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9" r:id="rId3"/>
    <p:sldId id="258" r:id="rId4"/>
    <p:sldId id="260" r:id="rId5"/>
    <p:sldId id="261" r:id="rId6"/>
    <p:sldId id="276" r:id="rId7"/>
    <p:sldId id="262" r:id="rId8"/>
    <p:sldId id="263" r:id="rId9"/>
    <p:sldId id="280" r:id="rId10"/>
    <p:sldId id="264" r:id="rId11"/>
    <p:sldId id="265" r:id="rId12"/>
    <p:sldId id="285" r:id="rId13"/>
    <p:sldId id="279" r:id="rId14"/>
    <p:sldId id="281" r:id="rId15"/>
    <p:sldId id="267" r:id="rId16"/>
    <p:sldId id="274" r:id="rId17"/>
    <p:sldId id="268" r:id="rId18"/>
    <p:sldId id="269" r:id="rId19"/>
    <p:sldId id="282" r:id="rId20"/>
    <p:sldId id="275" r:id="rId21"/>
    <p:sldId id="270" r:id="rId22"/>
    <p:sldId id="271" r:id="rId23"/>
    <p:sldId id="272" r:id="rId24"/>
    <p:sldId id="273" r:id="rId25"/>
    <p:sldId id="284" r:id="rId26"/>
    <p:sldId id="283"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503"/>
    <a:srgbClr val="2C2422"/>
    <a:srgbClr val="FFFFFF"/>
    <a:srgbClr val="2B2321"/>
    <a:srgbClr val="004E94"/>
    <a:srgbClr val="007CE2"/>
    <a:srgbClr val="F0F0F0"/>
    <a:srgbClr val="B64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67" autoAdjust="0"/>
    <p:restoredTop sz="94660"/>
  </p:normalViewPr>
  <p:slideViewPr>
    <p:cSldViewPr snapToGrid="0">
      <p:cViewPr varScale="1">
        <p:scale>
          <a:sx n="69" d="100"/>
          <a:sy n="69" d="100"/>
        </p:scale>
        <p:origin x="-61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D27CE-F4A5-4C1D-8006-E87EDD59CB82}" type="datetimeFigureOut">
              <a:rPr lang="zh-CN" altLang="en-US" smtClean="0"/>
              <a:t>2017/8/4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EB2AD-E187-4B91-898E-B7DF66614855}" type="slidenum">
              <a:rPr lang="zh-CN" altLang="en-US" smtClean="0"/>
              <a:t>‹#›</a:t>
            </a:fld>
            <a:endParaRPr lang="zh-CN" altLang="en-US"/>
          </a:p>
        </p:txBody>
      </p:sp>
    </p:spTree>
    <p:extLst>
      <p:ext uri="{BB962C8B-B14F-4D97-AF65-F5344CB8AC3E}">
        <p14:creationId xmlns:p14="http://schemas.microsoft.com/office/powerpoint/2010/main" val="311958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a:t>
            </a:fld>
            <a:endParaRPr lang="zh-CN" altLang="en-US"/>
          </a:p>
        </p:txBody>
      </p:sp>
    </p:spTree>
    <p:extLst>
      <p:ext uri="{BB962C8B-B14F-4D97-AF65-F5344CB8AC3E}">
        <p14:creationId xmlns:p14="http://schemas.microsoft.com/office/powerpoint/2010/main" val="158387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10</a:t>
            </a:fld>
            <a:endParaRPr lang="zh-CN" altLang="en-US"/>
          </a:p>
        </p:txBody>
      </p:sp>
    </p:spTree>
    <p:extLst>
      <p:ext uri="{BB962C8B-B14F-4D97-AF65-F5344CB8AC3E}">
        <p14:creationId xmlns:p14="http://schemas.microsoft.com/office/powerpoint/2010/main" val="400066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11</a:t>
            </a:fld>
            <a:endParaRPr lang="zh-CN" altLang="en-US"/>
          </a:p>
        </p:txBody>
      </p:sp>
    </p:spTree>
    <p:extLst>
      <p:ext uri="{BB962C8B-B14F-4D97-AF65-F5344CB8AC3E}">
        <p14:creationId xmlns:p14="http://schemas.microsoft.com/office/powerpoint/2010/main" val="2164944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12</a:t>
            </a:fld>
            <a:endParaRPr lang="zh-CN" altLang="en-US"/>
          </a:p>
        </p:txBody>
      </p:sp>
    </p:spTree>
    <p:extLst>
      <p:ext uri="{BB962C8B-B14F-4D97-AF65-F5344CB8AC3E}">
        <p14:creationId xmlns:p14="http://schemas.microsoft.com/office/powerpoint/2010/main" val="3277578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13</a:t>
            </a:fld>
            <a:endParaRPr lang="zh-CN" altLang="en-US"/>
          </a:p>
        </p:txBody>
      </p:sp>
    </p:spTree>
    <p:extLst>
      <p:ext uri="{BB962C8B-B14F-4D97-AF65-F5344CB8AC3E}">
        <p14:creationId xmlns:p14="http://schemas.microsoft.com/office/powerpoint/2010/main" val="2511003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14</a:t>
            </a:fld>
            <a:endParaRPr lang="zh-CN" altLang="en-US"/>
          </a:p>
        </p:txBody>
      </p:sp>
    </p:spTree>
    <p:extLst>
      <p:ext uri="{BB962C8B-B14F-4D97-AF65-F5344CB8AC3E}">
        <p14:creationId xmlns:p14="http://schemas.microsoft.com/office/powerpoint/2010/main" val="42603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15</a:t>
            </a:fld>
            <a:endParaRPr lang="zh-CN" altLang="en-US"/>
          </a:p>
        </p:txBody>
      </p:sp>
    </p:spTree>
    <p:extLst>
      <p:ext uri="{BB962C8B-B14F-4D97-AF65-F5344CB8AC3E}">
        <p14:creationId xmlns:p14="http://schemas.microsoft.com/office/powerpoint/2010/main" val="124968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16</a:t>
            </a:fld>
            <a:endParaRPr lang="zh-CN" altLang="en-US"/>
          </a:p>
        </p:txBody>
      </p:sp>
    </p:spTree>
    <p:extLst>
      <p:ext uri="{BB962C8B-B14F-4D97-AF65-F5344CB8AC3E}">
        <p14:creationId xmlns:p14="http://schemas.microsoft.com/office/powerpoint/2010/main" val="215471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17</a:t>
            </a:fld>
            <a:endParaRPr lang="zh-CN" altLang="en-US"/>
          </a:p>
        </p:txBody>
      </p:sp>
    </p:spTree>
    <p:extLst>
      <p:ext uri="{BB962C8B-B14F-4D97-AF65-F5344CB8AC3E}">
        <p14:creationId xmlns:p14="http://schemas.microsoft.com/office/powerpoint/2010/main" val="1378670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18</a:t>
            </a:fld>
            <a:endParaRPr lang="zh-CN" altLang="en-US"/>
          </a:p>
        </p:txBody>
      </p:sp>
    </p:spTree>
    <p:extLst>
      <p:ext uri="{BB962C8B-B14F-4D97-AF65-F5344CB8AC3E}">
        <p14:creationId xmlns:p14="http://schemas.microsoft.com/office/powerpoint/2010/main" val="578366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19</a:t>
            </a:fld>
            <a:endParaRPr lang="zh-CN" altLang="en-US"/>
          </a:p>
        </p:txBody>
      </p:sp>
    </p:spTree>
    <p:extLst>
      <p:ext uri="{BB962C8B-B14F-4D97-AF65-F5344CB8AC3E}">
        <p14:creationId xmlns:p14="http://schemas.microsoft.com/office/powerpoint/2010/main" val="279947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a:t>
            </a:fld>
            <a:endParaRPr lang="zh-CN" altLang="en-US"/>
          </a:p>
        </p:txBody>
      </p:sp>
    </p:spTree>
    <p:extLst>
      <p:ext uri="{BB962C8B-B14F-4D97-AF65-F5344CB8AC3E}">
        <p14:creationId xmlns:p14="http://schemas.microsoft.com/office/powerpoint/2010/main" val="160650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20</a:t>
            </a:fld>
            <a:endParaRPr lang="zh-CN" altLang="en-US"/>
          </a:p>
        </p:txBody>
      </p:sp>
    </p:spTree>
    <p:extLst>
      <p:ext uri="{BB962C8B-B14F-4D97-AF65-F5344CB8AC3E}">
        <p14:creationId xmlns:p14="http://schemas.microsoft.com/office/powerpoint/2010/main" val="3824095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21</a:t>
            </a:fld>
            <a:endParaRPr lang="zh-CN" altLang="en-US"/>
          </a:p>
        </p:txBody>
      </p:sp>
    </p:spTree>
    <p:extLst>
      <p:ext uri="{BB962C8B-B14F-4D97-AF65-F5344CB8AC3E}">
        <p14:creationId xmlns:p14="http://schemas.microsoft.com/office/powerpoint/2010/main" val="1484359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22</a:t>
            </a:fld>
            <a:endParaRPr lang="zh-CN" altLang="en-US"/>
          </a:p>
        </p:txBody>
      </p:sp>
    </p:spTree>
    <p:extLst>
      <p:ext uri="{BB962C8B-B14F-4D97-AF65-F5344CB8AC3E}">
        <p14:creationId xmlns:p14="http://schemas.microsoft.com/office/powerpoint/2010/main" val="351666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23</a:t>
            </a:fld>
            <a:endParaRPr lang="zh-CN" altLang="en-US"/>
          </a:p>
        </p:txBody>
      </p:sp>
    </p:spTree>
    <p:extLst>
      <p:ext uri="{BB962C8B-B14F-4D97-AF65-F5344CB8AC3E}">
        <p14:creationId xmlns:p14="http://schemas.microsoft.com/office/powerpoint/2010/main" val="3839685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24</a:t>
            </a:fld>
            <a:endParaRPr lang="zh-CN" altLang="en-US"/>
          </a:p>
        </p:txBody>
      </p:sp>
    </p:spTree>
    <p:extLst>
      <p:ext uri="{BB962C8B-B14F-4D97-AF65-F5344CB8AC3E}">
        <p14:creationId xmlns:p14="http://schemas.microsoft.com/office/powerpoint/2010/main" val="379019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25</a:t>
            </a:fld>
            <a:endParaRPr lang="zh-CN" altLang="en-US"/>
          </a:p>
        </p:txBody>
      </p:sp>
    </p:spTree>
    <p:extLst>
      <p:ext uri="{BB962C8B-B14F-4D97-AF65-F5344CB8AC3E}">
        <p14:creationId xmlns:p14="http://schemas.microsoft.com/office/powerpoint/2010/main" val="1381627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26</a:t>
            </a:fld>
            <a:endParaRPr lang="zh-CN" altLang="en-US"/>
          </a:p>
        </p:txBody>
      </p:sp>
    </p:spTree>
    <p:extLst>
      <p:ext uri="{BB962C8B-B14F-4D97-AF65-F5344CB8AC3E}">
        <p14:creationId xmlns:p14="http://schemas.microsoft.com/office/powerpoint/2010/main" val="236038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3</a:t>
            </a:fld>
            <a:endParaRPr lang="zh-CN" altLang="en-US"/>
          </a:p>
        </p:txBody>
      </p:sp>
    </p:spTree>
    <p:extLst>
      <p:ext uri="{BB962C8B-B14F-4D97-AF65-F5344CB8AC3E}">
        <p14:creationId xmlns:p14="http://schemas.microsoft.com/office/powerpoint/2010/main" val="232055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4</a:t>
            </a:fld>
            <a:endParaRPr lang="zh-CN" altLang="en-US"/>
          </a:p>
        </p:txBody>
      </p:sp>
    </p:spTree>
    <p:extLst>
      <p:ext uri="{BB962C8B-B14F-4D97-AF65-F5344CB8AC3E}">
        <p14:creationId xmlns:p14="http://schemas.microsoft.com/office/powerpoint/2010/main" val="369737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5</a:t>
            </a:fld>
            <a:endParaRPr lang="zh-CN" altLang="en-US"/>
          </a:p>
        </p:txBody>
      </p:sp>
    </p:spTree>
    <p:extLst>
      <p:ext uri="{BB962C8B-B14F-4D97-AF65-F5344CB8AC3E}">
        <p14:creationId xmlns:p14="http://schemas.microsoft.com/office/powerpoint/2010/main" val="1272138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6</a:t>
            </a:fld>
            <a:endParaRPr lang="zh-CN" altLang="en-US"/>
          </a:p>
        </p:txBody>
      </p:sp>
    </p:spTree>
    <p:extLst>
      <p:ext uri="{BB962C8B-B14F-4D97-AF65-F5344CB8AC3E}">
        <p14:creationId xmlns:p14="http://schemas.microsoft.com/office/powerpoint/2010/main" val="135294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7</a:t>
            </a:fld>
            <a:endParaRPr lang="zh-CN" altLang="en-US"/>
          </a:p>
        </p:txBody>
      </p:sp>
    </p:spTree>
    <p:extLst>
      <p:ext uri="{BB962C8B-B14F-4D97-AF65-F5344CB8AC3E}">
        <p14:creationId xmlns:p14="http://schemas.microsoft.com/office/powerpoint/2010/main" val="864609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8</a:t>
            </a:fld>
            <a:endParaRPr lang="zh-CN" altLang="en-US"/>
          </a:p>
        </p:txBody>
      </p:sp>
    </p:spTree>
    <p:extLst>
      <p:ext uri="{BB962C8B-B14F-4D97-AF65-F5344CB8AC3E}">
        <p14:creationId xmlns:p14="http://schemas.microsoft.com/office/powerpoint/2010/main" val="384090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4EB2AD-E187-4B91-898E-B7DF66614855}" type="slidenum">
              <a:rPr lang="zh-CN" altLang="en-US" smtClean="0"/>
              <a:t>9</a:t>
            </a:fld>
            <a:endParaRPr lang="zh-CN" altLang="en-US"/>
          </a:p>
        </p:txBody>
      </p:sp>
    </p:spTree>
    <p:extLst>
      <p:ext uri="{BB962C8B-B14F-4D97-AF65-F5344CB8AC3E}">
        <p14:creationId xmlns:p14="http://schemas.microsoft.com/office/powerpoint/2010/main" val="868444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17162630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94164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253004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96643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277437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3738618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7195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2867727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35505308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180991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DAEBC99-335D-47B5-A435-5E560F1B2512}"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3368641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EBC99-335D-47B5-A435-5E560F1B2512}" type="datetimeFigureOut">
              <a:rPr lang="zh-CN" altLang="en-US" smtClean="0"/>
              <a:t>2017/8/4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4E4A9-E71B-4B63-B5BD-38F0B112BCA0}" type="slidenum">
              <a:rPr lang="zh-CN" altLang="en-US" smtClean="0"/>
              <a:t>‹#›</a:t>
            </a:fld>
            <a:endParaRPr lang="zh-CN" altLang="en-US"/>
          </a:p>
        </p:txBody>
      </p:sp>
    </p:spTree>
    <p:extLst>
      <p:ext uri="{BB962C8B-B14F-4D97-AF65-F5344CB8AC3E}">
        <p14:creationId xmlns:p14="http://schemas.microsoft.com/office/powerpoint/2010/main" val="967929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4" name="Freeform 5"/>
          <p:cNvSpPr/>
          <p:nvPr/>
        </p:nvSpPr>
        <p:spPr bwMode="auto">
          <a:xfrm>
            <a:off x="757238" y="4635500"/>
            <a:ext cx="3367088" cy="422275"/>
          </a:xfrm>
          <a:custGeom>
            <a:avLst/>
            <a:gdLst>
              <a:gd name="T0" fmla="*/ 0 w 4416"/>
              <a:gd name="T1" fmla="*/ 0 h 554"/>
              <a:gd name="T2" fmla="*/ 4416 w 4416"/>
              <a:gd name="T3" fmla="*/ 0 h 554"/>
              <a:gd name="T4" fmla="*/ 4016 w 4416"/>
              <a:gd name="T5" fmla="*/ 554 h 554"/>
              <a:gd name="T6" fmla="*/ 400 w 4416"/>
              <a:gd name="T7" fmla="*/ 554 h 554"/>
              <a:gd name="T8" fmla="*/ 0 w 4416"/>
              <a:gd name="T9" fmla="*/ 0 h 554"/>
            </a:gdLst>
            <a:ahLst/>
            <a:cxnLst>
              <a:cxn ang="0">
                <a:pos x="T0" y="T1"/>
              </a:cxn>
              <a:cxn ang="0">
                <a:pos x="T2" y="T3"/>
              </a:cxn>
              <a:cxn ang="0">
                <a:pos x="T4" y="T5"/>
              </a:cxn>
              <a:cxn ang="0">
                <a:pos x="T6" y="T7"/>
              </a:cxn>
              <a:cxn ang="0">
                <a:pos x="T8" y="T9"/>
              </a:cxn>
            </a:cxnLst>
            <a:rect l="0" t="0" r="r" b="b"/>
            <a:pathLst>
              <a:path w="4416" h="554">
                <a:moveTo>
                  <a:pt x="0" y="0"/>
                </a:moveTo>
                <a:lnTo>
                  <a:pt x="4416" y="0"/>
                </a:lnTo>
                <a:lnTo>
                  <a:pt x="4016" y="554"/>
                </a:lnTo>
                <a:lnTo>
                  <a:pt x="400" y="554"/>
                </a:lnTo>
                <a:lnTo>
                  <a:pt x="0" y="0"/>
                </a:lnTo>
                <a:close/>
              </a:path>
            </a:pathLst>
          </a:custGeom>
          <a:solidFill>
            <a:srgbClr val="B64202"/>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6"/>
          <p:cNvSpPr/>
          <p:nvPr/>
        </p:nvSpPr>
        <p:spPr>
          <a:xfrm>
            <a:off x="1588" y="1885950"/>
            <a:ext cx="12195175" cy="274955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6" name="Freeform 7"/>
          <p:cNvSpPr/>
          <p:nvPr/>
        </p:nvSpPr>
        <p:spPr bwMode="auto">
          <a:xfrm>
            <a:off x="757238" y="1463675"/>
            <a:ext cx="3367088" cy="422275"/>
          </a:xfrm>
          <a:custGeom>
            <a:avLst/>
            <a:gdLst>
              <a:gd name="T0" fmla="*/ 0 w 4416"/>
              <a:gd name="T1" fmla="*/ 553 h 553"/>
              <a:gd name="T2" fmla="*/ 4416 w 4416"/>
              <a:gd name="T3" fmla="*/ 553 h 553"/>
              <a:gd name="T4" fmla="*/ 4016 w 4416"/>
              <a:gd name="T5" fmla="*/ 0 h 553"/>
              <a:gd name="T6" fmla="*/ 400 w 4416"/>
              <a:gd name="T7" fmla="*/ 0 h 553"/>
              <a:gd name="T8" fmla="*/ 0 w 4416"/>
              <a:gd name="T9" fmla="*/ 553 h 553"/>
            </a:gdLst>
            <a:ahLst/>
            <a:cxnLst>
              <a:cxn ang="0">
                <a:pos x="T0" y="T1"/>
              </a:cxn>
              <a:cxn ang="0">
                <a:pos x="T2" y="T3"/>
              </a:cxn>
              <a:cxn ang="0">
                <a:pos x="T4" y="T5"/>
              </a:cxn>
              <a:cxn ang="0">
                <a:pos x="T6" y="T7"/>
              </a:cxn>
              <a:cxn ang="0">
                <a:pos x="T8" y="T9"/>
              </a:cxn>
            </a:cxnLst>
            <a:rect l="0" t="0" r="r" b="b"/>
            <a:pathLst>
              <a:path w="4416" h="553">
                <a:moveTo>
                  <a:pt x="0" y="553"/>
                </a:moveTo>
                <a:lnTo>
                  <a:pt x="4416" y="553"/>
                </a:lnTo>
                <a:lnTo>
                  <a:pt x="4016" y="0"/>
                </a:lnTo>
                <a:lnTo>
                  <a:pt x="400" y="0"/>
                </a:lnTo>
                <a:lnTo>
                  <a:pt x="0" y="553"/>
                </a:lnTo>
                <a:close/>
              </a:path>
            </a:pathLst>
          </a:custGeom>
          <a:solidFill>
            <a:srgbClr val="B64202"/>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8"/>
          <p:cNvSpPr/>
          <p:nvPr/>
        </p:nvSpPr>
        <p:spPr>
          <a:xfrm>
            <a:off x="1062038" y="1463675"/>
            <a:ext cx="2755900" cy="3594100"/>
          </a:xfrm>
          <a:prstGeom prst="rect">
            <a:avLst/>
          </a:prstGeom>
          <a:solidFill>
            <a:srgbClr val="EA5503"/>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8" name="Freeform 9"/>
          <p:cNvSpPr>
            <a:spLocks noEditPoints="1"/>
          </p:cNvSpPr>
          <p:nvPr/>
        </p:nvSpPr>
        <p:spPr>
          <a:xfrm>
            <a:off x="1377949" y="1983082"/>
            <a:ext cx="2124075" cy="2130425"/>
          </a:xfrm>
          <a:custGeom>
            <a:avLst/>
            <a:gdLst/>
            <a:ahLst/>
            <a:cxnLst>
              <a:cxn ang="0">
                <a:pos x="630224561" y="544596101"/>
              </a:cxn>
              <a:cxn ang="0">
                <a:pos x="648231565" y="424223649"/>
              </a:cxn>
              <a:cxn ang="0">
                <a:pos x="574462829" y="617637497"/>
              </a:cxn>
              <a:cxn ang="0">
                <a:pos x="991514704" y="671979770"/>
              </a:cxn>
              <a:cxn ang="0">
                <a:pos x="574462829" y="617637497"/>
              </a:cxn>
              <a:cxn ang="0">
                <a:pos x="991514704" y="733918800"/>
              </a:cxn>
              <a:cxn ang="0">
                <a:pos x="574462829" y="788261836"/>
              </a:cxn>
              <a:cxn ang="0">
                <a:pos x="574462829" y="858965651"/>
              </a:cxn>
              <a:cxn ang="0">
                <a:pos x="711543785" y="913308687"/>
              </a:cxn>
              <a:cxn ang="0">
                <a:pos x="574462829" y="858965651"/>
              </a:cxn>
              <a:cxn ang="0">
                <a:pos x="991514704" y="497265045"/>
              </a:cxn>
              <a:cxn ang="0">
                <a:pos x="756850526" y="552192095"/>
              </a:cxn>
              <a:cxn ang="0">
                <a:pos x="1089097926" y="1197877512"/>
              </a:cxn>
              <a:cxn ang="0">
                <a:pos x="926459477" y="1103800176"/>
              </a:cxn>
              <a:cxn ang="0">
                <a:pos x="1089097926" y="1197877512"/>
              </a:cxn>
              <a:cxn ang="0">
                <a:pos x="1199459894" y="1037770761"/>
              </a:cxn>
              <a:cxn ang="0">
                <a:pos x="1028689446" y="1121330509"/>
              </a:cxn>
              <a:cxn ang="0">
                <a:pos x="1008359450" y="927332648"/>
              </a:cxn>
              <a:cxn ang="0">
                <a:pos x="1227341141" y="766641883"/>
              </a:cxn>
              <a:cxn ang="0">
                <a:pos x="1290073375" y="657371796"/>
              </a:cxn>
              <a:cxn ang="0">
                <a:pos x="1391141086" y="760213916"/>
              </a:cxn>
              <a:cxn ang="0">
                <a:pos x="1272647882" y="1048873126"/>
              </a:cxn>
              <a:cxn ang="0">
                <a:pos x="1341188360" y="828580913"/>
              </a:cxn>
              <a:cxn ang="0">
                <a:pos x="1315050119" y="766641883"/>
              </a:cxn>
              <a:cxn ang="0">
                <a:pos x="1183777407" y="689510102"/>
              </a:cxn>
              <a:cxn ang="0">
                <a:pos x="612218319" y="309695151"/>
              </a:cxn>
              <a:cxn ang="0">
                <a:pos x="1164028158" y="451687556"/>
              </a:cxn>
              <a:cxn ang="0">
                <a:pos x="1057151442" y="757876335"/>
              </a:cxn>
              <a:cxn ang="0">
                <a:pos x="1022881202" y="416627656"/>
              </a:cxn>
              <a:cxn ang="0">
                <a:pos x="697022795" y="566800833"/>
              </a:cxn>
              <a:cxn ang="0">
                <a:pos x="496048107" y="593679962"/>
              </a:cxn>
              <a:cxn ang="0">
                <a:pos x="530318346" y="1152300024"/>
              </a:cxn>
              <a:cxn ang="0">
                <a:pos x="829457004" y="1259816542"/>
              </a:cxn>
              <a:cxn ang="0">
                <a:pos x="389171391" y="1117824137"/>
              </a:cxn>
              <a:cxn ang="0">
                <a:pos x="612218319" y="309695151"/>
              </a:cxn>
              <a:cxn ang="0">
                <a:pos x="1618835524" y="814556953"/>
              </a:cxn>
              <a:cxn ang="0">
                <a:pos x="0" y="814556953"/>
              </a:cxn>
              <a:cxn ang="0">
                <a:pos x="809127007" y="119787675"/>
              </a:cxn>
              <a:cxn ang="0">
                <a:pos x="809127007" y="1508741454"/>
              </a:cxn>
              <a:cxn ang="0">
                <a:pos x="809127007" y="119787675"/>
              </a:cxn>
            </a:cxnLst>
            <a:rect l="0" t="0" r="0" b="0"/>
            <a:pathLst>
              <a:path w="2787" h="2787">
                <a:moveTo>
                  <a:pt x="909" y="932"/>
                </a:moveTo>
                <a:lnTo>
                  <a:pt x="1085" y="932"/>
                </a:lnTo>
                <a:cubicBezTo>
                  <a:pt x="1102" y="932"/>
                  <a:pt x="1116" y="918"/>
                  <a:pt x="1116" y="901"/>
                </a:cubicBezTo>
                <a:lnTo>
                  <a:pt x="1116" y="726"/>
                </a:lnTo>
                <a:lnTo>
                  <a:pt x="909" y="932"/>
                </a:lnTo>
                <a:close/>
                <a:moveTo>
                  <a:pt x="989" y="1057"/>
                </a:moveTo>
                <a:lnTo>
                  <a:pt x="1707" y="1057"/>
                </a:lnTo>
                <a:lnTo>
                  <a:pt x="1707" y="1150"/>
                </a:lnTo>
                <a:lnTo>
                  <a:pt x="989" y="1150"/>
                </a:lnTo>
                <a:lnTo>
                  <a:pt x="989" y="1057"/>
                </a:lnTo>
                <a:close/>
                <a:moveTo>
                  <a:pt x="989" y="1256"/>
                </a:moveTo>
                <a:lnTo>
                  <a:pt x="1707" y="1256"/>
                </a:lnTo>
                <a:lnTo>
                  <a:pt x="1707" y="1349"/>
                </a:lnTo>
                <a:lnTo>
                  <a:pt x="989" y="1349"/>
                </a:lnTo>
                <a:lnTo>
                  <a:pt x="989" y="1256"/>
                </a:lnTo>
                <a:close/>
                <a:moveTo>
                  <a:pt x="989" y="1470"/>
                </a:moveTo>
                <a:lnTo>
                  <a:pt x="1225" y="1470"/>
                </a:lnTo>
                <a:lnTo>
                  <a:pt x="1225" y="1563"/>
                </a:lnTo>
                <a:lnTo>
                  <a:pt x="989" y="1563"/>
                </a:lnTo>
                <a:lnTo>
                  <a:pt x="989" y="1470"/>
                </a:lnTo>
                <a:close/>
                <a:moveTo>
                  <a:pt x="1303" y="851"/>
                </a:moveTo>
                <a:lnTo>
                  <a:pt x="1707" y="851"/>
                </a:lnTo>
                <a:lnTo>
                  <a:pt x="1707" y="945"/>
                </a:lnTo>
                <a:lnTo>
                  <a:pt x="1303" y="945"/>
                </a:lnTo>
                <a:lnTo>
                  <a:pt x="1303" y="851"/>
                </a:lnTo>
                <a:close/>
                <a:moveTo>
                  <a:pt x="1875" y="2050"/>
                </a:moveTo>
                <a:cubicBezTo>
                  <a:pt x="1715" y="2246"/>
                  <a:pt x="1551" y="2376"/>
                  <a:pt x="1514" y="2354"/>
                </a:cubicBezTo>
                <a:cubicBezTo>
                  <a:pt x="1476" y="2332"/>
                  <a:pt x="1507" y="2126"/>
                  <a:pt x="1595" y="1889"/>
                </a:cubicBezTo>
                <a:cubicBezTo>
                  <a:pt x="1640" y="1918"/>
                  <a:pt x="1685" y="1948"/>
                  <a:pt x="1733" y="1976"/>
                </a:cubicBezTo>
                <a:cubicBezTo>
                  <a:pt x="1780" y="2003"/>
                  <a:pt x="1827" y="2026"/>
                  <a:pt x="1875" y="2050"/>
                </a:cubicBezTo>
                <a:close/>
                <a:moveTo>
                  <a:pt x="2248" y="1379"/>
                </a:moveTo>
                <a:cubicBezTo>
                  <a:pt x="2216" y="1488"/>
                  <a:pt x="2153" y="1624"/>
                  <a:pt x="2065" y="1776"/>
                </a:cubicBezTo>
                <a:cubicBezTo>
                  <a:pt x="2021" y="1854"/>
                  <a:pt x="1970" y="1928"/>
                  <a:pt x="1918" y="1996"/>
                </a:cubicBezTo>
                <a:cubicBezTo>
                  <a:pt x="1869" y="1972"/>
                  <a:pt x="1821" y="1946"/>
                  <a:pt x="1771" y="1919"/>
                </a:cubicBezTo>
                <a:cubicBezTo>
                  <a:pt x="1719" y="1891"/>
                  <a:pt x="1670" y="1857"/>
                  <a:pt x="1621" y="1824"/>
                </a:cubicBezTo>
                <a:cubicBezTo>
                  <a:pt x="1653" y="1745"/>
                  <a:pt x="1691" y="1664"/>
                  <a:pt x="1736" y="1587"/>
                </a:cubicBezTo>
                <a:cubicBezTo>
                  <a:pt x="1823" y="1434"/>
                  <a:pt x="1909" y="1312"/>
                  <a:pt x="1987" y="1230"/>
                </a:cubicBezTo>
                <a:cubicBezTo>
                  <a:pt x="2028" y="1257"/>
                  <a:pt x="2069" y="1286"/>
                  <a:pt x="2113" y="1312"/>
                </a:cubicBezTo>
                <a:cubicBezTo>
                  <a:pt x="2157" y="1337"/>
                  <a:pt x="2202" y="1356"/>
                  <a:pt x="2248" y="1379"/>
                </a:cubicBezTo>
                <a:close/>
                <a:moveTo>
                  <a:pt x="2221" y="1125"/>
                </a:moveTo>
                <a:cubicBezTo>
                  <a:pt x="2246" y="1139"/>
                  <a:pt x="2261" y="1164"/>
                  <a:pt x="2268" y="1197"/>
                </a:cubicBezTo>
                <a:cubicBezTo>
                  <a:pt x="2315" y="1210"/>
                  <a:pt x="2362" y="1241"/>
                  <a:pt x="2395" y="1301"/>
                </a:cubicBezTo>
                <a:cubicBezTo>
                  <a:pt x="2417" y="1353"/>
                  <a:pt x="2409" y="1426"/>
                  <a:pt x="2378" y="1482"/>
                </a:cubicBezTo>
                <a:cubicBezTo>
                  <a:pt x="2325" y="1579"/>
                  <a:pt x="2254" y="1698"/>
                  <a:pt x="2191" y="1795"/>
                </a:cubicBezTo>
                <a:cubicBezTo>
                  <a:pt x="2150" y="1811"/>
                  <a:pt x="2158" y="1726"/>
                  <a:pt x="2173" y="1705"/>
                </a:cubicBezTo>
                <a:cubicBezTo>
                  <a:pt x="2224" y="1628"/>
                  <a:pt x="2267" y="1556"/>
                  <a:pt x="2309" y="1418"/>
                </a:cubicBezTo>
                <a:cubicBezTo>
                  <a:pt x="2318" y="1353"/>
                  <a:pt x="2287" y="1323"/>
                  <a:pt x="2268" y="1293"/>
                </a:cubicBezTo>
                <a:cubicBezTo>
                  <a:pt x="2267" y="1299"/>
                  <a:pt x="2266" y="1306"/>
                  <a:pt x="2264" y="1312"/>
                </a:cubicBezTo>
                <a:cubicBezTo>
                  <a:pt x="2226" y="1294"/>
                  <a:pt x="2188" y="1275"/>
                  <a:pt x="2150" y="1255"/>
                </a:cubicBezTo>
                <a:cubicBezTo>
                  <a:pt x="2111" y="1234"/>
                  <a:pt x="2074" y="1206"/>
                  <a:pt x="2038" y="1180"/>
                </a:cubicBezTo>
                <a:cubicBezTo>
                  <a:pt x="2109" y="1119"/>
                  <a:pt x="2172" y="1097"/>
                  <a:pt x="2221" y="1125"/>
                </a:cubicBezTo>
                <a:close/>
                <a:moveTo>
                  <a:pt x="1054" y="530"/>
                </a:moveTo>
                <a:lnTo>
                  <a:pt x="1761" y="530"/>
                </a:lnTo>
                <a:cubicBezTo>
                  <a:pt x="1895" y="530"/>
                  <a:pt x="2004" y="639"/>
                  <a:pt x="2004" y="773"/>
                </a:cubicBezTo>
                <a:lnTo>
                  <a:pt x="2004" y="1097"/>
                </a:lnTo>
                <a:cubicBezTo>
                  <a:pt x="1926" y="1158"/>
                  <a:pt x="1881" y="1215"/>
                  <a:pt x="1820" y="1297"/>
                </a:cubicBezTo>
                <a:lnTo>
                  <a:pt x="1820" y="773"/>
                </a:lnTo>
                <a:cubicBezTo>
                  <a:pt x="1820" y="740"/>
                  <a:pt x="1794" y="713"/>
                  <a:pt x="1761" y="713"/>
                </a:cubicBezTo>
                <a:lnTo>
                  <a:pt x="1200" y="713"/>
                </a:lnTo>
                <a:lnTo>
                  <a:pt x="1200" y="970"/>
                </a:lnTo>
                <a:cubicBezTo>
                  <a:pt x="1200" y="995"/>
                  <a:pt x="1179" y="1016"/>
                  <a:pt x="1154" y="1016"/>
                </a:cubicBezTo>
                <a:lnTo>
                  <a:pt x="854" y="1016"/>
                </a:lnTo>
                <a:lnTo>
                  <a:pt x="854" y="1913"/>
                </a:lnTo>
                <a:cubicBezTo>
                  <a:pt x="854" y="1946"/>
                  <a:pt x="881" y="1972"/>
                  <a:pt x="913" y="1972"/>
                </a:cubicBezTo>
                <a:lnTo>
                  <a:pt x="1476" y="1972"/>
                </a:lnTo>
                <a:cubicBezTo>
                  <a:pt x="1457" y="2033"/>
                  <a:pt x="1440" y="2095"/>
                  <a:pt x="1428" y="2156"/>
                </a:cubicBezTo>
                <a:lnTo>
                  <a:pt x="913" y="2156"/>
                </a:lnTo>
                <a:cubicBezTo>
                  <a:pt x="780" y="2156"/>
                  <a:pt x="670" y="2047"/>
                  <a:pt x="670" y="1913"/>
                </a:cubicBezTo>
                <a:lnTo>
                  <a:pt x="670" y="913"/>
                </a:lnTo>
                <a:lnTo>
                  <a:pt x="1054" y="530"/>
                </a:lnTo>
                <a:close/>
                <a:moveTo>
                  <a:pt x="1393" y="0"/>
                </a:moveTo>
                <a:cubicBezTo>
                  <a:pt x="2163" y="0"/>
                  <a:pt x="2787" y="624"/>
                  <a:pt x="2787" y="1394"/>
                </a:cubicBezTo>
                <a:cubicBezTo>
                  <a:pt x="2787" y="2163"/>
                  <a:pt x="2163" y="2787"/>
                  <a:pt x="1393" y="2787"/>
                </a:cubicBezTo>
                <a:cubicBezTo>
                  <a:pt x="624" y="2787"/>
                  <a:pt x="0" y="2163"/>
                  <a:pt x="0" y="1394"/>
                </a:cubicBezTo>
                <a:cubicBezTo>
                  <a:pt x="0" y="624"/>
                  <a:pt x="624" y="0"/>
                  <a:pt x="1393" y="0"/>
                </a:cubicBezTo>
                <a:close/>
                <a:moveTo>
                  <a:pt x="1393" y="205"/>
                </a:moveTo>
                <a:cubicBezTo>
                  <a:pt x="2050" y="205"/>
                  <a:pt x="2582" y="737"/>
                  <a:pt x="2582" y="1394"/>
                </a:cubicBezTo>
                <a:cubicBezTo>
                  <a:pt x="2582" y="2050"/>
                  <a:pt x="2050" y="2582"/>
                  <a:pt x="1393" y="2582"/>
                </a:cubicBezTo>
                <a:cubicBezTo>
                  <a:pt x="737" y="2582"/>
                  <a:pt x="205" y="2050"/>
                  <a:pt x="205" y="1394"/>
                </a:cubicBezTo>
                <a:cubicBezTo>
                  <a:pt x="205" y="737"/>
                  <a:pt x="737" y="205"/>
                  <a:pt x="1393" y="205"/>
                </a:cubicBezTo>
                <a:close/>
              </a:path>
            </a:pathLst>
          </a:custGeom>
          <a:solidFill>
            <a:srgbClr val="FFFFFF">
              <a:alpha val="100000"/>
            </a:srgbClr>
          </a:solidFill>
          <a:ln w="9525">
            <a:noFill/>
          </a:ln>
        </p:spPr>
        <p:txBody>
          <a:bodyPr/>
          <a:lstStyle/>
          <a:p>
            <a:endParaRPr lang="zh-CN" altLang="en-US"/>
          </a:p>
        </p:txBody>
      </p:sp>
      <p:sp>
        <p:nvSpPr>
          <p:cNvPr id="9" name="文本框 8"/>
          <p:cNvSpPr txBox="1"/>
          <p:nvPr/>
        </p:nvSpPr>
        <p:spPr>
          <a:xfrm>
            <a:off x="5619779" y="2224116"/>
            <a:ext cx="5262980" cy="1107996"/>
          </a:xfrm>
          <a:prstGeom prst="rect">
            <a:avLst/>
          </a:prstGeom>
          <a:noFill/>
        </p:spPr>
        <p:txBody>
          <a:bodyPr wrap="none" rtlCol="0">
            <a:spAutoFit/>
          </a:bodyPr>
          <a:lstStyle/>
          <a:p>
            <a:pPr algn="ctr" fontAlgn="auto">
              <a:spcBef>
                <a:spcPts val="0"/>
              </a:spcBef>
              <a:spcAft>
                <a:spcPts val="0"/>
              </a:spcAft>
              <a:defRPr/>
            </a:pPr>
            <a:r>
              <a:rPr lang="zh-CN" altLang="en-US" sz="6600" b="1" dirty="0">
                <a:solidFill>
                  <a:schemeClr val="bg1"/>
                </a:solidFill>
                <a:latin typeface="微软雅黑" pitchFamily="34" charset="-122"/>
                <a:ea typeface="微软雅黑" pitchFamily="34" charset="-122"/>
                <a:sym typeface="微软雅黑" pitchFamily="34" charset="-122"/>
              </a:rPr>
              <a:t>岗位竞聘报告</a:t>
            </a:r>
          </a:p>
        </p:txBody>
      </p:sp>
      <p:sp>
        <p:nvSpPr>
          <p:cNvPr id="10" name="文本框 9"/>
          <p:cNvSpPr txBox="1"/>
          <p:nvPr/>
        </p:nvSpPr>
        <p:spPr>
          <a:xfrm>
            <a:off x="5927298" y="3647090"/>
            <a:ext cx="4705134" cy="830997"/>
          </a:xfrm>
          <a:prstGeom prst="rect">
            <a:avLst/>
          </a:prstGeom>
          <a:noFill/>
        </p:spPr>
        <p:txBody>
          <a:bodyPr wrap="none" rtlCol="0">
            <a:spAutoFit/>
          </a:bodyPr>
          <a:lstStyle/>
          <a:p>
            <a:r>
              <a:rPr lang="zh-CN" altLang="en-US"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应聘人：</a:t>
            </a:r>
            <a:r>
              <a:rPr lang="en-US" altLang="zh-CN"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     </a:t>
            </a:r>
            <a:r>
              <a:rPr lang="zh-CN" altLang="en-US"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部门单位：</a:t>
            </a:r>
            <a:r>
              <a:rPr lang="en-US" altLang="zh-CN"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a:t>
            </a:r>
          </a:p>
          <a:p>
            <a:r>
              <a:rPr lang="en-US" altLang="zh-CN" sz="28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   </a:t>
            </a:r>
            <a:endParaRPr lang="en-US" altLang="zh-CN" sz="28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sp>
        <p:nvSpPr>
          <p:cNvPr id="11" name="文本框 10"/>
          <p:cNvSpPr txBox="1"/>
          <p:nvPr/>
        </p:nvSpPr>
        <p:spPr>
          <a:xfrm>
            <a:off x="1293678" y="4234907"/>
            <a:ext cx="2292615" cy="369332"/>
          </a:xfrm>
          <a:prstGeom prst="rect">
            <a:avLst/>
          </a:prstGeom>
          <a:noFill/>
        </p:spPr>
        <p:txBody>
          <a:bodyPr wrap="none" rtlCol="0">
            <a:spAutoFit/>
          </a:bodyPr>
          <a:lstStyle/>
          <a:p>
            <a:r>
              <a:rPr lang="en-US" altLang="zh-CN" b="1" dirty="0" smtClean="0">
                <a:solidFill>
                  <a:schemeClr val="bg1"/>
                </a:solidFill>
                <a:latin typeface="方正兰亭超细黑简体" panose="02000000000000000000" pitchFamily="2" charset="-122"/>
                <a:ea typeface="创艺简细圆" pitchFamily="2" charset="-122"/>
              </a:rPr>
              <a:t>BUINESS    PLAN</a:t>
            </a:r>
            <a:endParaRPr lang="zh-CN" altLang="en-US" b="1" dirty="0">
              <a:solidFill>
                <a:schemeClr val="bg1"/>
              </a:solidFill>
              <a:latin typeface="方正兰亭超细黑简体" panose="02000000000000000000" pitchFamily="2" charset="-122"/>
              <a:ea typeface="创艺简细圆" pitchFamily="2" charset="-122"/>
            </a:endParaRPr>
          </a:p>
        </p:txBody>
      </p:sp>
      <p:cxnSp>
        <p:nvCxnSpPr>
          <p:cNvPr id="12" name="直接连接符 11" descr="e7d195523061f1c0deeec63e560781cfd59afb0ea006f2a87ABB68BF51EA6619813959095094C18C62A12F549504892A4AAA8C1554C6663626E05CA27F281A14E6983772AFC3FB97135759321DEA3D7047B2D20B121D4E05A6D0F227958A32026FEBB3ABD36322023181A2FF8EA235E789B1C6FF9A70CDD2C90B48B40EB7806F7806DF616AB3CE63"/>
          <p:cNvCxnSpPr/>
          <p:nvPr/>
        </p:nvCxnSpPr>
        <p:spPr>
          <a:xfrm rot="5400000">
            <a:off x="8274409" y="609676"/>
            <a:ext cx="0" cy="5760000"/>
          </a:xfrm>
          <a:prstGeom prst="line">
            <a:avLst/>
          </a:prstGeom>
          <a:ln>
            <a:solidFill>
              <a:srgbClr val="FEFEFE"/>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pic>
        <p:nvPicPr>
          <p:cNvPr id="1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4375" y="-738116"/>
            <a:ext cx="609600" cy="609600"/>
          </a:xfrm>
          <a:prstGeom prst="rect">
            <a:avLst/>
          </a:prstGeom>
        </p:spPr>
      </p:pic>
    </p:spTree>
    <p:extLst>
      <p:ext uri="{BB962C8B-B14F-4D97-AF65-F5344CB8AC3E}">
        <p14:creationId xmlns:p14="http://schemas.microsoft.com/office/powerpoint/2010/main" val="40894107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4"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500"/>
                                        <p:tgtEl>
                                          <p:spTgt spid="5"/>
                                        </p:tgtEl>
                                      </p:cBhvr>
                                    </p:animEffect>
                                  </p:childTnLst>
                                </p:cTn>
                              </p:par>
                            </p:childTnLst>
                          </p:cTn>
                        </p:par>
                        <p:par>
                          <p:cTn id="10" fill="hold">
                            <p:stCondLst>
                              <p:cond delay="500"/>
                            </p:stCondLst>
                            <p:childTnLst>
                              <p:par>
                                <p:cTn id="11" presetID="16" presetClass="entr" presetSubtype="42"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Horizontal)">
                                      <p:cBhvr>
                                        <p:cTn id="13" dur="500"/>
                                        <p:tgtEl>
                                          <p:spTgt spid="7"/>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childTnLst>
                          </p:cTn>
                        </p:par>
                        <p:par>
                          <p:cTn id="21" fill="hold">
                            <p:stCondLst>
                              <p:cond delay="1500"/>
                            </p:stCondLst>
                            <p:childTnLst>
                              <p:par>
                                <p:cTn id="22" presetID="25"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8"/>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9"/>
                                        </p:tgtEl>
                                        <p:attrNameLst>
                                          <p:attrName>ppt_y</p:attrName>
                                        </p:attrNameLst>
                                      </p:cBhvr>
                                      <p:tavLst>
                                        <p:tav tm="0">
                                          <p:val>
                                            <p:strVal val="#ppt_y"/>
                                          </p:val>
                                        </p:tav>
                                        <p:tav tm="100000">
                                          <p:val>
                                            <p:strVal val="#ppt_y"/>
                                          </p:val>
                                        </p:tav>
                                      </p:tavLst>
                                    </p:anim>
                                    <p:anim calcmode="lin" valueType="num">
                                      <p:cBhvr>
                                        <p:cTn id="4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9"/>
                                        </p:tgtEl>
                                      </p:cBhvr>
                                    </p:animEffect>
                                  </p:childTnLst>
                                </p:cTn>
                              </p:par>
                            </p:childTnLst>
                          </p:cTn>
                        </p:par>
                        <p:par>
                          <p:cTn id="44" fill="hold">
                            <p:stCondLst>
                              <p:cond delay="3750"/>
                            </p:stCondLst>
                            <p:childTnLst>
                              <p:par>
                                <p:cTn id="45" presetID="16" presetClass="entr" presetSubtype="37"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500"/>
                                        <p:tgtEl>
                                          <p:spTgt spid="12"/>
                                        </p:tgtEl>
                                      </p:cBhvr>
                                    </p:animEffect>
                                  </p:childTnLst>
                                </p:cTn>
                              </p:par>
                            </p:childTnLst>
                          </p:cTn>
                        </p:par>
                        <p:par>
                          <p:cTn id="48" fill="hold">
                            <p:stCondLst>
                              <p:cond delay="4250"/>
                            </p:stCondLst>
                            <p:childTnLst>
                              <p:par>
                                <p:cTn id="49" presetID="16" presetClass="entr" presetSubtype="37"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out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19"/>
                </p:tgtEl>
              </p:cMediaNode>
            </p:audio>
          </p:childTnLst>
        </p:cTn>
      </p:par>
    </p:tnLst>
    <p:bldLst>
      <p:bldP spid="4" grpId="0" animBg="1"/>
      <p:bldP spid="5" grpId="0" animBg="1"/>
      <p:bldP spid="6" grpId="0" animBg="1"/>
      <p:bldP spid="7" grpId="0" animBg="1"/>
      <p:bldP spid="8" grpId="0" animBg="1"/>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任意多边形 4"/>
          <p:cNvSpPr/>
          <p:nvPr/>
        </p:nvSpPr>
        <p:spPr>
          <a:xfrm>
            <a:off x="0" y="1943803"/>
            <a:ext cx="6327503" cy="4516309"/>
          </a:xfrm>
          <a:custGeom>
            <a:avLst/>
            <a:gdLst>
              <a:gd name="connsiteX0" fmla="*/ 0 w 5632177"/>
              <a:gd name="connsiteY0" fmla="*/ 0 h 4020014"/>
              <a:gd name="connsiteX1" fmla="*/ 983854 w 5632177"/>
              <a:gd name="connsiteY1" fmla="*/ 0 h 4020014"/>
              <a:gd name="connsiteX2" fmla="*/ 1008187 w 5632177"/>
              <a:gd name="connsiteY2" fmla="*/ 0 h 4020014"/>
              <a:gd name="connsiteX3" fmla="*/ 5632177 w 5632177"/>
              <a:gd name="connsiteY3" fmla="*/ 0 h 4020014"/>
              <a:gd name="connsiteX4" fmla="*/ 4663876 w 5632177"/>
              <a:gd name="connsiteY4" fmla="*/ 4020014 h 4020014"/>
              <a:gd name="connsiteX5" fmla="*/ 1008187 w 5632177"/>
              <a:gd name="connsiteY5" fmla="*/ 4020014 h 4020014"/>
              <a:gd name="connsiteX6" fmla="*/ 15553 w 5632177"/>
              <a:gd name="connsiteY6" fmla="*/ 4020014 h 4020014"/>
              <a:gd name="connsiteX7" fmla="*/ 0 w 5632177"/>
              <a:gd name="connsiteY7" fmla="*/ 4020014 h 40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177" h="4020014">
                <a:moveTo>
                  <a:pt x="0" y="0"/>
                </a:moveTo>
                <a:lnTo>
                  <a:pt x="983854" y="0"/>
                </a:lnTo>
                <a:lnTo>
                  <a:pt x="1008187" y="0"/>
                </a:lnTo>
                <a:lnTo>
                  <a:pt x="5632177" y="0"/>
                </a:lnTo>
                <a:lnTo>
                  <a:pt x="4663876" y="4020014"/>
                </a:lnTo>
                <a:lnTo>
                  <a:pt x="1008187" y="4020014"/>
                </a:lnTo>
                <a:lnTo>
                  <a:pt x="15553" y="4020014"/>
                </a:lnTo>
                <a:lnTo>
                  <a:pt x="0" y="4020014"/>
                </a:lnTo>
                <a:close/>
              </a:path>
            </a:pathLst>
          </a:custGeom>
          <a:blipFill dpi="0" rotWithShape="1">
            <a:blip r:embed="rId3"/>
            <a:srcRect/>
            <a:stretch>
              <a:fillRect t="-5891" b="-58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grpSp>
        <p:nvGrpSpPr>
          <p:cNvPr id="6" name="组合 5"/>
          <p:cNvGrpSpPr/>
          <p:nvPr/>
        </p:nvGrpSpPr>
        <p:grpSpPr>
          <a:xfrm>
            <a:off x="5290460" y="2390709"/>
            <a:ext cx="2074081" cy="1107977"/>
            <a:chOff x="5290461" y="1931689"/>
            <a:chExt cx="2074081" cy="1107977"/>
          </a:xfrm>
        </p:grpSpPr>
        <p:sp>
          <p:nvSpPr>
            <p:cNvPr id="7" name="平行四边形 6"/>
            <p:cNvSpPr/>
            <p:nvPr/>
          </p:nvSpPr>
          <p:spPr>
            <a:xfrm>
              <a:off x="5290461" y="1931689"/>
              <a:ext cx="2074081" cy="1107977"/>
            </a:xfrm>
            <a:prstGeom prst="parallelogram">
              <a:avLst>
                <a:gd name="adj" fmla="val 24087"/>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TextBox 30"/>
            <p:cNvSpPr txBox="1"/>
            <p:nvPr/>
          </p:nvSpPr>
          <p:spPr>
            <a:xfrm>
              <a:off x="5644297" y="2270234"/>
              <a:ext cx="1417602" cy="430887"/>
            </a:xfrm>
            <a:prstGeom prst="rect">
              <a:avLst/>
            </a:prstGeom>
            <a:noFill/>
          </p:spPr>
          <p:txBody>
            <a:bodyPr wrap="square" lIns="0" tIns="0" rIns="0" bIns="0" rtlCol="0">
              <a:spAutoFit/>
            </a:bodyPr>
            <a:lstStyle/>
            <a:p>
              <a:pPr algn="ctr"/>
              <a:r>
                <a:rPr lang="zh-CN" altLang="en-US" sz="2800" b="1"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精诚</a:t>
              </a:r>
              <a:endParaRPr lang="zh-CN" altLang="en-US" sz="2800" b="1" dirty="0">
                <a:solidFill>
                  <a:srgbClr val="FFFFFF"/>
                </a:solidFill>
                <a:latin typeface="微软雅黑" pitchFamily="34" charset="-122"/>
                <a:ea typeface="微软雅黑" pitchFamily="34" charset="-122"/>
              </a:endParaRPr>
            </a:p>
          </p:txBody>
        </p:sp>
      </p:grpSp>
      <p:sp>
        <p:nvSpPr>
          <p:cNvPr id="9" name="TextBox 29"/>
          <p:cNvSpPr txBox="1"/>
          <p:nvPr/>
        </p:nvSpPr>
        <p:spPr>
          <a:xfrm>
            <a:off x="7608168" y="2559977"/>
            <a:ext cx="3879652" cy="769441"/>
          </a:xfrm>
          <a:prstGeom prst="rect">
            <a:avLst/>
          </a:prstGeom>
          <a:noFill/>
        </p:spPr>
        <p:txBody>
          <a:bodyPr wrap="square" lIns="0" tIns="0" rIns="0" bIns="0" rtlCol="0">
            <a:spAutoFit/>
          </a:bodyPr>
          <a:lstStyle/>
          <a:p>
            <a:pPr algn="just">
              <a:lnSpc>
                <a:spcPts val="2000"/>
              </a:lnSpc>
            </a:pPr>
            <a:r>
              <a:rPr lang="zh-CN" altLang="en-US" sz="1600" dirty="0">
                <a:solidFill>
                  <a:schemeClr val="tx1">
                    <a:lumMod val="75000"/>
                    <a:lumOff val="25000"/>
                  </a:schemeClr>
                </a:solidFill>
                <a:latin typeface="微软雅黑" pitchFamily="34" charset="-122"/>
                <a:ea typeface="微软雅黑" pitchFamily="34" charset="-122"/>
              </a:rPr>
              <a:t>点击输入简要文字内容，文字内容需概括精炼，言简意赅的说明分项内容</a:t>
            </a:r>
            <a:r>
              <a:rPr lang="zh-CN" altLang="en-US" sz="1600" dirty="0">
                <a:solidFill>
                  <a:schemeClr val="tx1">
                    <a:lumMod val="65000"/>
                    <a:lumOff val="35000"/>
                  </a:schemeClr>
                </a:solidFill>
                <a:latin typeface="微软雅黑" pitchFamily="34" charset="-122"/>
                <a:ea typeface="微软雅黑" pitchFamily="34" charset="-122"/>
              </a:rPr>
              <a:t>言简意赅的说明分项内容</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10" name="TextBox 29"/>
          <p:cNvSpPr txBox="1"/>
          <p:nvPr/>
        </p:nvSpPr>
        <p:spPr>
          <a:xfrm>
            <a:off x="7364541" y="3792173"/>
            <a:ext cx="4123279" cy="769441"/>
          </a:xfrm>
          <a:prstGeom prst="rect">
            <a:avLst/>
          </a:prstGeom>
          <a:noFill/>
        </p:spPr>
        <p:txBody>
          <a:bodyPr wrap="square" lIns="0" tIns="0" rIns="0" bIns="0" rtlCol="0">
            <a:spAutoFit/>
          </a:bodyPr>
          <a:lstStyle/>
          <a:p>
            <a:pPr algn="just">
              <a:lnSpc>
                <a:spcPts val="2000"/>
              </a:lnSpc>
            </a:pPr>
            <a:r>
              <a:rPr lang="zh-CN" altLang="en-US" sz="1600" dirty="0">
                <a:solidFill>
                  <a:schemeClr val="tx1">
                    <a:lumMod val="75000"/>
                    <a:lumOff val="25000"/>
                  </a:schemeClr>
                </a:solidFill>
                <a:latin typeface="微软雅黑" pitchFamily="34" charset="-122"/>
                <a:ea typeface="微软雅黑" pitchFamily="34" charset="-122"/>
              </a:rPr>
              <a:t>点击输入简要文字内容，文字内容需概括精炼，言简意赅的说明分项内容</a:t>
            </a:r>
            <a:r>
              <a:rPr lang="zh-CN" altLang="en-US" sz="1600" dirty="0">
                <a:solidFill>
                  <a:schemeClr val="tx1">
                    <a:lumMod val="65000"/>
                    <a:lumOff val="35000"/>
                  </a:schemeClr>
                </a:solidFill>
                <a:latin typeface="微软雅黑" pitchFamily="34" charset="-122"/>
                <a:ea typeface="微软雅黑" pitchFamily="34" charset="-122"/>
              </a:rPr>
              <a:t>言简意赅的说明分项内容</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11" name="TextBox 29"/>
          <p:cNvSpPr txBox="1"/>
          <p:nvPr/>
        </p:nvSpPr>
        <p:spPr>
          <a:xfrm>
            <a:off x="7076415" y="5152609"/>
            <a:ext cx="4420259" cy="754181"/>
          </a:xfrm>
          <a:prstGeom prst="rect">
            <a:avLst/>
          </a:prstGeom>
          <a:noFill/>
        </p:spPr>
        <p:txBody>
          <a:bodyPr wrap="square" lIns="0" tIns="0" rIns="0" bIns="0" rtlCol="0">
            <a:spAutoFit/>
          </a:bodyPr>
          <a:lstStyle/>
          <a:p>
            <a:pPr algn="just">
              <a:lnSpc>
                <a:spcPts val="2000"/>
              </a:lnSpc>
            </a:pPr>
            <a:r>
              <a:rPr lang="zh-CN" altLang="en-US" sz="1600" dirty="0">
                <a:solidFill>
                  <a:schemeClr val="tx1">
                    <a:lumMod val="75000"/>
                    <a:lumOff val="25000"/>
                  </a:schemeClr>
                </a:solidFill>
                <a:latin typeface="微软雅黑" pitchFamily="34" charset="-122"/>
                <a:ea typeface="微软雅黑" pitchFamily="34" charset="-122"/>
              </a:rPr>
              <a:t>点击输入简要文字内容，文字内容需概括精炼，言简意赅的说明分项内容</a:t>
            </a:r>
            <a:r>
              <a:rPr lang="zh-CN" altLang="en-US" sz="1600" dirty="0">
                <a:solidFill>
                  <a:schemeClr val="tx1">
                    <a:lumMod val="65000"/>
                    <a:lumOff val="35000"/>
                  </a:schemeClr>
                </a:solidFill>
                <a:latin typeface="微软雅黑" pitchFamily="34" charset="-122"/>
                <a:ea typeface="微软雅黑" pitchFamily="34" charset="-122"/>
              </a:rPr>
              <a:t>言简意赅的说明分项内容</a:t>
            </a:r>
            <a:endParaRPr lang="en-US" altLang="zh-CN" sz="1600" dirty="0">
              <a:solidFill>
                <a:schemeClr val="tx1">
                  <a:lumMod val="75000"/>
                  <a:lumOff val="25000"/>
                </a:schemeClr>
              </a:solidFill>
              <a:latin typeface="微软雅黑" pitchFamily="34" charset="-122"/>
              <a:ea typeface="微软雅黑" pitchFamily="34" charset="-122"/>
            </a:endParaRPr>
          </a:p>
        </p:txBody>
      </p:sp>
      <p:grpSp>
        <p:nvGrpSpPr>
          <p:cNvPr id="12" name="组合 11"/>
          <p:cNvGrpSpPr/>
          <p:nvPr/>
        </p:nvGrpSpPr>
        <p:grpSpPr>
          <a:xfrm>
            <a:off x="5002335" y="3622905"/>
            <a:ext cx="2074081" cy="1107977"/>
            <a:chOff x="5002336" y="3163885"/>
            <a:chExt cx="2074081" cy="1107977"/>
          </a:xfrm>
        </p:grpSpPr>
        <p:sp>
          <p:nvSpPr>
            <p:cNvPr id="13" name="平行四边形 12"/>
            <p:cNvSpPr/>
            <p:nvPr/>
          </p:nvSpPr>
          <p:spPr>
            <a:xfrm>
              <a:off x="5002336" y="3163885"/>
              <a:ext cx="2074081" cy="1107977"/>
            </a:xfrm>
            <a:prstGeom prst="parallelogram">
              <a:avLst>
                <a:gd name="adj" fmla="val 24087"/>
              </a:avLst>
            </a:prstGeom>
            <a:solidFill>
              <a:srgbClr val="2C2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TextBox 30"/>
            <p:cNvSpPr txBox="1"/>
            <p:nvPr/>
          </p:nvSpPr>
          <p:spPr>
            <a:xfrm>
              <a:off x="5342309" y="3502430"/>
              <a:ext cx="1417602" cy="430887"/>
            </a:xfrm>
            <a:prstGeom prst="rect">
              <a:avLst/>
            </a:prstGeom>
            <a:noFill/>
          </p:spPr>
          <p:txBody>
            <a:bodyPr wrap="square" lIns="0" tIns="0" rIns="0" bIns="0" rtlCol="0">
              <a:spAutoFit/>
            </a:bodyPr>
            <a:lstStyle/>
            <a:p>
              <a:pPr algn="ctr"/>
              <a:r>
                <a:rPr lang="zh-CN" altLang="en-US" sz="2800" b="1" dirty="0" smtClean="0">
                  <a:solidFill>
                    <a:srgbClr val="FFFFFF"/>
                  </a:solidFill>
                  <a:latin typeface="微软雅黑" pitchFamily="34" charset="-122"/>
                  <a:ea typeface="微软雅黑" pitchFamily="34" charset="-122"/>
                </a:rPr>
                <a:t>合作</a:t>
              </a:r>
              <a:endParaRPr lang="zh-CN" altLang="en-US" sz="2800" b="1" dirty="0">
                <a:solidFill>
                  <a:srgbClr val="FFFFFF"/>
                </a:solidFill>
                <a:latin typeface="微软雅黑" pitchFamily="34" charset="-122"/>
                <a:ea typeface="微软雅黑" pitchFamily="34" charset="-122"/>
              </a:endParaRPr>
            </a:p>
          </p:txBody>
        </p:sp>
      </p:grpSp>
      <p:grpSp>
        <p:nvGrpSpPr>
          <p:cNvPr id="15" name="组合 14"/>
          <p:cNvGrpSpPr/>
          <p:nvPr/>
        </p:nvGrpSpPr>
        <p:grpSpPr>
          <a:xfrm>
            <a:off x="4714406" y="4855101"/>
            <a:ext cx="2074081" cy="1107977"/>
            <a:chOff x="4714406" y="4396081"/>
            <a:chExt cx="2074081" cy="1107977"/>
          </a:xfrm>
        </p:grpSpPr>
        <p:sp>
          <p:nvSpPr>
            <p:cNvPr id="16" name="平行四边形 15"/>
            <p:cNvSpPr/>
            <p:nvPr/>
          </p:nvSpPr>
          <p:spPr>
            <a:xfrm>
              <a:off x="4714406" y="4396081"/>
              <a:ext cx="2074081" cy="1107977"/>
            </a:xfrm>
            <a:prstGeom prst="parallelogram">
              <a:avLst>
                <a:gd name="adj" fmla="val 24087"/>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TextBox 30"/>
            <p:cNvSpPr txBox="1"/>
            <p:nvPr/>
          </p:nvSpPr>
          <p:spPr>
            <a:xfrm>
              <a:off x="5071875" y="4734626"/>
              <a:ext cx="1417602" cy="430887"/>
            </a:xfrm>
            <a:prstGeom prst="rect">
              <a:avLst/>
            </a:prstGeom>
            <a:noFill/>
          </p:spPr>
          <p:txBody>
            <a:bodyPr wrap="square" lIns="0" tIns="0" rIns="0" bIns="0" rtlCol="0">
              <a:spAutoFit/>
            </a:bodyPr>
            <a:lstStyle/>
            <a:p>
              <a:pPr algn="ctr"/>
              <a:r>
                <a:rPr lang="zh-CN" altLang="en-US" sz="2800" b="1" dirty="0" smtClean="0">
                  <a:solidFill>
                    <a:schemeClr val="bg1"/>
                  </a:solidFill>
                  <a:latin typeface="微软雅黑" pitchFamily="34" charset="-122"/>
                  <a:ea typeface="微软雅黑" pitchFamily="34" charset="-122"/>
                </a:rPr>
                <a:t>互助</a:t>
              </a:r>
              <a:endParaRPr lang="zh-CN" altLang="en-US" sz="2800" b="1" dirty="0">
                <a:solidFill>
                  <a:schemeClr val="bg1"/>
                </a:solidFill>
                <a:latin typeface="微软雅黑" pitchFamily="34" charset="-122"/>
                <a:ea typeface="微软雅黑" pitchFamily="34" charset="-122"/>
              </a:endParaRPr>
            </a:p>
          </p:txBody>
        </p:sp>
      </p:grpSp>
      <p:sp>
        <p:nvSpPr>
          <p:cNvPr id="18" name="文本框 9"/>
          <p:cNvSpPr txBox="1"/>
          <p:nvPr/>
        </p:nvSpPr>
        <p:spPr>
          <a:xfrm>
            <a:off x="1810597" y="113485"/>
            <a:ext cx="4231347" cy="900246"/>
          </a:xfrm>
          <a:prstGeom prst="rect">
            <a:avLst/>
          </a:prstGeom>
          <a:noFill/>
        </p:spPr>
        <p:txBody>
          <a:bodyPr wrap="square" lIns="68580" tIns="34290" rIns="68580" bIns="34290" rtlCol="0">
            <a:spAutoFit/>
          </a:bodyPr>
          <a:lstStyle/>
          <a:p>
            <a:pPr marL="0" lvl="1"/>
            <a:r>
              <a:rPr lang="zh-CN" altLang="en-US" sz="5400" b="1" dirty="0">
                <a:solidFill>
                  <a:srgbClr val="FFFFFF"/>
                </a:solidFill>
                <a:latin typeface="微软雅黑" pitchFamily="34" charset="-122"/>
                <a:ea typeface="微软雅黑" pitchFamily="34" charset="-122"/>
              </a:rPr>
              <a:t>岗位理解</a:t>
            </a:r>
          </a:p>
        </p:txBody>
      </p:sp>
    </p:spTree>
    <p:extLst>
      <p:ext uri="{BB962C8B-B14F-4D97-AF65-F5344CB8AC3E}">
        <p14:creationId xmlns:p14="http://schemas.microsoft.com/office/powerpoint/2010/main" val="28540927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5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5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35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70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34"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a:solidFill>
                  <a:srgbClr val="FFFFFF"/>
                </a:solidFill>
                <a:latin typeface="微软雅黑" pitchFamily="34" charset="-122"/>
                <a:ea typeface="微软雅黑" pitchFamily="34" charset="-122"/>
              </a:rPr>
              <a:t>知识技能</a:t>
            </a:r>
          </a:p>
        </p:txBody>
      </p:sp>
      <p:sp>
        <p:nvSpPr>
          <p:cNvPr id="35" name="TextBox 29"/>
          <p:cNvSpPr txBox="1"/>
          <p:nvPr/>
        </p:nvSpPr>
        <p:spPr>
          <a:xfrm>
            <a:off x="1049470" y="2233455"/>
            <a:ext cx="2234747" cy="862672"/>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rPr>
              <a:t>具有一定会计专业水平，经考核取得证书、可以接受当事人委托。</a:t>
            </a:r>
            <a:endParaRPr lang="zh-CN" altLang="en-US" sz="1600" dirty="0">
              <a:solidFill>
                <a:schemeClr val="tx1">
                  <a:lumMod val="65000"/>
                  <a:lumOff val="35000"/>
                </a:schemeClr>
              </a:solidFill>
              <a:sym typeface="微软雅黑" pitchFamily="34" charset="-122"/>
            </a:endParaRPr>
          </a:p>
        </p:txBody>
      </p:sp>
      <p:sp>
        <p:nvSpPr>
          <p:cNvPr id="36" name="TextBox 29"/>
          <p:cNvSpPr txBox="1"/>
          <p:nvPr/>
        </p:nvSpPr>
        <p:spPr>
          <a:xfrm>
            <a:off x="9638979" y="3492305"/>
            <a:ext cx="2247125" cy="567207"/>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sym typeface="微软雅黑" pitchFamily="34" charset="-122"/>
              </a:rPr>
              <a:t>日常基本口语基本没问题，口语和外国客户简单对话。</a:t>
            </a:r>
          </a:p>
        </p:txBody>
      </p:sp>
      <p:sp>
        <p:nvSpPr>
          <p:cNvPr id="37" name="TextBox 29"/>
          <p:cNvSpPr txBox="1"/>
          <p:nvPr/>
        </p:nvSpPr>
        <p:spPr>
          <a:xfrm>
            <a:off x="1025899" y="4503120"/>
            <a:ext cx="2234747" cy="862672"/>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sym typeface="微软雅黑" pitchFamily="34" charset="-122"/>
              </a:rPr>
              <a:t>获得美国</a:t>
            </a:r>
            <a:r>
              <a:rPr lang="en-US" altLang="zh-CN" sz="1600" dirty="0">
                <a:solidFill>
                  <a:schemeClr val="tx1">
                    <a:lumMod val="65000"/>
                    <a:lumOff val="35000"/>
                  </a:schemeClr>
                </a:solidFill>
                <a:sym typeface="微软雅黑" pitchFamily="34" charset="-122"/>
              </a:rPr>
              <a:t>Adobe</a:t>
            </a:r>
            <a:r>
              <a:rPr lang="zh-CN" altLang="en-US" sz="1600" dirty="0">
                <a:solidFill>
                  <a:schemeClr val="tx1">
                    <a:lumMod val="65000"/>
                    <a:lumOff val="35000"/>
                  </a:schemeClr>
                </a:solidFill>
                <a:sym typeface="微软雅黑" pitchFamily="34" charset="-122"/>
              </a:rPr>
              <a:t>公司平面技能证书，熟练掌握</a:t>
            </a:r>
            <a:r>
              <a:rPr lang="en-US" altLang="zh-CN" sz="1600" dirty="0" err="1">
                <a:solidFill>
                  <a:schemeClr val="tx1">
                    <a:lumMod val="65000"/>
                    <a:lumOff val="35000"/>
                  </a:schemeClr>
                </a:solidFill>
                <a:sym typeface="微软雅黑" pitchFamily="34" charset="-122"/>
              </a:rPr>
              <a:t>photoshop</a:t>
            </a:r>
            <a:r>
              <a:rPr lang="zh-CN" altLang="en-US" sz="1600" dirty="0">
                <a:solidFill>
                  <a:schemeClr val="tx1">
                    <a:lumMod val="65000"/>
                    <a:lumOff val="35000"/>
                  </a:schemeClr>
                </a:solidFill>
                <a:sym typeface="微软雅黑" pitchFamily="34" charset="-122"/>
              </a:rPr>
              <a:t>软件。</a:t>
            </a:r>
          </a:p>
        </p:txBody>
      </p:sp>
      <p:sp>
        <p:nvSpPr>
          <p:cNvPr id="38" name="TextBox 29"/>
          <p:cNvSpPr txBox="1"/>
          <p:nvPr/>
        </p:nvSpPr>
        <p:spPr>
          <a:xfrm>
            <a:off x="9638979" y="5405944"/>
            <a:ext cx="2247125" cy="862672"/>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sym typeface="微软雅黑" pitchFamily="34" charset="-122"/>
              </a:rPr>
              <a:t>熟练操作办公软件，能够独立完成会议</a:t>
            </a:r>
            <a:r>
              <a:rPr lang="en-US" altLang="zh-CN" sz="1600" dirty="0" err="1">
                <a:solidFill>
                  <a:schemeClr val="tx1">
                    <a:lumMod val="65000"/>
                    <a:lumOff val="35000"/>
                  </a:schemeClr>
                </a:solidFill>
                <a:sym typeface="微软雅黑" pitchFamily="34" charset="-122"/>
              </a:rPr>
              <a:t>ppt</a:t>
            </a:r>
            <a:r>
              <a:rPr lang="zh-CN" altLang="en-US" sz="1600" dirty="0">
                <a:solidFill>
                  <a:schemeClr val="tx1">
                    <a:lumMod val="65000"/>
                    <a:lumOff val="35000"/>
                  </a:schemeClr>
                </a:solidFill>
                <a:sym typeface="微软雅黑" pitchFamily="34" charset="-122"/>
              </a:rPr>
              <a:t>培训工作。</a:t>
            </a:r>
          </a:p>
        </p:txBody>
      </p:sp>
      <p:sp>
        <p:nvSpPr>
          <p:cNvPr id="39" name="Freeform 40"/>
          <p:cNvSpPr>
            <a:spLocks/>
          </p:cNvSpPr>
          <p:nvPr/>
        </p:nvSpPr>
        <p:spPr bwMode="auto">
          <a:xfrm>
            <a:off x="6157591" y="4895893"/>
            <a:ext cx="3205163" cy="1882775"/>
          </a:xfrm>
          <a:custGeom>
            <a:avLst/>
            <a:gdLst>
              <a:gd name="T0" fmla="*/ 819 w 1161"/>
              <a:gd name="T1" fmla="*/ 0 h 682"/>
              <a:gd name="T2" fmla="*/ 556 w 1161"/>
              <a:gd name="T3" fmla="*/ 124 h 682"/>
              <a:gd name="T4" fmla="*/ 556 w 1161"/>
              <a:gd name="T5" fmla="*/ 124 h 682"/>
              <a:gd name="T6" fmla="*/ 313 w 1161"/>
              <a:gd name="T7" fmla="*/ 302 h 682"/>
              <a:gd name="T8" fmla="*/ 154 w 1161"/>
              <a:gd name="T9" fmla="*/ 257 h 682"/>
              <a:gd name="T10" fmla="*/ 154 w 1161"/>
              <a:gd name="T11" fmla="*/ 257 h 682"/>
              <a:gd name="T12" fmla="*/ 100 w 1161"/>
              <a:gd name="T13" fmla="*/ 241 h 682"/>
              <a:gd name="T14" fmla="*/ 0 w 1161"/>
              <a:gd name="T15" fmla="*/ 341 h 682"/>
              <a:gd name="T16" fmla="*/ 100 w 1161"/>
              <a:gd name="T17" fmla="*/ 441 h 682"/>
              <a:gd name="T18" fmla="*/ 154 w 1161"/>
              <a:gd name="T19" fmla="*/ 425 h 682"/>
              <a:gd name="T20" fmla="*/ 154 w 1161"/>
              <a:gd name="T21" fmla="*/ 425 h 682"/>
              <a:gd name="T22" fmla="*/ 313 w 1161"/>
              <a:gd name="T23" fmla="*/ 380 h 682"/>
              <a:gd name="T24" fmla="*/ 556 w 1161"/>
              <a:gd name="T25" fmla="*/ 558 h 682"/>
              <a:gd name="T26" fmla="*/ 556 w 1161"/>
              <a:gd name="T27" fmla="*/ 558 h 682"/>
              <a:gd name="T28" fmla="*/ 819 w 1161"/>
              <a:gd name="T29" fmla="*/ 682 h 682"/>
              <a:gd name="T30" fmla="*/ 1161 w 1161"/>
              <a:gd name="T31" fmla="*/ 341 h 682"/>
              <a:gd name="T32" fmla="*/ 819 w 1161"/>
              <a:gd name="T33" fmla="*/ 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1" h="682">
                <a:moveTo>
                  <a:pt x="819" y="0"/>
                </a:moveTo>
                <a:cubicBezTo>
                  <a:pt x="714" y="0"/>
                  <a:pt x="619" y="48"/>
                  <a:pt x="556" y="124"/>
                </a:cubicBezTo>
                <a:cubicBezTo>
                  <a:pt x="556" y="124"/>
                  <a:pt x="556" y="124"/>
                  <a:pt x="556" y="124"/>
                </a:cubicBezTo>
                <a:cubicBezTo>
                  <a:pt x="462" y="235"/>
                  <a:pt x="461" y="302"/>
                  <a:pt x="313" y="302"/>
                </a:cubicBezTo>
                <a:cubicBezTo>
                  <a:pt x="187" y="302"/>
                  <a:pt x="197" y="284"/>
                  <a:pt x="154" y="257"/>
                </a:cubicBezTo>
                <a:cubicBezTo>
                  <a:pt x="154" y="257"/>
                  <a:pt x="154" y="257"/>
                  <a:pt x="154" y="257"/>
                </a:cubicBezTo>
                <a:cubicBezTo>
                  <a:pt x="138" y="247"/>
                  <a:pt x="120" y="241"/>
                  <a:pt x="100" y="241"/>
                </a:cubicBezTo>
                <a:cubicBezTo>
                  <a:pt x="45" y="241"/>
                  <a:pt x="0" y="286"/>
                  <a:pt x="0" y="341"/>
                </a:cubicBezTo>
                <a:cubicBezTo>
                  <a:pt x="0" y="396"/>
                  <a:pt x="45" y="441"/>
                  <a:pt x="100" y="441"/>
                </a:cubicBezTo>
                <a:cubicBezTo>
                  <a:pt x="120" y="441"/>
                  <a:pt x="138" y="435"/>
                  <a:pt x="154" y="425"/>
                </a:cubicBezTo>
                <a:cubicBezTo>
                  <a:pt x="154" y="425"/>
                  <a:pt x="154" y="425"/>
                  <a:pt x="154" y="425"/>
                </a:cubicBezTo>
                <a:cubicBezTo>
                  <a:pt x="197" y="398"/>
                  <a:pt x="187" y="380"/>
                  <a:pt x="313" y="380"/>
                </a:cubicBezTo>
                <a:cubicBezTo>
                  <a:pt x="461" y="380"/>
                  <a:pt x="462" y="447"/>
                  <a:pt x="556" y="558"/>
                </a:cubicBezTo>
                <a:cubicBezTo>
                  <a:pt x="556" y="558"/>
                  <a:pt x="556" y="558"/>
                  <a:pt x="556" y="558"/>
                </a:cubicBezTo>
                <a:cubicBezTo>
                  <a:pt x="619" y="634"/>
                  <a:pt x="714" y="682"/>
                  <a:pt x="819" y="682"/>
                </a:cubicBezTo>
                <a:cubicBezTo>
                  <a:pt x="1008" y="682"/>
                  <a:pt x="1161" y="529"/>
                  <a:pt x="1161" y="341"/>
                </a:cubicBezTo>
                <a:cubicBezTo>
                  <a:pt x="1161" y="153"/>
                  <a:pt x="1008" y="0"/>
                  <a:pt x="819" y="0"/>
                </a:cubicBezTo>
                <a:close/>
              </a:path>
            </a:pathLst>
          </a:custGeom>
          <a:solidFill>
            <a:srgbClr val="2C2422"/>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40" name="Freeform 41"/>
          <p:cNvSpPr>
            <a:spLocks/>
          </p:cNvSpPr>
          <p:nvPr/>
        </p:nvSpPr>
        <p:spPr bwMode="auto">
          <a:xfrm>
            <a:off x="3504878" y="1805030"/>
            <a:ext cx="3205163" cy="1882775"/>
          </a:xfrm>
          <a:custGeom>
            <a:avLst/>
            <a:gdLst>
              <a:gd name="T0" fmla="*/ 1061 w 1161"/>
              <a:gd name="T1" fmla="*/ 241 h 682"/>
              <a:gd name="T2" fmla="*/ 1007 w 1161"/>
              <a:gd name="T3" fmla="*/ 257 h 682"/>
              <a:gd name="T4" fmla="*/ 1007 w 1161"/>
              <a:gd name="T5" fmla="*/ 257 h 682"/>
              <a:gd name="T6" fmla="*/ 848 w 1161"/>
              <a:gd name="T7" fmla="*/ 302 h 682"/>
              <a:gd name="T8" fmla="*/ 605 w 1161"/>
              <a:gd name="T9" fmla="*/ 124 h 682"/>
              <a:gd name="T10" fmla="*/ 605 w 1161"/>
              <a:gd name="T11" fmla="*/ 124 h 682"/>
              <a:gd name="T12" fmla="*/ 342 w 1161"/>
              <a:gd name="T13" fmla="*/ 0 h 682"/>
              <a:gd name="T14" fmla="*/ 0 w 1161"/>
              <a:gd name="T15" fmla="*/ 341 h 682"/>
              <a:gd name="T16" fmla="*/ 342 w 1161"/>
              <a:gd name="T17" fmla="*/ 682 h 682"/>
              <a:gd name="T18" fmla="*/ 605 w 1161"/>
              <a:gd name="T19" fmla="*/ 558 h 682"/>
              <a:gd name="T20" fmla="*/ 605 w 1161"/>
              <a:gd name="T21" fmla="*/ 558 h 682"/>
              <a:gd name="T22" fmla="*/ 605 w 1161"/>
              <a:gd name="T23" fmla="*/ 558 h 682"/>
              <a:gd name="T24" fmla="*/ 605 w 1161"/>
              <a:gd name="T25" fmla="*/ 558 h 682"/>
              <a:gd name="T26" fmla="*/ 848 w 1161"/>
              <a:gd name="T27" fmla="*/ 380 h 682"/>
              <a:gd name="T28" fmla="*/ 1007 w 1161"/>
              <a:gd name="T29" fmla="*/ 425 h 682"/>
              <a:gd name="T30" fmla="*/ 1007 w 1161"/>
              <a:gd name="T31" fmla="*/ 425 h 682"/>
              <a:gd name="T32" fmla="*/ 1061 w 1161"/>
              <a:gd name="T33" fmla="*/ 441 h 682"/>
              <a:gd name="T34" fmla="*/ 1161 w 1161"/>
              <a:gd name="T35" fmla="*/ 341 h 682"/>
              <a:gd name="T36" fmla="*/ 1061 w 1161"/>
              <a:gd name="T37" fmla="*/ 241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1" h="682">
                <a:moveTo>
                  <a:pt x="1061" y="241"/>
                </a:moveTo>
                <a:cubicBezTo>
                  <a:pt x="1041" y="241"/>
                  <a:pt x="1023" y="247"/>
                  <a:pt x="1007" y="257"/>
                </a:cubicBezTo>
                <a:cubicBezTo>
                  <a:pt x="1007" y="257"/>
                  <a:pt x="1007" y="257"/>
                  <a:pt x="1007" y="257"/>
                </a:cubicBezTo>
                <a:cubicBezTo>
                  <a:pt x="964" y="284"/>
                  <a:pt x="974" y="302"/>
                  <a:pt x="848" y="302"/>
                </a:cubicBezTo>
                <a:cubicBezTo>
                  <a:pt x="700" y="302"/>
                  <a:pt x="699" y="235"/>
                  <a:pt x="605" y="124"/>
                </a:cubicBezTo>
                <a:cubicBezTo>
                  <a:pt x="605" y="124"/>
                  <a:pt x="605" y="124"/>
                  <a:pt x="605" y="124"/>
                </a:cubicBezTo>
                <a:cubicBezTo>
                  <a:pt x="542" y="48"/>
                  <a:pt x="448" y="0"/>
                  <a:pt x="342" y="0"/>
                </a:cubicBezTo>
                <a:cubicBezTo>
                  <a:pt x="153" y="0"/>
                  <a:pt x="0" y="153"/>
                  <a:pt x="0" y="341"/>
                </a:cubicBezTo>
                <a:cubicBezTo>
                  <a:pt x="0" y="529"/>
                  <a:pt x="153" y="682"/>
                  <a:pt x="342" y="682"/>
                </a:cubicBezTo>
                <a:cubicBezTo>
                  <a:pt x="448" y="682"/>
                  <a:pt x="542" y="634"/>
                  <a:pt x="605" y="558"/>
                </a:cubicBezTo>
                <a:cubicBezTo>
                  <a:pt x="605" y="558"/>
                  <a:pt x="605" y="558"/>
                  <a:pt x="605" y="558"/>
                </a:cubicBezTo>
                <a:cubicBezTo>
                  <a:pt x="605" y="558"/>
                  <a:pt x="605" y="558"/>
                  <a:pt x="605" y="558"/>
                </a:cubicBezTo>
                <a:cubicBezTo>
                  <a:pt x="605" y="558"/>
                  <a:pt x="605" y="558"/>
                  <a:pt x="605" y="558"/>
                </a:cubicBezTo>
                <a:cubicBezTo>
                  <a:pt x="699" y="447"/>
                  <a:pt x="700" y="380"/>
                  <a:pt x="848" y="380"/>
                </a:cubicBezTo>
                <a:cubicBezTo>
                  <a:pt x="974" y="380"/>
                  <a:pt x="964" y="398"/>
                  <a:pt x="1007" y="425"/>
                </a:cubicBezTo>
                <a:cubicBezTo>
                  <a:pt x="1007" y="425"/>
                  <a:pt x="1007" y="425"/>
                  <a:pt x="1007" y="425"/>
                </a:cubicBezTo>
                <a:cubicBezTo>
                  <a:pt x="1023" y="435"/>
                  <a:pt x="1041" y="441"/>
                  <a:pt x="1061" y="441"/>
                </a:cubicBezTo>
                <a:cubicBezTo>
                  <a:pt x="1116" y="441"/>
                  <a:pt x="1161" y="396"/>
                  <a:pt x="1161" y="341"/>
                </a:cubicBezTo>
                <a:cubicBezTo>
                  <a:pt x="1161" y="286"/>
                  <a:pt x="1116" y="241"/>
                  <a:pt x="1061" y="241"/>
                </a:cubicBezTo>
                <a:close/>
              </a:path>
            </a:pathLst>
          </a:custGeom>
          <a:solidFill>
            <a:srgbClr val="2C2422"/>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nvGrpSpPr>
          <p:cNvPr id="41" name="组合 40"/>
          <p:cNvGrpSpPr/>
          <p:nvPr/>
        </p:nvGrpSpPr>
        <p:grpSpPr>
          <a:xfrm>
            <a:off x="6348090" y="2133642"/>
            <a:ext cx="171451" cy="4267200"/>
            <a:chOff x="6010275" y="1583258"/>
            <a:chExt cx="171450" cy="4267200"/>
          </a:xfrm>
        </p:grpSpPr>
        <p:cxnSp>
          <p:nvCxnSpPr>
            <p:cNvPr id="42" name="直接连接符 41"/>
            <p:cNvCxnSpPr>
              <a:stCxn id="43" idx="3"/>
              <a:endCxn id="47" idx="0"/>
            </p:cNvCxnSpPr>
            <p:nvPr/>
          </p:nvCxnSpPr>
          <p:spPr>
            <a:xfrm>
              <a:off x="6096000" y="1713433"/>
              <a:ext cx="0" cy="407670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Freeform 42"/>
            <p:cNvSpPr>
              <a:spLocks/>
            </p:cNvSpPr>
            <p:nvPr/>
          </p:nvSpPr>
          <p:spPr bwMode="auto">
            <a:xfrm>
              <a:off x="6010275" y="1583258"/>
              <a:ext cx="171450" cy="130175"/>
            </a:xfrm>
            <a:custGeom>
              <a:avLst/>
              <a:gdLst>
                <a:gd name="T0" fmla="*/ 54 w 108"/>
                <a:gd name="T1" fmla="*/ 45 h 82"/>
                <a:gd name="T2" fmla="*/ 0 w 108"/>
                <a:gd name="T3" fmla="*/ 0 h 82"/>
                <a:gd name="T4" fmla="*/ 0 w 108"/>
                <a:gd name="T5" fmla="*/ 38 h 82"/>
                <a:gd name="T6" fmla="*/ 54 w 108"/>
                <a:gd name="T7" fmla="*/ 82 h 82"/>
                <a:gd name="T8" fmla="*/ 108 w 108"/>
                <a:gd name="T9" fmla="*/ 38 h 82"/>
                <a:gd name="T10" fmla="*/ 108 w 108"/>
                <a:gd name="T11" fmla="*/ 0 h 82"/>
                <a:gd name="T12" fmla="*/ 54 w 108"/>
                <a:gd name="T13" fmla="*/ 45 h 82"/>
              </a:gdLst>
              <a:ahLst/>
              <a:cxnLst>
                <a:cxn ang="0">
                  <a:pos x="T0" y="T1"/>
                </a:cxn>
                <a:cxn ang="0">
                  <a:pos x="T2" y="T3"/>
                </a:cxn>
                <a:cxn ang="0">
                  <a:pos x="T4" y="T5"/>
                </a:cxn>
                <a:cxn ang="0">
                  <a:pos x="T6" y="T7"/>
                </a:cxn>
                <a:cxn ang="0">
                  <a:pos x="T8" y="T9"/>
                </a:cxn>
                <a:cxn ang="0">
                  <a:pos x="T10" y="T11"/>
                </a:cxn>
                <a:cxn ang="0">
                  <a:pos x="T12" y="T13"/>
                </a:cxn>
              </a:cxnLst>
              <a:rect l="0" t="0" r="r" b="b"/>
              <a:pathLst>
                <a:path w="108" h="82">
                  <a:moveTo>
                    <a:pt x="54" y="45"/>
                  </a:moveTo>
                  <a:lnTo>
                    <a:pt x="0" y="0"/>
                  </a:lnTo>
                  <a:lnTo>
                    <a:pt x="0" y="38"/>
                  </a:lnTo>
                  <a:lnTo>
                    <a:pt x="54" y="82"/>
                  </a:lnTo>
                  <a:lnTo>
                    <a:pt x="108" y="38"/>
                  </a:lnTo>
                  <a:lnTo>
                    <a:pt x="108" y="0"/>
                  </a:lnTo>
                  <a:lnTo>
                    <a:pt x="54" y="45"/>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44" name="Freeform 43"/>
            <p:cNvSpPr>
              <a:spLocks/>
            </p:cNvSpPr>
            <p:nvPr/>
          </p:nvSpPr>
          <p:spPr bwMode="auto">
            <a:xfrm>
              <a:off x="6010275" y="2615133"/>
              <a:ext cx="171450" cy="133350"/>
            </a:xfrm>
            <a:custGeom>
              <a:avLst/>
              <a:gdLst>
                <a:gd name="T0" fmla="*/ 54 w 108"/>
                <a:gd name="T1" fmla="*/ 45 h 84"/>
                <a:gd name="T2" fmla="*/ 0 w 108"/>
                <a:gd name="T3" fmla="*/ 0 h 84"/>
                <a:gd name="T4" fmla="*/ 0 w 108"/>
                <a:gd name="T5" fmla="*/ 39 h 84"/>
                <a:gd name="T6" fmla="*/ 54 w 108"/>
                <a:gd name="T7" fmla="*/ 84 h 84"/>
                <a:gd name="T8" fmla="*/ 108 w 108"/>
                <a:gd name="T9" fmla="*/ 39 h 84"/>
                <a:gd name="T10" fmla="*/ 108 w 108"/>
                <a:gd name="T11" fmla="*/ 0 h 84"/>
                <a:gd name="T12" fmla="*/ 54 w 108"/>
                <a:gd name="T13" fmla="*/ 45 h 84"/>
              </a:gdLst>
              <a:ahLst/>
              <a:cxnLst>
                <a:cxn ang="0">
                  <a:pos x="T0" y="T1"/>
                </a:cxn>
                <a:cxn ang="0">
                  <a:pos x="T2" y="T3"/>
                </a:cxn>
                <a:cxn ang="0">
                  <a:pos x="T4" y="T5"/>
                </a:cxn>
                <a:cxn ang="0">
                  <a:pos x="T6" y="T7"/>
                </a:cxn>
                <a:cxn ang="0">
                  <a:pos x="T8" y="T9"/>
                </a:cxn>
                <a:cxn ang="0">
                  <a:pos x="T10" y="T11"/>
                </a:cxn>
                <a:cxn ang="0">
                  <a:pos x="T12" y="T13"/>
                </a:cxn>
              </a:cxnLst>
              <a:rect l="0" t="0" r="r" b="b"/>
              <a:pathLst>
                <a:path w="108" h="84">
                  <a:moveTo>
                    <a:pt x="54" y="45"/>
                  </a:moveTo>
                  <a:lnTo>
                    <a:pt x="0" y="0"/>
                  </a:lnTo>
                  <a:lnTo>
                    <a:pt x="0" y="39"/>
                  </a:lnTo>
                  <a:lnTo>
                    <a:pt x="54" y="84"/>
                  </a:lnTo>
                  <a:lnTo>
                    <a:pt x="108" y="39"/>
                  </a:lnTo>
                  <a:lnTo>
                    <a:pt x="108" y="0"/>
                  </a:lnTo>
                  <a:lnTo>
                    <a:pt x="54" y="45"/>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45" name="Freeform 44"/>
            <p:cNvSpPr>
              <a:spLocks/>
            </p:cNvSpPr>
            <p:nvPr/>
          </p:nvSpPr>
          <p:spPr bwMode="auto">
            <a:xfrm>
              <a:off x="6010275" y="3650183"/>
              <a:ext cx="171450" cy="133350"/>
            </a:xfrm>
            <a:custGeom>
              <a:avLst/>
              <a:gdLst>
                <a:gd name="T0" fmla="*/ 54 w 108"/>
                <a:gd name="T1" fmla="*/ 46 h 84"/>
                <a:gd name="T2" fmla="*/ 0 w 108"/>
                <a:gd name="T3" fmla="*/ 0 h 84"/>
                <a:gd name="T4" fmla="*/ 0 w 108"/>
                <a:gd name="T5" fmla="*/ 39 h 84"/>
                <a:gd name="T6" fmla="*/ 54 w 108"/>
                <a:gd name="T7" fmla="*/ 84 h 84"/>
                <a:gd name="T8" fmla="*/ 108 w 108"/>
                <a:gd name="T9" fmla="*/ 39 h 84"/>
                <a:gd name="T10" fmla="*/ 108 w 108"/>
                <a:gd name="T11" fmla="*/ 0 h 84"/>
                <a:gd name="T12" fmla="*/ 54 w 108"/>
                <a:gd name="T13" fmla="*/ 46 h 84"/>
              </a:gdLst>
              <a:ahLst/>
              <a:cxnLst>
                <a:cxn ang="0">
                  <a:pos x="T0" y="T1"/>
                </a:cxn>
                <a:cxn ang="0">
                  <a:pos x="T2" y="T3"/>
                </a:cxn>
                <a:cxn ang="0">
                  <a:pos x="T4" y="T5"/>
                </a:cxn>
                <a:cxn ang="0">
                  <a:pos x="T6" y="T7"/>
                </a:cxn>
                <a:cxn ang="0">
                  <a:pos x="T8" y="T9"/>
                </a:cxn>
                <a:cxn ang="0">
                  <a:pos x="T10" y="T11"/>
                </a:cxn>
                <a:cxn ang="0">
                  <a:pos x="T12" y="T13"/>
                </a:cxn>
              </a:cxnLst>
              <a:rect l="0" t="0" r="r" b="b"/>
              <a:pathLst>
                <a:path w="108" h="84">
                  <a:moveTo>
                    <a:pt x="54" y="46"/>
                  </a:moveTo>
                  <a:lnTo>
                    <a:pt x="0" y="0"/>
                  </a:lnTo>
                  <a:lnTo>
                    <a:pt x="0" y="39"/>
                  </a:lnTo>
                  <a:lnTo>
                    <a:pt x="54" y="84"/>
                  </a:lnTo>
                  <a:lnTo>
                    <a:pt x="108" y="39"/>
                  </a:lnTo>
                  <a:lnTo>
                    <a:pt x="108" y="0"/>
                  </a:lnTo>
                  <a:lnTo>
                    <a:pt x="54" y="46"/>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46" name="Freeform 45"/>
            <p:cNvSpPr>
              <a:spLocks/>
            </p:cNvSpPr>
            <p:nvPr/>
          </p:nvSpPr>
          <p:spPr bwMode="auto">
            <a:xfrm>
              <a:off x="6010275" y="4685233"/>
              <a:ext cx="171450" cy="130175"/>
            </a:xfrm>
            <a:custGeom>
              <a:avLst/>
              <a:gdLst>
                <a:gd name="T0" fmla="*/ 54 w 108"/>
                <a:gd name="T1" fmla="*/ 46 h 82"/>
                <a:gd name="T2" fmla="*/ 0 w 108"/>
                <a:gd name="T3" fmla="*/ 0 h 82"/>
                <a:gd name="T4" fmla="*/ 0 w 108"/>
                <a:gd name="T5" fmla="*/ 39 h 82"/>
                <a:gd name="T6" fmla="*/ 54 w 108"/>
                <a:gd name="T7" fmla="*/ 82 h 82"/>
                <a:gd name="T8" fmla="*/ 108 w 108"/>
                <a:gd name="T9" fmla="*/ 39 h 82"/>
                <a:gd name="T10" fmla="*/ 108 w 108"/>
                <a:gd name="T11" fmla="*/ 0 h 82"/>
                <a:gd name="T12" fmla="*/ 54 w 108"/>
                <a:gd name="T13" fmla="*/ 46 h 82"/>
              </a:gdLst>
              <a:ahLst/>
              <a:cxnLst>
                <a:cxn ang="0">
                  <a:pos x="T0" y="T1"/>
                </a:cxn>
                <a:cxn ang="0">
                  <a:pos x="T2" y="T3"/>
                </a:cxn>
                <a:cxn ang="0">
                  <a:pos x="T4" y="T5"/>
                </a:cxn>
                <a:cxn ang="0">
                  <a:pos x="T6" y="T7"/>
                </a:cxn>
                <a:cxn ang="0">
                  <a:pos x="T8" y="T9"/>
                </a:cxn>
                <a:cxn ang="0">
                  <a:pos x="T10" y="T11"/>
                </a:cxn>
                <a:cxn ang="0">
                  <a:pos x="T12" y="T13"/>
                </a:cxn>
              </a:cxnLst>
              <a:rect l="0" t="0" r="r" b="b"/>
              <a:pathLst>
                <a:path w="108" h="82">
                  <a:moveTo>
                    <a:pt x="54" y="46"/>
                  </a:moveTo>
                  <a:lnTo>
                    <a:pt x="0" y="0"/>
                  </a:lnTo>
                  <a:lnTo>
                    <a:pt x="0" y="39"/>
                  </a:lnTo>
                  <a:lnTo>
                    <a:pt x="54" y="82"/>
                  </a:lnTo>
                  <a:lnTo>
                    <a:pt x="108" y="39"/>
                  </a:lnTo>
                  <a:lnTo>
                    <a:pt x="108" y="0"/>
                  </a:lnTo>
                  <a:lnTo>
                    <a:pt x="54" y="46"/>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47" name="Freeform 46"/>
            <p:cNvSpPr>
              <a:spLocks/>
            </p:cNvSpPr>
            <p:nvPr/>
          </p:nvSpPr>
          <p:spPr bwMode="auto">
            <a:xfrm>
              <a:off x="6010275" y="5718696"/>
              <a:ext cx="171450" cy="131762"/>
            </a:xfrm>
            <a:custGeom>
              <a:avLst/>
              <a:gdLst>
                <a:gd name="T0" fmla="*/ 54 w 108"/>
                <a:gd name="T1" fmla="*/ 45 h 83"/>
                <a:gd name="T2" fmla="*/ 0 w 108"/>
                <a:gd name="T3" fmla="*/ 0 h 83"/>
                <a:gd name="T4" fmla="*/ 0 w 108"/>
                <a:gd name="T5" fmla="*/ 38 h 83"/>
                <a:gd name="T6" fmla="*/ 54 w 108"/>
                <a:gd name="T7" fmla="*/ 83 h 83"/>
                <a:gd name="T8" fmla="*/ 108 w 108"/>
                <a:gd name="T9" fmla="*/ 38 h 83"/>
                <a:gd name="T10" fmla="*/ 108 w 108"/>
                <a:gd name="T11" fmla="*/ 0 h 83"/>
                <a:gd name="T12" fmla="*/ 54 w 108"/>
                <a:gd name="T13" fmla="*/ 45 h 83"/>
              </a:gdLst>
              <a:ahLst/>
              <a:cxnLst>
                <a:cxn ang="0">
                  <a:pos x="T0" y="T1"/>
                </a:cxn>
                <a:cxn ang="0">
                  <a:pos x="T2" y="T3"/>
                </a:cxn>
                <a:cxn ang="0">
                  <a:pos x="T4" y="T5"/>
                </a:cxn>
                <a:cxn ang="0">
                  <a:pos x="T6" y="T7"/>
                </a:cxn>
                <a:cxn ang="0">
                  <a:pos x="T8" y="T9"/>
                </a:cxn>
                <a:cxn ang="0">
                  <a:pos x="T10" y="T11"/>
                </a:cxn>
                <a:cxn ang="0">
                  <a:pos x="T12" y="T13"/>
                </a:cxn>
              </a:cxnLst>
              <a:rect l="0" t="0" r="r" b="b"/>
              <a:pathLst>
                <a:path w="108" h="83">
                  <a:moveTo>
                    <a:pt x="54" y="45"/>
                  </a:moveTo>
                  <a:lnTo>
                    <a:pt x="0" y="0"/>
                  </a:lnTo>
                  <a:lnTo>
                    <a:pt x="0" y="38"/>
                  </a:lnTo>
                  <a:lnTo>
                    <a:pt x="54" y="83"/>
                  </a:lnTo>
                  <a:lnTo>
                    <a:pt x="108" y="38"/>
                  </a:lnTo>
                  <a:lnTo>
                    <a:pt x="108" y="0"/>
                  </a:lnTo>
                  <a:lnTo>
                    <a:pt x="54" y="45"/>
                  </a:lnTo>
                  <a:close/>
                </a:path>
              </a:pathLst>
            </a:custGeom>
            <a:solidFill>
              <a:schemeClr val="tx1">
                <a:lumMod val="50000"/>
                <a:lumOff val="50000"/>
              </a:schemeClr>
            </a:solidFill>
            <a:ln>
              <a:noFill/>
            </a:ln>
          </p:spPr>
          <p:txBody>
            <a:bodyPr vert="horz" wrap="square" lIns="121920" tIns="60960" rIns="121920" bIns="60960" numCol="1" anchor="t" anchorCtr="0" compatLnSpc="1">
              <a:prstTxWarp prst="textNoShape">
                <a:avLst/>
              </a:prstTxWarp>
            </a:bodyPr>
            <a:lstStyle/>
            <a:p>
              <a:endParaRPr lang="zh-CN" altLang="en-US" sz="2400"/>
            </a:p>
          </p:txBody>
        </p:sp>
      </p:grpSp>
      <p:sp>
        <p:nvSpPr>
          <p:cNvPr id="48" name="Oval 47"/>
          <p:cNvSpPr>
            <a:spLocks noChangeArrowheads="1"/>
          </p:cNvSpPr>
          <p:nvPr/>
        </p:nvSpPr>
        <p:spPr bwMode="auto">
          <a:xfrm>
            <a:off x="3620766" y="1920916"/>
            <a:ext cx="1654175" cy="1651000"/>
          </a:xfrm>
          <a:prstGeom prst="ellipse">
            <a:avLst/>
          </a:prstGeom>
          <a:solidFill>
            <a:srgbClr val="EA5503"/>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49" name="Oval 48"/>
          <p:cNvSpPr>
            <a:spLocks noChangeArrowheads="1"/>
          </p:cNvSpPr>
          <p:nvPr/>
        </p:nvSpPr>
        <p:spPr bwMode="auto">
          <a:xfrm>
            <a:off x="6213153" y="2525755"/>
            <a:ext cx="441325" cy="441325"/>
          </a:xfrm>
          <a:prstGeom prst="ellipse">
            <a:avLst/>
          </a:prstGeom>
          <a:solidFill>
            <a:srgbClr val="EA5503"/>
          </a:solidFill>
          <a:ln>
            <a:noFill/>
          </a:ln>
        </p:spPr>
        <p:txBody>
          <a:bodyPr vert="horz" wrap="square" lIns="0" tIns="0" rIns="0" bIns="0" numCol="1" anchor="ctr" anchorCtr="0" compatLnSpc="1">
            <a:prstTxWarp prst="textNoShape">
              <a:avLst/>
            </a:prstTxWarp>
          </a:bodyPr>
          <a:lstStyle/>
          <a:p>
            <a:pPr algn="ctr"/>
            <a:r>
              <a:rPr lang="en-US" altLang="zh-CN" sz="2800" dirty="0">
                <a:solidFill>
                  <a:srgbClr val="FFFFFF"/>
                </a:solidFill>
                <a:latin typeface="Agency FB" panose="020B0503020202020204" pitchFamily="34" charset="0"/>
              </a:rPr>
              <a:t>A</a:t>
            </a:r>
            <a:endParaRPr lang="zh-CN" altLang="en-US" sz="2800" dirty="0">
              <a:solidFill>
                <a:srgbClr val="FFFFFF"/>
              </a:solidFill>
              <a:latin typeface="Agency FB" panose="020B0503020202020204" pitchFamily="34" charset="0"/>
            </a:endParaRPr>
          </a:p>
        </p:txBody>
      </p:sp>
      <p:sp>
        <p:nvSpPr>
          <p:cNvPr id="50" name="Freeform 49"/>
          <p:cNvSpPr>
            <a:spLocks/>
          </p:cNvSpPr>
          <p:nvPr/>
        </p:nvSpPr>
        <p:spPr bwMode="auto">
          <a:xfrm>
            <a:off x="3504878" y="3864017"/>
            <a:ext cx="3205163" cy="1885951"/>
          </a:xfrm>
          <a:custGeom>
            <a:avLst/>
            <a:gdLst>
              <a:gd name="T0" fmla="*/ 1061 w 1161"/>
              <a:gd name="T1" fmla="*/ 242 h 683"/>
              <a:gd name="T2" fmla="*/ 1007 w 1161"/>
              <a:gd name="T3" fmla="*/ 257 h 683"/>
              <a:gd name="T4" fmla="*/ 1007 w 1161"/>
              <a:gd name="T5" fmla="*/ 257 h 683"/>
              <a:gd name="T6" fmla="*/ 848 w 1161"/>
              <a:gd name="T7" fmla="*/ 303 h 683"/>
              <a:gd name="T8" fmla="*/ 605 w 1161"/>
              <a:gd name="T9" fmla="*/ 125 h 683"/>
              <a:gd name="T10" fmla="*/ 605 w 1161"/>
              <a:gd name="T11" fmla="*/ 125 h 683"/>
              <a:gd name="T12" fmla="*/ 605 w 1161"/>
              <a:gd name="T13" fmla="*/ 124 h 683"/>
              <a:gd name="T14" fmla="*/ 605 w 1161"/>
              <a:gd name="T15" fmla="*/ 124 h 683"/>
              <a:gd name="T16" fmla="*/ 342 w 1161"/>
              <a:gd name="T17" fmla="*/ 0 h 683"/>
              <a:gd name="T18" fmla="*/ 0 w 1161"/>
              <a:gd name="T19" fmla="*/ 342 h 683"/>
              <a:gd name="T20" fmla="*/ 342 w 1161"/>
              <a:gd name="T21" fmla="*/ 683 h 683"/>
              <a:gd name="T22" fmla="*/ 605 w 1161"/>
              <a:gd name="T23" fmla="*/ 559 h 683"/>
              <a:gd name="T24" fmla="*/ 605 w 1161"/>
              <a:gd name="T25" fmla="*/ 559 h 683"/>
              <a:gd name="T26" fmla="*/ 848 w 1161"/>
              <a:gd name="T27" fmla="*/ 380 h 683"/>
              <a:gd name="T28" fmla="*/ 1007 w 1161"/>
              <a:gd name="T29" fmla="*/ 426 h 683"/>
              <a:gd name="T30" fmla="*/ 1007 w 1161"/>
              <a:gd name="T31" fmla="*/ 426 h 683"/>
              <a:gd name="T32" fmla="*/ 1061 w 1161"/>
              <a:gd name="T33" fmla="*/ 441 h 683"/>
              <a:gd name="T34" fmla="*/ 1161 w 1161"/>
              <a:gd name="T35" fmla="*/ 342 h 683"/>
              <a:gd name="T36" fmla="*/ 1061 w 1161"/>
              <a:gd name="T37" fmla="*/ 242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1" h="683">
                <a:moveTo>
                  <a:pt x="1061" y="242"/>
                </a:moveTo>
                <a:cubicBezTo>
                  <a:pt x="1041" y="242"/>
                  <a:pt x="1023" y="248"/>
                  <a:pt x="1007" y="257"/>
                </a:cubicBezTo>
                <a:cubicBezTo>
                  <a:pt x="1007" y="257"/>
                  <a:pt x="1007" y="257"/>
                  <a:pt x="1007" y="257"/>
                </a:cubicBezTo>
                <a:cubicBezTo>
                  <a:pt x="964" y="285"/>
                  <a:pt x="974" y="303"/>
                  <a:pt x="848" y="303"/>
                </a:cubicBezTo>
                <a:cubicBezTo>
                  <a:pt x="700" y="303"/>
                  <a:pt x="699" y="236"/>
                  <a:pt x="605" y="125"/>
                </a:cubicBezTo>
                <a:cubicBezTo>
                  <a:pt x="605" y="125"/>
                  <a:pt x="605" y="125"/>
                  <a:pt x="605" y="125"/>
                </a:cubicBezTo>
                <a:cubicBezTo>
                  <a:pt x="605" y="125"/>
                  <a:pt x="605" y="124"/>
                  <a:pt x="605" y="124"/>
                </a:cubicBezTo>
                <a:cubicBezTo>
                  <a:pt x="605" y="124"/>
                  <a:pt x="605" y="124"/>
                  <a:pt x="605" y="124"/>
                </a:cubicBezTo>
                <a:cubicBezTo>
                  <a:pt x="542" y="49"/>
                  <a:pt x="448" y="0"/>
                  <a:pt x="342" y="0"/>
                </a:cubicBezTo>
                <a:cubicBezTo>
                  <a:pt x="153" y="0"/>
                  <a:pt x="0" y="153"/>
                  <a:pt x="0" y="342"/>
                </a:cubicBezTo>
                <a:cubicBezTo>
                  <a:pt x="0" y="530"/>
                  <a:pt x="153" y="683"/>
                  <a:pt x="342" y="683"/>
                </a:cubicBezTo>
                <a:cubicBezTo>
                  <a:pt x="448" y="683"/>
                  <a:pt x="542" y="634"/>
                  <a:pt x="605" y="559"/>
                </a:cubicBezTo>
                <a:cubicBezTo>
                  <a:pt x="605" y="559"/>
                  <a:pt x="605" y="559"/>
                  <a:pt x="605" y="559"/>
                </a:cubicBezTo>
                <a:cubicBezTo>
                  <a:pt x="699" y="448"/>
                  <a:pt x="700" y="380"/>
                  <a:pt x="848" y="380"/>
                </a:cubicBezTo>
                <a:cubicBezTo>
                  <a:pt x="974" y="380"/>
                  <a:pt x="964" y="398"/>
                  <a:pt x="1007" y="426"/>
                </a:cubicBezTo>
                <a:cubicBezTo>
                  <a:pt x="1007" y="426"/>
                  <a:pt x="1007" y="426"/>
                  <a:pt x="1007" y="426"/>
                </a:cubicBezTo>
                <a:cubicBezTo>
                  <a:pt x="1023" y="436"/>
                  <a:pt x="1041" y="441"/>
                  <a:pt x="1061" y="441"/>
                </a:cubicBezTo>
                <a:cubicBezTo>
                  <a:pt x="1116" y="441"/>
                  <a:pt x="1161" y="397"/>
                  <a:pt x="1161" y="342"/>
                </a:cubicBezTo>
                <a:cubicBezTo>
                  <a:pt x="1161" y="286"/>
                  <a:pt x="1116" y="242"/>
                  <a:pt x="1061" y="242"/>
                </a:cubicBezTo>
                <a:close/>
              </a:path>
            </a:pathLst>
          </a:custGeom>
          <a:solidFill>
            <a:srgbClr val="2C2422"/>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51" name="Oval 50"/>
          <p:cNvSpPr>
            <a:spLocks noChangeArrowheads="1"/>
          </p:cNvSpPr>
          <p:nvPr/>
        </p:nvSpPr>
        <p:spPr bwMode="auto">
          <a:xfrm>
            <a:off x="3620766" y="3979905"/>
            <a:ext cx="1654175" cy="1654175"/>
          </a:xfrm>
          <a:prstGeom prst="ellipse">
            <a:avLst/>
          </a:prstGeom>
          <a:solidFill>
            <a:srgbClr val="EA5503"/>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52" name="Oval 51"/>
          <p:cNvSpPr>
            <a:spLocks noChangeArrowheads="1"/>
          </p:cNvSpPr>
          <p:nvPr/>
        </p:nvSpPr>
        <p:spPr bwMode="auto">
          <a:xfrm>
            <a:off x="6213153" y="4584742"/>
            <a:ext cx="441325" cy="444500"/>
          </a:xfrm>
          <a:prstGeom prst="ellipse">
            <a:avLst/>
          </a:prstGeom>
          <a:solidFill>
            <a:srgbClr val="EA5503"/>
          </a:solidFill>
          <a:ln>
            <a:noFill/>
          </a:ln>
        </p:spPr>
        <p:txBody>
          <a:bodyPr vert="horz" wrap="square" lIns="0" tIns="0" rIns="0" bIns="0" numCol="1" anchor="ctr" anchorCtr="0" compatLnSpc="1">
            <a:prstTxWarp prst="textNoShape">
              <a:avLst/>
            </a:prstTxWarp>
          </a:bodyPr>
          <a:lstStyle/>
          <a:p>
            <a:pPr algn="ctr"/>
            <a:r>
              <a:rPr lang="en-US" altLang="zh-CN" sz="2800" dirty="0">
                <a:solidFill>
                  <a:srgbClr val="FFFFFF"/>
                </a:solidFill>
                <a:latin typeface="Agency FB" panose="020B0503020202020204" pitchFamily="34" charset="0"/>
              </a:rPr>
              <a:t>C</a:t>
            </a:r>
            <a:endParaRPr lang="zh-CN" altLang="en-US" sz="2800" dirty="0">
              <a:solidFill>
                <a:srgbClr val="FFFFFF"/>
              </a:solidFill>
              <a:latin typeface="Agency FB" panose="020B0503020202020204" pitchFamily="34" charset="0"/>
            </a:endParaRPr>
          </a:p>
        </p:txBody>
      </p:sp>
      <p:sp>
        <p:nvSpPr>
          <p:cNvPr id="53" name="Freeform 54"/>
          <p:cNvSpPr>
            <a:spLocks/>
          </p:cNvSpPr>
          <p:nvPr/>
        </p:nvSpPr>
        <p:spPr bwMode="auto">
          <a:xfrm>
            <a:off x="6157591" y="2835316"/>
            <a:ext cx="3205163" cy="1881187"/>
          </a:xfrm>
          <a:custGeom>
            <a:avLst/>
            <a:gdLst>
              <a:gd name="T0" fmla="*/ 819 w 1161"/>
              <a:gd name="T1" fmla="*/ 0 h 682"/>
              <a:gd name="T2" fmla="*/ 556 w 1161"/>
              <a:gd name="T3" fmla="*/ 124 h 682"/>
              <a:gd name="T4" fmla="*/ 556 w 1161"/>
              <a:gd name="T5" fmla="*/ 124 h 682"/>
              <a:gd name="T6" fmla="*/ 556 w 1161"/>
              <a:gd name="T7" fmla="*/ 124 h 682"/>
              <a:gd name="T8" fmla="*/ 556 w 1161"/>
              <a:gd name="T9" fmla="*/ 124 h 682"/>
              <a:gd name="T10" fmla="*/ 313 w 1161"/>
              <a:gd name="T11" fmla="*/ 303 h 682"/>
              <a:gd name="T12" fmla="*/ 154 w 1161"/>
              <a:gd name="T13" fmla="*/ 257 h 682"/>
              <a:gd name="T14" fmla="*/ 154 w 1161"/>
              <a:gd name="T15" fmla="*/ 257 h 682"/>
              <a:gd name="T16" fmla="*/ 100 w 1161"/>
              <a:gd name="T17" fmla="*/ 241 h 682"/>
              <a:gd name="T18" fmla="*/ 0 w 1161"/>
              <a:gd name="T19" fmla="*/ 341 h 682"/>
              <a:gd name="T20" fmla="*/ 100 w 1161"/>
              <a:gd name="T21" fmla="*/ 441 h 682"/>
              <a:gd name="T22" fmla="*/ 154 w 1161"/>
              <a:gd name="T23" fmla="*/ 425 h 682"/>
              <a:gd name="T24" fmla="*/ 154 w 1161"/>
              <a:gd name="T25" fmla="*/ 425 h 682"/>
              <a:gd name="T26" fmla="*/ 313 w 1161"/>
              <a:gd name="T27" fmla="*/ 380 h 682"/>
              <a:gd name="T28" fmla="*/ 556 w 1161"/>
              <a:gd name="T29" fmla="*/ 558 h 682"/>
              <a:gd name="T30" fmla="*/ 556 w 1161"/>
              <a:gd name="T31" fmla="*/ 558 h 682"/>
              <a:gd name="T32" fmla="*/ 819 w 1161"/>
              <a:gd name="T33" fmla="*/ 682 h 682"/>
              <a:gd name="T34" fmla="*/ 1161 w 1161"/>
              <a:gd name="T35" fmla="*/ 341 h 682"/>
              <a:gd name="T36" fmla="*/ 819 w 1161"/>
              <a:gd name="T37" fmla="*/ 0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1" h="682">
                <a:moveTo>
                  <a:pt x="819" y="0"/>
                </a:moveTo>
                <a:cubicBezTo>
                  <a:pt x="714" y="0"/>
                  <a:pt x="619" y="48"/>
                  <a:pt x="556" y="124"/>
                </a:cubicBezTo>
                <a:cubicBezTo>
                  <a:pt x="556" y="124"/>
                  <a:pt x="556" y="124"/>
                  <a:pt x="556" y="124"/>
                </a:cubicBezTo>
                <a:cubicBezTo>
                  <a:pt x="556" y="124"/>
                  <a:pt x="556" y="124"/>
                  <a:pt x="556" y="124"/>
                </a:cubicBezTo>
                <a:cubicBezTo>
                  <a:pt x="556" y="124"/>
                  <a:pt x="556" y="124"/>
                  <a:pt x="556" y="124"/>
                </a:cubicBezTo>
                <a:cubicBezTo>
                  <a:pt x="462" y="235"/>
                  <a:pt x="461" y="303"/>
                  <a:pt x="313" y="303"/>
                </a:cubicBezTo>
                <a:cubicBezTo>
                  <a:pt x="187" y="303"/>
                  <a:pt x="197" y="284"/>
                  <a:pt x="154" y="257"/>
                </a:cubicBezTo>
                <a:cubicBezTo>
                  <a:pt x="154" y="257"/>
                  <a:pt x="154" y="257"/>
                  <a:pt x="154" y="257"/>
                </a:cubicBezTo>
                <a:cubicBezTo>
                  <a:pt x="138" y="247"/>
                  <a:pt x="120" y="241"/>
                  <a:pt x="100" y="241"/>
                </a:cubicBezTo>
                <a:cubicBezTo>
                  <a:pt x="45" y="241"/>
                  <a:pt x="0" y="286"/>
                  <a:pt x="0" y="341"/>
                </a:cubicBezTo>
                <a:cubicBezTo>
                  <a:pt x="0" y="396"/>
                  <a:pt x="45" y="441"/>
                  <a:pt x="100" y="441"/>
                </a:cubicBezTo>
                <a:cubicBezTo>
                  <a:pt x="120" y="441"/>
                  <a:pt x="138" y="435"/>
                  <a:pt x="154" y="425"/>
                </a:cubicBezTo>
                <a:cubicBezTo>
                  <a:pt x="154" y="425"/>
                  <a:pt x="154" y="425"/>
                  <a:pt x="154" y="425"/>
                </a:cubicBezTo>
                <a:cubicBezTo>
                  <a:pt x="197" y="398"/>
                  <a:pt x="187" y="380"/>
                  <a:pt x="313" y="380"/>
                </a:cubicBezTo>
                <a:cubicBezTo>
                  <a:pt x="461" y="380"/>
                  <a:pt x="462" y="447"/>
                  <a:pt x="556" y="558"/>
                </a:cubicBezTo>
                <a:cubicBezTo>
                  <a:pt x="556" y="558"/>
                  <a:pt x="556" y="558"/>
                  <a:pt x="556" y="558"/>
                </a:cubicBezTo>
                <a:cubicBezTo>
                  <a:pt x="619" y="634"/>
                  <a:pt x="714" y="682"/>
                  <a:pt x="819" y="682"/>
                </a:cubicBezTo>
                <a:cubicBezTo>
                  <a:pt x="1008" y="682"/>
                  <a:pt x="1161" y="530"/>
                  <a:pt x="1161" y="341"/>
                </a:cubicBezTo>
                <a:cubicBezTo>
                  <a:pt x="1161" y="153"/>
                  <a:pt x="1008" y="0"/>
                  <a:pt x="819" y="0"/>
                </a:cubicBezTo>
                <a:close/>
              </a:path>
            </a:pathLst>
          </a:custGeom>
          <a:solidFill>
            <a:srgbClr val="2C2422"/>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54" name="Oval 55"/>
          <p:cNvSpPr>
            <a:spLocks noChangeArrowheads="1"/>
          </p:cNvSpPr>
          <p:nvPr/>
        </p:nvSpPr>
        <p:spPr bwMode="auto">
          <a:xfrm>
            <a:off x="7592692" y="2951204"/>
            <a:ext cx="1654175" cy="1652587"/>
          </a:xfrm>
          <a:prstGeom prst="ellipse">
            <a:avLst/>
          </a:prstGeom>
          <a:solidFill>
            <a:srgbClr val="EA5503"/>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55" name="Oval 56"/>
          <p:cNvSpPr>
            <a:spLocks noChangeArrowheads="1"/>
          </p:cNvSpPr>
          <p:nvPr/>
        </p:nvSpPr>
        <p:spPr bwMode="auto">
          <a:xfrm>
            <a:off x="6213153" y="3554454"/>
            <a:ext cx="441325" cy="444500"/>
          </a:xfrm>
          <a:prstGeom prst="ellipse">
            <a:avLst/>
          </a:prstGeom>
          <a:solidFill>
            <a:srgbClr val="EA5503"/>
          </a:solidFill>
          <a:ln>
            <a:noFill/>
          </a:ln>
        </p:spPr>
        <p:txBody>
          <a:bodyPr vert="horz" wrap="square" lIns="0" tIns="0" rIns="0" bIns="0" numCol="1" anchor="ctr" anchorCtr="0" compatLnSpc="1">
            <a:prstTxWarp prst="textNoShape">
              <a:avLst/>
            </a:prstTxWarp>
          </a:bodyPr>
          <a:lstStyle/>
          <a:p>
            <a:pPr algn="ctr"/>
            <a:r>
              <a:rPr lang="en-US" altLang="zh-CN" sz="2800" dirty="0">
                <a:solidFill>
                  <a:srgbClr val="FFFFFF"/>
                </a:solidFill>
                <a:latin typeface="Agency FB" panose="020B0503020202020204" pitchFamily="34" charset="0"/>
              </a:rPr>
              <a:t>B</a:t>
            </a:r>
            <a:endParaRPr lang="zh-CN" altLang="en-US" sz="2800" dirty="0">
              <a:solidFill>
                <a:srgbClr val="FFFFFF"/>
              </a:solidFill>
              <a:latin typeface="Agency FB" panose="020B0503020202020204" pitchFamily="34" charset="0"/>
            </a:endParaRPr>
          </a:p>
        </p:txBody>
      </p:sp>
      <p:sp>
        <p:nvSpPr>
          <p:cNvPr id="56" name="Oval 57"/>
          <p:cNvSpPr>
            <a:spLocks noChangeArrowheads="1"/>
          </p:cNvSpPr>
          <p:nvPr/>
        </p:nvSpPr>
        <p:spPr bwMode="auto">
          <a:xfrm>
            <a:off x="7592692" y="5013366"/>
            <a:ext cx="1654175" cy="1649412"/>
          </a:xfrm>
          <a:prstGeom prst="ellipse">
            <a:avLst/>
          </a:prstGeom>
          <a:solidFill>
            <a:srgbClr val="EA5503"/>
          </a:solidFill>
          <a:ln>
            <a:noFill/>
          </a:ln>
        </p:spPr>
        <p:txBody>
          <a:bodyPr vert="horz" wrap="square" lIns="91440" tIns="45720" rIns="91440" bIns="45720" numCol="1" anchor="t" anchorCtr="0" compatLnSpc="1">
            <a:prstTxWarp prst="textNoShape">
              <a:avLst/>
            </a:prstTxWarp>
          </a:bodyPr>
          <a:lstStyle/>
          <a:p>
            <a:endParaRPr lang="zh-CN" altLang="en-US" sz="2400"/>
          </a:p>
        </p:txBody>
      </p:sp>
      <p:sp>
        <p:nvSpPr>
          <p:cNvPr id="57" name="Oval 59"/>
          <p:cNvSpPr>
            <a:spLocks noChangeArrowheads="1"/>
          </p:cNvSpPr>
          <p:nvPr/>
        </p:nvSpPr>
        <p:spPr bwMode="auto">
          <a:xfrm>
            <a:off x="6213153" y="5616616"/>
            <a:ext cx="441325" cy="442912"/>
          </a:xfrm>
          <a:prstGeom prst="ellipse">
            <a:avLst/>
          </a:prstGeom>
          <a:solidFill>
            <a:srgbClr val="EA5503"/>
          </a:solidFill>
          <a:ln>
            <a:noFill/>
          </a:ln>
        </p:spPr>
        <p:txBody>
          <a:bodyPr vert="horz" wrap="square" lIns="0" tIns="0" rIns="0" bIns="0" numCol="1" anchor="ctr" anchorCtr="0" compatLnSpc="1">
            <a:prstTxWarp prst="textNoShape">
              <a:avLst/>
            </a:prstTxWarp>
          </a:bodyPr>
          <a:lstStyle/>
          <a:p>
            <a:pPr algn="ctr"/>
            <a:r>
              <a:rPr lang="en-US" altLang="zh-CN" sz="2800" dirty="0">
                <a:solidFill>
                  <a:srgbClr val="FFFFFF"/>
                </a:solidFill>
                <a:latin typeface="Agency FB" panose="020B0503020202020204" pitchFamily="34" charset="0"/>
              </a:rPr>
              <a:t>D</a:t>
            </a:r>
            <a:endParaRPr lang="zh-CN" altLang="en-US" sz="2800" dirty="0">
              <a:solidFill>
                <a:srgbClr val="FFFFFF"/>
              </a:solidFill>
              <a:latin typeface="Agency FB" panose="020B0503020202020204" pitchFamily="34" charset="0"/>
            </a:endParaRPr>
          </a:p>
        </p:txBody>
      </p:sp>
      <p:sp>
        <p:nvSpPr>
          <p:cNvPr id="58" name="TextBox 30"/>
          <p:cNvSpPr txBox="1"/>
          <p:nvPr/>
        </p:nvSpPr>
        <p:spPr>
          <a:xfrm>
            <a:off x="3862227" y="2335122"/>
            <a:ext cx="1236026" cy="738664"/>
          </a:xfrm>
          <a:prstGeom prst="rect">
            <a:avLst/>
          </a:prstGeom>
          <a:noFill/>
        </p:spPr>
        <p:txBody>
          <a:bodyPr wrap="square" lIns="0" tIns="0" rIns="0" bIns="0" rtlCol="0">
            <a:spAutoFit/>
          </a:bodyPr>
          <a:lstStyle/>
          <a:p>
            <a:r>
              <a:rPr lang="zh-CN" altLang="en-US" sz="2400" b="1" dirty="0">
                <a:solidFill>
                  <a:srgbClr val="FFFFFF"/>
                </a:solidFill>
                <a:latin typeface="微软雅黑" pitchFamily="34" charset="-122"/>
                <a:ea typeface="微软雅黑" pitchFamily="34" charset="-122"/>
              </a:rPr>
              <a:t>初级注册会计师</a:t>
            </a:r>
            <a:endParaRPr lang="en-US" altLang="zh-CN" sz="2400" b="1" dirty="0">
              <a:solidFill>
                <a:srgbClr val="FFFFFF"/>
              </a:solidFill>
              <a:latin typeface="微软雅黑" pitchFamily="34" charset="-122"/>
              <a:ea typeface="微软雅黑" pitchFamily="34" charset="-122"/>
            </a:endParaRPr>
          </a:p>
        </p:txBody>
      </p:sp>
      <p:sp>
        <p:nvSpPr>
          <p:cNvPr id="59" name="TextBox 30"/>
          <p:cNvSpPr txBox="1"/>
          <p:nvPr/>
        </p:nvSpPr>
        <p:spPr>
          <a:xfrm>
            <a:off x="7941543" y="3406577"/>
            <a:ext cx="956471" cy="738664"/>
          </a:xfrm>
          <a:prstGeom prst="rect">
            <a:avLst/>
          </a:prstGeom>
          <a:noFill/>
        </p:spPr>
        <p:txBody>
          <a:bodyPr wrap="square" lIns="0" tIns="0" rIns="0" bIns="0" rtlCol="0">
            <a:spAutoFit/>
          </a:bodyPr>
          <a:lstStyle/>
          <a:p>
            <a:r>
              <a:rPr lang="zh-CN" altLang="en-US" sz="2400" b="1" dirty="0">
                <a:solidFill>
                  <a:srgbClr val="FFFFFF"/>
                </a:solidFill>
                <a:latin typeface="微软雅黑" pitchFamily="34" charset="-122"/>
                <a:ea typeface="微软雅黑" pitchFamily="34" charset="-122"/>
              </a:rPr>
              <a:t>英语六级证书</a:t>
            </a:r>
            <a:endParaRPr lang="en-US" altLang="zh-CN" sz="2400" b="1" dirty="0">
              <a:solidFill>
                <a:srgbClr val="FFFFFF"/>
              </a:solidFill>
              <a:latin typeface="微软雅黑" pitchFamily="34" charset="-122"/>
              <a:ea typeface="微软雅黑" pitchFamily="34" charset="-122"/>
            </a:endParaRPr>
          </a:p>
        </p:txBody>
      </p:sp>
      <p:sp>
        <p:nvSpPr>
          <p:cNvPr id="60" name="TextBox 30"/>
          <p:cNvSpPr txBox="1"/>
          <p:nvPr/>
        </p:nvSpPr>
        <p:spPr>
          <a:xfrm>
            <a:off x="3915433" y="4628322"/>
            <a:ext cx="1138845" cy="369332"/>
          </a:xfrm>
          <a:prstGeom prst="rect">
            <a:avLst/>
          </a:prstGeom>
          <a:noFill/>
        </p:spPr>
        <p:txBody>
          <a:bodyPr wrap="square" lIns="0" tIns="0" rIns="0" bIns="0" rtlCol="0">
            <a:spAutoFit/>
          </a:bodyPr>
          <a:lstStyle/>
          <a:p>
            <a:r>
              <a:rPr lang="en-US" altLang="zh-CN" sz="2400" b="1" dirty="0">
                <a:solidFill>
                  <a:srgbClr val="FFFFFF"/>
                </a:solidFill>
                <a:latin typeface="微软雅黑" pitchFamily="34" charset="-122"/>
                <a:ea typeface="微软雅黑" pitchFamily="34" charset="-122"/>
              </a:rPr>
              <a:t>ADOBE</a:t>
            </a:r>
          </a:p>
        </p:txBody>
      </p:sp>
      <p:sp>
        <p:nvSpPr>
          <p:cNvPr id="61" name="TextBox 30"/>
          <p:cNvSpPr txBox="1"/>
          <p:nvPr/>
        </p:nvSpPr>
        <p:spPr>
          <a:xfrm>
            <a:off x="7885248" y="5634080"/>
            <a:ext cx="1421943" cy="369332"/>
          </a:xfrm>
          <a:prstGeom prst="rect">
            <a:avLst/>
          </a:prstGeom>
          <a:noFill/>
        </p:spPr>
        <p:txBody>
          <a:bodyPr wrap="square" lIns="0" tIns="0" rIns="0" bIns="0" rtlCol="0">
            <a:spAutoFit/>
          </a:bodyPr>
          <a:lstStyle/>
          <a:p>
            <a:r>
              <a:rPr lang="en-US" altLang="zh-CN" sz="2400" b="1" dirty="0">
                <a:solidFill>
                  <a:srgbClr val="FFFFFF"/>
                </a:solidFill>
                <a:latin typeface="微软雅黑" pitchFamily="34" charset="-122"/>
                <a:ea typeface="微软雅黑" pitchFamily="34" charset="-122"/>
              </a:rPr>
              <a:t>OFFICE</a:t>
            </a:r>
          </a:p>
        </p:txBody>
      </p:sp>
    </p:spTree>
    <p:extLst>
      <p:ext uri="{BB962C8B-B14F-4D97-AF65-F5344CB8AC3E}">
        <p14:creationId xmlns:p14="http://schemas.microsoft.com/office/powerpoint/2010/main" val="57488195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000"/>
                            </p:stCondLst>
                            <p:childTnLst>
                              <p:par>
                                <p:cTn id="19" presetID="23" presetClass="entr" presetSubtype="32"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strVal val="4*#ppt_w"/>
                                          </p:val>
                                        </p:tav>
                                        <p:tav tm="100000">
                                          <p:val>
                                            <p:strVal val="#ppt_w"/>
                                          </p:val>
                                        </p:tav>
                                      </p:tavLst>
                                    </p:anim>
                                    <p:anim calcmode="lin" valueType="num">
                                      <p:cBhvr>
                                        <p:cTn id="22" dur="500" fill="hold"/>
                                        <p:tgtEl>
                                          <p:spTgt spid="49"/>
                                        </p:tgtEl>
                                        <p:attrNameLst>
                                          <p:attrName>ppt_h</p:attrName>
                                        </p:attrNameLst>
                                      </p:cBhvr>
                                      <p:tavLst>
                                        <p:tav tm="0">
                                          <p:val>
                                            <p:strVal val="4*#ppt_h"/>
                                          </p:val>
                                        </p:tav>
                                        <p:tav tm="100000">
                                          <p:val>
                                            <p:strVal val="#ppt_h"/>
                                          </p:val>
                                        </p:tav>
                                      </p:tavLst>
                                    </p:anim>
                                  </p:childTnLst>
                                </p:cTn>
                              </p:par>
                              <p:par>
                                <p:cTn id="23" presetID="23" presetClass="entr" presetSubtype="32" fill="hold" grpId="0" nodeType="withEffect">
                                  <p:stCondLst>
                                    <p:cond delay="20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strVal val="4*#ppt_w"/>
                                          </p:val>
                                        </p:tav>
                                        <p:tav tm="100000">
                                          <p:val>
                                            <p:strVal val="#ppt_w"/>
                                          </p:val>
                                        </p:tav>
                                      </p:tavLst>
                                    </p:anim>
                                    <p:anim calcmode="lin" valueType="num">
                                      <p:cBhvr>
                                        <p:cTn id="26" dur="500" fill="hold"/>
                                        <p:tgtEl>
                                          <p:spTgt spid="55"/>
                                        </p:tgtEl>
                                        <p:attrNameLst>
                                          <p:attrName>ppt_h</p:attrName>
                                        </p:attrNameLst>
                                      </p:cBhvr>
                                      <p:tavLst>
                                        <p:tav tm="0">
                                          <p:val>
                                            <p:strVal val="4*#ppt_h"/>
                                          </p:val>
                                        </p:tav>
                                        <p:tav tm="100000">
                                          <p:val>
                                            <p:strVal val="#ppt_h"/>
                                          </p:val>
                                        </p:tav>
                                      </p:tavLst>
                                    </p:anim>
                                  </p:childTnLst>
                                </p:cTn>
                              </p:par>
                              <p:par>
                                <p:cTn id="27" presetID="23" presetClass="entr" presetSubtype="32" fill="hold" grpId="0" nodeType="withEffect">
                                  <p:stCondLst>
                                    <p:cond delay="400"/>
                                  </p:stCondLst>
                                  <p:childTnLst>
                                    <p:set>
                                      <p:cBhvr>
                                        <p:cTn id="28" dur="1" fill="hold">
                                          <p:stCondLst>
                                            <p:cond delay="0"/>
                                          </p:stCondLst>
                                        </p:cTn>
                                        <p:tgtEl>
                                          <p:spTgt spid="52"/>
                                        </p:tgtEl>
                                        <p:attrNameLst>
                                          <p:attrName>style.visibility</p:attrName>
                                        </p:attrNameLst>
                                      </p:cBhvr>
                                      <p:to>
                                        <p:strVal val="visible"/>
                                      </p:to>
                                    </p:set>
                                    <p:anim calcmode="lin" valueType="num">
                                      <p:cBhvr>
                                        <p:cTn id="29" dur="500" fill="hold"/>
                                        <p:tgtEl>
                                          <p:spTgt spid="52"/>
                                        </p:tgtEl>
                                        <p:attrNameLst>
                                          <p:attrName>ppt_w</p:attrName>
                                        </p:attrNameLst>
                                      </p:cBhvr>
                                      <p:tavLst>
                                        <p:tav tm="0">
                                          <p:val>
                                            <p:strVal val="4*#ppt_w"/>
                                          </p:val>
                                        </p:tav>
                                        <p:tav tm="100000">
                                          <p:val>
                                            <p:strVal val="#ppt_w"/>
                                          </p:val>
                                        </p:tav>
                                      </p:tavLst>
                                    </p:anim>
                                    <p:anim calcmode="lin" valueType="num">
                                      <p:cBhvr>
                                        <p:cTn id="30" dur="500" fill="hold"/>
                                        <p:tgtEl>
                                          <p:spTgt spid="52"/>
                                        </p:tgtEl>
                                        <p:attrNameLst>
                                          <p:attrName>ppt_h</p:attrName>
                                        </p:attrNameLst>
                                      </p:cBhvr>
                                      <p:tavLst>
                                        <p:tav tm="0">
                                          <p:val>
                                            <p:strVal val="4*#ppt_h"/>
                                          </p:val>
                                        </p:tav>
                                        <p:tav tm="100000">
                                          <p:val>
                                            <p:strVal val="#ppt_h"/>
                                          </p:val>
                                        </p:tav>
                                      </p:tavLst>
                                    </p:anim>
                                  </p:childTnLst>
                                </p:cTn>
                              </p:par>
                              <p:par>
                                <p:cTn id="31" presetID="23" presetClass="entr" presetSubtype="32" fill="hold" grpId="0" nodeType="withEffect">
                                  <p:stCondLst>
                                    <p:cond delay="60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strVal val="4*#ppt_w"/>
                                          </p:val>
                                        </p:tav>
                                        <p:tav tm="100000">
                                          <p:val>
                                            <p:strVal val="#ppt_w"/>
                                          </p:val>
                                        </p:tav>
                                      </p:tavLst>
                                    </p:anim>
                                    <p:anim calcmode="lin" valueType="num">
                                      <p:cBhvr>
                                        <p:cTn id="34" dur="500" fill="hold"/>
                                        <p:tgtEl>
                                          <p:spTgt spid="57"/>
                                        </p:tgtEl>
                                        <p:attrNameLst>
                                          <p:attrName>ppt_h</p:attrName>
                                        </p:attrNameLst>
                                      </p:cBhvr>
                                      <p:tavLst>
                                        <p:tav tm="0">
                                          <p:val>
                                            <p:strVal val="4*#ppt_h"/>
                                          </p:val>
                                        </p:tav>
                                        <p:tav tm="100000">
                                          <p:val>
                                            <p:strVal val="#ppt_h"/>
                                          </p:val>
                                        </p:tav>
                                      </p:tavLst>
                                    </p:anim>
                                  </p:childTnLst>
                                </p:cTn>
                              </p:par>
                            </p:childTnLst>
                          </p:cTn>
                        </p:par>
                        <p:par>
                          <p:cTn id="35" fill="hold">
                            <p:stCondLst>
                              <p:cond delay="2100"/>
                            </p:stCondLst>
                            <p:childTnLst>
                              <p:par>
                                <p:cTn id="36" presetID="22" presetClass="entr" presetSubtype="2"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right)">
                                      <p:cBhvr>
                                        <p:cTn id="38" dur="500"/>
                                        <p:tgtEl>
                                          <p:spTgt spid="40"/>
                                        </p:tgtEl>
                                      </p:cBhvr>
                                    </p:animEffect>
                                  </p:childTnLst>
                                </p:cTn>
                              </p:par>
                            </p:childTnLst>
                          </p:cTn>
                        </p:par>
                        <p:par>
                          <p:cTn id="39" fill="hold">
                            <p:stCondLst>
                              <p:cond delay="2600"/>
                            </p:stCondLst>
                            <p:childTnLst>
                              <p:par>
                                <p:cTn id="40" presetID="53" presetClass="entr" presetSubtype="16" fill="hold" grpId="0" nodeType="after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childTnLst>
                          </p:cTn>
                        </p:par>
                        <p:par>
                          <p:cTn id="50" fill="hold">
                            <p:stCondLst>
                              <p:cond delay="3100"/>
                            </p:stCondLst>
                            <p:childTnLst>
                              <p:par>
                                <p:cTn id="51" presetID="22" presetClass="entr" presetSubtype="2"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right)">
                                      <p:cBhvr>
                                        <p:cTn id="53" dur="500"/>
                                        <p:tgtEl>
                                          <p:spTgt spid="35"/>
                                        </p:tgtEl>
                                      </p:cBhvr>
                                    </p:animEffect>
                                  </p:childTnLst>
                                </p:cTn>
                              </p:par>
                            </p:childTnLst>
                          </p:cTn>
                        </p:par>
                        <p:par>
                          <p:cTn id="54" fill="hold">
                            <p:stCondLst>
                              <p:cond delay="3600"/>
                            </p:stCondLst>
                            <p:childTnLst>
                              <p:par>
                                <p:cTn id="55" presetID="22" presetClass="entr" presetSubtype="8"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left)">
                                      <p:cBhvr>
                                        <p:cTn id="57" dur="500"/>
                                        <p:tgtEl>
                                          <p:spTgt spid="53"/>
                                        </p:tgtEl>
                                      </p:cBhvr>
                                    </p:animEffect>
                                  </p:childTnLst>
                                </p:cTn>
                              </p:par>
                            </p:childTnLst>
                          </p:cTn>
                        </p:par>
                        <p:par>
                          <p:cTn id="58" fill="hold">
                            <p:stCondLst>
                              <p:cond delay="4100"/>
                            </p:stCondLst>
                            <p:childTnLst>
                              <p:par>
                                <p:cTn id="59" presetID="53" presetClass="entr" presetSubtype="16"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p:cTn id="61" dur="500" fill="hold"/>
                                        <p:tgtEl>
                                          <p:spTgt spid="59"/>
                                        </p:tgtEl>
                                        <p:attrNameLst>
                                          <p:attrName>ppt_w</p:attrName>
                                        </p:attrNameLst>
                                      </p:cBhvr>
                                      <p:tavLst>
                                        <p:tav tm="0">
                                          <p:val>
                                            <p:fltVal val="0"/>
                                          </p:val>
                                        </p:tav>
                                        <p:tav tm="100000">
                                          <p:val>
                                            <p:strVal val="#ppt_w"/>
                                          </p:val>
                                        </p:tav>
                                      </p:tavLst>
                                    </p:anim>
                                    <p:anim calcmode="lin" valueType="num">
                                      <p:cBhvr>
                                        <p:cTn id="62" dur="500" fill="hold"/>
                                        <p:tgtEl>
                                          <p:spTgt spid="59"/>
                                        </p:tgtEl>
                                        <p:attrNameLst>
                                          <p:attrName>ppt_h</p:attrName>
                                        </p:attrNameLst>
                                      </p:cBhvr>
                                      <p:tavLst>
                                        <p:tav tm="0">
                                          <p:val>
                                            <p:fltVal val="0"/>
                                          </p:val>
                                        </p:tav>
                                        <p:tav tm="100000">
                                          <p:val>
                                            <p:strVal val="#ppt_h"/>
                                          </p:val>
                                        </p:tav>
                                      </p:tavLst>
                                    </p:anim>
                                    <p:animEffect transition="in" filter="fade">
                                      <p:cBhvr>
                                        <p:cTn id="63" dur="500"/>
                                        <p:tgtEl>
                                          <p:spTgt spid="5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anim calcmode="lin" valueType="num">
                                      <p:cBhvr>
                                        <p:cTn id="66" dur="500" fill="hold"/>
                                        <p:tgtEl>
                                          <p:spTgt spid="54"/>
                                        </p:tgtEl>
                                        <p:attrNameLst>
                                          <p:attrName>ppt_w</p:attrName>
                                        </p:attrNameLst>
                                      </p:cBhvr>
                                      <p:tavLst>
                                        <p:tav tm="0">
                                          <p:val>
                                            <p:fltVal val="0"/>
                                          </p:val>
                                        </p:tav>
                                        <p:tav tm="100000">
                                          <p:val>
                                            <p:strVal val="#ppt_w"/>
                                          </p:val>
                                        </p:tav>
                                      </p:tavLst>
                                    </p:anim>
                                    <p:anim calcmode="lin" valueType="num">
                                      <p:cBhvr>
                                        <p:cTn id="67" dur="500" fill="hold"/>
                                        <p:tgtEl>
                                          <p:spTgt spid="54"/>
                                        </p:tgtEl>
                                        <p:attrNameLst>
                                          <p:attrName>ppt_h</p:attrName>
                                        </p:attrNameLst>
                                      </p:cBhvr>
                                      <p:tavLst>
                                        <p:tav tm="0">
                                          <p:val>
                                            <p:fltVal val="0"/>
                                          </p:val>
                                        </p:tav>
                                        <p:tav tm="100000">
                                          <p:val>
                                            <p:strVal val="#ppt_h"/>
                                          </p:val>
                                        </p:tav>
                                      </p:tavLst>
                                    </p:anim>
                                    <p:animEffect transition="in" filter="fade">
                                      <p:cBhvr>
                                        <p:cTn id="68" dur="500"/>
                                        <p:tgtEl>
                                          <p:spTgt spid="54"/>
                                        </p:tgtEl>
                                      </p:cBhvr>
                                    </p:animEffect>
                                  </p:childTnLst>
                                </p:cTn>
                              </p:par>
                            </p:childTnLst>
                          </p:cTn>
                        </p:par>
                        <p:par>
                          <p:cTn id="69" fill="hold">
                            <p:stCondLst>
                              <p:cond delay="4600"/>
                            </p:stCondLst>
                            <p:childTnLst>
                              <p:par>
                                <p:cTn id="70" presetID="22" presetClass="entr" presetSubtype="8"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par>
                          <p:cTn id="73" fill="hold">
                            <p:stCondLst>
                              <p:cond delay="5100"/>
                            </p:stCondLst>
                            <p:childTnLst>
                              <p:par>
                                <p:cTn id="74" presetID="22" presetClass="entr" presetSubtype="2" fill="hold" grpId="0" nodeType="after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right)">
                                      <p:cBhvr>
                                        <p:cTn id="76" dur="500"/>
                                        <p:tgtEl>
                                          <p:spTgt spid="50"/>
                                        </p:tgtEl>
                                      </p:cBhvr>
                                    </p:animEffect>
                                  </p:childTnLst>
                                </p:cTn>
                              </p:par>
                            </p:childTnLst>
                          </p:cTn>
                        </p:par>
                        <p:par>
                          <p:cTn id="77" fill="hold">
                            <p:stCondLst>
                              <p:cond delay="5600"/>
                            </p:stCondLst>
                            <p:childTnLst>
                              <p:par>
                                <p:cTn id="78" presetID="53" presetClass="entr" presetSubtype="16"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fltVal val="0"/>
                                          </p:val>
                                        </p:tav>
                                        <p:tav tm="100000">
                                          <p:val>
                                            <p:strVal val="#ppt_w"/>
                                          </p:val>
                                        </p:tav>
                                      </p:tavLst>
                                    </p:anim>
                                    <p:anim calcmode="lin" valueType="num">
                                      <p:cBhvr>
                                        <p:cTn id="81" dur="500" fill="hold"/>
                                        <p:tgtEl>
                                          <p:spTgt spid="60"/>
                                        </p:tgtEl>
                                        <p:attrNameLst>
                                          <p:attrName>ppt_h</p:attrName>
                                        </p:attrNameLst>
                                      </p:cBhvr>
                                      <p:tavLst>
                                        <p:tav tm="0">
                                          <p:val>
                                            <p:fltVal val="0"/>
                                          </p:val>
                                        </p:tav>
                                        <p:tav tm="100000">
                                          <p:val>
                                            <p:strVal val="#ppt_h"/>
                                          </p:val>
                                        </p:tav>
                                      </p:tavLst>
                                    </p:anim>
                                    <p:animEffect transition="in" filter="fade">
                                      <p:cBhvr>
                                        <p:cTn id="82" dur="500"/>
                                        <p:tgtEl>
                                          <p:spTgt spid="60"/>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 calcmode="lin" valueType="num">
                                      <p:cBhvr>
                                        <p:cTn id="85" dur="500" fill="hold"/>
                                        <p:tgtEl>
                                          <p:spTgt spid="51"/>
                                        </p:tgtEl>
                                        <p:attrNameLst>
                                          <p:attrName>ppt_w</p:attrName>
                                        </p:attrNameLst>
                                      </p:cBhvr>
                                      <p:tavLst>
                                        <p:tav tm="0">
                                          <p:val>
                                            <p:fltVal val="0"/>
                                          </p:val>
                                        </p:tav>
                                        <p:tav tm="100000">
                                          <p:val>
                                            <p:strVal val="#ppt_w"/>
                                          </p:val>
                                        </p:tav>
                                      </p:tavLst>
                                    </p:anim>
                                    <p:anim calcmode="lin" valueType="num">
                                      <p:cBhvr>
                                        <p:cTn id="86" dur="500" fill="hold"/>
                                        <p:tgtEl>
                                          <p:spTgt spid="51"/>
                                        </p:tgtEl>
                                        <p:attrNameLst>
                                          <p:attrName>ppt_h</p:attrName>
                                        </p:attrNameLst>
                                      </p:cBhvr>
                                      <p:tavLst>
                                        <p:tav tm="0">
                                          <p:val>
                                            <p:fltVal val="0"/>
                                          </p:val>
                                        </p:tav>
                                        <p:tav tm="100000">
                                          <p:val>
                                            <p:strVal val="#ppt_h"/>
                                          </p:val>
                                        </p:tav>
                                      </p:tavLst>
                                    </p:anim>
                                    <p:animEffect transition="in" filter="fade">
                                      <p:cBhvr>
                                        <p:cTn id="87" dur="500"/>
                                        <p:tgtEl>
                                          <p:spTgt spid="51"/>
                                        </p:tgtEl>
                                      </p:cBhvr>
                                    </p:animEffect>
                                  </p:childTnLst>
                                </p:cTn>
                              </p:par>
                            </p:childTnLst>
                          </p:cTn>
                        </p:par>
                        <p:par>
                          <p:cTn id="88" fill="hold">
                            <p:stCondLst>
                              <p:cond delay="6100"/>
                            </p:stCondLst>
                            <p:childTnLst>
                              <p:par>
                                <p:cTn id="89" presetID="22" presetClass="entr" presetSubtype="2"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right)">
                                      <p:cBhvr>
                                        <p:cTn id="91" dur="500"/>
                                        <p:tgtEl>
                                          <p:spTgt spid="37"/>
                                        </p:tgtEl>
                                      </p:cBhvr>
                                    </p:animEffect>
                                  </p:childTnLst>
                                </p:cTn>
                              </p:par>
                            </p:childTnLst>
                          </p:cTn>
                        </p:par>
                        <p:par>
                          <p:cTn id="92" fill="hold">
                            <p:stCondLst>
                              <p:cond delay="6600"/>
                            </p:stCondLst>
                            <p:childTnLst>
                              <p:par>
                                <p:cTn id="93" presetID="22" presetClass="entr" presetSubtype="8"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wipe(left)">
                                      <p:cBhvr>
                                        <p:cTn id="95" dur="500"/>
                                        <p:tgtEl>
                                          <p:spTgt spid="39"/>
                                        </p:tgtEl>
                                      </p:cBhvr>
                                    </p:animEffect>
                                  </p:childTnLst>
                                </p:cTn>
                              </p:par>
                            </p:childTnLst>
                          </p:cTn>
                        </p:par>
                        <p:par>
                          <p:cTn id="96" fill="hold">
                            <p:stCondLst>
                              <p:cond delay="7100"/>
                            </p:stCondLst>
                            <p:childTnLst>
                              <p:par>
                                <p:cTn id="97" presetID="53" presetClass="entr" presetSubtype="16" fill="hold" grpId="0" nodeType="afterEffect">
                                  <p:stCondLst>
                                    <p:cond delay="0"/>
                                  </p:stCondLst>
                                  <p:childTnLst>
                                    <p:set>
                                      <p:cBhvr>
                                        <p:cTn id="98" dur="1" fill="hold">
                                          <p:stCondLst>
                                            <p:cond delay="0"/>
                                          </p:stCondLst>
                                        </p:cTn>
                                        <p:tgtEl>
                                          <p:spTgt spid="61"/>
                                        </p:tgtEl>
                                        <p:attrNameLst>
                                          <p:attrName>style.visibility</p:attrName>
                                        </p:attrNameLst>
                                      </p:cBhvr>
                                      <p:to>
                                        <p:strVal val="visible"/>
                                      </p:to>
                                    </p:set>
                                    <p:anim calcmode="lin" valueType="num">
                                      <p:cBhvr>
                                        <p:cTn id="99" dur="500" fill="hold"/>
                                        <p:tgtEl>
                                          <p:spTgt spid="61"/>
                                        </p:tgtEl>
                                        <p:attrNameLst>
                                          <p:attrName>ppt_w</p:attrName>
                                        </p:attrNameLst>
                                      </p:cBhvr>
                                      <p:tavLst>
                                        <p:tav tm="0">
                                          <p:val>
                                            <p:fltVal val="0"/>
                                          </p:val>
                                        </p:tav>
                                        <p:tav tm="100000">
                                          <p:val>
                                            <p:strVal val="#ppt_w"/>
                                          </p:val>
                                        </p:tav>
                                      </p:tavLst>
                                    </p:anim>
                                    <p:anim calcmode="lin" valueType="num">
                                      <p:cBhvr>
                                        <p:cTn id="100" dur="500" fill="hold"/>
                                        <p:tgtEl>
                                          <p:spTgt spid="61"/>
                                        </p:tgtEl>
                                        <p:attrNameLst>
                                          <p:attrName>ppt_h</p:attrName>
                                        </p:attrNameLst>
                                      </p:cBhvr>
                                      <p:tavLst>
                                        <p:tav tm="0">
                                          <p:val>
                                            <p:fltVal val="0"/>
                                          </p:val>
                                        </p:tav>
                                        <p:tav tm="100000">
                                          <p:val>
                                            <p:strVal val="#ppt_h"/>
                                          </p:val>
                                        </p:tav>
                                      </p:tavLst>
                                    </p:anim>
                                    <p:animEffect transition="in" filter="fade">
                                      <p:cBhvr>
                                        <p:cTn id="101" dur="500"/>
                                        <p:tgtEl>
                                          <p:spTgt spid="61"/>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p:cTn id="104" dur="500" fill="hold"/>
                                        <p:tgtEl>
                                          <p:spTgt spid="56"/>
                                        </p:tgtEl>
                                        <p:attrNameLst>
                                          <p:attrName>ppt_w</p:attrName>
                                        </p:attrNameLst>
                                      </p:cBhvr>
                                      <p:tavLst>
                                        <p:tav tm="0">
                                          <p:val>
                                            <p:fltVal val="0"/>
                                          </p:val>
                                        </p:tav>
                                        <p:tav tm="100000">
                                          <p:val>
                                            <p:strVal val="#ppt_w"/>
                                          </p:val>
                                        </p:tav>
                                      </p:tavLst>
                                    </p:anim>
                                    <p:anim calcmode="lin" valueType="num">
                                      <p:cBhvr>
                                        <p:cTn id="105" dur="500" fill="hold"/>
                                        <p:tgtEl>
                                          <p:spTgt spid="56"/>
                                        </p:tgtEl>
                                        <p:attrNameLst>
                                          <p:attrName>ppt_h</p:attrName>
                                        </p:attrNameLst>
                                      </p:cBhvr>
                                      <p:tavLst>
                                        <p:tav tm="0">
                                          <p:val>
                                            <p:fltVal val="0"/>
                                          </p:val>
                                        </p:tav>
                                        <p:tav tm="100000">
                                          <p:val>
                                            <p:strVal val="#ppt_h"/>
                                          </p:val>
                                        </p:tav>
                                      </p:tavLst>
                                    </p:anim>
                                    <p:animEffect transition="in" filter="fade">
                                      <p:cBhvr>
                                        <p:cTn id="106" dur="500"/>
                                        <p:tgtEl>
                                          <p:spTgt spid="56"/>
                                        </p:tgtEl>
                                      </p:cBhvr>
                                    </p:animEffect>
                                  </p:childTnLst>
                                </p:cTn>
                              </p:par>
                            </p:childTnLst>
                          </p:cTn>
                        </p:par>
                        <p:par>
                          <p:cTn id="107" fill="hold">
                            <p:stCondLst>
                              <p:cond delay="7600"/>
                            </p:stCondLst>
                            <p:childTnLst>
                              <p:par>
                                <p:cTn id="108" presetID="22" presetClass="entr" presetSubtype="8"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left)">
                                      <p:cBhvr>
                                        <p:cTn id="1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6" grpId="0"/>
      <p:bldP spid="37" grpId="0"/>
      <p:bldP spid="38" grpId="0"/>
      <p:bldP spid="39" grpId="0" animBg="1"/>
      <p:bldP spid="40"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p:bldP spid="60" grpId="0"/>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输入标题</a:t>
            </a:r>
            <a:endParaRPr lang="zh-CN" altLang="en-US" sz="5400" b="1" dirty="0">
              <a:solidFill>
                <a:srgbClr val="FFFFFF"/>
              </a:solidFill>
              <a:latin typeface="微软雅黑" pitchFamily="34" charset="-122"/>
              <a:ea typeface="微软雅黑" pitchFamily="34" charset="-122"/>
            </a:endParaRPr>
          </a:p>
        </p:txBody>
      </p:sp>
      <p:sp>
        <p:nvSpPr>
          <p:cNvPr id="6" name="任意多边形 5"/>
          <p:cNvSpPr/>
          <p:nvPr/>
        </p:nvSpPr>
        <p:spPr>
          <a:xfrm>
            <a:off x="3736866" y="3005034"/>
            <a:ext cx="2076450" cy="2599149"/>
          </a:xfrm>
          <a:custGeom>
            <a:avLst/>
            <a:gdLst>
              <a:gd name="connsiteX0" fmla="*/ 2066925 w 2076450"/>
              <a:gd name="connsiteY0" fmla="*/ 2505075 h 2505075"/>
              <a:gd name="connsiteX1" fmla="*/ 1724025 w 2076450"/>
              <a:gd name="connsiteY1" fmla="*/ 2505075 h 2505075"/>
              <a:gd name="connsiteX2" fmla="*/ 1724025 w 2076450"/>
              <a:gd name="connsiteY2" fmla="*/ 1476375 h 2505075"/>
              <a:gd name="connsiteX3" fmla="*/ 1266825 w 2076450"/>
              <a:gd name="connsiteY3" fmla="*/ 1476375 h 2505075"/>
              <a:gd name="connsiteX4" fmla="*/ 400050 w 2076450"/>
              <a:gd name="connsiteY4" fmla="*/ 571500 h 2505075"/>
              <a:gd name="connsiteX5" fmla="*/ 0 w 2076450"/>
              <a:gd name="connsiteY5" fmla="*/ 571500 h 2505075"/>
              <a:gd name="connsiteX6" fmla="*/ 571500 w 2076450"/>
              <a:gd name="connsiteY6" fmla="*/ 0 h 2505075"/>
              <a:gd name="connsiteX7" fmla="*/ 1114425 w 2076450"/>
              <a:gd name="connsiteY7" fmla="*/ 542925 h 2505075"/>
              <a:gd name="connsiteX8" fmla="*/ 752475 w 2076450"/>
              <a:gd name="connsiteY8" fmla="*/ 542925 h 2505075"/>
              <a:gd name="connsiteX9" fmla="*/ 1638300 w 2076450"/>
              <a:gd name="connsiteY9" fmla="*/ 1104900 h 2505075"/>
              <a:gd name="connsiteX10" fmla="*/ 2076450 w 2076450"/>
              <a:gd name="connsiteY10" fmla="*/ 1428750 h 2505075"/>
              <a:gd name="connsiteX11" fmla="*/ 2066925 w 2076450"/>
              <a:gd name="connsiteY11" fmla="*/ 2505075 h 2505075"/>
              <a:gd name="connsiteX0" fmla="*/ 2066925 w 2076450"/>
              <a:gd name="connsiteY0" fmla="*/ 2505075 h 2547408"/>
              <a:gd name="connsiteX1" fmla="*/ 1724025 w 2076450"/>
              <a:gd name="connsiteY1" fmla="*/ 2505075 h 2547408"/>
              <a:gd name="connsiteX2" fmla="*/ 1724025 w 2076450"/>
              <a:gd name="connsiteY2" fmla="*/ 1476375 h 2547408"/>
              <a:gd name="connsiteX3" fmla="*/ 1266825 w 2076450"/>
              <a:gd name="connsiteY3" fmla="*/ 1476375 h 2547408"/>
              <a:gd name="connsiteX4" fmla="*/ 400050 w 2076450"/>
              <a:gd name="connsiteY4" fmla="*/ 571500 h 2547408"/>
              <a:gd name="connsiteX5" fmla="*/ 0 w 2076450"/>
              <a:gd name="connsiteY5" fmla="*/ 571500 h 2547408"/>
              <a:gd name="connsiteX6" fmla="*/ 571500 w 2076450"/>
              <a:gd name="connsiteY6" fmla="*/ 0 h 2547408"/>
              <a:gd name="connsiteX7" fmla="*/ 1114425 w 2076450"/>
              <a:gd name="connsiteY7" fmla="*/ 542925 h 2547408"/>
              <a:gd name="connsiteX8" fmla="*/ 752475 w 2076450"/>
              <a:gd name="connsiteY8" fmla="*/ 542925 h 2547408"/>
              <a:gd name="connsiteX9" fmla="*/ 1638300 w 2076450"/>
              <a:gd name="connsiteY9" fmla="*/ 1104900 h 2547408"/>
              <a:gd name="connsiteX10" fmla="*/ 2076450 w 2076450"/>
              <a:gd name="connsiteY10" fmla="*/ 1428750 h 2547408"/>
              <a:gd name="connsiteX11" fmla="*/ 2066925 w 2076450"/>
              <a:gd name="connsiteY11" fmla="*/ 2505075 h 2547408"/>
              <a:gd name="connsiteX0" fmla="*/ 2066925 w 2076450"/>
              <a:gd name="connsiteY0" fmla="*/ 2505075 h 2583817"/>
              <a:gd name="connsiteX1" fmla="*/ 1724025 w 2076450"/>
              <a:gd name="connsiteY1" fmla="*/ 2505075 h 2583817"/>
              <a:gd name="connsiteX2" fmla="*/ 1724025 w 2076450"/>
              <a:gd name="connsiteY2" fmla="*/ 1476375 h 2583817"/>
              <a:gd name="connsiteX3" fmla="*/ 1266825 w 2076450"/>
              <a:gd name="connsiteY3" fmla="*/ 1476375 h 2583817"/>
              <a:gd name="connsiteX4" fmla="*/ 400050 w 2076450"/>
              <a:gd name="connsiteY4" fmla="*/ 571500 h 2583817"/>
              <a:gd name="connsiteX5" fmla="*/ 0 w 2076450"/>
              <a:gd name="connsiteY5" fmla="*/ 571500 h 2583817"/>
              <a:gd name="connsiteX6" fmla="*/ 571500 w 2076450"/>
              <a:gd name="connsiteY6" fmla="*/ 0 h 2583817"/>
              <a:gd name="connsiteX7" fmla="*/ 1114425 w 2076450"/>
              <a:gd name="connsiteY7" fmla="*/ 542925 h 2583817"/>
              <a:gd name="connsiteX8" fmla="*/ 752475 w 2076450"/>
              <a:gd name="connsiteY8" fmla="*/ 542925 h 2583817"/>
              <a:gd name="connsiteX9" fmla="*/ 1638300 w 2076450"/>
              <a:gd name="connsiteY9" fmla="*/ 1104900 h 2583817"/>
              <a:gd name="connsiteX10" fmla="*/ 2076450 w 2076450"/>
              <a:gd name="connsiteY10" fmla="*/ 1428750 h 2583817"/>
              <a:gd name="connsiteX11" fmla="*/ 2066925 w 2076450"/>
              <a:gd name="connsiteY11" fmla="*/ 2505075 h 2583817"/>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 name="connsiteX0" fmla="*/ 2066925 w 2076450"/>
              <a:gd name="connsiteY0" fmla="*/ 2505075 h 2599149"/>
              <a:gd name="connsiteX1" fmla="*/ 1724025 w 2076450"/>
              <a:gd name="connsiteY1" fmla="*/ 2505075 h 2599149"/>
              <a:gd name="connsiteX2" fmla="*/ 1724025 w 2076450"/>
              <a:gd name="connsiteY2" fmla="*/ 1476375 h 2599149"/>
              <a:gd name="connsiteX3" fmla="*/ 1266825 w 2076450"/>
              <a:gd name="connsiteY3" fmla="*/ 1476375 h 2599149"/>
              <a:gd name="connsiteX4" fmla="*/ 400050 w 2076450"/>
              <a:gd name="connsiteY4" fmla="*/ 571500 h 2599149"/>
              <a:gd name="connsiteX5" fmla="*/ 0 w 2076450"/>
              <a:gd name="connsiteY5" fmla="*/ 571500 h 2599149"/>
              <a:gd name="connsiteX6" fmla="*/ 571500 w 2076450"/>
              <a:gd name="connsiteY6" fmla="*/ 0 h 2599149"/>
              <a:gd name="connsiteX7" fmla="*/ 1114425 w 2076450"/>
              <a:gd name="connsiteY7" fmla="*/ 542925 h 2599149"/>
              <a:gd name="connsiteX8" fmla="*/ 752475 w 2076450"/>
              <a:gd name="connsiteY8" fmla="*/ 542925 h 2599149"/>
              <a:gd name="connsiteX9" fmla="*/ 1638300 w 2076450"/>
              <a:gd name="connsiteY9" fmla="*/ 1104900 h 2599149"/>
              <a:gd name="connsiteX10" fmla="*/ 2076450 w 2076450"/>
              <a:gd name="connsiteY10" fmla="*/ 1428750 h 2599149"/>
              <a:gd name="connsiteX11" fmla="*/ 2066925 w 2076450"/>
              <a:gd name="connsiteY11" fmla="*/ 2505075 h 259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6450" h="2599149">
                <a:moveTo>
                  <a:pt x="2066925" y="2505075"/>
                </a:moveTo>
                <a:cubicBezTo>
                  <a:pt x="2047875" y="2600325"/>
                  <a:pt x="1809750" y="2657475"/>
                  <a:pt x="1724025" y="2505075"/>
                </a:cubicBezTo>
                <a:lnTo>
                  <a:pt x="1724025" y="1476375"/>
                </a:lnTo>
                <a:lnTo>
                  <a:pt x="1266825" y="1476375"/>
                </a:lnTo>
                <a:cubicBezTo>
                  <a:pt x="873125" y="1489075"/>
                  <a:pt x="365125" y="1006475"/>
                  <a:pt x="400050" y="571500"/>
                </a:cubicBezTo>
                <a:lnTo>
                  <a:pt x="0" y="571500"/>
                </a:lnTo>
                <a:lnTo>
                  <a:pt x="571500" y="0"/>
                </a:lnTo>
                <a:lnTo>
                  <a:pt x="1114425" y="542925"/>
                </a:lnTo>
                <a:lnTo>
                  <a:pt x="752475" y="542925"/>
                </a:lnTo>
                <a:cubicBezTo>
                  <a:pt x="942975" y="1158875"/>
                  <a:pt x="1333500" y="1098550"/>
                  <a:pt x="1638300" y="1104900"/>
                </a:cubicBezTo>
                <a:cubicBezTo>
                  <a:pt x="1879600" y="1117600"/>
                  <a:pt x="2073275" y="1244600"/>
                  <a:pt x="2076450" y="1428750"/>
                </a:cubicBezTo>
                <a:lnTo>
                  <a:pt x="2066925" y="2505075"/>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任意多边形 6"/>
          <p:cNvSpPr/>
          <p:nvPr/>
        </p:nvSpPr>
        <p:spPr>
          <a:xfrm>
            <a:off x="4437794" y="1957284"/>
            <a:ext cx="1724025" cy="3648089"/>
          </a:xfrm>
          <a:custGeom>
            <a:avLst/>
            <a:gdLst>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610028"/>
              <a:gd name="connsiteX1" fmla="*/ 1362075 w 1724025"/>
              <a:gd name="connsiteY1" fmla="*/ 1847850 h 3610028"/>
              <a:gd name="connsiteX2" fmla="*/ 1238250 w 1724025"/>
              <a:gd name="connsiteY2" fmla="*/ 1533525 h 3610028"/>
              <a:gd name="connsiteX3" fmla="*/ 266700 w 1724025"/>
              <a:gd name="connsiteY3" fmla="*/ 561975 h 3610028"/>
              <a:gd name="connsiteX4" fmla="*/ 0 w 1724025"/>
              <a:gd name="connsiteY4" fmla="*/ 828675 h 3610028"/>
              <a:gd name="connsiteX5" fmla="*/ 0 w 1724025"/>
              <a:gd name="connsiteY5" fmla="*/ 0 h 3610028"/>
              <a:gd name="connsiteX6" fmla="*/ 809625 w 1724025"/>
              <a:gd name="connsiteY6" fmla="*/ 0 h 3610028"/>
              <a:gd name="connsiteX7" fmla="*/ 533400 w 1724025"/>
              <a:gd name="connsiteY7" fmla="*/ 276225 h 3610028"/>
              <a:gd name="connsiteX8" fmla="*/ 1381125 w 1724025"/>
              <a:gd name="connsiteY8" fmla="*/ 1123950 h 3610028"/>
              <a:gd name="connsiteX9" fmla="*/ 1724025 w 1724025"/>
              <a:gd name="connsiteY9" fmla="*/ 1676400 h 3610028"/>
              <a:gd name="connsiteX10" fmla="*/ 1724025 w 1724025"/>
              <a:gd name="connsiteY10" fmla="*/ 3543300 h 3610028"/>
              <a:gd name="connsiteX11" fmla="*/ 1362075 w 1724025"/>
              <a:gd name="connsiteY11" fmla="*/ 3552825 h 3610028"/>
              <a:gd name="connsiteX0" fmla="*/ 1362075 w 1724025"/>
              <a:gd name="connsiteY0" fmla="*/ 3552825 h 3648089"/>
              <a:gd name="connsiteX1" fmla="*/ 1362075 w 1724025"/>
              <a:gd name="connsiteY1" fmla="*/ 1847850 h 3648089"/>
              <a:gd name="connsiteX2" fmla="*/ 1238250 w 1724025"/>
              <a:gd name="connsiteY2" fmla="*/ 1533525 h 3648089"/>
              <a:gd name="connsiteX3" fmla="*/ 266700 w 1724025"/>
              <a:gd name="connsiteY3" fmla="*/ 561975 h 3648089"/>
              <a:gd name="connsiteX4" fmla="*/ 0 w 1724025"/>
              <a:gd name="connsiteY4" fmla="*/ 828675 h 3648089"/>
              <a:gd name="connsiteX5" fmla="*/ 0 w 1724025"/>
              <a:gd name="connsiteY5" fmla="*/ 0 h 3648089"/>
              <a:gd name="connsiteX6" fmla="*/ 809625 w 1724025"/>
              <a:gd name="connsiteY6" fmla="*/ 0 h 3648089"/>
              <a:gd name="connsiteX7" fmla="*/ 533400 w 1724025"/>
              <a:gd name="connsiteY7" fmla="*/ 276225 h 3648089"/>
              <a:gd name="connsiteX8" fmla="*/ 1381125 w 1724025"/>
              <a:gd name="connsiteY8" fmla="*/ 1123950 h 3648089"/>
              <a:gd name="connsiteX9" fmla="*/ 1724025 w 1724025"/>
              <a:gd name="connsiteY9" fmla="*/ 1676400 h 3648089"/>
              <a:gd name="connsiteX10" fmla="*/ 1724025 w 1724025"/>
              <a:gd name="connsiteY10" fmla="*/ 3543300 h 3648089"/>
              <a:gd name="connsiteX11" fmla="*/ 1362075 w 1724025"/>
              <a:gd name="connsiteY11" fmla="*/ 3552825 h 36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4025" h="3648089">
                <a:moveTo>
                  <a:pt x="1362075" y="3552825"/>
                </a:moveTo>
                <a:lnTo>
                  <a:pt x="1362075" y="1847850"/>
                </a:lnTo>
                <a:cubicBezTo>
                  <a:pt x="1358900" y="1743075"/>
                  <a:pt x="1327150" y="1628775"/>
                  <a:pt x="1238250" y="1533525"/>
                </a:cubicBezTo>
                <a:lnTo>
                  <a:pt x="266700" y="561975"/>
                </a:lnTo>
                <a:lnTo>
                  <a:pt x="0" y="828675"/>
                </a:lnTo>
                <a:lnTo>
                  <a:pt x="0" y="0"/>
                </a:lnTo>
                <a:lnTo>
                  <a:pt x="809625" y="0"/>
                </a:lnTo>
                <a:lnTo>
                  <a:pt x="533400" y="276225"/>
                </a:lnTo>
                <a:lnTo>
                  <a:pt x="1381125" y="1123950"/>
                </a:lnTo>
                <a:cubicBezTo>
                  <a:pt x="1524000" y="1289050"/>
                  <a:pt x="1724025" y="1530350"/>
                  <a:pt x="1724025" y="1676400"/>
                </a:cubicBezTo>
                <a:lnTo>
                  <a:pt x="1724025" y="3543300"/>
                </a:lnTo>
                <a:cubicBezTo>
                  <a:pt x="1717675" y="3689350"/>
                  <a:pt x="1368425" y="3673475"/>
                  <a:pt x="1362075" y="3552825"/>
                </a:cubicBez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7"/>
          <p:cNvSpPr/>
          <p:nvPr/>
        </p:nvSpPr>
        <p:spPr>
          <a:xfrm>
            <a:off x="5801361" y="1662009"/>
            <a:ext cx="1114425" cy="3934177"/>
          </a:xfrm>
          <a:custGeom>
            <a:avLst/>
            <a:gdLst>
              <a:gd name="connsiteX0" fmla="*/ 742950 w 1114425"/>
              <a:gd name="connsiteY0" fmla="*/ 3838575 h 3838575"/>
              <a:gd name="connsiteX1" fmla="*/ 742950 w 1114425"/>
              <a:gd name="connsiteY1" fmla="*/ 552450 h 3838575"/>
              <a:gd name="connsiteX2" fmla="*/ 1114425 w 1114425"/>
              <a:gd name="connsiteY2" fmla="*/ 552450 h 3838575"/>
              <a:gd name="connsiteX3" fmla="*/ 561975 w 1114425"/>
              <a:gd name="connsiteY3" fmla="*/ 0 h 3838575"/>
              <a:gd name="connsiteX4" fmla="*/ 0 w 1114425"/>
              <a:gd name="connsiteY4" fmla="*/ 561975 h 3838575"/>
              <a:gd name="connsiteX5" fmla="*/ 361950 w 1114425"/>
              <a:gd name="connsiteY5" fmla="*/ 561975 h 3838575"/>
              <a:gd name="connsiteX6" fmla="*/ 361950 w 1114425"/>
              <a:gd name="connsiteY6" fmla="*/ 3829050 h 3838575"/>
              <a:gd name="connsiteX7" fmla="*/ 742950 w 1114425"/>
              <a:gd name="connsiteY7" fmla="*/ 3838575 h 3838575"/>
              <a:gd name="connsiteX0" fmla="*/ 742950 w 1114425"/>
              <a:gd name="connsiteY0" fmla="*/ 3838575 h 3898952"/>
              <a:gd name="connsiteX1" fmla="*/ 742950 w 1114425"/>
              <a:gd name="connsiteY1" fmla="*/ 552450 h 3898952"/>
              <a:gd name="connsiteX2" fmla="*/ 1114425 w 1114425"/>
              <a:gd name="connsiteY2" fmla="*/ 552450 h 3898952"/>
              <a:gd name="connsiteX3" fmla="*/ 561975 w 1114425"/>
              <a:gd name="connsiteY3" fmla="*/ 0 h 3898952"/>
              <a:gd name="connsiteX4" fmla="*/ 0 w 1114425"/>
              <a:gd name="connsiteY4" fmla="*/ 561975 h 3898952"/>
              <a:gd name="connsiteX5" fmla="*/ 361950 w 1114425"/>
              <a:gd name="connsiteY5" fmla="*/ 561975 h 3898952"/>
              <a:gd name="connsiteX6" fmla="*/ 361950 w 1114425"/>
              <a:gd name="connsiteY6" fmla="*/ 3829050 h 3898952"/>
              <a:gd name="connsiteX7" fmla="*/ 742950 w 1114425"/>
              <a:gd name="connsiteY7" fmla="*/ 3838575 h 3898952"/>
              <a:gd name="connsiteX0" fmla="*/ 742950 w 1114425"/>
              <a:gd name="connsiteY0" fmla="*/ 3838575 h 3934177"/>
              <a:gd name="connsiteX1" fmla="*/ 742950 w 1114425"/>
              <a:gd name="connsiteY1" fmla="*/ 552450 h 3934177"/>
              <a:gd name="connsiteX2" fmla="*/ 1114425 w 1114425"/>
              <a:gd name="connsiteY2" fmla="*/ 552450 h 3934177"/>
              <a:gd name="connsiteX3" fmla="*/ 561975 w 1114425"/>
              <a:gd name="connsiteY3" fmla="*/ 0 h 3934177"/>
              <a:gd name="connsiteX4" fmla="*/ 0 w 1114425"/>
              <a:gd name="connsiteY4" fmla="*/ 561975 h 3934177"/>
              <a:gd name="connsiteX5" fmla="*/ 361950 w 1114425"/>
              <a:gd name="connsiteY5" fmla="*/ 561975 h 3934177"/>
              <a:gd name="connsiteX6" fmla="*/ 361950 w 1114425"/>
              <a:gd name="connsiteY6" fmla="*/ 3829050 h 3934177"/>
              <a:gd name="connsiteX7" fmla="*/ 742950 w 1114425"/>
              <a:gd name="connsiteY7" fmla="*/ 3838575 h 393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3934177">
                <a:moveTo>
                  <a:pt x="742950" y="3838575"/>
                </a:moveTo>
                <a:lnTo>
                  <a:pt x="742950" y="552450"/>
                </a:lnTo>
                <a:lnTo>
                  <a:pt x="1114425" y="552450"/>
                </a:lnTo>
                <a:lnTo>
                  <a:pt x="561975" y="0"/>
                </a:lnTo>
                <a:lnTo>
                  <a:pt x="0" y="561975"/>
                </a:lnTo>
                <a:lnTo>
                  <a:pt x="361950" y="561975"/>
                </a:lnTo>
                <a:lnTo>
                  <a:pt x="361950" y="3829050"/>
                </a:lnTo>
                <a:cubicBezTo>
                  <a:pt x="346075" y="3956050"/>
                  <a:pt x="739775" y="3978275"/>
                  <a:pt x="742950" y="3838575"/>
                </a:cubicBez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8"/>
          <p:cNvSpPr/>
          <p:nvPr/>
        </p:nvSpPr>
        <p:spPr>
          <a:xfrm>
            <a:off x="6539263" y="3582500"/>
            <a:ext cx="1931402" cy="2002048"/>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组合 9"/>
          <p:cNvGrpSpPr/>
          <p:nvPr/>
        </p:nvGrpSpPr>
        <p:grpSpPr>
          <a:xfrm>
            <a:off x="5445141" y="5516808"/>
            <a:ext cx="1457011" cy="1115908"/>
            <a:chOff x="5445141" y="5516808"/>
            <a:chExt cx="1457011" cy="1115908"/>
          </a:xfrm>
        </p:grpSpPr>
        <p:sp>
          <p:nvSpPr>
            <p:cNvPr id="11" name="任意多边形 10"/>
            <p:cNvSpPr/>
            <p:nvPr/>
          </p:nvSpPr>
          <p:spPr>
            <a:xfrm>
              <a:off x="5445141" y="5516808"/>
              <a:ext cx="1457011" cy="103874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11"/>
            <p:cNvSpPr/>
            <p:nvPr/>
          </p:nvSpPr>
          <p:spPr>
            <a:xfrm>
              <a:off x="5826708" y="6138028"/>
              <a:ext cx="693876" cy="49468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文本框 12"/>
          <p:cNvSpPr txBox="1"/>
          <p:nvPr/>
        </p:nvSpPr>
        <p:spPr>
          <a:xfrm>
            <a:off x="8748818" y="378132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1815663" y="187112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532633" y="3781328"/>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176883" y="195728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11008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3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900" decel="100000" fill="hold"/>
                                        <p:tgtEl>
                                          <p:spTgt spid="1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grpId="0" nodeType="withEffect">
                                  <p:stCondLst>
                                    <p:cond delay="75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par>
                          <p:cTn id="34" fill="hold">
                            <p:stCondLst>
                              <p:cond delay="225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113485"/>
            <a:ext cx="4231347" cy="900246"/>
          </a:xfrm>
          <a:prstGeom prst="rect">
            <a:avLst/>
          </a:prstGeom>
          <a:noFill/>
        </p:spPr>
        <p:txBody>
          <a:bodyPr wrap="square" lIns="68580" tIns="34290" rIns="68580" bIns="34290" rtlCol="0">
            <a:spAutoFit/>
          </a:bodyPr>
          <a:lstStyle/>
          <a:p>
            <a:pPr marL="0" lvl="1"/>
            <a:r>
              <a:rPr lang="zh-CN" altLang="en-US" sz="5400" b="1" dirty="0">
                <a:solidFill>
                  <a:srgbClr val="FFFFFF"/>
                </a:solidFill>
                <a:latin typeface="微软雅黑" pitchFamily="34" charset="-122"/>
                <a:ea typeface="微软雅黑" pitchFamily="34" charset="-122"/>
              </a:rPr>
              <a:t>解决问题</a:t>
            </a:r>
          </a:p>
        </p:txBody>
      </p:sp>
      <p:grpSp>
        <p:nvGrpSpPr>
          <p:cNvPr id="33" name="组合 32"/>
          <p:cNvGrpSpPr/>
          <p:nvPr/>
        </p:nvGrpSpPr>
        <p:grpSpPr>
          <a:xfrm>
            <a:off x="4164497" y="2085799"/>
            <a:ext cx="3096491" cy="1172818"/>
            <a:chOff x="4164497" y="1759226"/>
            <a:chExt cx="3096491" cy="1172818"/>
          </a:xfrm>
        </p:grpSpPr>
        <p:sp>
          <p:nvSpPr>
            <p:cNvPr id="34" name="任意多边形 33"/>
            <p:cNvSpPr/>
            <p:nvPr/>
          </p:nvSpPr>
          <p:spPr>
            <a:xfrm>
              <a:off x="4164497" y="1759226"/>
              <a:ext cx="3096491" cy="1172818"/>
            </a:xfrm>
            <a:custGeom>
              <a:avLst/>
              <a:gdLst>
                <a:gd name="connsiteX0" fmla="*/ 378817 w 3096491"/>
                <a:gd name="connsiteY0" fmla="*/ 0 h 1172818"/>
                <a:gd name="connsiteX1" fmla="*/ 1838739 w 3096491"/>
                <a:gd name="connsiteY1" fmla="*/ 0 h 1172818"/>
                <a:gd name="connsiteX2" fmla="*/ 3094491 w 3096491"/>
                <a:gd name="connsiteY2" fmla="*/ 1133209 h 1172818"/>
                <a:gd name="connsiteX3" fmla="*/ 3096491 w 3096491"/>
                <a:gd name="connsiteY3" fmla="*/ 1172818 h 1172818"/>
                <a:gd name="connsiteX4" fmla="*/ 2381524 w 3096491"/>
                <a:gd name="connsiteY4" fmla="*/ 1172818 h 1172818"/>
                <a:gd name="connsiteX5" fmla="*/ 2378642 w 3096491"/>
                <a:gd name="connsiteY5" fmla="*/ 1144229 h 1172818"/>
                <a:gd name="connsiteX6" fmla="*/ 1893405 w 3096491"/>
                <a:gd name="connsiteY6" fmla="*/ 748749 h 1172818"/>
                <a:gd name="connsiteX7" fmla="*/ 350180 w 3096491"/>
                <a:gd name="connsiteY7" fmla="*/ 748749 h 1172818"/>
                <a:gd name="connsiteX8" fmla="*/ 0 w 3096491"/>
                <a:gd name="connsiteY8" fmla="*/ 387626 h 1172818"/>
                <a:gd name="connsiteX9" fmla="*/ 378817 w 3096491"/>
                <a:gd name="connsiteY9" fmla="*/ 0 h 11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6491" h="1172818">
                  <a:moveTo>
                    <a:pt x="378817" y="0"/>
                  </a:moveTo>
                  <a:lnTo>
                    <a:pt x="1838739" y="0"/>
                  </a:lnTo>
                  <a:cubicBezTo>
                    <a:pt x="2492300" y="0"/>
                    <a:pt x="3029851" y="496703"/>
                    <a:pt x="3094491" y="1133209"/>
                  </a:cubicBezTo>
                  <a:lnTo>
                    <a:pt x="3096491" y="1172818"/>
                  </a:lnTo>
                  <a:lnTo>
                    <a:pt x="2381524" y="1172818"/>
                  </a:lnTo>
                  <a:lnTo>
                    <a:pt x="2378642" y="1144229"/>
                  </a:lnTo>
                  <a:cubicBezTo>
                    <a:pt x="2332458" y="918529"/>
                    <a:pt x="2132759" y="748749"/>
                    <a:pt x="1893405" y="748749"/>
                  </a:cubicBezTo>
                  <a:lnTo>
                    <a:pt x="350180" y="748749"/>
                  </a:lnTo>
                  <a:lnTo>
                    <a:pt x="0" y="387626"/>
                  </a:lnTo>
                  <a:lnTo>
                    <a:pt x="378817"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文本框 34"/>
            <p:cNvSpPr txBox="1"/>
            <p:nvPr/>
          </p:nvSpPr>
          <p:spPr>
            <a:xfrm>
              <a:off x="4747774" y="1868485"/>
              <a:ext cx="1415772" cy="497957"/>
            </a:xfrm>
            <a:prstGeom prst="rect">
              <a:avLst/>
            </a:prstGeom>
            <a:noFill/>
            <a:effectLst/>
          </p:spPr>
          <p:txBody>
            <a:bodyPr wrap="none" rtlCol="0">
              <a:spAutoFit/>
            </a:bodyPr>
            <a:lstStyle/>
            <a:p>
              <a:pPr algn="ctr">
                <a:lnSpc>
                  <a:spcPct val="120000"/>
                </a:lnSpc>
              </a:pPr>
              <a:r>
                <a:rPr lang="zh-CN" altLang="en-US" sz="2400" b="1" dirty="0" smtClean="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发现问题</a:t>
              </a:r>
              <a:endParaRPr lang="zh-CN" altLang="en-US" sz="24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6" name="组合 35"/>
          <p:cNvGrpSpPr/>
          <p:nvPr/>
        </p:nvGrpSpPr>
        <p:grpSpPr>
          <a:xfrm>
            <a:off x="4913245" y="3261929"/>
            <a:ext cx="3096491" cy="1172818"/>
            <a:chOff x="4913245" y="2935356"/>
            <a:chExt cx="3096491" cy="1172818"/>
          </a:xfrm>
        </p:grpSpPr>
        <p:sp>
          <p:nvSpPr>
            <p:cNvPr id="37" name="任意多边形 36"/>
            <p:cNvSpPr/>
            <p:nvPr/>
          </p:nvSpPr>
          <p:spPr>
            <a:xfrm flipH="1">
              <a:off x="4913245" y="2935356"/>
              <a:ext cx="3096491" cy="1172818"/>
            </a:xfrm>
            <a:custGeom>
              <a:avLst/>
              <a:gdLst>
                <a:gd name="connsiteX0" fmla="*/ 378817 w 3096491"/>
                <a:gd name="connsiteY0" fmla="*/ 0 h 1172818"/>
                <a:gd name="connsiteX1" fmla="*/ 1838739 w 3096491"/>
                <a:gd name="connsiteY1" fmla="*/ 0 h 1172818"/>
                <a:gd name="connsiteX2" fmla="*/ 3094491 w 3096491"/>
                <a:gd name="connsiteY2" fmla="*/ 1133209 h 1172818"/>
                <a:gd name="connsiteX3" fmla="*/ 3096491 w 3096491"/>
                <a:gd name="connsiteY3" fmla="*/ 1172818 h 1172818"/>
                <a:gd name="connsiteX4" fmla="*/ 2381524 w 3096491"/>
                <a:gd name="connsiteY4" fmla="*/ 1172818 h 1172818"/>
                <a:gd name="connsiteX5" fmla="*/ 2378642 w 3096491"/>
                <a:gd name="connsiteY5" fmla="*/ 1144229 h 1172818"/>
                <a:gd name="connsiteX6" fmla="*/ 1893405 w 3096491"/>
                <a:gd name="connsiteY6" fmla="*/ 748749 h 1172818"/>
                <a:gd name="connsiteX7" fmla="*/ 350180 w 3096491"/>
                <a:gd name="connsiteY7" fmla="*/ 748749 h 1172818"/>
                <a:gd name="connsiteX8" fmla="*/ 0 w 3096491"/>
                <a:gd name="connsiteY8" fmla="*/ 387626 h 1172818"/>
                <a:gd name="connsiteX9" fmla="*/ 378817 w 3096491"/>
                <a:gd name="connsiteY9" fmla="*/ 0 h 11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6491" h="1172818">
                  <a:moveTo>
                    <a:pt x="378817" y="0"/>
                  </a:moveTo>
                  <a:lnTo>
                    <a:pt x="1838739" y="0"/>
                  </a:lnTo>
                  <a:cubicBezTo>
                    <a:pt x="2492300" y="0"/>
                    <a:pt x="3029851" y="496703"/>
                    <a:pt x="3094491" y="1133209"/>
                  </a:cubicBezTo>
                  <a:lnTo>
                    <a:pt x="3096491" y="1172818"/>
                  </a:lnTo>
                  <a:lnTo>
                    <a:pt x="2381524" y="1172818"/>
                  </a:lnTo>
                  <a:lnTo>
                    <a:pt x="2378642" y="1144229"/>
                  </a:lnTo>
                  <a:cubicBezTo>
                    <a:pt x="2332458" y="918529"/>
                    <a:pt x="2132759" y="748749"/>
                    <a:pt x="1893405" y="748749"/>
                  </a:cubicBezTo>
                  <a:lnTo>
                    <a:pt x="350180" y="748749"/>
                  </a:lnTo>
                  <a:lnTo>
                    <a:pt x="0" y="387626"/>
                  </a:lnTo>
                  <a:lnTo>
                    <a:pt x="378817"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6023579" y="3054269"/>
              <a:ext cx="1415772" cy="461665"/>
            </a:xfrm>
            <a:prstGeom prst="rect">
              <a:avLst/>
            </a:prstGeom>
            <a:noFill/>
            <a:effectLst/>
          </p:spPr>
          <p:txBody>
            <a:bodyPr wrap="none" rtlCol="0">
              <a:spAutoFit/>
            </a:bodyPr>
            <a:lstStyle/>
            <a:p>
              <a:pPr algn="ctr"/>
              <a:r>
                <a:rPr lang="zh-CN" altLang="en-US" sz="2400" b="1" dirty="0" smtClean="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问题分析</a:t>
              </a:r>
              <a:endParaRPr lang="zh-CN" altLang="en-US" sz="24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9" name="组合 38"/>
          <p:cNvGrpSpPr/>
          <p:nvPr/>
        </p:nvGrpSpPr>
        <p:grpSpPr>
          <a:xfrm>
            <a:off x="4179860" y="4007364"/>
            <a:ext cx="3096491" cy="1172818"/>
            <a:chOff x="4179860" y="3680791"/>
            <a:chExt cx="3096491" cy="1172818"/>
          </a:xfrm>
        </p:grpSpPr>
        <p:sp>
          <p:nvSpPr>
            <p:cNvPr id="40" name="任意多边形 39"/>
            <p:cNvSpPr/>
            <p:nvPr/>
          </p:nvSpPr>
          <p:spPr>
            <a:xfrm flipV="1">
              <a:off x="4179860" y="3680791"/>
              <a:ext cx="3096491" cy="1172818"/>
            </a:xfrm>
            <a:custGeom>
              <a:avLst/>
              <a:gdLst>
                <a:gd name="connsiteX0" fmla="*/ 378817 w 3096491"/>
                <a:gd name="connsiteY0" fmla="*/ 0 h 1172818"/>
                <a:gd name="connsiteX1" fmla="*/ 1838739 w 3096491"/>
                <a:gd name="connsiteY1" fmla="*/ 0 h 1172818"/>
                <a:gd name="connsiteX2" fmla="*/ 3094491 w 3096491"/>
                <a:gd name="connsiteY2" fmla="*/ 1133209 h 1172818"/>
                <a:gd name="connsiteX3" fmla="*/ 3096491 w 3096491"/>
                <a:gd name="connsiteY3" fmla="*/ 1172818 h 1172818"/>
                <a:gd name="connsiteX4" fmla="*/ 2381524 w 3096491"/>
                <a:gd name="connsiteY4" fmla="*/ 1172818 h 1172818"/>
                <a:gd name="connsiteX5" fmla="*/ 2378642 w 3096491"/>
                <a:gd name="connsiteY5" fmla="*/ 1144229 h 1172818"/>
                <a:gd name="connsiteX6" fmla="*/ 1893405 w 3096491"/>
                <a:gd name="connsiteY6" fmla="*/ 748749 h 1172818"/>
                <a:gd name="connsiteX7" fmla="*/ 350180 w 3096491"/>
                <a:gd name="connsiteY7" fmla="*/ 748749 h 1172818"/>
                <a:gd name="connsiteX8" fmla="*/ 0 w 3096491"/>
                <a:gd name="connsiteY8" fmla="*/ 387626 h 1172818"/>
                <a:gd name="connsiteX9" fmla="*/ 378817 w 3096491"/>
                <a:gd name="connsiteY9" fmla="*/ 0 h 11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6491" h="1172818">
                  <a:moveTo>
                    <a:pt x="378817" y="0"/>
                  </a:moveTo>
                  <a:lnTo>
                    <a:pt x="1838739" y="0"/>
                  </a:lnTo>
                  <a:cubicBezTo>
                    <a:pt x="2492300" y="0"/>
                    <a:pt x="3029851" y="496703"/>
                    <a:pt x="3094491" y="1133209"/>
                  </a:cubicBezTo>
                  <a:lnTo>
                    <a:pt x="3096491" y="1172818"/>
                  </a:lnTo>
                  <a:lnTo>
                    <a:pt x="2381524" y="1172818"/>
                  </a:lnTo>
                  <a:lnTo>
                    <a:pt x="2378642" y="1144229"/>
                  </a:lnTo>
                  <a:cubicBezTo>
                    <a:pt x="2332458" y="918529"/>
                    <a:pt x="2132759" y="748749"/>
                    <a:pt x="1893405" y="748749"/>
                  </a:cubicBezTo>
                  <a:lnTo>
                    <a:pt x="350180" y="748749"/>
                  </a:lnTo>
                  <a:lnTo>
                    <a:pt x="0" y="387626"/>
                  </a:lnTo>
                  <a:lnTo>
                    <a:pt x="378817"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4747774" y="4232918"/>
              <a:ext cx="1415772" cy="497957"/>
            </a:xfrm>
            <a:prstGeom prst="rect">
              <a:avLst/>
            </a:prstGeom>
            <a:noFill/>
            <a:effectLst/>
          </p:spPr>
          <p:txBody>
            <a:bodyPr wrap="none" rtlCol="0">
              <a:spAutoFit/>
            </a:bodyPr>
            <a:lstStyle/>
            <a:p>
              <a:pPr algn="ctr">
                <a:lnSpc>
                  <a:spcPct val="120000"/>
                </a:lnSpc>
              </a:pPr>
              <a:r>
                <a:rPr lang="zh-CN" altLang="en-US" sz="2400" b="1" dirty="0" smtClean="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提出假设</a:t>
              </a:r>
              <a:endParaRPr lang="zh-CN" altLang="en-US" sz="24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p:cNvGrpSpPr/>
          <p:nvPr/>
        </p:nvGrpSpPr>
        <p:grpSpPr>
          <a:xfrm>
            <a:off x="4913245" y="5180182"/>
            <a:ext cx="3096491" cy="1172818"/>
            <a:chOff x="4913245" y="4853609"/>
            <a:chExt cx="3096491" cy="1172818"/>
          </a:xfrm>
        </p:grpSpPr>
        <p:sp>
          <p:nvSpPr>
            <p:cNvPr id="43" name="任意多边形 42"/>
            <p:cNvSpPr/>
            <p:nvPr/>
          </p:nvSpPr>
          <p:spPr>
            <a:xfrm rot="10800000">
              <a:off x="4913245" y="4853609"/>
              <a:ext cx="3096491" cy="1172818"/>
            </a:xfrm>
            <a:custGeom>
              <a:avLst/>
              <a:gdLst>
                <a:gd name="connsiteX0" fmla="*/ 378817 w 3096491"/>
                <a:gd name="connsiteY0" fmla="*/ 0 h 1172818"/>
                <a:gd name="connsiteX1" fmla="*/ 1838739 w 3096491"/>
                <a:gd name="connsiteY1" fmla="*/ 0 h 1172818"/>
                <a:gd name="connsiteX2" fmla="*/ 3094491 w 3096491"/>
                <a:gd name="connsiteY2" fmla="*/ 1133209 h 1172818"/>
                <a:gd name="connsiteX3" fmla="*/ 3096491 w 3096491"/>
                <a:gd name="connsiteY3" fmla="*/ 1172818 h 1172818"/>
                <a:gd name="connsiteX4" fmla="*/ 2381524 w 3096491"/>
                <a:gd name="connsiteY4" fmla="*/ 1172818 h 1172818"/>
                <a:gd name="connsiteX5" fmla="*/ 2378642 w 3096491"/>
                <a:gd name="connsiteY5" fmla="*/ 1144229 h 1172818"/>
                <a:gd name="connsiteX6" fmla="*/ 1893405 w 3096491"/>
                <a:gd name="connsiteY6" fmla="*/ 748749 h 1172818"/>
                <a:gd name="connsiteX7" fmla="*/ 350180 w 3096491"/>
                <a:gd name="connsiteY7" fmla="*/ 748749 h 1172818"/>
                <a:gd name="connsiteX8" fmla="*/ 0 w 3096491"/>
                <a:gd name="connsiteY8" fmla="*/ 387626 h 1172818"/>
                <a:gd name="connsiteX9" fmla="*/ 378817 w 3096491"/>
                <a:gd name="connsiteY9" fmla="*/ 0 h 11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6491" h="1172818">
                  <a:moveTo>
                    <a:pt x="378817" y="0"/>
                  </a:moveTo>
                  <a:lnTo>
                    <a:pt x="1838739" y="0"/>
                  </a:lnTo>
                  <a:cubicBezTo>
                    <a:pt x="2492300" y="0"/>
                    <a:pt x="3029851" y="496703"/>
                    <a:pt x="3094491" y="1133209"/>
                  </a:cubicBezTo>
                  <a:lnTo>
                    <a:pt x="3096491" y="1172818"/>
                  </a:lnTo>
                  <a:lnTo>
                    <a:pt x="2381524" y="1172818"/>
                  </a:lnTo>
                  <a:lnTo>
                    <a:pt x="2378642" y="1144229"/>
                  </a:lnTo>
                  <a:cubicBezTo>
                    <a:pt x="2332458" y="918529"/>
                    <a:pt x="2132759" y="748749"/>
                    <a:pt x="1893405" y="748749"/>
                  </a:cubicBezTo>
                  <a:lnTo>
                    <a:pt x="350180" y="748749"/>
                  </a:lnTo>
                  <a:lnTo>
                    <a:pt x="0" y="387626"/>
                  </a:lnTo>
                  <a:lnTo>
                    <a:pt x="378817"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6169958" y="5404869"/>
              <a:ext cx="1415772" cy="461665"/>
            </a:xfrm>
            <a:prstGeom prst="rect">
              <a:avLst/>
            </a:prstGeom>
            <a:noFill/>
            <a:effectLst/>
          </p:spPr>
          <p:txBody>
            <a:bodyPr wrap="none" rtlCol="0">
              <a:spAutoFit/>
            </a:bodyPr>
            <a:lstStyle/>
            <a:p>
              <a:pPr algn="ctr"/>
              <a:r>
                <a:rPr lang="zh-CN" altLang="en-US" sz="2400" b="1" dirty="0" smtClean="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检验假设</a:t>
              </a:r>
              <a:endParaRPr lang="zh-CN" altLang="en-US" sz="24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45" name="文本框 44"/>
          <p:cNvSpPr txBox="1"/>
          <p:nvPr/>
        </p:nvSpPr>
        <p:spPr>
          <a:xfrm>
            <a:off x="8368116" y="556216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1415512" y="199673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1377152" y="4459319"/>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8368116" y="317286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05947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 presetClass="entr" presetSubtype="2" decel="28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750" fill="hold"/>
                                        <p:tgtEl>
                                          <p:spTgt spid="33"/>
                                        </p:tgtEl>
                                        <p:attrNameLst>
                                          <p:attrName>ppt_x</p:attrName>
                                        </p:attrNameLst>
                                      </p:cBhvr>
                                      <p:tavLst>
                                        <p:tav tm="0">
                                          <p:val>
                                            <p:strVal val="1+#ppt_w/2"/>
                                          </p:val>
                                        </p:tav>
                                        <p:tav tm="100000">
                                          <p:val>
                                            <p:strVal val="#ppt_x"/>
                                          </p:val>
                                        </p:tav>
                                      </p:tavLst>
                                    </p:anim>
                                    <p:anim calcmode="lin" valueType="num">
                                      <p:cBhvr additive="base">
                                        <p:cTn id="18" dur="75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decel="28000" fill="hold" nodeType="withEffect">
                                  <p:stCondLst>
                                    <p:cond delay="25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750" fill="hold"/>
                                        <p:tgtEl>
                                          <p:spTgt spid="36"/>
                                        </p:tgtEl>
                                        <p:attrNameLst>
                                          <p:attrName>ppt_x</p:attrName>
                                        </p:attrNameLst>
                                      </p:cBhvr>
                                      <p:tavLst>
                                        <p:tav tm="0">
                                          <p:val>
                                            <p:strVal val="0-#ppt_w/2"/>
                                          </p:val>
                                        </p:tav>
                                        <p:tav tm="100000">
                                          <p:val>
                                            <p:strVal val="#ppt_x"/>
                                          </p:val>
                                        </p:tav>
                                      </p:tavLst>
                                    </p:anim>
                                    <p:anim calcmode="lin" valueType="num">
                                      <p:cBhvr additive="base">
                                        <p:cTn id="22" dur="75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decel="28000" fill="hold" nodeType="withEffect">
                                  <p:stCondLst>
                                    <p:cond delay="50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750" fill="hold"/>
                                        <p:tgtEl>
                                          <p:spTgt spid="39"/>
                                        </p:tgtEl>
                                        <p:attrNameLst>
                                          <p:attrName>ppt_x</p:attrName>
                                        </p:attrNameLst>
                                      </p:cBhvr>
                                      <p:tavLst>
                                        <p:tav tm="0">
                                          <p:val>
                                            <p:strVal val="1+#ppt_w/2"/>
                                          </p:val>
                                        </p:tav>
                                        <p:tav tm="100000">
                                          <p:val>
                                            <p:strVal val="#ppt_x"/>
                                          </p:val>
                                        </p:tav>
                                      </p:tavLst>
                                    </p:anim>
                                    <p:anim calcmode="lin" valueType="num">
                                      <p:cBhvr additive="base">
                                        <p:cTn id="26" dur="750" fill="hold"/>
                                        <p:tgtEl>
                                          <p:spTgt spid="39"/>
                                        </p:tgtEl>
                                        <p:attrNameLst>
                                          <p:attrName>ppt_y</p:attrName>
                                        </p:attrNameLst>
                                      </p:cBhvr>
                                      <p:tavLst>
                                        <p:tav tm="0">
                                          <p:val>
                                            <p:strVal val="#ppt_y"/>
                                          </p:val>
                                        </p:tav>
                                        <p:tav tm="100000">
                                          <p:val>
                                            <p:strVal val="#ppt_y"/>
                                          </p:val>
                                        </p:tav>
                                      </p:tavLst>
                                    </p:anim>
                                  </p:childTnLst>
                                </p:cTn>
                              </p:par>
                              <p:par>
                                <p:cTn id="27" presetID="2" presetClass="entr" presetSubtype="8" decel="28000" fill="hold" nodeType="withEffect">
                                  <p:stCondLst>
                                    <p:cond delay="75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750" fill="hold"/>
                                        <p:tgtEl>
                                          <p:spTgt spid="42"/>
                                        </p:tgtEl>
                                        <p:attrNameLst>
                                          <p:attrName>ppt_x</p:attrName>
                                        </p:attrNameLst>
                                      </p:cBhvr>
                                      <p:tavLst>
                                        <p:tav tm="0">
                                          <p:val>
                                            <p:strVal val="0-#ppt_w/2"/>
                                          </p:val>
                                        </p:tav>
                                        <p:tav tm="100000">
                                          <p:val>
                                            <p:strVal val="#ppt_x"/>
                                          </p:val>
                                        </p:tav>
                                      </p:tavLst>
                                    </p:anim>
                                    <p:anim calcmode="lin" valueType="num">
                                      <p:cBhvr additive="base">
                                        <p:cTn id="30" dur="750" fill="hold"/>
                                        <p:tgtEl>
                                          <p:spTgt spid="42"/>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59" name="六边形 58"/>
          <p:cNvSpPr>
            <a:spLocks noChangeAspect="1"/>
          </p:cNvSpPr>
          <p:nvPr/>
        </p:nvSpPr>
        <p:spPr>
          <a:xfrm>
            <a:off x="-1316557" y="1965411"/>
            <a:ext cx="6011387" cy="2920488"/>
          </a:xfrm>
          <a:prstGeom prst="hexagon">
            <a:avLst>
              <a:gd name="adj" fmla="val 33071"/>
              <a:gd name="vf" fmla="val 115470"/>
            </a:avLst>
          </a:prstGeom>
          <a:solidFill>
            <a:srgbClr val="EA550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a:spLocks noChangeAspect="1"/>
          </p:cNvSpPr>
          <p:nvPr/>
        </p:nvSpPr>
        <p:spPr>
          <a:xfrm>
            <a:off x="4061439" y="1961723"/>
            <a:ext cx="9518084" cy="2920486"/>
          </a:xfrm>
          <a:custGeom>
            <a:avLst/>
            <a:gdLst>
              <a:gd name="connsiteX0" fmla="*/ 2440 w 9518084"/>
              <a:gd name="connsiteY0" fmla="*/ 0 h 2920486"/>
              <a:gd name="connsiteX1" fmla="*/ 8552249 w 9518084"/>
              <a:gd name="connsiteY1" fmla="*/ 0 h 2920486"/>
              <a:gd name="connsiteX2" fmla="*/ 9518084 w 9518084"/>
              <a:gd name="connsiteY2" fmla="*/ 1460243 h 2920486"/>
              <a:gd name="connsiteX3" fmla="*/ 8552249 w 9518084"/>
              <a:gd name="connsiteY3" fmla="*/ 2920486 h 2920486"/>
              <a:gd name="connsiteX4" fmla="*/ 11192 w 9518084"/>
              <a:gd name="connsiteY4" fmla="*/ 2920486 h 2920486"/>
              <a:gd name="connsiteX5" fmla="*/ 974588 w 9518084"/>
              <a:gd name="connsiteY5" fmla="*/ 1463932 h 2920486"/>
              <a:gd name="connsiteX6" fmla="*/ 8752 w 9518084"/>
              <a:gd name="connsiteY6" fmla="*/ 3689 h 2920486"/>
              <a:gd name="connsiteX7" fmla="*/ 0 w 9518084"/>
              <a:gd name="connsiteY7" fmla="*/ 3689 h 29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084" h="2920486">
                <a:moveTo>
                  <a:pt x="2440" y="0"/>
                </a:moveTo>
                <a:lnTo>
                  <a:pt x="8552249" y="0"/>
                </a:lnTo>
                <a:lnTo>
                  <a:pt x="9518084" y="1460243"/>
                </a:lnTo>
                <a:lnTo>
                  <a:pt x="8552249" y="2920486"/>
                </a:lnTo>
                <a:lnTo>
                  <a:pt x="11192" y="2920486"/>
                </a:lnTo>
                <a:lnTo>
                  <a:pt x="974588" y="1463932"/>
                </a:lnTo>
                <a:lnTo>
                  <a:pt x="8752" y="3689"/>
                </a:lnTo>
                <a:lnTo>
                  <a:pt x="0" y="3689"/>
                </a:lnTo>
                <a:close/>
              </a:path>
            </a:pathLst>
          </a:custGeom>
          <a:solidFill>
            <a:srgbClr val="2C2422"/>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sp>
        <p:nvSpPr>
          <p:cNvPr id="55" name="文本框 54" descr="e7d195523061f1c0deeec63e560781cfd59afb0ea006f2a87ABB68BF51EA6619813959095094C18C62A12F549504892A4AAA8C1554C6663626E05CA27F281A14E6983772AFC3FB97135759321DEA3D703E9D8D869A2273EEB18D790946B2A521F745ADE00CF05F4F47179BED51AD77110A7040EED305A61EF91E66FB698438EC9E5D9BF8EF8F70BE00893BA48996A684"/>
          <p:cNvSpPr txBox="1"/>
          <p:nvPr/>
        </p:nvSpPr>
        <p:spPr>
          <a:xfrm>
            <a:off x="6634830" y="2518919"/>
            <a:ext cx="3940502" cy="1692771"/>
          </a:xfrm>
          <a:prstGeom prst="rect">
            <a:avLst/>
          </a:prstGeom>
          <a:noFill/>
          <a:effectLst/>
        </p:spPr>
        <p:txBody>
          <a:bodyPr wrap="none" rtlCol="0">
            <a:spAutoFit/>
          </a:bodyPr>
          <a:lstStyle/>
          <a:p>
            <a:pPr algn="ctr">
              <a:spcBef>
                <a:spcPts val="500"/>
              </a:spcBef>
              <a:defRPr/>
            </a:pPr>
            <a:r>
              <a:rPr lang="zh-CN" altLang="en-US" sz="6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胜任能力</a:t>
            </a:r>
          </a:p>
          <a:p>
            <a:pPr algn="ctr">
              <a:defRPr/>
            </a:pPr>
            <a:r>
              <a:rPr lang="en-US" altLang="zh-CN" sz="4400" kern="1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4400" b="1" dirty="0">
                <a:solidFill>
                  <a:schemeClr val="bg1"/>
                </a:solidFill>
              </a:rPr>
              <a:t>COMPETENCE</a:t>
            </a:r>
            <a:endParaRPr lang="zh-CN" altLang="zh-CN" sz="4400"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TextBox 20"/>
          <p:cNvSpPr txBox="1"/>
          <p:nvPr/>
        </p:nvSpPr>
        <p:spPr>
          <a:xfrm>
            <a:off x="1314552" y="2144693"/>
            <a:ext cx="2075889" cy="2554545"/>
          </a:xfrm>
          <a:prstGeom prst="rect">
            <a:avLst/>
          </a:prstGeom>
          <a:noFill/>
        </p:spPr>
        <p:txBody>
          <a:bodyPr wrap="none" lIns="0" tIns="0" rIns="0" bIns="0" rtlCol="0">
            <a:spAutoFit/>
          </a:bodyPr>
          <a:lstStyle/>
          <a:p>
            <a:r>
              <a:rPr lang="en-US" altLang="zh-CN" sz="16600" b="1" spc="400" dirty="0" smtClean="0">
                <a:solidFill>
                  <a:schemeClr val="bg1"/>
                </a:solidFill>
                <a:latin typeface="Agency FB" panose="020B0503020202020204" pitchFamily="34" charset="0"/>
                <a:ea typeface="微软雅黑" pitchFamily="34" charset="-122"/>
              </a:rPr>
              <a:t>03</a:t>
            </a:r>
            <a:endParaRPr lang="zh-CN" altLang="en-US" sz="16600" b="1" spc="400" dirty="0">
              <a:solidFill>
                <a:schemeClr val="bg1"/>
              </a:solidFill>
              <a:latin typeface="Agency FB" panose="020B0503020202020204" pitchFamily="34" charset="0"/>
              <a:ea typeface="微软雅黑" pitchFamily="34" charset="-122"/>
            </a:endParaRPr>
          </a:p>
        </p:txBody>
      </p:sp>
    </p:spTree>
    <p:extLst>
      <p:ext uri="{BB962C8B-B14F-4D97-AF65-F5344CB8AC3E}">
        <p14:creationId xmlns:p14="http://schemas.microsoft.com/office/powerpoint/2010/main" val="393102830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4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0-#ppt_w/2"/>
                                          </p:val>
                                        </p:tav>
                                        <p:tav tm="100000">
                                          <p:val>
                                            <p:strVal val="#ppt_x"/>
                                          </p:val>
                                        </p:tav>
                                      </p:tavLst>
                                    </p:anim>
                                    <p:anim calcmode="lin" valueType="num">
                                      <p:cBhvr additive="base">
                                        <p:cTn id="8" dur="10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2" decel="4400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1000" fill="hold"/>
                                        <p:tgtEl>
                                          <p:spTgt spid="58"/>
                                        </p:tgtEl>
                                        <p:attrNameLst>
                                          <p:attrName>ppt_x</p:attrName>
                                        </p:attrNameLst>
                                      </p:cBhvr>
                                      <p:tavLst>
                                        <p:tav tm="0">
                                          <p:val>
                                            <p:strVal val="1+#ppt_w/2"/>
                                          </p:val>
                                        </p:tav>
                                        <p:tav tm="100000">
                                          <p:val>
                                            <p:strVal val="#ppt_x"/>
                                          </p:val>
                                        </p:tav>
                                      </p:tavLst>
                                    </p:anim>
                                    <p:anim calcmode="lin" valueType="num">
                                      <p:cBhvr additive="base">
                                        <p:cTn id="12" dur="10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childTnLst>
                          </p:cTn>
                        </p:par>
                        <p:par>
                          <p:cTn id="19" fill="hold">
                            <p:stCondLst>
                              <p:cond delay="15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55"/>
                                        </p:tgtEl>
                                        <p:attrNameLst>
                                          <p:attrName>style.visibility</p:attrName>
                                        </p:attrNameLst>
                                      </p:cBhvr>
                                      <p:to>
                                        <p:strVal val="visible"/>
                                      </p:to>
                                    </p:set>
                                    <p:anim by="(-#ppt_w*2)" calcmode="lin" valueType="num">
                                      <p:cBhvr rctx="PPT">
                                        <p:cTn id="22" dur="500" autoRev="1" fill="hold">
                                          <p:stCondLst>
                                            <p:cond delay="0"/>
                                          </p:stCondLst>
                                        </p:cTn>
                                        <p:tgtEl>
                                          <p:spTgt spid="55"/>
                                        </p:tgtEl>
                                        <p:attrNameLst>
                                          <p:attrName>ppt_w</p:attrName>
                                        </p:attrNameLst>
                                      </p:cBhvr>
                                    </p:anim>
                                    <p:anim by="(#ppt_w*0.50)" calcmode="lin" valueType="num">
                                      <p:cBhvr>
                                        <p:cTn id="23" dur="500" decel="50000" autoRev="1" fill="hold">
                                          <p:stCondLst>
                                            <p:cond delay="0"/>
                                          </p:stCondLst>
                                        </p:cTn>
                                        <p:tgtEl>
                                          <p:spTgt spid="55"/>
                                        </p:tgtEl>
                                        <p:attrNameLst>
                                          <p:attrName>ppt_x</p:attrName>
                                        </p:attrNameLst>
                                      </p:cBhvr>
                                    </p:anim>
                                    <p:anim from="(-#ppt_h/2)" to="(#ppt_y)" calcmode="lin" valueType="num">
                                      <p:cBhvr>
                                        <p:cTn id="24" dur="1000" fill="hold">
                                          <p:stCondLst>
                                            <p:cond delay="0"/>
                                          </p:stCondLst>
                                        </p:cTn>
                                        <p:tgtEl>
                                          <p:spTgt spid="55"/>
                                        </p:tgtEl>
                                        <p:attrNameLst>
                                          <p:attrName>ppt_y</p:attrName>
                                        </p:attrNameLst>
                                      </p:cBhvr>
                                    </p:anim>
                                    <p:animRot by="21600000">
                                      <p:cBhvr>
                                        <p:cTn id="25" dur="1000" fill="hold">
                                          <p:stCondLst>
                                            <p:cond delay="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P spid="55"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85775"/>
            <a:ext cx="4231347" cy="900246"/>
          </a:xfrm>
          <a:prstGeom prst="rect">
            <a:avLst/>
          </a:prstGeom>
          <a:noFill/>
        </p:spPr>
        <p:txBody>
          <a:bodyPr wrap="square" lIns="68580" tIns="34290" rIns="68580" bIns="34290" rtlCol="0">
            <a:spAutoFit/>
          </a:bodyPr>
          <a:lstStyle/>
          <a:p>
            <a:pPr marL="0" lvl="1"/>
            <a:r>
              <a:rPr lang="zh-CN" altLang="en-US" sz="5400" b="1" dirty="0">
                <a:solidFill>
                  <a:srgbClr val="FFFFFF"/>
                </a:solidFill>
                <a:latin typeface="微软雅黑" pitchFamily="34" charset="-122"/>
                <a:ea typeface="微软雅黑" pitchFamily="34" charset="-122"/>
              </a:rPr>
              <a:t>责任义务</a:t>
            </a:r>
          </a:p>
        </p:txBody>
      </p:sp>
      <p:grpSp>
        <p:nvGrpSpPr>
          <p:cNvPr id="6" name="组合 5"/>
          <p:cNvGrpSpPr/>
          <p:nvPr/>
        </p:nvGrpSpPr>
        <p:grpSpPr>
          <a:xfrm>
            <a:off x="124694" y="2691985"/>
            <a:ext cx="1107996" cy="2119865"/>
            <a:chOff x="124694" y="2347215"/>
            <a:chExt cx="1107996" cy="2119865"/>
          </a:xfrm>
        </p:grpSpPr>
        <p:grpSp>
          <p:nvGrpSpPr>
            <p:cNvPr id="7" name="组合 6"/>
            <p:cNvGrpSpPr/>
            <p:nvPr/>
          </p:nvGrpSpPr>
          <p:grpSpPr>
            <a:xfrm>
              <a:off x="770183" y="2347215"/>
              <a:ext cx="179916" cy="1100108"/>
              <a:chOff x="4524245" y="3111810"/>
              <a:chExt cx="134937" cy="825081"/>
            </a:xfrm>
          </p:grpSpPr>
          <p:cxnSp>
            <p:nvCxnSpPr>
              <p:cNvPr id="9" name="直接连接符 8"/>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124694" y="3266751"/>
              <a:ext cx="1107996" cy="1200329"/>
            </a:xfrm>
            <a:prstGeom prst="rect">
              <a:avLst/>
            </a:prstGeom>
          </p:spPr>
          <p:txBody>
            <a:bodyPr wrap="none">
              <a:spAutoFit/>
            </a:bodyPr>
            <a:lstStyle/>
            <a:p>
              <a:r>
                <a:rPr lang="zh-CN" altLang="en-US" sz="7200" dirty="0">
                  <a:solidFill>
                    <a:srgbClr val="EA5503"/>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EA550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2" name="组合 11"/>
          <p:cNvGrpSpPr/>
          <p:nvPr/>
        </p:nvGrpSpPr>
        <p:grpSpPr>
          <a:xfrm>
            <a:off x="3869778" y="2691985"/>
            <a:ext cx="1107996" cy="2119865"/>
            <a:chOff x="3869778" y="2347215"/>
            <a:chExt cx="1107996" cy="2119865"/>
          </a:xfrm>
        </p:grpSpPr>
        <p:grpSp>
          <p:nvGrpSpPr>
            <p:cNvPr id="13" name="组合 12"/>
            <p:cNvGrpSpPr/>
            <p:nvPr/>
          </p:nvGrpSpPr>
          <p:grpSpPr>
            <a:xfrm>
              <a:off x="4515267" y="2347215"/>
              <a:ext cx="179916" cy="1100108"/>
              <a:chOff x="4524245" y="3111810"/>
              <a:chExt cx="134937" cy="825081"/>
            </a:xfrm>
          </p:grpSpPr>
          <p:cxnSp>
            <p:nvCxnSpPr>
              <p:cNvPr id="15" name="直接连接符 14"/>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3869778" y="3266751"/>
              <a:ext cx="1107996" cy="1200329"/>
            </a:xfrm>
            <a:prstGeom prst="rect">
              <a:avLst/>
            </a:prstGeom>
          </p:spPr>
          <p:txBody>
            <a:bodyPr wrap="none">
              <a:spAutoFit/>
            </a:bodyPr>
            <a:lstStyle/>
            <a:p>
              <a:r>
                <a:rPr lang="zh-CN" altLang="en-US" sz="7200" dirty="0">
                  <a:solidFill>
                    <a:srgbClr val="2C2422"/>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2C2422"/>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7614862" y="2691985"/>
            <a:ext cx="1107996" cy="2119865"/>
            <a:chOff x="7614862" y="2347215"/>
            <a:chExt cx="1107996" cy="2119865"/>
          </a:xfrm>
        </p:grpSpPr>
        <p:grpSp>
          <p:nvGrpSpPr>
            <p:cNvPr id="19" name="组合 18"/>
            <p:cNvGrpSpPr/>
            <p:nvPr/>
          </p:nvGrpSpPr>
          <p:grpSpPr>
            <a:xfrm>
              <a:off x="8260351" y="2347215"/>
              <a:ext cx="179916" cy="1100108"/>
              <a:chOff x="4524245" y="3111810"/>
              <a:chExt cx="134937" cy="825081"/>
            </a:xfrm>
          </p:grpSpPr>
          <p:cxnSp>
            <p:nvCxnSpPr>
              <p:cNvPr id="21" name="直接连接符 20"/>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7614862" y="3266751"/>
              <a:ext cx="1107996" cy="1200329"/>
            </a:xfrm>
            <a:prstGeom prst="rect">
              <a:avLst/>
            </a:prstGeom>
          </p:spPr>
          <p:txBody>
            <a:bodyPr wrap="none">
              <a:spAutoFit/>
            </a:bodyPr>
            <a:lstStyle/>
            <a:p>
              <a:r>
                <a:rPr lang="zh-CN" altLang="en-US" sz="7200" dirty="0">
                  <a:solidFill>
                    <a:srgbClr val="EA5503"/>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EA550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4" name="组合 23"/>
          <p:cNvGrpSpPr/>
          <p:nvPr/>
        </p:nvGrpSpPr>
        <p:grpSpPr>
          <a:xfrm>
            <a:off x="1113255" y="3796284"/>
            <a:ext cx="1006013" cy="1025234"/>
            <a:chOff x="1113255" y="3451514"/>
            <a:chExt cx="1006013" cy="1025234"/>
          </a:xfrm>
        </p:grpSpPr>
        <p:sp>
          <p:nvSpPr>
            <p:cNvPr id="25" name="Freeform 5"/>
            <p:cNvSpPr>
              <a:spLocks noEditPoints="1"/>
            </p:cNvSpPr>
            <p:nvPr/>
          </p:nvSpPr>
          <p:spPr bwMode="auto">
            <a:xfrm>
              <a:off x="1113255" y="3451514"/>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EA5503"/>
            </a:solidFill>
            <a:ln>
              <a:noFill/>
            </a:ln>
            <a:extLst/>
          </p:spPr>
          <p:txBody>
            <a:bodyPr/>
            <a:lstStyle/>
            <a:p>
              <a:endParaRPr lang="zh-CN" altLang="en-US" sz="1799"/>
            </a:p>
          </p:txBody>
        </p:sp>
        <p:sp>
          <p:nvSpPr>
            <p:cNvPr id="26" name="文本框 25"/>
            <p:cNvSpPr txBox="1"/>
            <p:nvPr/>
          </p:nvSpPr>
          <p:spPr>
            <a:xfrm>
              <a:off x="1291492" y="3617442"/>
              <a:ext cx="649537" cy="646331"/>
            </a:xfrm>
            <a:prstGeom prst="rect">
              <a:avLst/>
            </a:prstGeom>
            <a:noFill/>
            <a:effectLst/>
          </p:spPr>
          <p:txBody>
            <a:bodyPr wrap="none" rtlCol="0">
              <a:spAutoFit/>
            </a:bodyPr>
            <a:lstStyle/>
            <a:p>
              <a:r>
                <a:rPr lang="en-US" altLang="zh-CN" sz="3600" b="1" dirty="0" smtClean="0">
                  <a:solidFill>
                    <a:srgbClr val="FFFFFF"/>
                  </a:solidFill>
                  <a:latin typeface="方正姚体" panose="02010601030101010101" pitchFamily="2" charset="-122"/>
                  <a:ea typeface="方正姚体" panose="02010601030101010101" pitchFamily="2" charset="-122"/>
                </a:rPr>
                <a:t>01</a:t>
              </a:r>
              <a:endParaRPr lang="en-US" altLang="zh-CN" sz="2800" b="1" dirty="0" smtClean="0">
                <a:solidFill>
                  <a:srgbClr val="FFFFFF"/>
                </a:solidFill>
                <a:latin typeface="方正姚体" panose="02010601030101010101" pitchFamily="2" charset="-122"/>
                <a:ea typeface="方正姚体" panose="02010601030101010101" pitchFamily="2" charset="-122"/>
              </a:endParaRPr>
            </a:p>
          </p:txBody>
        </p:sp>
      </p:grpSp>
      <p:grpSp>
        <p:nvGrpSpPr>
          <p:cNvPr id="27" name="组合 26"/>
          <p:cNvGrpSpPr/>
          <p:nvPr/>
        </p:nvGrpSpPr>
        <p:grpSpPr>
          <a:xfrm>
            <a:off x="4858339" y="3786616"/>
            <a:ext cx="1006013" cy="1025234"/>
            <a:chOff x="4858339" y="3441846"/>
            <a:chExt cx="1006013" cy="1025234"/>
          </a:xfrm>
        </p:grpSpPr>
        <p:sp>
          <p:nvSpPr>
            <p:cNvPr id="28" name="Freeform 5"/>
            <p:cNvSpPr>
              <a:spLocks noEditPoints="1"/>
            </p:cNvSpPr>
            <p:nvPr/>
          </p:nvSpPr>
          <p:spPr bwMode="auto">
            <a:xfrm>
              <a:off x="4858339"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2C2422"/>
            </a:solidFill>
            <a:ln>
              <a:noFill/>
            </a:ln>
            <a:extLst/>
          </p:spPr>
          <p:txBody>
            <a:bodyPr/>
            <a:lstStyle/>
            <a:p>
              <a:endParaRPr lang="zh-CN" altLang="en-US" sz="1799"/>
            </a:p>
          </p:txBody>
        </p:sp>
        <p:sp>
          <p:nvSpPr>
            <p:cNvPr id="29" name="文本框 28"/>
            <p:cNvSpPr txBox="1"/>
            <p:nvPr/>
          </p:nvSpPr>
          <p:spPr>
            <a:xfrm>
              <a:off x="5036577" y="3617441"/>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02</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0" name="组合 29"/>
          <p:cNvGrpSpPr/>
          <p:nvPr/>
        </p:nvGrpSpPr>
        <p:grpSpPr>
          <a:xfrm>
            <a:off x="8603423" y="3786616"/>
            <a:ext cx="1006013" cy="1025234"/>
            <a:chOff x="8603423" y="3441846"/>
            <a:chExt cx="1006013" cy="1025234"/>
          </a:xfrm>
        </p:grpSpPr>
        <p:sp>
          <p:nvSpPr>
            <p:cNvPr id="31" name="Freeform 5"/>
            <p:cNvSpPr>
              <a:spLocks noEditPoints="1"/>
            </p:cNvSpPr>
            <p:nvPr/>
          </p:nvSpPr>
          <p:spPr bwMode="auto">
            <a:xfrm>
              <a:off x="8603423"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solidFill>
              <a:srgbClr val="EA5503"/>
            </a:solidFill>
            <a:ln>
              <a:noFill/>
            </a:ln>
            <a:extLst/>
          </p:spPr>
          <p:txBody>
            <a:bodyPr/>
            <a:lstStyle/>
            <a:p>
              <a:endParaRPr lang="zh-CN" altLang="en-US" sz="1799"/>
            </a:p>
          </p:txBody>
        </p:sp>
        <p:sp>
          <p:nvSpPr>
            <p:cNvPr id="32" name="文本框 31"/>
            <p:cNvSpPr txBox="1"/>
            <p:nvPr/>
          </p:nvSpPr>
          <p:spPr>
            <a:xfrm>
              <a:off x="8781660" y="3617440"/>
              <a:ext cx="649537" cy="646331"/>
            </a:xfrm>
            <a:prstGeom prst="rect">
              <a:avLst/>
            </a:prstGeom>
            <a:noFill/>
            <a:effectLst/>
          </p:spPr>
          <p:txBody>
            <a:bodyPr wrap="none" rtlCol="0">
              <a:spAutoFit/>
            </a:bodyPr>
            <a:lstStyle/>
            <a:p>
              <a:r>
                <a:rPr lang="en-US" altLang="zh-CN" sz="3600" b="1" dirty="0" smtClean="0">
                  <a:solidFill>
                    <a:srgbClr val="FFFFFF"/>
                  </a:solidFill>
                  <a:latin typeface="方正姚体" panose="02010601030101010101" pitchFamily="2" charset="-122"/>
                  <a:ea typeface="方正姚体" panose="02010601030101010101" pitchFamily="2" charset="-122"/>
                </a:rPr>
                <a:t>03</a:t>
              </a:r>
              <a:endParaRPr lang="en-US" altLang="zh-CN" sz="2800" b="1" dirty="0" smtClean="0">
                <a:solidFill>
                  <a:srgbClr val="FFFFFF"/>
                </a:solidFill>
                <a:latin typeface="方正姚体" panose="02010601030101010101" pitchFamily="2" charset="-122"/>
                <a:ea typeface="方正姚体" panose="02010601030101010101" pitchFamily="2" charset="-122"/>
              </a:endParaRPr>
            </a:p>
          </p:txBody>
        </p:sp>
      </p:grpSp>
      <p:grpSp>
        <p:nvGrpSpPr>
          <p:cNvPr id="33" name="组合 32"/>
          <p:cNvGrpSpPr/>
          <p:nvPr/>
        </p:nvGrpSpPr>
        <p:grpSpPr>
          <a:xfrm>
            <a:off x="1113255" y="2522392"/>
            <a:ext cx="2877378" cy="992045"/>
            <a:chOff x="1113255" y="2177622"/>
            <a:chExt cx="2877378" cy="992045"/>
          </a:xfrm>
        </p:grpSpPr>
        <p:sp>
          <p:nvSpPr>
            <p:cNvPr id="34" name="矩形 33"/>
            <p:cNvSpPr/>
            <p:nvPr/>
          </p:nvSpPr>
          <p:spPr>
            <a:xfrm>
              <a:off x="1113255" y="2177622"/>
              <a:ext cx="2877378" cy="992045"/>
            </a:xfrm>
            <a:prstGeom prst="rect">
              <a:avLst/>
            </a:prstGeom>
            <a:solidFill>
              <a:srgbClr val="EA550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35" name="文本框 34"/>
            <p:cNvSpPr txBox="1"/>
            <p:nvPr/>
          </p:nvSpPr>
          <p:spPr>
            <a:xfrm>
              <a:off x="1228505" y="2406717"/>
              <a:ext cx="2646878" cy="461665"/>
            </a:xfrm>
            <a:prstGeom prst="rect">
              <a:avLst/>
            </a:prstGeom>
            <a:noFill/>
          </p:spPr>
          <p:txBody>
            <a:bodyPr wrap="none" rtlCol="0">
              <a:spAutoFit/>
            </a:bodyPr>
            <a:lstStyle/>
            <a:p>
              <a:pPr algn="ctr"/>
              <a:r>
                <a:rPr lang="zh-CN" altLang="en-US" sz="2400" b="1" dirty="0">
                  <a:solidFill>
                    <a:schemeClr val="bg1"/>
                  </a:solidFill>
                  <a:latin typeface="微软雅黑" pitchFamily="34" charset="-122"/>
                  <a:ea typeface="微软雅黑" pitchFamily="34" charset="-122"/>
                </a:rPr>
                <a:t>及时</a:t>
              </a:r>
              <a:r>
                <a:rPr lang="zh-CN" altLang="en-US" sz="2400" b="1" dirty="0" smtClean="0">
                  <a:solidFill>
                    <a:schemeClr val="bg1"/>
                  </a:solidFill>
                  <a:latin typeface="微软雅黑" pitchFamily="34" charset="-122"/>
                  <a:ea typeface="微软雅黑" pitchFamily="34" charset="-122"/>
                </a:rPr>
                <a:t>完成上级</a:t>
              </a:r>
              <a:r>
                <a:rPr lang="zh-CN" altLang="en-US" sz="2400" b="1" dirty="0">
                  <a:solidFill>
                    <a:schemeClr val="bg1"/>
                  </a:solidFill>
                  <a:latin typeface="微软雅黑" pitchFamily="34" charset="-122"/>
                  <a:ea typeface="微软雅黑" pitchFamily="34" charset="-122"/>
                </a:rPr>
                <a:t>任务</a:t>
              </a:r>
              <a:endParaRPr lang="en-US" altLang="zh-CN" sz="2400" b="1" dirty="0">
                <a:solidFill>
                  <a:schemeClr val="bg1"/>
                </a:solidFill>
                <a:latin typeface="微软雅黑" pitchFamily="34" charset="-122"/>
                <a:ea typeface="微软雅黑" pitchFamily="34" charset="-122"/>
              </a:endParaRPr>
            </a:p>
          </p:txBody>
        </p:sp>
      </p:grpSp>
      <p:grpSp>
        <p:nvGrpSpPr>
          <p:cNvPr id="36" name="组合 35"/>
          <p:cNvGrpSpPr/>
          <p:nvPr/>
        </p:nvGrpSpPr>
        <p:grpSpPr>
          <a:xfrm>
            <a:off x="4858339" y="2522392"/>
            <a:ext cx="2877378" cy="992045"/>
            <a:chOff x="4858339" y="2177622"/>
            <a:chExt cx="2877378" cy="992045"/>
          </a:xfrm>
        </p:grpSpPr>
        <p:sp>
          <p:nvSpPr>
            <p:cNvPr id="37" name="矩形 36"/>
            <p:cNvSpPr/>
            <p:nvPr/>
          </p:nvSpPr>
          <p:spPr>
            <a:xfrm>
              <a:off x="4858339" y="2177622"/>
              <a:ext cx="2877378" cy="992045"/>
            </a:xfrm>
            <a:prstGeom prst="rect">
              <a:avLst/>
            </a:prstGeom>
            <a:solidFill>
              <a:srgbClr val="2C242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38" name="文本框 37"/>
            <p:cNvSpPr txBox="1"/>
            <p:nvPr/>
          </p:nvSpPr>
          <p:spPr>
            <a:xfrm>
              <a:off x="5033094" y="2415047"/>
              <a:ext cx="2646878" cy="461665"/>
            </a:xfrm>
            <a:prstGeom prst="rect">
              <a:avLst/>
            </a:prstGeom>
            <a:noFill/>
          </p:spPr>
          <p:txBody>
            <a:bodyPr wrap="none" rtlCol="0">
              <a:spAutoFit/>
            </a:bodyPr>
            <a:lstStyle/>
            <a:p>
              <a:pPr algn="ctr"/>
              <a:r>
                <a:rPr lang="zh-CN" altLang="en-US" sz="2400" b="1" dirty="0">
                  <a:solidFill>
                    <a:schemeClr val="bg1"/>
                  </a:solidFill>
                  <a:latin typeface="微软雅黑" pitchFamily="34" charset="-122"/>
                  <a:ea typeface="微软雅黑" pitchFamily="34" charset="-122"/>
                </a:rPr>
                <a:t>同事之间团结友爱</a:t>
              </a:r>
              <a:endParaRPr lang="en-US" altLang="zh-CN" sz="2400" b="1" dirty="0">
                <a:solidFill>
                  <a:schemeClr val="bg1"/>
                </a:solidFill>
                <a:latin typeface="微软雅黑" pitchFamily="34" charset="-122"/>
                <a:ea typeface="微软雅黑" pitchFamily="34" charset="-122"/>
              </a:endParaRPr>
            </a:p>
          </p:txBody>
        </p:sp>
      </p:grpSp>
      <p:grpSp>
        <p:nvGrpSpPr>
          <p:cNvPr id="39" name="组合 38"/>
          <p:cNvGrpSpPr/>
          <p:nvPr/>
        </p:nvGrpSpPr>
        <p:grpSpPr>
          <a:xfrm>
            <a:off x="8603423" y="2522392"/>
            <a:ext cx="2877378" cy="992045"/>
            <a:chOff x="8603423" y="2177622"/>
            <a:chExt cx="2877378" cy="992045"/>
          </a:xfrm>
        </p:grpSpPr>
        <p:sp>
          <p:nvSpPr>
            <p:cNvPr id="40" name="矩形 39"/>
            <p:cNvSpPr/>
            <p:nvPr/>
          </p:nvSpPr>
          <p:spPr>
            <a:xfrm>
              <a:off x="8603423" y="2177622"/>
              <a:ext cx="2877378" cy="992045"/>
            </a:xfrm>
            <a:prstGeom prst="rect">
              <a:avLst/>
            </a:prstGeom>
            <a:solidFill>
              <a:srgbClr val="EA550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1" name="文本框 40"/>
            <p:cNvSpPr txBox="1"/>
            <p:nvPr/>
          </p:nvSpPr>
          <p:spPr>
            <a:xfrm>
              <a:off x="8722858" y="2406717"/>
              <a:ext cx="2646878" cy="461665"/>
            </a:xfrm>
            <a:prstGeom prst="rect">
              <a:avLst/>
            </a:prstGeom>
            <a:noFill/>
          </p:spPr>
          <p:txBody>
            <a:bodyPr wrap="none" rtlCol="0">
              <a:spAutoFit/>
            </a:bodyPr>
            <a:lstStyle/>
            <a:p>
              <a:pPr algn="ctr"/>
              <a:r>
                <a:rPr lang="zh-CN" altLang="en-US" sz="2400" b="1" dirty="0">
                  <a:solidFill>
                    <a:schemeClr val="bg1"/>
                  </a:solidFill>
                  <a:latin typeface="微软雅黑" pitchFamily="34" charset="-122"/>
                  <a:ea typeface="微软雅黑" pitchFamily="34" charset="-122"/>
                </a:rPr>
                <a:t>对待下属互帮互助</a:t>
              </a:r>
              <a:endParaRPr lang="en-US" altLang="zh-CN" sz="2400" b="1" dirty="0">
                <a:solidFill>
                  <a:schemeClr val="bg1"/>
                </a:solidFill>
                <a:latin typeface="微软雅黑" pitchFamily="34" charset="-122"/>
                <a:ea typeface="微软雅黑" pitchFamily="34" charset="-122"/>
              </a:endParaRPr>
            </a:p>
          </p:txBody>
        </p:sp>
      </p:grpSp>
      <p:sp>
        <p:nvSpPr>
          <p:cNvPr id="42" name="TextBox 12"/>
          <p:cNvSpPr txBox="1"/>
          <p:nvPr/>
        </p:nvSpPr>
        <p:spPr>
          <a:xfrm>
            <a:off x="1978839" y="5263778"/>
            <a:ext cx="8234322" cy="1938992"/>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简单输入简单文字这里输入简单的文字概述里输入简单文字概述这里简单输入简单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6210253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3" presetClass="entr" presetSubtype="32" fill="hold"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strVal val="4*#ppt_w"/>
                                          </p:val>
                                        </p:tav>
                                        <p:tav tm="100000">
                                          <p:val>
                                            <p:strVal val="#ppt_w"/>
                                          </p:val>
                                        </p:tav>
                                      </p:tavLst>
                                    </p:anim>
                                    <p:anim calcmode="lin" valueType="num">
                                      <p:cBhvr>
                                        <p:cTn id="18" dur="750" fill="hold"/>
                                        <p:tgtEl>
                                          <p:spTgt spid="24"/>
                                        </p:tgtEl>
                                        <p:attrNameLst>
                                          <p:attrName>ppt_h</p:attrName>
                                        </p:attrNameLst>
                                      </p:cBhvr>
                                      <p:tavLst>
                                        <p:tav tm="0">
                                          <p:val>
                                            <p:strVal val="4*#ppt_h"/>
                                          </p:val>
                                        </p:tav>
                                        <p:tav tm="100000">
                                          <p:val>
                                            <p:strVal val="#ppt_h"/>
                                          </p:val>
                                        </p:tav>
                                      </p:tavLst>
                                    </p:anim>
                                  </p:childTnLst>
                                </p:cTn>
                              </p:par>
                            </p:childTnLst>
                          </p:cTn>
                        </p:par>
                        <p:par>
                          <p:cTn id="19" fill="hold">
                            <p:stCondLst>
                              <p:cond delay="1000"/>
                            </p:stCondLst>
                            <p:childTnLst>
                              <p:par>
                                <p:cTn id="20" presetID="26" presetClass="emph" presetSubtype="0" fill="hold" nodeType="afterEffect">
                                  <p:stCondLst>
                                    <p:cond delay="0"/>
                                  </p:stCondLst>
                                  <p:childTnLst>
                                    <p:animEffect transition="out" filter="fade">
                                      <p:cBhvr>
                                        <p:cTn id="21" dur="500" tmFilter="0, 0; .2, .5; .8, .5; 1, 0"/>
                                        <p:tgtEl>
                                          <p:spTgt spid="24"/>
                                        </p:tgtEl>
                                      </p:cBhvr>
                                    </p:animEffect>
                                    <p:animScale>
                                      <p:cBhvr>
                                        <p:cTn id="22" dur="250" autoRev="1" fill="hold"/>
                                        <p:tgtEl>
                                          <p:spTgt spid="24"/>
                                        </p:tgtEl>
                                      </p:cBhvr>
                                      <p:by x="105000" y="105000"/>
                                    </p:animScale>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par>
                          <p:cTn id="27" fill="hold">
                            <p:stCondLst>
                              <p:cond delay="2000"/>
                            </p:stCondLst>
                            <p:childTnLst>
                              <p:par>
                                <p:cTn id="28" presetID="3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800" decel="100000"/>
                                        <p:tgtEl>
                                          <p:spTgt spid="33"/>
                                        </p:tgtEl>
                                      </p:cBhvr>
                                    </p:animEffect>
                                    <p:anim calcmode="lin" valueType="num">
                                      <p:cBhvr>
                                        <p:cTn id="31" dur="800" decel="100000" fill="hold"/>
                                        <p:tgtEl>
                                          <p:spTgt spid="33"/>
                                        </p:tgtEl>
                                        <p:attrNameLst>
                                          <p:attrName>style.rotation</p:attrName>
                                        </p:attrNameLst>
                                      </p:cBhvr>
                                      <p:tavLst>
                                        <p:tav tm="0">
                                          <p:val>
                                            <p:fltVal val="-90"/>
                                          </p:val>
                                        </p:tav>
                                        <p:tav tm="100000">
                                          <p:val>
                                            <p:fltVal val="0"/>
                                          </p:val>
                                        </p:tav>
                                      </p:tavLst>
                                    </p:anim>
                                    <p:anim calcmode="lin" valueType="num">
                                      <p:cBhvr>
                                        <p:cTn id="32" dur="800" decel="100000" fill="hold"/>
                                        <p:tgtEl>
                                          <p:spTgt spid="33"/>
                                        </p:tgtEl>
                                        <p:attrNameLst>
                                          <p:attrName>ppt_x</p:attrName>
                                        </p:attrNameLst>
                                      </p:cBhvr>
                                      <p:tavLst>
                                        <p:tav tm="0">
                                          <p:val>
                                            <p:strVal val="#ppt_x+0.4"/>
                                          </p:val>
                                        </p:tav>
                                        <p:tav tm="100000">
                                          <p:val>
                                            <p:strVal val="#ppt_x-0.05"/>
                                          </p:val>
                                        </p:tav>
                                      </p:tavLst>
                                    </p:anim>
                                    <p:anim calcmode="lin" valueType="num">
                                      <p:cBhvr>
                                        <p:cTn id="33" dur="800" decel="100000" fill="hold"/>
                                        <p:tgtEl>
                                          <p:spTgt spid="3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36" fill="hold">
                            <p:stCondLst>
                              <p:cond delay="3000"/>
                            </p:stCondLst>
                            <p:childTnLst>
                              <p:par>
                                <p:cTn id="37" presetID="23" presetClass="entr" presetSubtype="32"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750" fill="hold"/>
                                        <p:tgtEl>
                                          <p:spTgt spid="27"/>
                                        </p:tgtEl>
                                        <p:attrNameLst>
                                          <p:attrName>ppt_w</p:attrName>
                                        </p:attrNameLst>
                                      </p:cBhvr>
                                      <p:tavLst>
                                        <p:tav tm="0">
                                          <p:val>
                                            <p:strVal val="4*#ppt_w"/>
                                          </p:val>
                                        </p:tav>
                                        <p:tav tm="100000">
                                          <p:val>
                                            <p:strVal val="#ppt_w"/>
                                          </p:val>
                                        </p:tav>
                                      </p:tavLst>
                                    </p:anim>
                                    <p:anim calcmode="lin" valueType="num">
                                      <p:cBhvr>
                                        <p:cTn id="40" dur="750" fill="hold"/>
                                        <p:tgtEl>
                                          <p:spTgt spid="27"/>
                                        </p:tgtEl>
                                        <p:attrNameLst>
                                          <p:attrName>ppt_h</p:attrName>
                                        </p:attrNameLst>
                                      </p:cBhvr>
                                      <p:tavLst>
                                        <p:tav tm="0">
                                          <p:val>
                                            <p:strVal val="4*#ppt_h"/>
                                          </p:val>
                                        </p:tav>
                                        <p:tav tm="100000">
                                          <p:val>
                                            <p:strVal val="#ppt_h"/>
                                          </p:val>
                                        </p:tav>
                                      </p:tavLst>
                                    </p:anim>
                                  </p:childTnLst>
                                </p:cTn>
                              </p:par>
                            </p:childTnLst>
                          </p:cTn>
                        </p:par>
                        <p:par>
                          <p:cTn id="41" fill="hold">
                            <p:stCondLst>
                              <p:cond delay="3750"/>
                            </p:stCondLst>
                            <p:childTnLst>
                              <p:par>
                                <p:cTn id="42" presetID="26" presetClass="emph" presetSubtype="0" fill="hold" nodeType="afterEffect">
                                  <p:stCondLst>
                                    <p:cond delay="0"/>
                                  </p:stCondLst>
                                  <p:childTnLst>
                                    <p:animEffect transition="out" filter="fade">
                                      <p:cBhvr>
                                        <p:cTn id="43" dur="500" tmFilter="0, 0; .2, .5; .8, .5; 1, 0"/>
                                        <p:tgtEl>
                                          <p:spTgt spid="27"/>
                                        </p:tgtEl>
                                      </p:cBhvr>
                                    </p:animEffect>
                                    <p:animScale>
                                      <p:cBhvr>
                                        <p:cTn id="44" dur="250" autoRev="1" fill="hold"/>
                                        <p:tgtEl>
                                          <p:spTgt spid="27"/>
                                        </p:tgtEl>
                                      </p:cBhvr>
                                      <p:by x="105000" y="105000"/>
                                    </p:animScale>
                                  </p:childTnLst>
                                </p:cTn>
                              </p:par>
                            </p:childTnLst>
                          </p:cTn>
                        </p:par>
                        <p:par>
                          <p:cTn id="45" fill="hold">
                            <p:stCondLst>
                              <p:cond delay="4250"/>
                            </p:stCondLst>
                            <p:childTnLst>
                              <p:par>
                                <p:cTn id="46" presetID="22" presetClass="entr" presetSubtype="4"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par>
                          <p:cTn id="49" fill="hold">
                            <p:stCondLst>
                              <p:cond delay="4750"/>
                            </p:stCondLst>
                            <p:childTnLst>
                              <p:par>
                                <p:cTn id="50" presetID="30" presetClass="entr" presetSubtype="0"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800" decel="100000"/>
                                        <p:tgtEl>
                                          <p:spTgt spid="36"/>
                                        </p:tgtEl>
                                      </p:cBhvr>
                                    </p:animEffect>
                                    <p:anim calcmode="lin" valueType="num">
                                      <p:cBhvr>
                                        <p:cTn id="53" dur="800" decel="100000" fill="hold"/>
                                        <p:tgtEl>
                                          <p:spTgt spid="36"/>
                                        </p:tgtEl>
                                        <p:attrNameLst>
                                          <p:attrName>style.rotation</p:attrName>
                                        </p:attrNameLst>
                                      </p:cBhvr>
                                      <p:tavLst>
                                        <p:tav tm="0">
                                          <p:val>
                                            <p:fltVal val="-90"/>
                                          </p:val>
                                        </p:tav>
                                        <p:tav tm="100000">
                                          <p:val>
                                            <p:fltVal val="0"/>
                                          </p:val>
                                        </p:tav>
                                      </p:tavLst>
                                    </p:anim>
                                    <p:anim calcmode="lin" valueType="num">
                                      <p:cBhvr>
                                        <p:cTn id="54" dur="800" decel="100000" fill="hold"/>
                                        <p:tgtEl>
                                          <p:spTgt spid="36"/>
                                        </p:tgtEl>
                                        <p:attrNameLst>
                                          <p:attrName>ppt_x</p:attrName>
                                        </p:attrNameLst>
                                      </p:cBhvr>
                                      <p:tavLst>
                                        <p:tav tm="0">
                                          <p:val>
                                            <p:strVal val="#ppt_x+0.4"/>
                                          </p:val>
                                        </p:tav>
                                        <p:tav tm="100000">
                                          <p:val>
                                            <p:strVal val="#ppt_x-0.05"/>
                                          </p:val>
                                        </p:tav>
                                      </p:tavLst>
                                    </p:anim>
                                    <p:anim calcmode="lin" valueType="num">
                                      <p:cBhvr>
                                        <p:cTn id="55" dur="800" decel="100000" fill="hold"/>
                                        <p:tgtEl>
                                          <p:spTgt spid="3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par>
                          <p:cTn id="58" fill="hold">
                            <p:stCondLst>
                              <p:cond delay="5750"/>
                            </p:stCondLst>
                            <p:childTnLst>
                              <p:par>
                                <p:cTn id="59" presetID="23" presetClass="entr" presetSubtype="32"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750" fill="hold"/>
                                        <p:tgtEl>
                                          <p:spTgt spid="30"/>
                                        </p:tgtEl>
                                        <p:attrNameLst>
                                          <p:attrName>ppt_w</p:attrName>
                                        </p:attrNameLst>
                                      </p:cBhvr>
                                      <p:tavLst>
                                        <p:tav tm="0">
                                          <p:val>
                                            <p:strVal val="4*#ppt_w"/>
                                          </p:val>
                                        </p:tav>
                                        <p:tav tm="100000">
                                          <p:val>
                                            <p:strVal val="#ppt_w"/>
                                          </p:val>
                                        </p:tav>
                                      </p:tavLst>
                                    </p:anim>
                                    <p:anim calcmode="lin" valueType="num">
                                      <p:cBhvr>
                                        <p:cTn id="62" dur="750" fill="hold"/>
                                        <p:tgtEl>
                                          <p:spTgt spid="30"/>
                                        </p:tgtEl>
                                        <p:attrNameLst>
                                          <p:attrName>ppt_h</p:attrName>
                                        </p:attrNameLst>
                                      </p:cBhvr>
                                      <p:tavLst>
                                        <p:tav tm="0">
                                          <p:val>
                                            <p:strVal val="4*#ppt_h"/>
                                          </p:val>
                                        </p:tav>
                                        <p:tav tm="100000">
                                          <p:val>
                                            <p:strVal val="#ppt_h"/>
                                          </p:val>
                                        </p:tav>
                                      </p:tavLst>
                                    </p:anim>
                                  </p:childTnLst>
                                </p:cTn>
                              </p:par>
                            </p:childTnLst>
                          </p:cTn>
                        </p:par>
                        <p:par>
                          <p:cTn id="63" fill="hold">
                            <p:stCondLst>
                              <p:cond delay="6500"/>
                            </p:stCondLst>
                            <p:childTnLst>
                              <p:par>
                                <p:cTn id="64" presetID="26" presetClass="emph" presetSubtype="0" fill="hold" nodeType="afterEffect">
                                  <p:stCondLst>
                                    <p:cond delay="0"/>
                                  </p:stCondLst>
                                  <p:childTnLst>
                                    <p:animEffect transition="out" filter="fade">
                                      <p:cBhvr>
                                        <p:cTn id="65" dur="500" tmFilter="0, 0; .2, .5; .8, .5; 1, 0"/>
                                        <p:tgtEl>
                                          <p:spTgt spid="30"/>
                                        </p:tgtEl>
                                      </p:cBhvr>
                                    </p:animEffect>
                                    <p:animScale>
                                      <p:cBhvr>
                                        <p:cTn id="66" dur="250" autoRev="1" fill="hold"/>
                                        <p:tgtEl>
                                          <p:spTgt spid="30"/>
                                        </p:tgtEl>
                                      </p:cBhvr>
                                      <p:by x="105000" y="105000"/>
                                    </p:animScale>
                                  </p:childTnLst>
                                </p:cTn>
                              </p:par>
                            </p:childTnLst>
                          </p:cTn>
                        </p:par>
                        <p:par>
                          <p:cTn id="67" fill="hold">
                            <p:stCondLst>
                              <p:cond delay="7000"/>
                            </p:stCondLst>
                            <p:childTnLst>
                              <p:par>
                                <p:cTn id="68" presetID="22" presetClass="entr" presetSubtype="4" fill="hold"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par>
                          <p:cTn id="71" fill="hold">
                            <p:stCondLst>
                              <p:cond delay="7500"/>
                            </p:stCondLst>
                            <p:childTnLst>
                              <p:par>
                                <p:cTn id="72" presetID="30" presetClass="entr" presetSubtype="0" fill="hold"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800" decel="100000"/>
                                        <p:tgtEl>
                                          <p:spTgt spid="39"/>
                                        </p:tgtEl>
                                      </p:cBhvr>
                                    </p:animEffect>
                                    <p:anim calcmode="lin" valueType="num">
                                      <p:cBhvr>
                                        <p:cTn id="75" dur="800" decel="100000" fill="hold"/>
                                        <p:tgtEl>
                                          <p:spTgt spid="39"/>
                                        </p:tgtEl>
                                        <p:attrNameLst>
                                          <p:attrName>style.rotation</p:attrName>
                                        </p:attrNameLst>
                                      </p:cBhvr>
                                      <p:tavLst>
                                        <p:tav tm="0">
                                          <p:val>
                                            <p:fltVal val="-90"/>
                                          </p:val>
                                        </p:tav>
                                        <p:tav tm="100000">
                                          <p:val>
                                            <p:fltVal val="0"/>
                                          </p:val>
                                        </p:tav>
                                      </p:tavLst>
                                    </p:anim>
                                    <p:anim calcmode="lin" valueType="num">
                                      <p:cBhvr>
                                        <p:cTn id="76" dur="800" decel="100000" fill="hold"/>
                                        <p:tgtEl>
                                          <p:spTgt spid="39"/>
                                        </p:tgtEl>
                                        <p:attrNameLst>
                                          <p:attrName>ppt_x</p:attrName>
                                        </p:attrNameLst>
                                      </p:cBhvr>
                                      <p:tavLst>
                                        <p:tav tm="0">
                                          <p:val>
                                            <p:strVal val="#ppt_x+0.4"/>
                                          </p:val>
                                        </p:tav>
                                        <p:tav tm="100000">
                                          <p:val>
                                            <p:strVal val="#ppt_x-0.05"/>
                                          </p:val>
                                        </p:tav>
                                      </p:tavLst>
                                    </p:anim>
                                    <p:anim calcmode="lin" valueType="num">
                                      <p:cBhvr>
                                        <p:cTn id="77" dur="800" decel="100000" fill="hold"/>
                                        <p:tgtEl>
                                          <p:spTgt spid="39"/>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childTnLst>
                          </p:cTn>
                        </p:par>
                        <p:par>
                          <p:cTn id="80" fill="hold">
                            <p:stCondLst>
                              <p:cond delay="8500"/>
                            </p:stCondLst>
                            <p:childTnLst>
                              <p:par>
                                <p:cTn id="81" presetID="42"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1000"/>
                                        <p:tgtEl>
                                          <p:spTgt spid="42"/>
                                        </p:tgtEl>
                                      </p:cBhvr>
                                    </p:animEffect>
                                    <p:anim calcmode="lin" valueType="num">
                                      <p:cBhvr>
                                        <p:cTn id="84" dur="1000" fill="hold"/>
                                        <p:tgtEl>
                                          <p:spTgt spid="42"/>
                                        </p:tgtEl>
                                        <p:attrNameLst>
                                          <p:attrName>ppt_x</p:attrName>
                                        </p:attrNameLst>
                                      </p:cBhvr>
                                      <p:tavLst>
                                        <p:tav tm="0">
                                          <p:val>
                                            <p:strVal val="#ppt_x"/>
                                          </p:val>
                                        </p:tav>
                                        <p:tav tm="100000">
                                          <p:val>
                                            <p:strVal val="#ppt_x"/>
                                          </p:val>
                                        </p:tav>
                                      </p:tavLst>
                                    </p:anim>
                                    <p:anim calcmode="lin" valueType="num">
                                      <p:cBhvr>
                                        <p:cTn id="8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输入标题</a:t>
            </a:r>
            <a:endParaRPr lang="zh-CN" altLang="en-US" sz="5400" b="1" dirty="0">
              <a:solidFill>
                <a:srgbClr val="FFFFFF"/>
              </a:solidFill>
              <a:latin typeface="微软雅黑" pitchFamily="34" charset="-122"/>
              <a:ea typeface="微软雅黑" pitchFamily="34" charset="-122"/>
            </a:endParaRPr>
          </a:p>
        </p:txBody>
      </p:sp>
      <p:sp>
        <p:nvSpPr>
          <p:cNvPr id="6" name="任意多边形 5"/>
          <p:cNvSpPr/>
          <p:nvPr/>
        </p:nvSpPr>
        <p:spPr>
          <a:xfrm>
            <a:off x="1152525" y="2338828"/>
            <a:ext cx="4276725" cy="0"/>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1152526" y="4710553"/>
            <a:ext cx="3848100" cy="82694"/>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7229476" y="3323209"/>
            <a:ext cx="3848100" cy="82694"/>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6543675" y="5759826"/>
            <a:ext cx="4705349" cy="141352"/>
          </a:xfrm>
          <a:custGeom>
            <a:avLst/>
            <a:gdLst>
              <a:gd name="connsiteX0" fmla="*/ 4276725 w 4276725"/>
              <a:gd name="connsiteY0" fmla="*/ 0 h 0"/>
              <a:gd name="connsiteX1" fmla="*/ 0 w 4276725"/>
              <a:gd name="connsiteY1" fmla="*/ 0 h 0"/>
            </a:gdLst>
            <a:ahLst/>
            <a:cxnLst>
              <a:cxn ang="0">
                <a:pos x="connsiteX0" y="connsiteY0"/>
              </a:cxn>
              <a:cxn ang="0">
                <a:pos x="connsiteX1" y="connsiteY1"/>
              </a:cxn>
            </a:cxnLst>
            <a:rect l="l" t="t" r="r" b="b"/>
            <a:pathLst>
              <a:path w="4276725">
                <a:moveTo>
                  <a:pt x="427672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412365" y="3323209"/>
            <a:ext cx="1339007" cy="3092320"/>
            <a:chOff x="4412365" y="3032256"/>
            <a:chExt cx="1339007" cy="3092320"/>
          </a:xfrm>
        </p:grpSpPr>
        <p:sp>
          <p:nvSpPr>
            <p:cNvPr id="11" name="任意多边形 10"/>
            <p:cNvSpPr>
              <a:spLocks/>
            </p:cNvSpPr>
            <p:nvPr/>
          </p:nvSpPr>
          <p:spPr bwMode="auto">
            <a:xfrm>
              <a:off x="4412365" y="3032256"/>
              <a:ext cx="1339007" cy="3092320"/>
            </a:xfrm>
            <a:custGeom>
              <a:avLst/>
              <a:gdLst>
                <a:gd name="connsiteX0" fmla="*/ 1703388 w 1703388"/>
                <a:gd name="connsiteY0" fmla="*/ 3200399 h 3933826"/>
                <a:gd name="connsiteX1" fmla="*/ 854076 w 1703388"/>
                <a:gd name="connsiteY1" fmla="*/ 3933826 h 3933826"/>
                <a:gd name="connsiteX2" fmla="*/ 0 w 1703388"/>
                <a:gd name="connsiteY2" fmla="*/ 3200399 h 3933826"/>
                <a:gd name="connsiteX3" fmla="*/ 420688 w 1703388"/>
                <a:gd name="connsiteY3" fmla="*/ 3200399 h 3933826"/>
                <a:gd name="connsiteX4" fmla="*/ 420688 w 1703388"/>
                <a:gd name="connsiteY4" fmla="*/ 679450 h 3933826"/>
                <a:gd name="connsiteX5" fmla="*/ 1285876 w 1703388"/>
                <a:gd name="connsiteY5" fmla="*/ 0 h 3933826"/>
                <a:gd name="connsiteX6" fmla="*/ 1285876 w 1703388"/>
                <a:gd name="connsiteY6" fmla="*/ 3200399 h 39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3388" h="3933826">
                  <a:moveTo>
                    <a:pt x="1703388" y="3200399"/>
                  </a:moveTo>
                  <a:lnTo>
                    <a:pt x="854076" y="3933826"/>
                  </a:lnTo>
                  <a:lnTo>
                    <a:pt x="0" y="3200399"/>
                  </a:lnTo>
                  <a:lnTo>
                    <a:pt x="420688" y="3200399"/>
                  </a:lnTo>
                  <a:lnTo>
                    <a:pt x="420688" y="679450"/>
                  </a:lnTo>
                  <a:lnTo>
                    <a:pt x="1285876" y="0"/>
                  </a:lnTo>
                  <a:lnTo>
                    <a:pt x="1285876" y="3200399"/>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矩形 11"/>
            <p:cNvSpPr/>
            <p:nvPr/>
          </p:nvSpPr>
          <p:spPr>
            <a:xfrm>
              <a:off x="4716801" y="5225064"/>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03</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13" name="Freeform 14"/>
            <p:cNvSpPr>
              <a:spLocks noChangeAspect="1" noEditPoints="1"/>
            </p:cNvSpPr>
            <p:nvPr/>
          </p:nvSpPr>
          <p:spPr bwMode="auto">
            <a:xfrm>
              <a:off x="4871284" y="3832629"/>
              <a:ext cx="350534" cy="349122"/>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14" name="组合 13"/>
          <p:cNvGrpSpPr/>
          <p:nvPr/>
        </p:nvGrpSpPr>
        <p:grpSpPr>
          <a:xfrm>
            <a:off x="5092475" y="1959246"/>
            <a:ext cx="1336511" cy="2834001"/>
            <a:chOff x="5092475" y="1668293"/>
            <a:chExt cx="1336511" cy="2834001"/>
          </a:xfrm>
        </p:grpSpPr>
        <p:sp>
          <p:nvSpPr>
            <p:cNvPr id="15" name="任意多边形 14"/>
            <p:cNvSpPr>
              <a:spLocks/>
            </p:cNvSpPr>
            <p:nvPr/>
          </p:nvSpPr>
          <p:spPr bwMode="auto">
            <a:xfrm>
              <a:off x="5092475" y="1668293"/>
              <a:ext cx="1336511" cy="2834001"/>
            </a:xfrm>
            <a:custGeom>
              <a:avLst/>
              <a:gdLst>
                <a:gd name="connsiteX0" fmla="*/ 1700213 w 1700213"/>
                <a:gd name="connsiteY0" fmla="*/ 731838 h 3605212"/>
                <a:gd name="connsiteX1" fmla="*/ 1282701 w 1700213"/>
                <a:gd name="connsiteY1" fmla="*/ 731838 h 3605212"/>
                <a:gd name="connsiteX2" fmla="*/ 1282701 w 1700213"/>
                <a:gd name="connsiteY2" fmla="*/ 3605212 h 3605212"/>
                <a:gd name="connsiteX3" fmla="*/ 420688 w 1700213"/>
                <a:gd name="connsiteY3" fmla="*/ 2925762 h 3605212"/>
                <a:gd name="connsiteX4" fmla="*/ 420688 w 1700213"/>
                <a:gd name="connsiteY4" fmla="*/ 1735137 h 3605212"/>
                <a:gd name="connsiteX5" fmla="*/ 417513 w 1700213"/>
                <a:gd name="connsiteY5" fmla="*/ 1735137 h 3605212"/>
                <a:gd name="connsiteX6" fmla="*/ 417513 w 1700213"/>
                <a:gd name="connsiteY6" fmla="*/ 731838 h 3605212"/>
                <a:gd name="connsiteX7" fmla="*/ 417513 w 1700213"/>
                <a:gd name="connsiteY7" fmla="*/ 731838 h 3605212"/>
                <a:gd name="connsiteX8" fmla="*/ 0 w 1700213"/>
                <a:gd name="connsiteY8" fmla="*/ 731838 h 3605212"/>
                <a:gd name="connsiteX9" fmla="*/ 849313 w 1700213"/>
                <a:gd name="connsiteY9" fmla="*/ 0 h 360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0213" h="3605212">
                  <a:moveTo>
                    <a:pt x="1700213" y="731838"/>
                  </a:moveTo>
                  <a:lnTo>
                    <a:pt x="1282701" y="731838"/>
                  </a:lnTo>
                  <a:lnTo>
                    <a:pt x="1282701" y="3605212"/>
                  </a:lnTo>
                  <a:lnTo>
                    <a:pt x="420688" y="2925762"/>
                  </a:lnTo>
                  <a:lnTo>
                    <a:pt x="420688" y="1735137"/>
                  </a:lnTo>
                  <a:lnTo>
                    <a:pt x="417513" y="1735137"/>
                  </a:lnTo>
                  <a:lnTo>
                    <a:pt x="417513" y="731838"/>
                  </a:lnTo>
                  <a:lnTo>
                    <a:pt x="417513" y="731838"/>
                  </a:lnTo>
                  <a:lnTo>
                    <a:pt x="0" y="731838"/>
                  </a:lnTo>
                  <a:lnTo>
                    <a:pt x="849313"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 name="矩形 15"/>
            <p:cNvSpPr/>
            <p:nvPr/>
          </p:nvSpPr>
          <p:spPr>
            <a:xfrm>
              <a:off x="5372172" y="2033337"/>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01</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17" name="Freeform 26"/>
            <p:cNvSpPr>
              <a:spLocks noEditPoints="1"/>
            </p:cNvSpPr>
            <p:nvPr/>
          </p:nvSpPr>
          <p:spPr bwMode="auto">
            <a:xfrm>
              <a:off x="5620454" y="3510380"/>
              <a:ext cx="296775" cy="31180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18" name="组合 17"/>
          <p:cNvGrpSpPr/>
          <p:nvPr/>
        </p:nvGrpSpPr>
        <p:grpSpPr>
          <a:xfrm>
            <a:off x="6441465" y="1598599"/>
            <a:ext cx="1340254" cy="3537823"/>
            <a:chOff x="6441465" y="1307646"/>
            <a:chExt cx="1340254" cy="3537823"/>
          </a:xfrm>
        </p:grpSpPr>
        <p:sp>
          <p:nvSpPr>
            <p:cNvPr id="19" name="任意多边形 18"/>
            <p:cNvSpPr>
              <a:spLocks/>
            </p:cNvSpPr>
            <p:nvPr/>
          </p:nvSpPr>
          <p:spPr bwMode="auto">
            <a:xfrm>
              <a:off x="6441465" y="1307646"/>
              <a:ext cx="1340254" cy="3537823"/>
            </a:xfrm>
            <a:custGeom>
              <a:avLst/>
              <a:gdLst>
                <a:gd name="connsiteX0" fmla="*/ 1704975 w 1704975"/>
                <a:gd name="connsiteY0" fmla="*/ 731838 h 4500563"/>
                <a:gd name="connsiteX1" fmla="*/ 1282701 w 1704975"/>
                <a:gd name="connsiteY1" fmla="*/ 731838 h 4500563"/>
                <a:gd name="connsiteX2" fmla="*/ 1282701 w 1704975"/>
                <a:gd name="connsiteY2" fmla="*/ 3816350 h 4500563"/>
                <a:gd name="connsiteX3" fmla="*/ 422276 w 1704975"/>
                <a:gd name="connsiteY3" fmla="*/ 4500563 h 4500563"/>
                <a:gd name="connsiteX4" fmla="*/ 422276 w 1704975"/>
                <a:gd name="connsiteY4" fmla="*/ 731838 h 4500563"/>
                <a:gd name="connsiteX5" fmla="*/ 422275 w 1704975"/>
                <a:gd name="connsiteY5" fmla="*/ 731838 h 4500563"/>
                <a:gd name="connsiteX6" fmla="*/ 0 w 1704975"/>
                <a:gd name="connsiteY6" fmla="*/ 731838 h 4500563"/>
                <a:gd name="connsiteX7" fmla="*/ 850900 w 1704975"/>
                <a:gd name="connsiteY7" fmla="*/ 0 h 450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4500563">
                  <a:moveTo>
                    <a:pt x="1704975" y="731838"/>
                  </a:moveTo>
                  <a:lnTo>
                    <a:pt x="1282701" y="731838"/>
                  </a:lnTo>
                  <a:lnTo>
                    <a:pt x="1282701" y="3816350"/>
                  </a:lnTo>
                  <a:lnTo>
                    <a:pt x="422276" y="4500563"/>
                  </a:lnTo>
                  <a:lnTo>
                    <a:pt x="422276" y="731838"/>
                  </a:lnTo>
                  <a:lnTo>
                    <a:pt x="422275" y="731838"/>
                  </a:lnTo>
                  <a:lnTo>
                    <a:pt x="0" y="731838"/>
                  </a:lnTo>
                  <a:lnTo>
                    <a:pt x="850900"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0" name="矩形 19"/>
            <p:cNvSpPr/>
            <p:nvPr/>
          </p:nvSpPr>
          <p:spPr>
            <a:xfrm>
              <a:off x="6736758" y="1556394"/>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02</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21" name="Freeform 33"/>
            <p:cNvSpPr>
              <a:spLocks noEditPoints="1"/>
            </p:cNvSpPr>
            <p:nvPr/>
          </p:nvSpPr>
          <p:spPr bwMode="auto">
            <a:xfrm>
              <a:off x="6983863" y="3972519"/>
              <a:ext cx="347256" cy="326132"/>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2" name="组合 21"/>
          <p:cNvGrpSpPr/>
          <p:nvPr/>
        </p:nvGrpSpPr>
        <p:grpSpPr>
          <a:xfrm>
            <a:off x="5768842" y="3237104"/>
            <a:ext cx="1340254" cy="2752888"/>
            <a:chOff x="5768842" y="2946151"/>
            <a:chExt cx="1340254" cy="2752888"/>
          </a:xfrm>
        </p:grpSpPr>
        <p:sp>
          <p:nvSpPr>
            <p:cNvPr id="23" name="任意多边形 22"/>
            <p:cNvSpPr>
              <a:spLocks/>
            </p:cNvSpPr>
            <p:nvPr/>
          </p:nvSpPr>
          <p:spPr bwMode="auto">
            <a:xfrm>
              <a:off x="5768842" y="2946151"/>
              <a:ext cx="1340254" cy="2752888"/>
            </a:xfrm>
            <a:custGeom>
              <a:avLst/>
              <a:gdLst>
                <a:gd name="connsiteX0" fmla="*/ 1704975 w 1704975"/>
                <a:gd name="connsiteY0" fmla="*/ 2768600 h 3502025"/>
                <a:gd name="connsiteX1" fmla="*/ 854075 w 1704975"/>
                <a:gd name="connsiteY1" fmla="*/ 3502025 h 3502025"/>
                <a:gd name="connsiteX2" fmla="*/ 0 w 1704975"/>
                <a:gd name="connsiteY2" fmla="*/ 2768600 h 3502025"/>
                <a:gd name="connsiteX3" fmla="*/ 422275 w 1704975"/>
                <a:gd name="connsiteY3" fmla="*/ 2768600 h 3502025"/>
                <a:gd name="connsiteX4" fmla="*/ 422276 w 1704975"/>
                <a:gd name="connsiteY4" fmla="*/ 2768600 h 3502025"/>
                <a:gd name="connsiteX5" fmla="*/ 422276 w 1704975"/>
                <a:gd name="connsiteY5" fmla="*/ 0 h 3502025"/>
                <a:gd name="connsiteX6" fmla="*/ 1282701 w 1704975"/>
                <a:gd name="connsiteY6" fmla="*/ 684213 h 3502025"/>
                <a:gd name="connsiteX7" fmla="*/ 1282701 w 1704975"/>
                <a:gd name="connsiteY7" fmla="*/ 2768600 h 350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3502025">
                  <a:moveTo>
                    <a:pt x="1704975" y="2768600"/>
                  </a:moveTo>
                  <a:lnTo>
                    <a:pt x="854075" y="3502025"/>
                  </a:lnTo>
                  <a:lnTo>
                    <a:pt x="0" y="2768600"/>
                  </a:lnTo>
                  <a:lnTo>
                    <a:pt x="422275" y="2768600"/>
                  </a:lnTo>
                  <a:lnTo>
                    <a:pt x="422276" y="2768600"/>
                  </a:lnTo>
                  <a:lnTo>
                    <a:pt x="422276" y="0"/>
                  </a:lnTo>
                  <a:lnTo>
                    <a:pt x="1282701" y="684213"/>
                  </a:lnTo>
                  <a:lnTo>
                    <a:pt x="1282701" y="276860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矩形 23"/>
            <p:cNvSpPr/>
            <p:nvPr/>
          </p:nvSpPr>
          <p:spPr>
            <a:xfrm>
              <a:off x="6074735" y="4839056"/>
              <a:ext cx="729701" cy="523220"/>
            </a:xfrm>
            <a:prstGeom prst="rect">
              <a:avLst/>
            </a:prstGeom>
          </p:spPr>
          <p:txBody>
            <a:bodyPr wrap="square">
              <a:spAutoFit/>
            </a:bodyPr>
            <a:lstStyle/>
            <a:p>
              <a:pPr algn="ctr"/>
              <a:r>
                <a:rPr lang="en-US" altLang="zh-CN" sz="2800" b="1" dirty="0" smtClean="0">
                  <a:solidFill>
                    <a:srgbClr val="FFFFFF"/>
                  </a:solidFill>
                  <a:latin typeface="Agency FB" panose="020B0503020202020204" pitchFamily="34" charset="0"/>
                  <a:ea typeface="微软雅黑" panose="020B0503020204020204" pitchFamily="34" charset="-122"/>
                </a:rPr>
                <a:t>04</a:t>
              </a:r>
              <a:endParaRPr lang="zh-CN" altLang="en-US" sz="2800" b="1" dirty="0">
                <a:solidFill>
                  <a:srgbClr val="FFFFFF"/>
                </a:solidFill>
                <a:latin typeface="Agency FB" panose="020B0503020202020204" pitchFamily="34" charset="0"/>
                <a:ea typeface="微软雅黑" panose="020B0503020204020204" pitchFamily="34" charset="-122"/>
              </a:endParaRPr>
            </a:p>
          </p:txBody>
        </p:sp>
        <p:sp>
          <p:nvSpPr>
            <p:cNvPr id="25" name="Freeform 22"/>
            <p:cNvSpPr>
              <a:spLocks noChangeAspect="1" noEditPoints="1"/>
            </p:cNvSpPr>
            <p:nvPr/>
          </p:nvSpPr>
          <p:spPr bwMode="auto">
            <a:xfrm>
              <a:off x="6282131" y="3510380"/>
              <a:ext cx="318667" cy="37422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EFEFE"/>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26" name="文本框 25"/>
          <p:cNvSpPr txBox="1"/>
          <p:nvPr/>
        </p:nvSpPr>
        <p:spPr>
          <a:xfrm>
            <a:off x="1443974" y="260616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443974" y="502228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8320194" y="237011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8320194" y="478624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7682671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1750"/>
                            </p:stCondLst>
                            <p:childTnLst>
                              <p:par>
                                <p:cTn id="36" presetID="22"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right)">
                                      <p:cBhvr>
                                        <p:cTn id="38" dur="500"/>
                                        <p:tgtEl>
                                          <p:spTgt spid="7"/>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right)">
                                      <p:cBhvr>
                                        <p:cTn id="41" dur="500"/>
                                        <p:tgtEl>
                                          <p:spTgt spid="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10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125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a:solidFill>
                  <a:srgbClr val="FFFFFF"/>
                </a:solidFill>
                <a:latin typeface="微软雅黑" pitchFamily="34" charset="-122"/>
                <a:ea typeface="微软雅黑" pitchFamily="34" charset="-122"/>
              </a:rPr>
              <a:t>核心竞争力</a:t>
            </a:r>
          </a:p>
        </p:txBody>
      </p:sp>
      <p:sp>
        <p:nvSpPr>
          <p:cNvPr id="6" name="TextBox 29"/>
          <p:cNvSpPr txBox="1"/>
          <p:nvPr/>
        </p:nvSpPr>
        <p:spPr>
          <a:xfrm>
            <a:off x="8062245" y="2314489"/>
            <a:ext cx="3407716" cy="567207"/>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rPr>
              <a:t>在管辖的范围内，充分地利用人力和客观条件。</a:t>
            </a:r>
            <a:endParaRPr lang="zh-CN" altLang="en-US" sz="1600" dirty="0">
              <a:solidFill>
                <a:schemeClr val="tx1">
                  <a:lumMod val="65000"/>
                  <a:lumOff val="35000"/>
                </a:schemeClr>
              </a:solidFill>
              <a:sym typeface="微软雅黑" pitchFamily="34" charset="-122"/>
            </a:endParaRPr>
          </a:p>
        </p:txBody>
      </p:sp>
      <p:grpSp>
        <p:nvGrpSpPr>
          <p:cNvPr id="7" name="组合 6"/>
          <p:cNvGrpSpPr/>
          <p:nvPr/>
        </p:nvGrpSpPr>
        <p:grpSpPr>
          <a:xfrm>
            <a:off x="4017303" y="2293827"/>
            <a:ext cx="3947646" cy="567270"/>
            <a:chOff x="4017302" y="1887432"/>
            <a:chExt cx="3947646" cy="567270"/>
          </a:xfrm>
        </p:grpSpPr>
        <p:sp>
          <p:nvSpPr>
            <p:cNvPr id="8" name="任意多边形 7"/>
            <p:cNvSpPr/>
            <p:nvPr/>
          </p:nvSpPr>
          <p:spPr>
            <a:xfrm>
              <a:off x="4017302" y="1887432"/>
              <a:ext cx="3850349" cy="567270"/>
            </a:xfrm>
            <a:custGeom>
              <a:avLst/>
              <a:gdLst>
                <a:gd name="connsiteX0" fmla="*/ 0 w 3850349"/>
                <a:gd name="connsiteY0" fmla="*/ 0 h 567270"/>
                <a:gd name="connsiteX1" fmla="*/ 3566714 w 3850349"/>
                <a:gd name="connsiteY1" fmla="*/ 0 h 567270"/>
                <a:gd name="connsiteX2" fmla="*/ 3850349 w 3850349"/>
                <a:gd name="connsiteY2" fmla="*/ 283635 h 567270"/>
                <a:gd name="connsiteX3" fmla="*/ 3566714 w 3850349"/>
                <a:gd name="connsiteY3" fmla="*/ 567270 h 567270"/>
                <a:gd name="connsiteX4" fmla="*/ 592483 w 3850349"/>
                <a:gd name="connsiteY4" fmla="*/ 567270 h 567270"/>
                <a:gd name="connsiteX5" fmla="*/ 504765 w 3850349"/>
                <a:gd name="connsiteY5" fmla="*/ 449966 h 567270"/>
                <a:gd name="connsiteX6" fmla="*/ 28846 w 3850349"/>
                <a:gd name="connsiteY6" fmla="*/ 17524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0349" h="567270">
                  <a:moveTo>
                    <a:pt x="0" y="0"/>
                  </a:moveTo>
                  <a:lnTo>
                    <a:pt x="3566714" y="0"/>
                  </a:lnTo>
                  <a:lnTo>
                    <a:pt x="3850349" y="283635"/>
                  </a:lnTo>
                  <a:lnTo>
                    <a:pt x="3566714" y="567270"/>
                  </a:lnTo>
                  <a:lnTo>
                    <a:pt x="592483" y="567270"/>
                  </a:lnTo>
                  <a:lnTo>
                    <a:pt x="504765" y="449966"/>
                  </a:lnTo>
                  <a:cubicBezTo>
                    <a:pt x="367864" y="284081"/>
                    <a:pt x="207536" y="138245"/>
                    <a:pt x="28846" y="17524"/>
                  </a:cubicBezTo>
                  <a:close/>
                </a:path>
              </a:pathLst>
            </a:cu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zh-CN" altLang="en-US" sz="2400"/>
            </a:p>
          </p:txBody>
        </p:sp>
        <p:sp>
          <p:nvSpPr>
            <p:cNvPr id="9" name="TextBox 30"/>
            <p:cNvSpPr txBox="1"/>
            <p:nvPr/>
          </p:nvSpPr>
          <p:spPr>
            <a:xfrm>
              <a:off x="5598058" y="1940379"/>
              <a:ext cx="2366890" cy="430887"/>
            </a:xfrm>
            <a:prstGeom prst="rect">
              <a:avLst/>
            </a:prstGeom>
            <a:noFill/>
          </p:spPr>
          <p:txBody>
            <a:bodyPr wrap="square" lIns="0" tIns="0" rIns="0" bIns="0" rtlCol="0">
              <a:spAutoFit/>
            </a:bodyPr>
            <a:lstStyle/>
            <a:p>
              <a:pPr>
                <a:spcBef>
                  <a:spcPct val="0"/>
                </a:spcBef>
                <a:buFont typeface="Arial" charset="0"/>
                <a:buNone/>
              </a:pPr>
              <a:r>
                <a:rPr lang="zh-CN" altLang="en-US" sz="2800" b="1"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领导力</a:t>
              </a:r>
            </a:p>
          </p:txBody>
        </p:sp>
      </p:grpSp>
      <p:grpSp>
        <p:nvGrpSpPr>
          <p:cNvPr id="10" name="组合 9"/>
          <p:cNvGrpSpPr/>
          <p:nvPr/>
        </p:nvGrpSpPr>
        <p:grpSpPr>
          <a:xfrm>
            <a:off x="4756064" y="3089164"/>
            <a:ext cx="3208886" cy="567270"/>
            <a:chOff x="4756064" y="2682769"/>
            <a:chExt cx="3208885" cy="567270"/>
          </a:xfrm>
        </p:grpSpPr>
        <p:sp>
          <p:nvSpPr>
            <p:cNvPr id="11" name="任意多边形 10"/>
            <p:cNvSpPr/>
            <p:nvPr/>
          </p:nvSpPr>
          <p:spPr>
            <a:xfrm>
              <a:off x="4756064" y="2682769"/>
              <a:ext cx="3111586" cy="567270"/>
            </a:xfrm>
            <a:custGeom>
              <a:avLst/>
              <a:gdLst>
                <a:gd name="connsiteX0" fmla="*/ 0 w 3111586"/>
                <a:gd name="connsiteY0" fmla="*/ 0 h 567270"/>
                <a:gd name="connsiteX1" fmla="*/ 2827951 w 3111586"/>
                <a:gd name="connsiteY1" fmla="*/ 0 h 567270"/>
                <a:gd name="connsiteX2" fmla="*/ 3111586 w 3111586"/>
                <a:gd name="connsiteY2" fmla="*/ 283635 h 567270"/>
                <a:gd name="connsiteX3" fmla="*/ 2827951 w 3111586"/>
                <a:gd name="connsiteY3" fmla="*/ 567270 h 567270"/>
                <a:gd name="connsiteX4" fmla="*/ 216299 w 3111586"/>
                <a:gd name="connsiteY4" fmla="*/ 567270 h 567270"/>
                <a:gd name="connsiteX5" fmla="*/ 176658 w 3111586"/>
                <a:gd name="connsiteY5" fmla="*/ 413101 h 567270"/>
                <a:gd name="connsiteX6" fmla="*/ 7068 w 3111586"/>
                <a:gd name="connsiteY6" fmla="*/ 11634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586" h="567270">
                  <a:moveTo>
                    <a:pt x="0" y="0"/>
                  </a:moveTo>
                  <a:lnTo>
                    <a:pt x="2827951" y="0"/>
                  </a:lnTo>
                  <a:lnTo>
                    <a:pt x="3111586" y="283635"/>
                  </a:lnTo>
                  <a:lnTo>
                    <a:pt x="2827951" y="567270"/>
                  </a:lnTo>
                  <a:lnTo>
                    <a:pt x="216299" y="567270"/>
                  </a:lnTo>
                  <a:lnTo>
                    <a:pt x="176658" y="413101"/>
                  </a:lnTo>
                  <a:cubicBezTo>
                    <a:pt x="133041" y="272869"/>
                    <a:pt x="76011" y="138546"/>
                    <a:pt x="7068" y="11634"/>
                  </a:cubicBezTo>
                  <a:close/>
                </a:path>
              </a:pathLst>
            </a:custGeom>
            <a:solidFill>
              <a:srgbClr val="2C24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zh-CN" altLang="en-US" sz="2400"/>
            </a:p>
          </p:txBody>
        </p:sp>
        <p:sp>
          <p:nvSpPr>
            <p:cNvPr id="12" name="TextBox 30"/>
            <p:cNvSpPr txBox="1"/>
            <p:nvPr/>
          </p:nvSpPr>
          <p:spPr>
            <a:xfrm>
              <a:off x="5598059" y="2746086"/>
              <a:ext cx="2366890" cy="430887"/>
            </a:xfrm>
            <a:prstGeom prst="rect">
              <a:avLst/>
            </a:prstGeom>
            <a:noFill/>
          </p:spPr>
          <p:txBody>
            <a:bodyPr wrap="square" lIns="0" tIns="0" rIns="0" bIns="0" rtlCol="0">
              <a:spAutoFit/>
            </a:bodyPr>
            <a:lstStyle/>
            <a:p>
              <a:pPr>
                <a:spcBef>
                  <a:spcPct val="0"/>
                </a:spcBef>
                <a:buFont typeface="Arial" charset="0"/>
                <a:buNone/>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执行力</a:t>
              </a:r>
            </a:p>
          </p:txBody>
        </p:sp>
      </p:grpSp>
      <p:grpSp>
        <p:nvGrpSpPr>
          <p:cNvPr id="13" name="组合 12"/>
          <p:cNvGrpSpPr/>
          <p:nvPr/>
        </p:nvGrpSpPr>
        <p:grpSpPr>
          <a:xfrm>
            <a:off x="5013487" y="3884506"/>
            <a:ext cx="2888828" cy="567271"/>
            <a:chOff x="5013486" y="3478106"/>
            <a:chExt cx="2888828" cy="567270"/>
          </a:xfrm>
        </p:grpSpPr>
        <p:sp>
          <p:nvSpPr>
            <p:cNvPr id="14" name="任意多边形 13"/>
            <p:cNvSpPr/>
            <p:nvPr/>
          </p:nvSpPr>
          <p:spPr>
            <a:xfrm>
              <a:off x="5013486" y="3478106"/>
              <a:ext cx="2854165" cy="567270"/>
            </a:xfrm>
            <a:custGeom>
              <a:avLst/>
              <a:gdLst>
                <a:gd name="connsiteX0" fmla="*/ 0 w 2854165"/>
                <a:gd name="connsiteY0" fmla="*/ 0 h 567270"/>
                <a:gd name="connsiteX1" fmla="*/ 2570530 w 2854165"/>
                <a:gd name="connsiteY1" fmla="*/ 0 h 567270"/>
                <a:gd name="connsiteX2" fmla="*/ 2854165 w 2854165"/>
                <a:gd name="connsiteY2" fmla="*/ 283635 h 567270"/>
                <a:gd name="connsiteX3" fmla="*/ 2570530 w 2854165"/>
                <a:gd name="connsiteY3" fmla="*/ 567270 h 567270"/>
                <a:gd name="connsiteX4" fmla="*/ 0 w 2854165"/>
                <a:gd name="connsiteY4" fmla="*/ 567270 h 567270"/>
                <a:gd name="connsiteX5" fmla="*/ 8346 w 2854165"/>
                <a:gd name="connsiteY5" fmla="*/ 512582 h 567270"/>
                <a:gd name="connsiteX6" fmla="*/ 19907 w 2854165"/>
                <a:gd name="connsiteY6" fmla="*/ 283636 h 567270"/>
                <a:gd name="connsiteX7" fmla="*/ 8346 w 2854165"/>
                <a:gd name="connsiteY7" fmla="*/ 54690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65" h="567270">
                  <a:moveTo>
                    <a:pt x="0" y="0"/>
                  </a:moveTo>
                  <a:lnTo>
                    <a:pt x="2570530" y="0"/>
                  </a:lnTo>
                  <a:lnTo>
                    <a:pt x="2854165" y="283635"/>
                  </a:lnTo>
                  <a:lnTo>
                    <a:pt x="2570530" y="567270"/>
                  </a:lnTo>
                  <a:lnTo>
                    <a:pt x="0" y="567270"/>
                  </a:lnTo>
                  <a:lnTo>
                    <a:pt x="8346" y="512582"/>
                  </a:lnTo>
                  <a:cubicBezTo>
                    <a:pt x="15991" y="437306"/>
                    <a:pt x="19907" y="360929"/>
                    <a:pt x="19907" y="283636"/>
                  </a:cubicBezTo>
                  <a:cubicBezTo>
                    <a:pt x="19907" y="206344"/>
                    <a:pt x="15991" y="129966"/>
                    <a:pt x="8346" y="54690"/>
                  </a:cubicBezTo>
                  <a:close/>
                </a:path>
              </a:pathLst>
            </a:cu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zh-CN" altLang="en-US" sz="2400"/>
            </a:p>
          </p:txBody>
        </p:sp>
        <p:sp>
          <p:nvSpPr>
            <p:cNvPr id="15" name="TextBox 30"/>
            <p:cNvSpPr txBox="1"/>
            <p:nvPr/>
          </p:nvSpPr>
          <p:spPr>
            <a:xfrm>
              <a:off x="5598058" y="3541418"/>
              <a:ext cx="2304256" cy="430886"/>
            </a:xfrm>
            <a:prstGeom prst="rect">
              <a:avLst/>
            </a:prstGeom>
            <a:noFill/>
          </p:spPr>
          <p:txBody>
            <a:bodyPr wrap="square" lIns="0" tIns="0" rIns="0" bIns="0" rtlCol="0">
              <a:spAutoFit/>
            </a:bodyPr>
            <a:lstStyle/>
            <a:p>
              <a:pPr>
                <a:spcBef>
                  <a:spcPct val="0"/>
                </a:spcBef>
                <a:buFont typeface="Arial" charset="0"/>
                <a:buNone/>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团队合作</a:t>
              </a:r>
            </a:p>
          </p:txBody>
        </p:sp>
      </p:grpSp>
      <p:grpSp>
        <p:nvGrpSpPr>
          <p:cNvPr id="16" name="组合 15"/>
          <p:cNvGrpSpPr/>
          <p:nvPr/>
        </p:nvGrpSpPr>
        <p:grpSpPr>
          <a:xfrm>
            <a:off x="4756067" y="4679835"/>
            <a:ext cx="3208883" cy="567270"/>
            <a:chOff x="4756066" y="4273443"/>
            <a:chExt cx="3208883" cy="567270"/>
          </a:xfrm>
        </p:grpSpPr>
        <p:sp>
          <p:nvSpPr>
            <p:cNvPr id="17" name="任意多边形 16"/>
            <p:cNvSpPr/>
            <p:nvPr/>
          </p:nvSpPr>
          <p:spPr>
            <a:xfrm>
              <a:off x="4756066" y="4273443"/>
              <a:ext cx="3111584" cy="567270"/>
            </a:xfrm>
            <a:custGeom>
              <a:avLst/>
              <a:gdLst>
                <a:gd name="connsiteX0" fmla="*/ 216297 w 3111584"/>
                <a:gd name="connsiteY0" fmla="*/ 0 h 567270"/>
                <a:gd name="connsiteX1" fmla="*/ 2827949 w 3111584"/>
                <a:gd name="connsiteY1" fmla="*/ 0 h 567270"/>
                <a:gd name="connsiteX2" fmla="*/ 3111584 w 3111584"/>
                <a:gd name="connsiteY2" fmla="*/ 283635 h 567270"/>
                <a:gd name="connsiteX3" fmla="*/ 2827949 w 3111584"/>
                <a:gd name="connsiteY3" fmla="*/ 567270 h 567270"/>
                <a:gd name="connsiteX4" fmla="*/ 0 w 3111584"/>
                <a:gd name="connsiteY4" fmla="*/ 567270 h 567270"/>
                <a:gd name="connsiteX5" fmla="*/ 7066 w 3111584"/>
                <a:gd name="connsiteY5" fmla="*/ 555638 h 567270"/>
                <a:gd name="connsiteX6" fmla="*/ 176656 w 3111584"/>
                <a:gd name="connsiteY6" fmla="*/ 154171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584" h="567270">
                  <a:moveTo>
                    <a:pt x="216297" y="0"/>
                  </a:moveTo>
                  <a:lnTo>
                    <a:pt x="2827949" y="0"/>
                  </a:lnTo>
                  <a:lnTo>
                    <a:pt x="3111584" y="283635"/>
                  </a:lnTo>
                  <a:lnTo>
                    <a:pt x="2827949" y="567270"/>
                  </a:lnTo>
                  <a:lnTo>
                    <a:pt x="0" y="567270"/>
                  </a:lnTo>
                  <a:lnTo>
                    <a:pt x="7066" y="555638"/>
                  </a:lnTo>
                  <a:cubicBezTo>
                    <a:pt x="76009" y="428726"/>
                    <a:pt x="133039" y="294403"/>
                    <a:pt x="176656" y="154171"/>
                  </a:cubicBezTo>
                  <a:close/>
                </a:path>
              </a:pathLst>
            </a:custGeom>
            <a:solidFill>
              <a:srgbClr val="2C24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zh-CN" altLang="en-US" sz="2400"/>
            </a:p>
          </p:txBody>
        </p:sp>
        <p:sp>
          <p:nvSpPr>
            <p:cNvPr id="18" name="TextBox 30"/>
            <p:cNvSpPr txBox="1"/>
            <p:nvPr/>
          </p:nvSpPr>
          <p:spPr>
            <a:xfrm>
              <a:off x="5598058" y="4341634"/>
              <a:ext cx="2366891" cy="430887"/>
            </a:xfrm>
            <a:prstGeom prst="rect">
              <a:avLst/>
            </a:prstGeom>
            <a:noFill/>
          </p:spPr>
          <p:txBody>
            <a:bodyPr wrap="square" lIns="0" tIns="0" rIns="0" bIns="0" rtlCol="0">
              <a:spAutoFit/>
            </a:bodyPr>
            <a:lstStyle/>
            <a:p>
              <a:pPr>
                <a:spcBef>
                  <a:spcPct val="0"/>
                </a:spcBef>
                <a:buFont typeface="Arial" charset="0"/>
                <a:buNone/>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协调能力</a:t>
              </a:r>
            </a:p>
          </p:txBody>
        </p:sp>
      </p:grpSp>
      <p:grpSp>
        <p:nvGrpSpPr>
          <p:cNvPr id="19" name="组合 18"/>
          <p:cNvGrpSpPr/>
          <p:nvPr/>
        </p:nvGrpSpPr>
        <p:grpSpPr>
          <a:xfrm>
            <a:off x="4017303" y="5475174"/>
            <a:ext cx="3947646" cy="567270"/>
            <a:chOff x="4017302" y="5068782"/>
            <a:chExt cx="3947646" cy="567270"/>
          </a:xfrm>
        </p:grpSpPr>
        <p:sp>
          <p:nvSpPr>
            <p:cNvPr id="20" name="任意多边形 19"/>
            <p:cNvSpPr/>
            <p:nvPr/>
          </p:nvSpPr>
          <p:spPr>
            <a:xfrm>
              <a:off x="4017302" y="5068782"/>
              <a:ext cx="3850349" cy="567270"/>
            </a:xfrm>
            <a:custGeom>
              <a:avLst/>
              <a:gdLst>
                <a:gd name="connsiteX0" fmla="*/ 592483 w 3850349"/>
                <a:gd name="connsiteY0" fmla="*/ 0 h 567270"/>
                <a:gd name="connsiteX1" fmla="*/ 3566714 w 3850349"/>
                <a:gd name="connsiteY1" fmla="*/ 0 h 567270"/>
                <a:gd name="connsiteX2" fmla="*/ 3850349 w 3850349"/>
                <a:gd name="connsiteY2" fmla="*/ 283635 h 567270"/>
                <a:gd name="connsiteX3" fmla="*/ 3566714 w 3850349"/>
                <a:gd name="connsiteY3" fmla="*/ 567270 h 567270"/>
                <a:gd name="connsiteX4" fmla="*/ 0 w 3850349"/>
                <a:gd name="connsiteY4" fmla="*/ 567270 h 567270"/>
                <a:gd name="connsiteX5" fmla="*/ 28846 w 3850349"/>
                <a:gd name="connsiteY5" fmla="*/ 549746 h 567270"/>
                <a:gd name="connsiteX6" fmla="*/ 504765 w 3850349"/>
                <a:gd name="connsiteY6" fmla="*/ 117304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0349" h="567270">
                  <a:moveTo>
                    <a:pt x="592483" y="0"/>
                  </a:moveTo>
                  <a:lnTo>
                    <a:pt x="3566714" y="0"/>
                  </a:lnTo>
                  <a:lnTo>
                    <a:pt x="3850349" y="283635"/>
                  </a:lnTo>
                  <a:lnTo>
                    <a:pt x="3566714" y="567270"/>
                  </a:lnTo>
                  <a:lnTo>
                    <a:pt x="0" y="567270"/>
                  </a:lnTo>
                  <a:lnTo>
                    <a:pt x="28846" y="549746"/>
                  </a:lnTo>
                  <a:cubicBezTo>
                    <a:pt x="207536" y="429025"/>
                    <a:pt x="367864" y="283190"/>
                    <a:pt x="504765" y="117304"/>
                  </a:cubicBezTo>
                  <a:close/>
                </a:path>
              </a:pathLst>
            </a:cu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algn="ctr"/>
              <a:endParaRPr lang="zh-CN" altLang="en-US" sz="2400"/>
            </a:p>
          </p:txBody>
        </p:sp>
        <p:sp>
          <p:nvSpPr>
            <p:cNvPr id="21" name="TextBox 30"/>
            <p:cNvSpPr txBox="1"/>
            <p:nvPr/>
          </p:nvSpPr>
          <p:spPr>
            <a:xfrm>
              <a:off x="5598058" y="5136973"/>
              <a:ext cx="2366890" cy="430887"/>
            </a:xfrm>
            <a:prstGeom prst="rect">
              <a:avLst/>
            </a:prstGeom>
            <a:noFill/>
          </p:spPr>
          <p:txBody>
            <a:bodyPr wrap="square" lIns="0" tIns="0" rIns="0" bIns="0" rtlCol="0">
              <a:spAutoFit/>
            </a:bodyPr>
            <a:lstStyle/>
            <a:p>
              <a:pPr>
                <a:spcBef>
                  <a:spcPct val="0"/>
                </a:spcBef>
                <a:buFont typeface="Arial" charset="0"/>
                <a:buNone/>
              </a:pP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创新合作</a:t>
              </a:r>
            </a:p>
          </p:txBody>
        </p:sp>
      </p:grpSp>
      <p:sp>
        <p:nvSpPr>
          <p:cNvPr id="22" name="TextBox 29"/>
          <p:cNvSpPr txBox="1"/>
          <p:nvPr/>
        </p:nvSpPr>
        <p:spPr>
          <a:xfrm>
            <a:off x="8062245" y="3109825"/>
            <a:ext cx="3407716" cy="567207"/>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rPr>
              <a:t>有效利用客观资源、保质保量达成目标的能力。</a:t>
            </a:r>
            <a:endParaRPr lang="zh-CN" altLang="en-US" sz="1600" dirty="0">
              <a:solidFill>
                <a:schemeClr val="tx1">
                  <a:lumMod val="65000"/>
                  <a:lumOff val="35000"/>
                </a:schemeClr>
              </a:solidFill>
              <a:sym typeface="微软雅黑" pitchFamily="34" charset="-122"/>
            </a:endParaRPr>
          </a:p>
        </p:txBody>
      </p:sp>
      <p:sp>
        <p:nvSpPr>
          <p:cNvPr id="23" name="TextBox 29"/>
          <p:cNvSpPr txBox="1"/>
          <p:nvPr/>
        </p:nvSpPr>
        <p:spPr>
          <a:xfrm>
            <a:off x="8062245" y="3905162"/>
            <a:ext cx="3407716" cy="567207"/>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sym typeface="微软雅黑" pitchFamily="34" charset="-122"/>
              </a:rPr>
              <a:t>群策群力，更好的调动运转事件的有效的发展。</a:t>
            </a:r>
          </a:p>
        </p:txBody>
      </p:sp>
      <p:sp>
        <p:nvSpPr>
          <p:cNvPr id="24" name="TextBox 29"/>
          <p:cNvSpPr txBox="1"/>
          <p:nvPr/>
        </p:nvSpPr>
        <p:spPr>
          <a:xfrm>
            <a:off x="8062245" y="4700499"/>
            <a:ext cx="3407716" cy="567207"/>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rPr>
              <a:t>人际关系协调能力和工作协调能力两个方面。</a:t>
            </a:r>
            <a:endParaRPr lang="zh-CN" altLang="en-US" sz="1600" dirty="0">
              <a:solidFill>
                <a:schemeClr val="tx1">
                  <a:lumMod val="65000"/>
                  <a:lumOff val="35000"/>
                </a:schemeClr>
              </a:solidFill>
              <a:sym typeface="微软雅黑" pitchFamily="34" charset="-122"/>
            </a:endParaRPr>
          </a:p>
        </p:txBody>
      </p:sp>
      <p:sp>
        <p:nvSpPr>
          <p:cNvPr id="25" name="TextBox 29"/>
          <p:cNvSpPr txBox="1"/>
          <p:nvPr/>
        </p:nvSpPr>
        <p:spPr>
          <a:xfrm>
            <a:off x="8062245" y="5495838"/>
            <a:ext cx="3407716" cy="567207"/>
          </a:xfrm>
          <a:prstGeom prst="rect">
            <a:avLst/>
          </a:prstGeom>
          <a:noFill/>
        </p:spPr>
        <p:txBody>
          <a:bodyPr wrap="square" lIns="0" tIns="0" rIns="0" bIns="0" rtlCol="0">
            <a:spAutoFit/>
          </a:bodyPr>
          <a:lstStyle/>
          <a:p>
            <a:pPr>
              <a:lnSpc>
                <a:spcPct val="120000"/>
              </a:lnSpc>
              <a:spcBef>
                <a:spcPct val="0"/>
              </a:spcBef>
              <a:buNone/>
            </a:pPr>
            <a:r>
              <a:rPr lang="zh-CN" altLang="en-US" sz="1600" dirty="0">
                <a:solidFill>
                  <a:schemeClr val="tx1">
                    <a:lumMod val="65000"/>
                    <a:lumOff val="35000"/>
                  </a:schemeClr>
                </a:solidFill>
              </a:rPr>
              <a:t>在经验积累，革新技术提高效率，更好完成任务。</a:t>
            </a:r>
            <a:endParaRPr lang="zh-CN" altLang="en-US" sz="1600" dirty="0">
              <a:solidFill>
                <a:schemeClr val="tx1">
                  <a:lumMod val="65000"/>
                  <a:lumOff val="35000"/>
                </a:schemeClr>
              </a:solidFill>
              <a:sym typeface="微软雅黑" pitchFamily="34" charset="-122"/>
            </a:endParaRPr>
          </a:p>
        </p:txBody>
      </p:sp>
      <p:sp>
        <p:nvSpPr>
          <p:cNvPr id="26" name="椭圆 25"/>
          <p:cNvSpPr/>
          <p:nvPr/>
        </p:nvSpPr>
        <p:spPr>
          <a:xfrm>
            <a:off x="697853" y="2071809"/>
            <a:ext cx="4192664" cy="4192664"/>
          </a:xfrm>
          <a:prstGeom prst="ellipse">
            <a:avLst/>
          </a:prstGeom>
          <a:blipFill dpi="0" rotWithShape="1">
            <a:blip r:embed="rId3">
              <a:extLst>
                <a:ext uri="{28A0092B-C50C-407E-A947-70E740481C1C}">
                  <a14:useLocalDpi xmlns:a14="http://schemas.microsoft.com/office/drawing/2010/main" val="0"/>
                </a:ext>
              </a:extLst>
            </a:blip>
            <a:srcRect/>
            <a:stretch>
              <a:fillRect l="-33488" r="-33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extLst>
      <p:ext uri="{BB962C8B-B14F-4D97-AF65-F5344CB8AC3E}">
        <p14:creationId xmlns:p14="http://schemas.microsoft.com/office/powerpoint/2010/main" val="317006378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4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60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8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par>
                          <p:cTn id="41" fill="hold">
                            <p:stCondLst>
                              <p:cond delay="2300"/>
                            </p:stCondLst>
                            <p:childTnLst>
                              <p:par>
                                <p:cTn id="42" presetID="2" presetClass="entr" presetSubtype="2"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1+#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20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1+#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4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1+#ppt_w/2"/>
                                          </p:val>
                                        </p:tav>
                                        <p:tav tm="100000">
                                          <p:val>
                                            <p:strVal val="#ppt_x"/>
                                          </p:val>
                                        </p:tav>
                                      </p:tavLst>
                                    </p:anim>
                                    <p:anim calcmode="lin" valueType="num">
                                      <p:cBhvr additive="base">
                                        <p:cTn id="53" dur="500" fill="hold"/>
                                        <p:tgtEl>
                                          <p:spTgt spid="23"/>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60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1+#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80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1+#ppt_w/2"/>
                                          </p:val>
                                        </p:tav>
                                        <p:tav tm="100000">
                                          <p:val>
                                            <p:strVal val="#ppt_x"/>
                                          </p:val>
                                        </p:tav>
                                      </p:tavLst>
                                    </p:anim>
                                    <p:anim calcmode="lin" valueType="num">
                                      <p:cBhvr additive="base">
                                        <p:cTn id="61"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2" grpId="0"/>
      <p:bldP spid="23" grpId="0"/>
      <p:bldP spid="24" grpId="0"/>
      <p:bldP spid="25"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各项能力</a:t>
            </a:r>
            <a:endParaRPr lang="zh-CN" altLang="en-US" sz="5400" b="1" dirty="0">
              <a:solidFill>
                <a:srgbClr val="FFFFFF"/>
              </a:solidFill>
              <a:latin typeface="微软雅黑" pitchFamily="34" charset="-122"/>
              <a:ea typeface="微软雅黑" pitchFamily="34" charset="-122"/>
            </a:endParaRPr>
          </a:p>
        </p:txBody>
      </p:sp>
      <p:grpSp>
        <p:nvGrpSpPr>
          <p:cNvPr id="39" name="组合 38"/>
          <p:cNvGrpSpPr/>
          <p:nvPr/>
        </p:nvGrpSpPr>
        <p:grpSpPr>
          <a:xfrm>
            <a:off x="3640504" y="1656264"/>
            <a:ext cx="4905458" cy="4873303"/>
            <a:chOff x="3640504" y="1476972"/>
            <a:chExt cx="4905458" cy="4873303"/>
          </a:xfrm>
        </p:grpSpPr>
        <p:sp>
          <p:nvSpPr>
            <p:cNvPr id="40" name="任意多边形 39"/>
            <p:cNvSpPr/>
            <p:nvPr/>
          </p:nvSpPr>
          <p:spPr>
            <a:xfrm>
              <a:off x="3707412" y="2754636"/>
              <a:ext cx="2321275" cy="2343759"/>
            </a:xfrm>
            <a:custGeom>
              <a:avLst/>
              <a:gdLst>
                <a:gd name="connsiteX0" fmla="*/ 872898 w 2321275"/>
                <a:gd name="connsiteY0" fmla="*/ 0 h 2343759"/>
                <a:gd name="connsiteX1" fmla="*/ 875130 w 2321275"/>
                <a:gd name="connsiteY1" fmla="*/ 2067 h 2343759"/>
                <a:gd name="connsiteX2" fmla="*/ 880692 w 2321275"/>
                <a:gd name="connsiteY2" fmla="*/ 295 h 2343759"/>
                <a:gd name="connsiteX3" fmla="*/ 883195 w 2321275"/>
                <a:gd name="connsiteY3" fmla="*/ 9534 h 2343759"/>
                <a:gd name="connsiteX4" fmla="*/ 1121027 w 2321275"/>
                <a:gd name="connsiteY4" fmla="*/ 229749 h 2343759"/>
                <a:gd name="connsiteX5" fmla="*/ 1016622 w 2321275"/>
                <a:gd name="connsiteY5" fmla="*/ 502111 h 2343759"/>
                <a:gd name="connsiteX6" fmla="*/ 1017451 w 2321275"/>
                <a:gd name="connsiteY6" fmla="*/ 505173 h 2343759"/>
                <a:gd name="connsiteX7" fmla="*/ 524490 w 2321275"/>
                <a:gd name="connsiteY7" fmla="*/ 1194406 h 2343759"/>
                <a:gd name="connsiteX8" fmla="*/ 1102042 w 2321275"/>
                <a:gd name="connsiteY8" fmla="*/ 1814475 h 2343759"/>
                <a:gd name="connsiteX9" fmla="*/ 1776296 w 2321275"/>
                <a:gd name="connsiteY9" fmla="*/ 1478747 h 2343759"/>
                <a:gd name="connsiteX10" fmla="*/ 1824165 w 2321275"/>
                <a:gd name="connsiteY10" fmla="*/ 1372372 h 2343759"/>
                <a:gd name="connsiteX11" fmla="*/ 1823632 w 2321275"/>
                <a:gd name="connsiteY11" fmla="*/ 1372183 h 2343759"/>
                <a:gd name="connsiteX12" fmla="*/ 2177475 w 2321275"/>
                <a:gd name="connsiteY12" fmla="*/ 1256384 h 2343759"/>
                <a:gd name="connsiteX13" fmla="*/ 2318515 w 2321275"/>
                <a:gd name="connsiteY13" fmla="*/ 1547851 h 2343759"/>
                <a:gd name="connsiteX14" fmla="*/ 2317023 w 2321275"/>
                <a:gd name="connsiteY14" fmla="*/ 1547322 h 2343759"/>
                <a:gd name="connsiteX15" fmla="*/ 2279351 w 2321275"/>
                <a:gd name="connsiteY15" fmla="*/ 1641818 h 2343759"/>
                <a:gd name="connsiteX16" fmla="*/ 1031387 w 2321275"/>
                <a:gd name="connsiteY16" fmla="*/ 2332754 h 2343759"/>
                <a:gd name="connsiteX17" fmla="*/ 2505 w 2321275"/>
                <a:gd name="connsiteY17" fmla="*/ 1228130 h 2343759"/>
                <a:gd name="connsiteX18" fmla="*/ 780201 w 2321275"/>
                <a:gd name="connsiteY18" fmla="*/ 32306 h 2343759"/>
                <a:gd name="connsiteX19" fmla="*/ 873617 w 2321275"/>
                <a:gd name="connsiteY19" fmla="*/ 2549 h 234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1275" h="2343759">
                  <a:moveTo>
                    <a:pt x="872898" y="0"/>
                  </a:moveTo>
                  <a:lnTo>
                    <a:pt x="875130" y="2067"/>
                  </a:lnTo>
                  <a:lnTo>
                    <a:pt x="880692" y="295"/>
                  </a:lnTo>
                  <a:lnTo>
                    <a:pt x="883195" y="9534"/>
                  </a:lnTo>
                  <a:lnTo>
                    <a:pt x="1121027" y="229749"/>
                  </a:lnTo>
                  <a:lnTo>
                    <a:pt x="1016622" y="502111"/>
                  </a:lnTo>
                  <a:lnTo>
                    <a:pt x="1017451" y="505173"/>
                  </a:lnTo>
                  <a:cubicBezTo>
                    <a:pt x="710113" y="588424"/>
                    <a:pt x="503961" y="876655"/>
                    <a:pt x="524490" y="1194406"/>
                  </a:cubicBezTo>
                  <a:cubicBezTo>
                    <a:pt x="545019" y="1512157"/>
                    <a:pt x="786547" y="1771464"/>
                    <a:pt x="1102042" y="1814475"/>
                  </a:cubicBezTo>
                  <a:cubicBezTo>
                    <a:pt x="1378100" y="1852109"/>
                    <a:pt x="1643922" y="1715025"/>
                    <a:pt x="1776296" y="1478747"/>
                  </a:cubicBezTo>
                  <a:lnTo>
                    <a:pt x="1824165" y="1372372"/>
                  </a:lnTo>
                  <a:lnTo>
                    <a:pt x="1823632" y="1372183"/>
                  </a:lnTo>
                  <a:cubicBezTo>
                    <a:pt x="1909416" y="1241684"/>
                    <a:pt x="2045744" y="1203085"/>
                    <a:pt x="2177475" y="1256384"/>
                  </a:cubicBezTo>
                  <a:cubicBezTo>
                    <a:pt x="2302603" y="1316780"/>
                    <a:pt x="2331237" y="1423127"/>
                    <a:pt x="2318515" y="1547851"/>
                  </a:cubicBezTo>
                  <a:lnTo>
                    <a:pt x="2317023" y="1547322"/>
                  </a:lnTo>
                  <a:lnTo>
                    <a:pt x="2279351" y="1641818"/>
                  </a:lnTo>
                  <a:cubicBezTo>
                    <a:pt x="2064277" y="2119113"/>
                    <a:pt x="1558299" y="2404587"/>
                    <a:pt x="1031387" y="2332754"/>
                  </a:cubicBezTo>
                  <a:cubicBezTo>
                    <a:pt x="469346" y="2256133"/>
                    <a:pt x="39078" y="1794189"/>
                    <a:pt x="2505" y="1228130"/>
                  </a:cubicBezTo>
                  <a:cubicBezTo>
                    <a:pt x="-31780" y="697450"/>
                    <a:pt x="288855" y="212991"/>
                    <a:pt x="780201" y="32306"/>
                  </a:cubicBezTo>
                  <a:lnTo>
                    <a:pt x="873617" y="2549"/>
                  </a:lnTo>
                  <a:close/>
                </a:path>
              </a:pathLst>
            </a:custGeom>
            <a:solidFill>
              <a:srgbClr val="2C2422"/>
            </a:solidFill>
            <a:ln>
              <a:noFill/>
            </a:ln>
            <a:effectLst>
              <a:outerShdw blurRad="1016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rot="5400000">
              <a:off x="4913471" y="1491514"/>
              <a:ext cx="2321275" cy="2343759"/>
            </a:xfrm>
            <a:custGeom>
              <a:avLst/>
              <a:gdLst>
                <a:gd name="connsiteX0" fmla="*/ 872898 w 2321275"/>
                <a:gd name="connsiteY0" fmla="*/ 0 h 2343759"/>
                <a:gd name="connsiteX1" fmla="*/ 875130 w 2321275"/>
                <a:gd name="connsiteY1" fmla="*/ 2067 h 2343759"/>
                <a:gd name="connsiteX2" fmla="*/ 880692 w 2321275"/>
                <a:gd name="connsiteY2" fmla="*/ 295 h 2343759"/>
                <a:gd name="connsiteX3" fmla="*/ 883195 w 2321275"/>
                <a:gd name="connsiteY3" fmla="*/ 9534 h 2343759"/>
                <a:gd name="connsiteX4" fmla="*/ 1121027 w 2321275"/>
                <a:gd name="connsiteY4" fmla="*/ 229749 h 2343759"/>
                <a:gd name="connsiteX5" fmla="*/ 1016622 w 2321275"/>
                <a:gd name="connsiteY5" fmla="*/ 502111 h 2343759"/>
                <a:gd name="connsiteX6" fmla="*/ 1017451 w 2321275"/>
                <a:gd name="connsiteY6" fmla="*/ 505173 h 2343759"/>
                <a:gd name="connsiteX7" fmla="*/ 524490 w 2321275"/>
                <a:gd name="connsiteY7" fmla="*/ 1194406 h 2343759"/>
                <a:gd name="connsiteX8" fmla="*/ 1102042 w 2321275"/>
                <a:gd name="connsiteY8" fmla="*/ 1814475 h 2343759"/>
                <a:gd name="connsiteX9" fmla="*/ 1776296 w 2321275"/>
                <a:gd name="connsiteY9" fmla="*/ 1478747 h 2343759"/>
                <a:gd name="connsiteX10" fmla="*/ 1824165 w 2321275"/>
                <a:gd name="connsiteY10" fmla="*/ 1372372 h 2343759"/>
                <a:gd name="connsiteX11" fmla="*/ 1823632 w 2321275"/>
                <a:gd name="connsiteY11" fmla="*/ 1372183 h 2343759"/>
                <a:gd name="connsiteX12" fmla="*/ 2177475 w 2321275"/>
                <a:gd name="connsiteY12" fmla="*/ 1256384 h 2343759"/>
                <a:gd name="connsiteX13" fmla="*/ 2318515 w 2321275"/>
                <a:gd name="connsiteY13" fmla="*/ 1547851 h 2343759"/>
                <a:gd name="connsiteX14" fmla="*/ 2317023 w 2321275"/>
                <a:gd name="connsiteY14" fmla="*/ 1547322 h 2343759"/>
                <a:gd name="connsiteX15" fmla="*/ 2279351 w 2321275"/>
                <a:gd name="connsiteY15" fmla="*/ 1641818 h 2343759"/>
                <a:gd name="connsiteX16" fmla="*/ 1031387 w 2321275"/>
                <a:gd name="connsiteY16" fmla="*/ 2332754 h 2343759"/>
                <a:gd name="connsiteX17" fmla="*/ 2505 w 2321275"/>
                <a:gd name="connsiteY17" fmla="*/ 1228130 h 2343759"/>
                <a:gd name="connsiteX18" fmla="*/ 780201 w 2321275"/>
                <a:gd name="connsiteY18" fmla="*/ 32306 h 2343759"/>
                <a:gd name="connsiteX19" fmla="*/ 873617 w 2321275"/>
                <a:gd name="connsiteY19" fmla="*/ 2549 h 234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1275" h="2343759">
                  <a:moveTo>
                    <a:pt x="872898" y="0"/>
                  </a:moveTo>
                  <a:lnTo>
                    <a:pt x="875130" y="2067"/>
                  </a:lnTo>
                  <a:lnTo>
                    <a:pt x="880692" y="295"/>
                  </a:lnTo>
                  <a:lnTo>
                    <a:pt x="883195" y="9534"/>
                  </a:lnTo>
                  <a:lnTo>
                    <a:pt x="1121027" y="229749"/>
                  </a:lnTo>
                  <a:lnTo>
                    <a:pt x="1016622" y="502111"/>
                  </a:lnTo>
                  <a:lnTo>
                    <a:pt x="1017451" y="505173"/>
                  </a:lnTo>
                  <a:cubicBezTo>
                    <a:pt x="710113" y="588424"/>
                    <a:pt x="503961" y="876655"/>
                    <a:pt x="524490" y="1194406"/>
                  </a:cubicBezTo>
                  <a:cubicBezTo>
                    <a:pt x="545019" y="1512157"/>
                    <a:pt x="786547" y="1771464"/>
                    <a:pt x="1102042" y="1814475"/>
                  </a:cubicBezTo>
                  <a:cubicBezTo>
                    <a:pt x="1378100" y="1852109"/>
                    <a:pt x="1643922" y="1715025"/>
                    <a:pt x="1776296" y="1478747"/>
                  </a:cubicBezTo>
                  <a:lnTo>
                    <a:pt x="1824165" y="1372372"/>
                  </a:lnTo>
                  <a:lnTo>
                    <a:pt x="1823632" y="1372183"/>
                  </a:lnTo>
                  <a:cubicBezTo>
                    <a:pt x="1909416" y="1241684"/>
                    <a:pt x="2045744" y="1203085"/>
                    <a:pt x="2177475" y="1256384"/>
                  </a:cubicBezTo>
                  <a:cubicBezTo>
                    <a:pt x="2302603" y="1316780"/>
                    <a:pt x="2331237" y="1423127"/>
                    <a:pt x="2318515" y="1547851"/>
                  </a:cubicBezTo>
                  <a:lnTo>
                    <a:pt x="2317023" y="1547322"/>
                  </a:lnTo>
                  <a:lnTo>
                    <a:pt x="2279351" y="1641818"/>
                  </a:lnTo>
                  <a:cubicBezTo>
                    <a:pt x="2064277" y="2119113"/>
                    <a:pt x="1558299" y="2404587"/>
                    <a:pt x="1031387" y="2332754"/>
                  </a:cubicBezTo>
                  <a:cubicBezTo>
                    <a:pt x="469346" y="2256133"/>
                    <a:pt x="39078" y="1794189"/>
                    <a:pt x="2505" y="1228130"/>
                  </a:cubicBezTo>
                  <a:cubicBezTo>
                    <a:pt x="-31780" y="697450"/>
                    <a:pt x="288855" y="212991"/>
                    <a:pt x="780201" y="32306"/>
                  </a:cubicBezTo>
                  <a:lnTo>
                    <a:pt x="873617" y="2549"/>
                  </a:lnTo>
                  <a:close/>
                </a:path>
              </a:pathLst>
            </a:custGeom>
            <a:solidFill>
              <a:srgbClr val="EA5503"/>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rot="10800000">
              <a:off x="6174785" y="2698607"/>
              <a:ext cx="2321275" cy="2343759"/>
            </a:xfrm>
            <a:custGeom>
              <a:avLst/>
              <a:gdLst>
                <a:gd name="connsiteX0" fmla="*/ 872898 w 2321275"/>
                <a:gd name="connsiteY0" fmla="*/ 0 h 2343759"/>
                <a:gd name="connsiteX1" fmla="*/ 875130 w 2321275"/>
                <a:gd name="connsiteY1" fmla="*/ 2067 h 2343759"/>
                <a:gd name="connsiteX2" fmla="*/ 880692 w 2321275"/>
                <a:gd name="connsiteY2" fmla="*/ 295 h 2343759"/>
                <a:gd name="connsiteX3" fmla="*/ 883195 w 2321275"/>
                <a:gd name="connsiteY3" fmla="*/ 9534 h 2343759"/>
                <a:gd name="connsiteX4" fmla="*/ 1121027 w 2321275"/>
                <a:gd name="connsiteY4" fmla="*/ 229749 h 2343759"/>
                <a:gd name="connsiteX5" fmla="*/ 1016622 w 2321275"/>
                <a:gd name="connsiteY5" fmla="*/ 502111 h 2343759"/>
                <a:gd name="connsiteX6" fmla="*/ 1017451 w 2321275"/>
                <a:gd name="connsiteY6" fmla="*/ 505173 h 2343759"/>
                <a:gd name="connsiteX7" fmla="*/ 524490 w 2321275"/>
                <a:gd name="connsiteY7" fmla="*/ 1194406 h 2343759"/>
                <a:gd name="connsiteX8" fmla="*/ 1102042 w 2321275"/>
                <a:gd name="connsiteY8" fmla="*/ 1814475 h 2343759"/>
                <a:gd name="connsiteX9" fmla="*/ 1776296 w 2321275"/>
                <a:gd name="connsiteY9" fmla="*/ 1478747 h 2343759"/>
                <a:gd name="connsiteX10" fmla="*/ 1824165 w 2321275"/>
                <a:gd name="connsiteY10" fmla="*/ 1372372 h 2343759"/>
                <a:gd name="connsiteX11" fmla="*/ 1823632 w 2321275"/>
                <a:gd name="connsiteY11" fmla="*/ 1372183 h 2343759"/>
                <a:gd name="connsiteX12" fmla="*/ 2177475 w 2321275"/>
                <a:gd name="connsiteY12" fmla="*/ 1256384 h 2343759"/>
                <a:gd name="connsiteX13" fmla="*/ 2318515 w 2321275"/>
                <a:gd name="connsiteY13" fmla="*/ 1547851 h 2343759"/>
                <a:gd name="connsiteX14" fmla="*/ 2317023 w 2321275"/>
                <a:gd name="connsiteY14" fmla="*/ 1547322 h 2343759"/>
                <a:gd name="connsiteX15" fmla="*/ 2279351 w 2321275"/>
                <a:gd name="connsiteY15" fmla="*/ 1641818 h 2343759"/>
                <a:gd name="connsiteX16" fmla="*/ 1031387 w 2321275"/>
                <a:gd name="connsiteY16" fmla="*/ 2332754 h 2343759"/>
                <a:gd name="connsiteX17" fmla="*/ 2505 w 2321275"/>
                <a:gd name="connsiteY17" fmla="*/ 1228130 h 2343759"/>
                <a:gd name="connsiteX18" fmla="*/ 780201 w 2321275"/>
                <a:gd name="connsiteY18" fmla="*/ 32306 h 2343759"/>
                <a:gd name="connsiteX19" fmla="*/ 873617 w 2321275"/>
                <a:gd name="connsiteY19" fmla="*/ 2549 h 234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1275" h="2343759">
                  <a:moveTo>
                    <a:pt x="872898" y="0"/>
                  </a:moveTo>
                  <a:lnTo>
                    <a:pt x="875130" y="2067"/>
                  </a:lnTo>
                  <a:lnTo>
                    <a:pt x="880692" y="295"/>
                  </a:lnTo>
                  <a:lnTo>
                    <a:pt x="883195" y="9534"/>
                  </a:lnTo>
                  <a:lnTo>
                    <a:pt x="1121027" y="229749"/>
                  </a:lnTo>
                  <a:lnTo>
                    <a:pt x="1016622" y="502111"/>
                  </a:lnTo>
                  <a:lnTo>
                    <a:pt x="1017451" y="505173"/>
                  </a:lnTo>
                  <a:cubicBezTo>
                    <a:pt x="710113" y="588424"/>
                    <a:pt x="503961" y="876655"/>
                    <a:pt x="524490" y="1194406"/>
                  </a:cubicBezTo>
                  <a:cubicBezTo>
                    <a:pt x="545019" y="1512157"/>
                    <a:pt x="786547" y="1771464"/>
                    <a:pt x="1102042" y="1814475"/>
                  </a:cubicBezTo>
                  <a:cubicBezTo>
                    <a:pt x="1378100" y="1852109"/>
                    <a:pt x="1643922" y="1715025"/>
                    <a:pt x="1776296" y="1478747"/>
                  </a:cubicBezTo>
                  <a:lnTo>
                    <a:pt x="1824165" y="1372372"/>
                  </a:lnTo>
                  <a:lnTo>
                    <a:pt x="1823632" y="1372183"/>
                  </a:lnTo>
                  <a:cubicBezTo>
                    <a:pt x="1909416" y="1241684"/>
                    <a:pt x="2045744" y="1203085"/>
                    <a:pt x="2177475" y="1256384"/>
                  </a:cubicBezTo>
                  <a:cubicBezTo>
                    <a:pt x="2302603" y="1316780"/>
                    <a:pt x="2331237" y="1423127"/>
                    <a:pt x="2318515" y="1547851"/>
                  </a:cubicBezTo>
                  <a:lnTo>
                    <a:pt x="2317023" y="1547322"/>
                  </a:lnTo>
                  <a:lnTo>
                    <a:pt x="2279351" y="1641818"/>
                  </a:lnTo>
                  <a:cubicBezTo>
                    <a:pt x="2064277" y="2119113"/>
                    <a:pt x="1558299" y="2404587"/>
                    <a:pt x="1031387" y="2332754"/>
                  </a:cubicBezTo>
                  <a:cubicBezTo>
                    <a:pt x="469346" y="2256133"/>
                    <a:pt x="39078" y="1794189"/>
                    <a:pt x="2505" y="1228130"/>
                  </a:cubicBezTo>
                  <a:cubicBezTo>
                    <a:pt x="-31780" y="697450"/>
                    <a:pt x="288855" y="212991"/>
                    <a:pt x="780201" y="32306"/>
                  </a:cubicBezTo>
                  <a:lnTo>
                    <a:pt x="873617" y="2549"/>
                  </a:lnTo>
                  <a:close/>
                </a:path>
              </a:pathLst>
            </a:custGeom>
            <a:solidFill>
              <a:srgbClr val="2C2422"/>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rot="16200000">
              <a:off x="4960609" y="3956326"/>
              <a:ext cx="2321275" cy="2343759"/>
            </a:xfrm>
            <a:custGeom>
              <a:avLst/>
              <a:gdLst>
                <a:gd name="connsiteX0" fmla="*/ 872898 w 2321275"/>
                <a:gd name="connsiteY0" fmla="*/ 0 h 2343759"/>
                <a:gd name="connsiteX1" fmla="*/ 875130 w 2321275"/>
                <a:gd name="connsiteY1" fmla="*/ 2067 h 2343759"/>
                <a:gd name="connsiteX2" fmla="*/ 880692 w 2321275"/>
                <a:gd name="connsiteY2" fmla="*/ 295 h 2343759"/>
                <a:gd name="connsiteX3" fmla="*/ 883195 w 2321275"/>
                <a:gd name="connsiteY3" fmla="*/ 9534 h 2343759"/>
                <a:gd name="connsiteX4" fmla="*/ 1121027 w 2321275"/>
                <a:gd name="connsiteY4" fmla="*/ 229749 h 2343759"/>
                <a:gd name="connsiteX5" fmla="*/ 1016622 w 2321275"/>
                <a:gd name="connsiteY5" fmla="*/ 502111 h 2343759"/>
                <a:gd name="connsiteX6" fmla="*/ 1017451 w 2321275"/>
                <a:gd name="connsiteY6" fmla="*/ 505173 h 2343759"/>
                <a:gd name="connsiteX7" fmla="*/ 524490 w 2321275"/>
                <a:gd name="connsiteY7" fmla="*/ 1194406 h 2343759"/>
                <a:gd name="connsiteX8" fmla="*/ 1102042 w 2321275"/>
                <a:gd name="connsiteY8" fmla="*/ 1814475 h 2343759"/>
                <a:gd name="connsiteX9" fmla="*/ 1776296 w 2321275"/>
                <a:gd name="connsiteY9" fmla="*/ 1478747 h 2343759"/>
                <a:gd name="connsiteX10" fmla="*/ 1824165 w 2321275"/>
                <a:gd name="connsiteY10" fmla="*/ 1372372 h 2343759"/>
                <a:gd name="connsiteX11" fmla="*/ 1823632 w 2321275"/>
                <a:gd name="connsiteY11" fmla="*/ 1372183 h 2343759"/>
                <a:gd name="connsiteX12" fmla="*/ 2177475 w 2321275"/>
                <a:gd name="connsiteY12" fmla="*/ 1256384 h 2343759"/>
                <a:gd name="connsiteX13" fmla="*/ 2318515 w 2321275"/>
                <a:gd name="connsiteY13" fmla="*/ 1547851 h 2343759"/>
                <a:gd name="connsiteX14" fmla="*/ 2317023 w 2321275"/>
                <a:gd name="connsiteY14" fmla="*/ 1547322 h 2343759"/>
                <a:gd name="connsiteX15" fmla="*/ 2279351 w 2321275"/>
                <a:gd name="connsiteY15" fmla="*/ 1641818 h 2343759"/>
                <a:gd name="connsiteX16" fmla="*/ 1031387 w 2321275"/>
                <a:gd name="connsiteY16" fmla="*/ 2332754 h 2343759"/>
                <a:gd name="connsiteX17" fmla="*/ 2505 w 2321275"/>
                <a:gd name="connsiteY17" fmla="*/ 1228130 h 2343759"/>
                <a:gd name="connsiteX18" fmla="*/ 780201 w 2321275"/>
                <a:gd name="connsiteY18" fmla="*/ 32306 h 2343759"/>
                <a:gd name="connsiteX19" fmla="*/ 873617 w 2321275"/>
                <a:gd name="connsiteY19" fmla="*/ 2549 h 234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1275" h="2343759">
                  <a:moveTo>
                    <a:pt x="872898" y="0"/>
                  </a:moveTo>
                  <a:lnTo>
                    <a:pt x="875130" y="2067"/>
                  </a:lnTo>
                  <a:lnTo>
                    <a:pt x="880692" y="295"/>
                  </a:lnTo>
                  <a:lnTo>
                    <a:pt x="883195" y="9534"/>
                  </a:lnTo>
                  <a:lnTo>
                    <a:pt x="1121027" y="229749"/>
                  </a:lnTo>
                  <a:lnTo>
                    <a:pt x="1016622" y="502111"/>
                  </a:lnTo>
                  <a:lnTo>
                    <a:pt x="1017451" y="505173"/>
                  </a:lnTo>
                  <a:cubicBezTo>
                    <a:pt x="710113" y="588424"/>
                    <a:pt x="503961" y="876655"/>
                    <a:pt x="524490" y="1194406"/>
                  </a:cubicBezTo>
                  <a:cubicBezTo>
                    <a:pt x="545019" y="1512157"/>
                    <a:pt x="786547" y="1771464"/>
                    <a:pt x="1102042" y="1814475"/>
                  </a:cubicBezTo>
                  <a:cubicBezTo>
                    <a:pt x="1378100" y="1852109"/>
                    <a:pt x="1643922" y="1715025"/>
                    <a:pt x="1776296" y="1478747"/>
                  </a:cubicBezTo>
                  <a:lnTo>
                    <a:pt x="1824165" y="1372372"/>
                  </a:lnTo>
                  <a:lnTo>
                    <a:pt x="1823632" y="1372183"/>
                  </a:lnTo>
                  <a:cubicBezTo>
                    <a:pt x="1909416" y="1241684"/>
                    <a:pt x="2045744" y="1203085"/>
                    <a:pt x="2177475" y="1256384"/>
                  </a:cubicBezTo>
                  <a:cubicBezTo>
                    <a:pt x="2302603" y="1316780"/>
                    <a:pt x="2331237" y="1423127"/>
                    <a:pt x="2318515" y="1547851"/>
                  </a:cubicBezTo>
                  <a:lnTo>
                    <a:pt x="2317023" y="1547322"/>
                  </a:lnTo>
                  <a:lnTo>
                    <a:pt x="2279351" y="1641818"/>
                  </a:lnTo>
                  <a:cubicBezTo>
                    <a:pt x="2064277" y="2119113"/>
                    <a:pt x="1558299" y="2404587"/>
                    <a:pt x="1031387" y="2332754"/>
                  </a:cubicBezTo>
                  <a:cubicBezTo>
                    <a:pt x="469346" y="2256133"/>
                    <a:pt x="39078" y="1794189"/>
                    <a:pt x="2505" y="1228130"/>
                  </a:cubicBezTo>
                  <a:cubicBezTo>
                    <a:pt x="-31780" y="697450"/>
                    <a:pt x="288855" y="212991"/>
                    <a:pt x="780201" y="32306"/>
                  </a:cubicBezTo>
                  <a:lnTo>
                    <a:pt x="873617" y="2549"/>
                  </a:lnTo>
                  <a:close/>
                </a:path>
              </a:pathLst>
            </a:custGeom>
            <a:solidFill>
              <a:srgbClr val="EA5503"/>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668634" y="2916704"/>
              <a:ext cx="925158" cy="925158"/>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66202" y="1476972"/>
              <a:ext cx="925158" cy="925158"/>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7597417" y="3967567"/>
              <a:ext cx="925158" cy="925158"/>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5132938" y="5425117"/>
              <a:ext cx="925158" cy="925158"/>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6146227" y="1626130"/>
              <a:ext cx="953288" cy="646331"/>
            </a:xfrm>
            <a:prstGeom prst="rect">
              <a:avLst/>
            </a:prstGeom>
          </p:spPr>
          <p:txBody>
            <a:bodyPr wrap="square">
              <a:spAutoFit/>
            </a:bodyPr>
            <a:lstStyle/>
            <a:p>
              <a:pPr algn="ctr"/>
              <a:r>
                <a:rPr lang="en-US" altLang="zh-CN" sz="3600" b="1" dirty="0" smtClean="0">
                  <a:solidFill>
                    <a:schemeClr val="tx1">
                      <a:lumMod val="65000"/>
                      <a:lumOff val="35000"/>
                    </a:schemeClr>
                  </a:solidFill>
                  <a:latin typeface="Agency FB" panose="020B0503020202020204" pitchFamily="34" charset="0"/>
                  <a:ea typeface="微软雅黑" panose="020B0503020204020204" pitchFamily="34" charset="-122"/>
                </a:rPr>
                <a:t>01</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49" name="矩形 48"/>
            <p:cNvSpPr/>
            <p:nvPr/>
          </p:nvSpPr>
          <p:spPr>
            <a:xfrm>
              <a:off x="7592674" y="4105035"/>
              <a:ext cx="953288" cy="646331"/>
            </a:xfrm>
            <a:prstGeom prst="rect">
              <a:avLst/>
            </a:prstGeom>
          </p:spPr>
          <p:txBody>
            <a:bodyPr wrap="square">
              <a:spAutoFit/>
            </a:bodyPr>
            <a:lstStyle/>
            <a:p>
              <a:pPr algn="ctr"/>
              <a:r>
                <a:rPr lang="en-US" altLang="zh-CN" sz="3600" b="1" dirty="0" smtClean="0">
                  <a:solidFill>
                    <a:schemeClr val="tx1">
                      <a:lumMod val="65000"/>
                      <a:lumOff val="35000"/>
                    </a:schemeClr>
                  </a:solidFill>
                  <a:latin typeface="Agency FB" panose="020B0503020202020204" pitchFamily="34" charset="0"/>
                  <a:ea typeface="微软雅黑" panose="020B0503020204020204" pitchFamily="34" charset="-122"/>
                </a:rPr>
                <a:t>02</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50" name="矩形 49"/>
            <p:cNvSpPr/>
            <p:nvPr/>
          </p:nvSpPr>
          <p:spPr>
            <a:xfrm>
              <a:off x="5104808" y="5590624"/>
              <a:ext cx="953288" cy="646331"/>
            </a:xfrm>
            <a:prstGeom prst="rect">
              <a:avLst/>
            </a:prstGeom>
          </p:spPr>
          <p:txBody>
            <a:bodyPr wrap="square">
              <a:spAutoFit/>
            </a:bodyPr>
            <a:lstStyle/>
            <a:p>
              <a:pPr algn="ctr"/>
              <a:r>
                <a:rPr lang="en-US" altLang="zh-CN" sz="3600" b="1" dirty="0" smtClean="0">
                  <a:solidFill>
                    <a:schemeClr val="tx1">
                      <a:lumMod val="65000"/>
                      <a:lumOff val="35000"/>
                    </a:schemeClr>
                  </a:solidFill>
                  <a:latin typeface="Agency FB" panose="020B0503020202020204" pitchFamily="34" charset="0"/>
                  <a:ea typeface="微软雅黑" panose="020B0503020204020204" pitchFamily="34" charset="-122"/>
                </a:rPr>
                <a:t>03</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sp>
          <p:nvSpPr>
            <p:cNvPr id="51" name="矩形 50"/>
            <p:cNvSpPr/>
            <p:nvPr/>
          </p:nvSpPr>
          <p:spPr>
            <a:xfrm>
              <a:off x="3640504" y="3062006"/>
              <a:ext cx="953288" cy="646331"/>
            </a:xfrm>
            <a:prstGeom prst="rect">
              <a:avLst/>
            </a:prstGeom>
          </p:spPr>
          <p:txBody>
            <a:bodyPr wrap="square">
              <a:spAutoFit/>
            </a:bodyPr>
            <a:lstStyle/>
            <a:p>
              <a:pPr algn="ctr"/>
              <a:r>
                <a:rPr lang="en-US" altLang="zh-CN" sz="3600" b="1" dirty="0" smtClean="0">
                  <a:solidFill>
                    <a:schemeClr val="tx1">
                      <a:lumMod val="65000"/>
                      <a:lumOff val="35000"/>
                    </a:schemeClr>
                  </a:solidFill>
                  <a:latin typeface="Agency FB" panose="020B0503020202020204" pitchFamily="34" charset="0"/>
                  <a:ea typeface="微软雅黑" panose="020B0503020204020204" pitchFamily="34" charset="-122"/>
                </a:rPr>
                <a:t>04</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sp>
        <p:nvSpPr>
          <p:cNvPr id="52" name="文本框 51"/>
          <p:cNvSpPr txBox="1"/>
          <p:nvPr/>
        </p:nvSpPr>
        <p:spPr>
          <a:xfrm>
            <a:off x="8847607" y="460746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1008741" y="2233684"/>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1002858" y="4607466"/>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8847607" y="223695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9924321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2" grpId="0"/>
      <p:bldP spid="53" grpId="0"/>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59" name="六边形 58"/>
          <p:cNvSpPr>
            <a:spLocks noChangeAspect="1"/>
          </p:cNvSpPr>
          <p:nvPr/>
        </p:nvSpPr>
        <p:spPr>
          <a:xfrm>
            <a:off x="-1316557" y="1965411"/>
            <a:ext cx="6011387" cy="2920488"/>
          </a:xfrm>
          <a:prstGeom prst="hexagon">
            <a:avLst>
              <a:gd name="adj" fmla="val 33071"/>
              <a:gd name="vf" fmla="val 115470"/>
            </a:avLst>
          </a:prstGeom>
          <a:solidFill>
            <a:srgbClr val="EA550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a:spLocks noChangeAspect="1"/>
          </p:cNvSpPr>
          <p:nvPr/>
        </p:nvSpPr>
        <p:spPr>
          <a:xfrm>
            <a:off x="4061439" y="1961723"/>
            <a:ext cx="9518084" cy="2920486"/>
          </a:xfrm>
          <a:custGeom>
            <a:avLst/>
            <a:gdLst>
              <a:gd name="connsiteX0" fmla="*/ 2440 w 9518084"/>
              <a:gd name="connsiteY0" fmla="*/ 0 h 2920486"/>
              <a:gd name="connsiteX1" fmla="*/ 8552249 w 9518084"/>
              <a:gd name="connsiteY1" fmla="*/ 0 h 2920486"/>
              <a:gd name="connsiteX2" fmla="*/ 9518084 w 9518084"/>
              <a:gd name="connsiteY2" fmla="*/ 1460243 h 2920486"/>
              <a:gd name="connsiteX3" fmla="*/ 8552249 w 9518084"/>
              <a:gd name="connsiteY3" fmla="*/ 2920486 h 2920486"/>
              <a:gd name="connsiteX4" fmla="*/ 11192 w 9518084"/>
              <a:gd name="connsiteY4" fmla="*/ 2920486 h 2920486"/>
              <a:gd name="connsiteX5" fmla="*/ 974588 w 9518084"/>
              <a:gd name="connsiteY5" fmla="*/ 1463932 h 2920486"/>
              <a:gd name="connsiteX6" fmla="*/ 8752 w 9518084"/>
              <a:gd name="connsiteY6" fmla="*/ 3689 h 2920486"/>
              <a:gd name="connsiteX7" fmla="*/ 0 w 9518084"/>
              <a:gd name="connsiteY7" fmla="*/ 3689 h 29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084" h="2920486">
                <a:moveTo>
                  <a:pt x="2440" y="0"/>
                </a:moveTo>
                <a:lnTo>
                  <a:pt x="8552249" y="0"/>
                </a:lnTo>
                <a:lnTo>
                  <a:pt x="9518084" y="1460243"/>
                </a:lnTo>
                <a:lnTo>
                  <a:pt x="8552249" y="2920486"/>
                </a:lnTo>
                <a:lnTo>
                  <a:pt x="11192" y="2920486"/>
                </a:lnTo>
                <a:lnTo>
                  <a:pt x="974588" y="1463932"/>
                </a:lnTo>
                <a:lnTo>
                  <a:pt x="8752" y="3689"/>
                </a:lnTo>
                <a:lnTo>
                  <a:pt x="0" y="3689"/>
                </a:lnTo>
                <a:close/>
              </a:path>
            </a:pathLst>
          </a:custGeom>
          <a:solidFill>
            <a:srgbClr val="2C2422"/>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sp>
        <p:nvSpPr>
          <p:cNvPr id="55" name="文本框 54" descr="e7d195523061f1c0deeec63e560781cfd59afb0ea006f2a87ABB68BF51EA6619813959095094C18C62A12F549504892A4AAA8C1554C6663626E05CA27F281A14E6983772AFC3FB97135759321DEA3D703E9D8D869A2273EEB18D790946B2A521F745ADE00CF05F4F47179BED51AD77110A7040EED305A61EF91E66FB698438EC9E5D9BF8EF8F70BE00893BA48996A684"/>
          <p:cNvSpPr txBox="1"/>
          <p:nvPr/>
        </p:nvSpPr>
        <p:spPr>
          <a:xfrm>
            <a:off x="6086602" y="2518919"/>
            <a:ext cx="5036956" cy="1692771"/>
          </a:xfrm>
          <a:prstGeom prst="rect">
            <a:avLst/>
          </a:prstGeom>
          <a:noFill/>
          <a:effectLst/>
        </p:spPr>
        <p:txBody>
          <a:bodyPr wrap="none" rtlCol="0">
            <a:spAutoFit/>
          </a:bodyPr>
          <a:lstStyle/>
          <a:p>
            <a:pPr algn="ctr">
              <a:spcBef>
                <a:spcPts val="500"/>
              </a:spcBef>
              <a:defRPr/>
            </a:pPr>
            <a:r>
              <a:rPr lang="zh-CN" altLang="en-US" sz="6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目标规划</a:t>
            </a:r>
            <a:endParaRPr lang="en-US" altLang="zh-CN" sz="6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defRPr/>
            </a:pPr>
            <a:r>
              <a:rPr lang="en-US" altLang="zh-CN" sz="4400" b="1" dirty="0">
                <a:solidFill>
                  <a:schemeClr val="bg1"/>
                </a:solidFill>
              </a:rPr>
              <a:t>OBJECT PROGRAM</a:t>
            </a:r>
            <a:endParaRPr lang="zh-CN" altLang="zh-CN" sz="4400" b="1"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TextBox 20"/>
          <p:cNvSpPr txBox="1"/>
          <p:nvPr/>
        </p:nvSpPr>
        <p:spPr>
          <a:xfrm>
            <a:off x="1314552" y="2144693"/>
            <a:ext cx="2075889" cy="2554545"/>
          </a:xfrm>
          <a:prstGeom prst="rect">
            <a:avLst/>
          </a:prstGeom>
          <a:noFill/>
        </p:spPr>
        <p:txBody>
          <a:bodyPr wrap="none" lIns="0" tIns="0" rIns="0" bIns="0" rtlCol="0">
            <a:spAutoFit/>
          </a:bodyPr>
          <a:lstStyle/>
          <a:p>
            <a:r>
              <a:rPr lang="en-US" altLang="zh-CN" sz="16600" b="1" spc="400" dirty="0" smtClean="0">
                <a:solidFill>
                  <a:schemeClr val="bg1"/>
                </a:solidFill>
                <a:latin typeface="Agency FB" panose="020B0503020202020204" pitchFamily="34" charset="0"/>
                <a:ea typeface="微软雅黑" pitchFamily="34" charset="-122"/>
              </a:rPr>
              <a:t>04</a:t>
            </a:r>
            <a:endParaRPr lang="zh-CN" altLang="en-US" sz="16600" b="1" spc="400" dirty="0">
              <a:solidFill>
                <a:schemeClr val="bg1"/>
              </a:solidFill>
              <a:latin typeface="Agency FB" panose="020B0503020202020204" pitchFamily="34" charset="0"/>
              <a:ea typeface="微软雅黑" pitchFamily="34" charset="-122"/>
            </a:endParaRPr>
          </a:p>
        </p:txBody>
      </p:sp>
    </p:spTree>
    <p:extLst>
      <p:ext uri="{BB962C8B-B14F-4D97-AF65-F5344CB8AC3E}">
        <p14:creationId xmlns:p14="http://schemas.microsoft.com/office/powerpoint/2010/main" val="109284170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4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0-#ppt_w/2"/>
                                          </p:val>
                                        </p:tav>
                                        <p:tav tm="100000">
                                          <p:val>
                                            <p:strVal val="#ppt_x"/>
                                          </p:val>
                                        </p:tav>
                                      </p:tavLst>
                                    </p:anim>
                                    <p:anim calcmode="lin" valueType="num">
                                      <p:cBhvr additive="base">
                                        <p:cTn id="8" dur="10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2" decel="4400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1000" fill="hold"/>
                                        <p:tgtEl>
                                          <p:spTgt spid="58"/>
                                        </p:tgtEl>
                                        <p:attrNameLst>
                                          <p:attrName>ppt_x</p:attrName>
                                        </p:attrNameLst>
                                      </p:cBhvr>
                                      <p:tavLst>
                                        <p:tav tm="0">
                                          <p:val>
                                            <p:strVal val="1+#ppt_w/2"/>
                                          </p:val>
                                        </p:tav>
                                        <p:tav tm="100000">
                                          <p:val>
                                            <p:strVal val="#ppt_x"/>
                                          </p:val>
                                        </p:tav>
                                      </p:tavLst>
                                    </p:anim>
                                    <p:anim calcmode="lin" valueType="num">
                                      <p:cBhvr additive="base">
                                        <p:cTn id="12" dur="10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childTnLst>
                          </p:cTn>
                        </p:par>
                        <p:par>
                          <p:cTn id="19" fill="hold">
                            <p:stCondLst>
                              <p:cond delay="15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55"/>
                                        </p:tgtEl>
                                        <p:attrNameLst>
                                          <p:attrName>style.visibility</p:attrName>
                                        </p:attrNameLst>
                                      </p:cBhvr>
                                      <p:to>
                                        <p:strVal val="visible"/>
                                      </p:to>
                                    </p:set>
                                    <p:anim by="(-#ppt_w*2)" calcmode="lin" valueType="num">
                                      <p:cBhvr rctx="PPT">
                                        <p:cTn id="22" dur="500" autoRev="1" fill="hold">
                                          <p:stCondLst>
                                            <p:cond delay="0"/>
                                          </p:stCondLst>
                                        </p:cTn>
                                        <p:tgtEl>
                                          <p:spTgt spid="55"/>
                                        </p:tgtEl>
                                        <p:attrNameLst>
                                          <p:attrName>ppt_w</p:attrName>
                                        </p:attrNameLst>
                                      </p:cBhvr>
                                    </p:anim>
                                    <p:anim by="(#ppt_w*0.50)" calcmode="lin" valueType="num">
                                      <p:cBhvr>
                                        <p:cTn id="23" dur="500" decel="50000" autoRev="1" fill="hold">
                                          <p:stCondLst>
                                            <p:cond delay="0"/>
                                          </p:stCondLst>
                                        </p:cTn>
                                        <p:tgtEl>
                                          <p:spTgt spid="55"/>
                                        </p:tgtEl>
                                        <p:attrNameLst>
                                          <p:attrName>ppt_x</p:attrName>
                                        </p:attrNameLst>
                                      </p:cBhvr>
                                    </p:anim>
                                    <p:anim from="(-#ppt_h/2)" to="(#ppt_y)" calcmode="lin" valueType="num">
                                      <p:cBhvr>
                                        <p:cTn id="24" dur="1000" fill="hold">
                                          <p:stCondLst>
                                            <p:cond delay="0"/>
                                          </p:stCondLst>
                                        </p:cTn>
                                        <p:tgtEl>
                                          <p:spTgt spid="55"/>
                                        </p:tgtEl>
                                        <p:attrNameLst>
                                          <p:attrName>ppt_y</p:attrName>
                                        </p:attrNameLst>
                                      </p:cBhvr>
                                    </p:anim>
                                    <p:animRot by="21600000">
                                      <p:cBhvr>
                                        <p:cTn id="25" dur="1000" fill="hold">
                                          <p:stCondLst>
                                            <p:cond delay="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P spid="55"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a:spLocks noChangeAspect="1"/>
          </p:cNvSpPr>
          <p:nvPr/>
        </p:nvSpPr>
        <p:spPr>
          <a:xfrm>
            <a:off x="-698418" y="2554285"/>
            <a:ext cx="6055453" cy="1698164"/>
          </a:xfrm>
          <a:prstGeom prst="hexagon">
            <a:avLst>
              <a:gd name="adj" fmla="val 33071"/>
              <a:gd name="vf" fmla="val 115470"/>
            </a:avLst>
          </a:prstGeom>
          <a:solidFill>
            <a:srgbClr val="EA550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 y="0"/>
            <a:ext cx="545911" cy="6858000"/>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7976074" y="987130"/>
            <a:ext cx="3866416" cy="973642"/>
            <a:chOff x="7514155" y="997853"/>
            <a:chExt cx="2881870" cy="725714"/>
          </a:xfrm>
        </p:grpSpPr>
        <p:sp>
          <p:nvSpPr>
            <p:cNvPr id="5" name="六边形 4"/>
            <p:cNvSpPr>
              <a:spLocks noChangeAspect="1"/>
            </p:cNvSpPr>
            <p:nvPr/>
          </p:nvSpPr>
          <p:spPr>
            <a:xfrm>
              <a:off x="7514155" y="997853"/>
              <a:ext cx="2881870" cy="725714"/>
            </a:xfrm>
            <a:prstGeom prst="hexagon">
              <a:avLst>
                <a:gd name="adj" fmla="val 36618"/>
                <a:gd name="vf" fmla="val 115470"/>
              </a:avLst>
            </a:prstGeom>
            <a:solidFill>
              <a:srgbClr val="EA550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7938781" y="1028073"/>
              <a:ext cx="2032617" cy="665273"/>
            </a:xfrm>
            <a:prstGeom prst="rect">
              <a:avLst/>
            </a:prstGeom>
            <a:noFill/>
            <a:effectLst/>
          </p:spPr>
          <p:txBody>
            <a:bodyPr wrap="none" rtlCol="0">
              <a:spAutoFit/>
            </a:bodyPr>
            <a:lstStyle/>
            <a:p>
              <a:pPr algn="ctr">
                <a:spcBef>
                  <a:spcPts val="500"/>
                </a:spcBef>
                <a:spcAft>
                  <a:spcPts val="0"/>
                </a:spcAft>
                <a:defRPr/>
              </a:pPr>
              <a:r>
                <a:rPr lang="zh-CN" altLang="en-US" sz="3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基本资料</a:t>
              </a:r>
            </a:p>
            <a:p>
              <a:pPr algn="ctr">
                <a:spcAft>
                  <a:spcPts val="0"/>
                </a:spcAft>
                <a:defRPr/>
              </a:pPr>
              <a:r>
                <a:rPr lang="en-US" altLang="zh-CN" sz="2000" b="1" dirty="0">
                  <a:solidFill>
                    <a:schemeClr val="bg1"/>
                  </a:solidFill>
                </a:rPr>
                <a:t>BASIC INFORMATION</a:t>
              </a:r>
              <a:endParaRPr lang="zh-CN" altLang="zh-CN" sz="2000"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 name="组合 6"/>
          <p:cNvGrpSpPr/>
          <p:nvPr/>
        </p:nvGrpSpPr>
        <p:grpSpPr>
          <a:xfrm>
            <a:off x="7983944" y="2383702"/>
            <a:ext cx="3866416" cy="973642"/>
            <a:chOff x="7514155" y="2383706"/>
            <a:chExt cx="2881870" cy="725714"/>
          </a:xfrm>
        </p:grpSpPr>
        <p:sp>
          <p:nvSpPr>
            <p:cNvPr id="8" name="六边形 7"/>
            <p:cNvSpPr>
              <a:spLocks noChangeAspect="1"/>
            </p:cNvSpPr>
            <p:nvPr/>
          </p:nvSpPr>
          <p:spPr>
            <a:xfrm>
              <a:off x="7514155" y="2383706"/>
              <a:ext cx="2881870" cy="725714"/>
            </a:xfrm>
            <a:prstGeom prst="hexagon">
              <a:avLst>
                <a:gd name="adj" fmla="val 36618"/>
                <a:gd name="vf" fmla="val 115470"/>
              </a:avLst>
            </a:prstGeom>
            <a:solidFill>
              <a:srgbClr val="EA550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117361" y="2413927"/>
              <a:ext cx="1639523" cy="665272"/>
            </a:xfrm>
            <a:prstGeom prst="rect">
              <a:avLst/>
            </a:prstGeom>
            <a:noFill/>
            <a:effectLst/>
          </p:spPr>
          <p:txBody>
            <a:bodyPr wrap="none" rtlCol="0">
              <a:spAutoFit/>
            </a:bodyPr>
            <a:lstStyle/>
            <a:p>
              <a:pPr algn="ctr">
                <a:spcBef>
                  <a:spcPts val="500"/>
                </a:spcBef>
                <a:defRPr/>
              </a:pPr>
              <a:r>
                <a:rPr lang="zh-CN" altLang="en-US" sz="3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岗位认知</a:t>
              </a:r>
            </a:p>
            <a:p>
              <a:pPr algn="ctr">
                <a:defRPr/>
              </a:pPr>
              <a:r>
                <a:rPr lang="en-US" altLang="zh-CN" sz="2000" b="1" dirty="0">
                  <a:solidFill>
                    <a:schemeClr val="bg1"/>
                  </a:solidFill>
                </a:rPr>
                <a:t>POST COGNITIVE</a:t>
              </a:r>
              <a:endParaRPr lang="zh-CN" altLang="zh-CN" sz="2000"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7983944" y="3769553"/>
            <a:ext cx="3866416" cy="973642"/>
            <a:chOff x="7514155" y="3769559"/>
            <a:chExt cx="2881870" cy="725714"/>
          </a:xfrm>
        </p:grpSpPr>
        <p:sp>
          <p:nvSpPr>
            <p:cNvPr id="11" name="六边形 10"/>
            <p:cNvSpPr>
              <a:spLocks noChangeAspect="1"/>
            </p:cNvSpPr>
            <p:nvPr/>
          </p:nvSpPr>
          <p:spPr>
            <a:xfrm>
              <a:off x="7514155" y="3769559"/>
              <a:ext cx="2881870" cy="725714"/>
            </a:xfrm>
            <a:prstGeom prst="hexagon">
              <a:avLst>
                <a:gd name="adj" fmla="val 36618"/>
                <a:gd name="vf" fmla="val 115470"/>
              </a:avLst>
            </a:prstGeom>
            <a:solidFill>
              <a:srgbClr val="EA550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232063" y="3811245"/>
              <a:ext cx="1410119" cy="665273"/>
            </a:xfrm>
            <a:prstGeom prst="rect">
              <a:avLst/>
            </a:prstGeom>
            <a:noFill/>
            <a:effectLst/>
          </p:spPr>
          <p:txBody>
            <a:bodyPr wrap="none" rtlCol="0">
              <a:spAutoFit/>
            </a:bodyPr>
            <a:lstStyle/>
            <a:p>
              <a:pPr algn="ctr">
                <a:spcBef>
                  <a:spcPts val="500"/>
                </a:spcBef>
                <a:defRPr/>
              </a:pPr>
              <a:r>
                <a:rPr lang="zh-CN" altLang="en-US" sz="3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胜任能力</a:t>
              </a:r>
            </a:p>
            <a:p>
              <a:pPr algn="ctr">
                <a:defRPr/>
              </a:pPr>
              <a:r>
                <a:rPr lang="en-US" altLang="zh-CN" sz="2000" kern="1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a:solidFill>
                    <a:schemeClr val="bg1"/>
                  </a:solidFill>
                </a:rPr>
                <a:t>COMPETENCE</a:t>
              </a:r>
              <a:endParaRPr lang="zh-CN" altLang="zh-CN" sz="2000"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7983944" y="5155404"/>
            <a:ext cx="3866416" cy="973642"/>
            <a:chOff x="7514155" y="5155412"/>
            <a:chExt cx="2881870" cy="725714"/>
          </a:xfrm>
        </p:grpSpPr>
        <p:sp>
          <p:nvSpPr>
            <p:cNvPr id="14" name="六边形 13"/>
            <p:cNvSpPr>
              <a:spLocks noChangeAspect="1"/>
            </p:cNvSpPr>
            <p:nvPr/>
          </p:nvSpPr>
          <p:spPr>
            <a:xfrm>
              <a:off x="7514155" y="5155412"/>
              <a:ext cx="2881870" cy="725714"/>
            </a:xfrm>
            <a:prstGeom prst="hexagon">
              <a:avLst>
                <a:gd name="adj" fmla="val 36618"/>
                <a:gd name="vf" fmla="val 115470"/>
              </a:avLst>
            </a:prstGeom>
            <a:solidFill>
              <a:srgbClr val="EA550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063641" y="5185633"/>
              <a:ext cx="1782900" cy="665272"/>
            </a:xfrm>
            <a:prstGeom prst="rect">
              <a:avLst/>
            </a:prstGeom>
            <a:noFill/>
            <a:effectLst/>
          </p:spPr>
          <p:txBody>
            <a:bodyPr wrap="none" rtlCol="0">
              <a:spAutoFit/>
            </a:bodyPr>
            <a:lstStyle/>
            <a:p>
              <a:pPr algn="ctr">
                <a:spcBef>
                  <a:spcPts val="500"/>
                </a:spcBef>
                <a:defRPr/>
              </a:pPr>
              <a:r>
                <a:rPr lang="zh-CN" altLang="en-US" sz="3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目标规划</a:t>
              </a:r>
              <a:endParaRPr lang="en-US" altLang="zh-CN" sz="3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defRPr/>
              </a:pPr>
              <a:r>
                <a:rPr lang="en-US" altLang="zh-CN" sz="2000" b="1" dirty="0">
                  <a:solidFill>
                    <a:schemeClr val="bg1"/>
                  </a:solidFill>
                </a:rPr>
                <a:t>OBJECT PROGRAM</a:t>
              </a:r>
              <a:endParaRPr lang="zh-CN" altLang="zh-CN" sz="2000" b="1"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6139016" y="997852"/>
            <a:ext cx="1844933" cy="973643"/>
            <a:chOff x="6139017" y="997853"/>
            <a:chExt cx="1375138" cy="725714"/>
          </a:xfrm>
        </p:grpSpPr>
        <p:sp>
          <p:nvSpPr>
            <p:cNvPr id="17" name="六边形 16"/>
            <p:cNvSpPr>
              <a:spLocks noChangeAspect="1"/>
            </p:cNvSpPr>
            <p:nvPr/>
          </p:nvSpPr>
          <p:spPr>
            <a:xfrm>
              <a:off x="6139017" y="997853"/>
              <a:ext cx="1375138" cy="725714"/>
            </a:xfrm>
            <a:prstGeom prst="hexagon">
              <a:avLst>
                <a:gd name="adj" fmla="val 36618"/>
                <a:gd name="vf" fmla="val 115470"/>
              </a:avLst>
            </a:prstGeom>
            <a:solidFill>
              <a:srgbClr val="2B232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513038" y="1099100"/>
              <a:ext cx="562996" cy="481749"/>
            </a:xfrm>
            <a:prstGeom prst="rect">
              <a:avLst/>
            </a:prstGeom>
            <a:noFill/>
            <a:effectLst/>
          </p:spPr>
          <p:txBody>
            <a:bodyPr wrap="none" rtlCol="0">
              <a:spAutoFit/>
            </a:bodyPr>
            <a:lstStyle/>
            <a:p>
              <a:r>
                <a:rPr lang="en-US" altLang="zh-CN" sz="3600" b="1" dirty="0" smtClean="0">
                  <a:solidFill>
                    <a:schemeClr val="bg1"/>
                  </a:solidFill>
                  <a:latin typeface="微软雅黑" panose="020B0503020204020204" pitchFamily="34" charset="-122"/>
                  <a:ea typeface="微软雅黑" panose="020B0503020204020204" pitchFamily="34" charset="-122"/>
                </a:rPr>
                <a:t>01</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139016" y="2383705"/>
            <a:ext cx="1844933" cy="973643"/>
            <a:chOff x="6139017" y="2383706"/>
            <a:chExt cx="1375138" cy="725714"/>
          </a:xfrm>
        </p:grpSpPr>
        <p:sp>
          <p:nvSpPr>
            <p:cNvPr id="20" name="六边形 19"/>
            <p:cNvSpPr>
              <a:spLocks noChangeAspect="1"/>
            </p:cNvSpPr>
            <p:nvPr/>
          </p:nvSpPr>
          <p:spPr>
            <a:xfrm>
              <a:off x="6139017" y="2383706"/>
              <a:ext cx="1375138" cy="725714"/>
            </a:xfrm>
            <a:prstGeom prst="hexagon">
              <a:avLst>
                <a:gd name="adj" fmla="val 36618"/>
                <a:gd name="vf" fmla="val 115470"/>
              </a:avLst>
            </a:prstGeom>
            <a:solidFill>
              <a:srgbClr val="2B232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513037" y="2481951"/>
              <a:ext cx="562996" cy="481749"/>
            </a:xfrm>
            <a:prstGeom prst="rect">
              <a:avLst/>
            </a:prstGeom>
            <a:noFill/>
            <a:effectLst/>
          </p:spPr>
          <p:txBody>
            <a:bodyPr wrap="none" rtlCol="0">
              <a:spAutoFit/>
            </a:bodyPr>
            <a:lstStyle/>
            <a:p>
              <a:r>
                <a:rPr lang="en-US" altLang="zh-CN" sz="3600" b="1" dirty="0" smtClean="0">
                  <a:solidFill>
                    <a:schemeClr val="bg1"/>
                  </a:solidFill>
                  <a:latin typeface="微软雅黑" panose="020B0503020204020204" pitchFamily="34" charset="-122"/>
                  <a:ea typeface="微软雅黑" panose="020B0503020204020204" pitchFamily="34" charset="-122"/>
                </a:rPr>
                <a:t>02</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139016" y="3769558"/>
            <a:ext cx="1844933" cy="973643"/>
            <a:chOff x="6139017" y="3769559"/>
            <a:chExt cx="1375138" cy="725714"/>
          </a:xfrm>
        </p:grpSpPr>
        <p:sp>
          <p:nvSpPr>
            <p:cNvPr id="23" name="六边形 22"/>
            <p:cNvSpPr>
              <a:spLocks noChangeAspect="1"/>
            </p:cNvSpPr>
            <p:nvPr/>
          </p:nvSpPr>
          <p:spPr>
            <a:xfrm>
              <a:off x="6139017" y="3769559"/>
              <a:ext cx="1375138" cy="725714"/>
            </a:xfrm>
            <a:prstGeom prst="hexagon">
              <a:avLst>
                <a:gd name="adj" fmla="val 36618"/>
                <a:gd name="vf" fmla="val 115470"/>
              </a:avLst>
            </a:prstGeom>
            <a:solidFill>
              <a:srgbClr val="2B232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513036" y="3870806"/>
              <a:ext cx="562996" cy="481749"/>
            </a:xfrm>
            <a:prstGeom prst="rect">
              <a:avLst/>
            </a:prstGeom>
            <a:noFill/>
            <a:effectLst/>
          </p:spPr>
          <p:txBody>
            <a:bodyPr wrap="none" rtlCol="0">
              <a:spAutoFit/>
            </a:bodyPr>
            <a:lstStyle/>
            <a:p>
              <a:r>
                <a:rPr lang="en-US" altLang="zh-CN" sz="3600" b="1" dirty="0" smtClean="0">
                  <a:solidFill>
                    <a:schemeClr val="bg1"/>
                  </a:solidFill>
                  <a:latin typeface="微软雅黑" panose="020B0503020204020204" pitchFamily="34" charset="-122"/>
                  <a:ea typeface="微软雅黑" panose="020B0503020204020204" pitchFamily="34" charset="-122"/>
                </a:rPr>
                <a:t>03</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139016" y="5155411"/>
            <a:ext cx="1844933" cy="973643"/>
            <a:chOff x="6139017" y="5155412"/>
            <a:chExt cx="1375138" cy="725714"/>
          </a:xfrm>
        </p:grpSpPr>
        <p:sp>
          <p:nvSpPr>
            <p:cNvPr id="26" name="六边形 25"/>
            <p:cNvSpPr>
              <a:spLocks noChangeAspect="1"/>
            </p:cNvSpPr>
            <p:nvPr/>
          </p:nvSpPr>
          <p:spPr>
            <a:xfrm>
              <a:off x="6139017" y="5155412"/>
              <a:ext cx="1375138" cy="725714"/>
            </a:xfrm>
            <a:prstGeom prst="hexagon">
              <a:avLst>
                <a:gd name="adj" fmla="val 36618"/>
                <a:gd name="vf" fmla="val 115470"/>
              </a:avLst>
            </a:prstGeom>
            <a:solidFill>
              <a:srgbClr val="2B232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6513036" y="5255127"/>
              <a:ext cx="562996" cy="481749"/>
            </a:xfrm>
            <a:prstGeom prst="rect">
              <a:avLst/>
            </a:prstGeom>
            <a:noFill/>
            <a:effectLst/>
          </p:spPr>
          <p:txBody>
            <a:bodyPr wrap="none" rtlCol="0">
              <a:spAutoFit/>
            </a:bodyPr>
            <a:lstStyle/>
            <a:p>
              <a:r>
                <a:rPr lang="en-US" altLang="zh-CN" sz="3600" b="1" dirty="0" smtClean="0">
                  <a:solidFill>
                    <a:schemeClr val="bg1"/>
                  </a:solidFill>
                  <a:latin typeface="微软雅黑" panose="020B0503020204020204" pitchFamily="34" charset="-122"/>
                  <a:ea typeface="微软雅黑" panose="020B0503020204020204" pitchFamily="34" charset="-122"/>
                </a:rPr>
                <a:t>04</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sp>
        <p:nvSpPr>
          <p:cNvPr id="30" name="Freeform 6"/>
          <p:cNvSpPr>
            <a:spLocks noEditPoints="1"/>
          </p:cNvSpPr>
          <p:nvPr/>
        </p:nvSpPr>
        <p:spPr>
          <a:xfrm>
            <a:off x="739331" y="3083140"/>
            <a:ext cx="4242108" cy="731269"/>
          </a:xfrm>
          <a:custGeom>
            <a:avLst/>
            <a:gdLst/>
            <a:ahLst/>
            <a:cxnLst>
              <a:cxn ang="0">
                <a:pos x="108354559" y="49142565"/>
              </a:cxn>
              <a:cxn ang="0">
                <a:pos x="0" y="134276200"/>
              </a:cxn>
              <a:cxn ang="0">
                <a:pos x="220797892" y="465120997"/>
              </a:cxn>
              <a:cxn ang="0">
                <a:pos x="309389634" y="433282199"/>
              </a:cxn>
              <a:cxn ang="0">
                <a:pos x="455906079" y="86518003"/>
              </a:cxn>
              <a:cxn ang="0">
                <a:pos x="273952772" y="454046053"/>
              </a:cxn>
              <a:cxn ang="0">
                <a:pos x="493387740" y="55371389"/>
              </a:cxn>
              <a:cxn ang="0">
                <a:pos x="763250914" y="517723650"/>
              </a:cxn>
              <a:cxn ang="0">
                <a:pos x="553357243" y="0"/>
              </a:cxn>
              <a:cxn ang="0">
                <a:pos x="902953562" y="0"/>
              </a:cxn>
              <a:cxn ang="0">
                <a:pos x="904997536" y="55371389"/>
              </a:cxn>
              <a:cxn ang="0">
                <a:pos x="594245802" y="85133635"/>
              </a:cxn>
              <a:cxn ang="0">
                <a:pos x="1139424673" y="517031466"/>
              </a:cxn>
              <a:cxn ang="0">
                <a:pos x="1008581447" y="0"/>
              </a:cxn>
              <a:cxn ang="0">
                <a:pos x="1139424673" y="517031466"/>
              </a:cxn>
              <a:cxn ang="0">
                <a:pos x="1457673729" y="284470967"/>
              </a:cxn>
              <a:cxn ang="0">
                <a:pos x="1493109765" y="49142565"/>
              </a:cxn>
              <a:cxn ang="0">
                <a:pos x="1273675623" y="466505365"/>
              </a:cxn>
              <a:cxn ang="0">
                <a:pos x="1308430609" y="465120997"/>
              </a:cxn>
              <a:cxn ang="0">
                <a:pos x="1538087098" y="0"/>
              </a:cxn>
              <a:cxn ang="0">
                <a:pos x="1747981595" y="517031466"/>
              </a:cxn>
              <a:cxn ang="0">
                <a:pos x="1578294608" y="85133635"/>
              </a:cxn>
              <a:cxn ang="0">
                <a:pos x="2029430039" y="49142565"/>
              </a:cxn>
              <a:cxn ang="0">
                <a:pos x="1904039336" y="49142565"/>
              </a:cxn>
              <a:cxn ang="0">
                <a:pos x="2075770297" y="465120997"/>
              </a:cxn>
              <a:cxn ang="0">
                <a:pos x="2147483646" y="265091480"/>
              </a:cxn>
              <a:cxn ang="0">
                <a:pos x="2147483646" y="49142565"/>
              </a:cxn>
              <a:cxn ang="0">
                <a:pos x="2123473479" y="242250242"/>
              </a:cxn>
              <a:cxn ang="0">
                <a:pos x="2147483646" y="342611092"/>
              </a:cxn>
              <a:cxn ang="0">
                <a:pos x="2147483646" y="133584016"/>
              </a:cxn>
              <a:cxn ang="0">
                <a:pos x="2147483646" y="368220234"/>
              </a:cxn>
              <a:cxn ang="0">
                <a:pos x="2147483646" y="365452331"/>
              </a:cxn>
              <a:cxn ang="0">
                <a:pos x="2147483646" y="341226724"/>
              </a:cxn>
              <a:cxn ang="0">
                <a:pos x="2147483646" y="357838307"/>
              </a:cxn>
              <a:cxn ang="0">
                <a:pos x="2147483646" y="278934328"/>
              </a:cxn>
              <a:cxn ang="0">
                <a:pos x="2147483646" y="278934328"/>
              </a:cxn>
              <a:cxn ang="0">
                <a:pos x="2147483646" y="161269711"/>
              </a:cxn>
              <a:cxn ang="0">
                <a:pos x="2147483646" y="249864265"/>
              </a:cxn>
              <a:cxn ang="0">
                <a:pos x="2147483646" y="206259172"/>
              </a:cxn>
              <a:cxn ang="0">
                <a:pos x="2147483646" y="160577527"/>
              </a:cxn>
              <a:cxn ang="0">
                <a:pos x="2147483646" y="143273760"/>
              </a:cxn>
              <a:cxn ang="0">
                <a:pos x="2147483646" y="249864265"/>
              </a:cxn>
              <a:cxn ang="0">
                <a:pos x="2147483646" y="382755266"/>
              </a:cxn>
              <a:cxn ang="0">
                <a:pos x="2147483646" y="358530491"/>
              </a:cxn>
              <a:cxn ang="0">
                <a:pos x="2147483646" y="249864265"/>
              </a:cxn>
              <a:cxn ang="0">
                <a:pos x="2147483646" y="334305716"/>
              </a:cxn>
              <a:cxn ang="0">
                <a:pos x="2147483646" y="357838307"/>
              </a:cxn>
              <a:cxn ang="0">
                <a:pos x="2147483646" y="265783664"/>
              </a:cxn>
              <a:cxn ang="0">
                <a:pos x="2147483646" y="292084991"/>
              </a:cxn>
              <a:cxn ang="0">
                <a:pos x="2147483646" y="292084991"/>
              </a:cxn>
              <a:cxn ang="0">
                <a:pos x="2147483646" y="354377387"/>
              </a:cxn>
              <a:cxn ang="0">
                <a:pos x="2147483646" y="358530491"/>
              </a:cxn>
            </a:cxnLst>
            <a:rect l="0" t="0" r="0" b="0"/>
            <a:pathLst>
              <a:path w="4373" h="748">
                <a:moveTo>
                  <a:pt x="159" y="672"/>
                </a:moveTo>
                <a:cubicBezTo>
                  <a:pt x="87" y="672"/>
                  <a:pt x="51" y="626"/>
                  <a:pt x="51" y="534"/>
                </a:cubicBezTo>
                <a:lnTo>
                  <a:pt x="51" y="198"/>
                </a:lnTo>
                <a:cubicBezTo>
                  <a:pt x="51" y="113"/>
                  <a:pt x="87" y="71"/>
                  <a:pt x="159" y="71"/>
                </a:cubicBezTo>
                <a:lnTo>
                  <a:pt x="321" y="71"/>
                </a:lnTo>
                <a:lnTo>
                  <a:pt x="321" y="0"/>
                </a:lnTo>
                <a:lnTo>
                  <a:pt x="160" y="0"/>
                </a:lnTo>
                <a:cubicBezTo>
                  <a:pt x="53" y="0"/>
                  <a:pt x="0" y="65"/>
                  <a:pt x="0" y="194"/>
                </a:cubicBezTo>
                <a:lnTo>
                  <a:pt x="0" y="553"/>
                </a:lnTo>
                <a:cubicBezTo>
                  <a:pt x="0" y="682"/>
                  <a:pt x="53" y="747"/>
                  <a:pt x="160" y="747"/>
                </a:cubicBezTo>
                <a:lnTo>
                  <a:pt x="324" y="747"/>
                </a:lnTo>
                <a:lnTo>
                  <a:pt x="324" y="672"/>
                </a:lnTo>
                <a:lnTo>
                  <a:pt x="159" y="672"/>
                </a:lnTo>
                <a:close/>
                <a:moveTo>
                  <a:pt x="638" y="672"/>
                </a:moveTo>
                <a:lnTo>
                  <a:pt x="487" y="672"/>
                </a:lnTo>
                <a:cubicBezTo>
                  <a:pt x="465" y="672"/>
                  <a:pt x="454" y="657"/>
                  <a:pt x="454" y="626"/>
                </a:cubicBezTo>
                <a:lnTo>
                  <a:pt x="454" y="121"/>
                </a:lnTo>
                <a:cubicBezTo>
                  <a:pt x="454" y="88"/>
                  <a:pt x="464" y="71"/>
                  <a:pt x="486" y="71"/>
                </a:cubicBezTo>
                <a:lnTo>
                  <a:pt x="638" y="71"/>
                </a:lnTo>
                <a:cubicBezTo>
                  <a:pt x="659" y="71"/>
                  <a:pt x="669" y="89"/>
                  <a:pt x="669" y="125"/>
                </a:cubicBezTo>
                <a:lnTo>
                  <a:pt x="669" y="624"/>
                </a:lnTo>
                <a:cubicBezTo>
                  <a:pt x="669" y="656"/>
                  <a:pt x="659" y="672"/>
                  <a:pt x="638" y="672"/>
                </a:cubicBezTo>
                <a:close/>
                <a:moveTo>
                  <a:pt x="402" y="82"/>
                </a:moveTo>
                <a:lnTo>
                  <a:pt x="402" y="656"/>
                </a:lnTo>
                <a:cubicBezTo>
                  <a:pt x="402" y="717"/>
                  <a:pt x="422" y="747"/>
                  <a:pt x="460" y="747"/>
                </a:cubicBezTo>
                <a:lnTo>
                  <a:pt x="670" y="747"/>
                </a:lnTo>
                <a:cubicBezTo>
                  <a:pt x="706" y="747"/>
                  <a:pt x="724" y="721"/>
                  <a:pt x="724" y="669"/>
                </a:cubicBezTo>
                <a:lnTo>
                  <a:pt x="724" y="80"/>
                </a:lnTo>
                <a:cubicBezTo>
                  <a:pt x="720" y="33"/>
                  <a:pt x="701" y="6"/>
                  <a:pt x="667" y="0"/>
                </a:cubicBezTo>
                <a:lnTo>
                  <a:pt x="455" y="0"/>
                </a:lnTo>
                <a:cubicBezTo>
                  <a:pt x="420" y="0"/>
                  <a:pt x="402" y="28"/>
                  <a:pt x="402" y="82"/>
                </a:cubicBezTo>
                <a:close/>
                <a:moveTo>
                  <a:pt x="1120" y="748"/>
                </a:moveTo>
                <a:lnTo>
                  <a:pt x="1064" y="748"/>
                </a:lnTo>
                <a:lnTo>
                  <a:pt x="1064" y="80"/>
                </a:lnTo>
                <a:lnTo>
                  <a:pt x="812" y="80"/>
                </a:lnTo>
                <a:lnTo>
                  <a:pt x="812" y="0"/>
                </a:lnTo>
                <a:lnTo>
                  <a:pt x="1061" y="0"/>
                </a:lnTo>
                <a:cubicBezTo>
                  <a:pt x="1067" y="0"/>
                  <a:pt x="1072" y="0"/>
                  <a:pt x="1076" y="0"/>
                </a:cubicBezTo>
                <a:lnTo>
                  <a:pt x="1325" y="0"/>
                </a:lnTo>
                <a:cubicBezTo>
                  <a:pt x="1365" y="0"/>
                  <a:pt x="1384" y="27"/>
                  <a:pt x="1384" y="80"/>
                </a:cubicBezTo>
                <a:lnTo>
                  <a:pt x="1384" y="748"/>
                </a:lnTo>
                <a:lnTo>
                  <a:pt x="1328" y="748"/>
                </a:lnTo>
                <a:lnTo>
                  <a:pt x="1328" y="80"/>
                </a:lnTo>
                <a:lnTo>
                  <a:pt x="1120" y="80"/>
                </a:lnTo>
                <a:lnTo>
                  <a:pt x="1120" y="748"/>
                </a:lnTo>
                <a:close/>
                <a:moveTo>
                  <a:pt x="812" y="123"/>
                </a:moveTo>
                <a:lnTo>
                  <a:pt x="872" y="123"/>
                </a:lnTo>
                <a:lnTo>
                  <a:pt x="872" y="748"/>
                </a:lnTo>
                <a:lnTo>
                  <a:pt x="812" y="748"/>
                </a:lnTo>
                <a:lnTo>
                  <a:pt x="812" y="123"/>
                </a:lnTo>
                <a:close/>
                <a:moveTo>
                  <a:pt x="1672" y="747"/>
                </a:moveTo>
                <a:lnTo>
                  <a:pt x="1672" y="71"/>
                </a:lnTo>
                <a:lnTo>
                  <a:pt x="1801" y="71"/>
                </a:lnTo>
                <a:lnTo>
                  <a:pt x="1801" y="0"/>
                </a:lnTo>
                <a:lnTo>
                  <a:pt x="1480" y="0"/>
                </a:lnTo>
                <a:lnTo>
                  <a:pt x="1480" y="71"/>
                </a:lnTo>
                <a:lnTo>
                  <a:pt x="1617" y="71"/>
                </a:lnTo>
                <a:lnTo>
                  <a:pt x="1617" y="747"/>
                </a:lnTo>
                <a:lnTo>
                  <a:pt x="1672" y="747"/>
                </a:lnTo>
                <a:close/>
                <a:moveTo>
                  <a:pt x="2139" y="336"/>
                </a:moveTo>
                <a:lnTo>
                  <a:pt x="1954" y="336"/>
                </a:lnTo>
                <a:lnTo>
                  <a:pt x="1954" y="411"/>
                </a:lnTo>
                <a:lnTo>
                  <a:pt x="2139" y="411"/>
                </a:lnTo>
                <a:lnTo>
                  <a:pt x="2139" y="336"/>
                </a:lnTo>
                <a:close/>
                <a:moveTo>
                  <a:pt x="1920" y="672"/>
                </a:moveTo>
                <a:lnTo>
                  <a:pt x="1920" y="71"/>
                </a:lnTo>
                <a:lnTo>
                  <a:pt x="2191" y="71"/>
                </a:lnTo>
                <a:lnTo>
                  <a:pt x="2191" y="0"/>
                </a:lnTo>
                <a:lnTo>
                  <a:pt x="1920" y="0"/>
                </a:lnTo>
                <a:cubicBezTo>
                  <a:pt x="1886" y="0"/>
                  <a:pt x="1869" y="24"/>
                  <a:pt x="1869" y="71"/>
                </a:cubicBezTo>
                <a:lnTo>
                  <a:pt x="1869" y="674"/>
                </a:lnTo>
                <a:cubicBezTo>
                  <a:pt x="1869" y="723"/>
                  <a:pt x="1886" y="747"/>
                  <a:pt x="1920" y="747"/>
                </a:cubicBezTo>
                <a:lnTo>
                  <a:pt x="2191" y="747"/>
                </a:lnTo>
                <a:lnTo>
                  <a:pt x="2191" y="672"/>
                </a:lnTo>
                <a:lnTo>
                  <a:pt x="1920" y="672"/>
                </a:lnTo>
                <a:close/>
                <a:moveTo>
                  <a:pt x="2565" y="747"/>
                </a:moveTo>
                <a:lnTo>
                  <a:pt x="2565" y="80"/>
                </a:lnTo>
                <a:cubicBezTo>
                  <a:pt x="2565" y="27"/>
                  <a:pt x="2545" y="0"/>
                  <a:pt x="2505" y="0"/>
                </a:cubicBezTo>
                <a:lnTo>
                  <a:pt x="2257" y="0"/>
                </a:lnTo>
                <a:lnTo>
                  <a:pt x="2257" y="80"/>
                </a:lnTo>
                <a:lnTo>
                  <a:pt x="2508" y="80"/>
                </a:lnTo>
                <a:lnTo>
                  <a:pt x="2508" y="747"/>
                </a:lnTo>
                <a:lnTo>
                  <a:pt x="2565" y="747"/>
                </a:lnTo>
                <a:close/>
                <a:moveTo>
                  <a:pt x="2257" y="123"/>
                </a:moveTo>
                <a:lnTo>
                  <a:pt x="2257" y="747"/>
                </a:lnTo>
                <a:lnTo>
                  <a:pt x="2316" y="747"/>
                </a:lnTo>
                <a:lnTo>
                  <a:pt x="2316" y="123"/>
                </a:lnTo>
                <a:lnTo>
                  <a:pt x="2257" y="123"/>
                </a:lnTo>
                <a:close/>
                <a:moveTo>
                  <a:pt x="2848" y="747"/>
                </a:moveTo>
                <a:lnTo>
                  <a:pt x="2848" y="71"/>
                </a:lnTo>
                <a:lnTo>
                  <a:pt x="2978" y="71"/>
                </a:lnTo>
                <a:lnTo>
                  <a:pt x="2978" y="0"/>
                </a:lnTo>
                <a:lnTo>
                  <a:pt x="2656" y="0"/>
                </a:lnTo>
                <a:lnTo>
                  <a:pt x="2656" y="71"/>
                </a:lnTo>
                <a:lnTo>
                  <a:pt x="2794" y="71"/>
                </a:lnTo>
                <a:lnTo>
                  <a:pt x="2794" y="747"/>
                </a:lnTo>
                <a:lnTo>
                  <a:pt x="2848" y="747"/>
                </a:lnTo>
                <a:close/>
                <a:moveTo>
                  <a:pt x="3205" y="672"/>
                </a:moveTo>
                <a:lnTo>
                  <a:pt x="3046" y="672"/>
                </a:lnTo>
                <a:lnTo>
                  <a:pt x="3046" y="747"/>
                </a:lnTo>
                <a:lnTo>
                  <a:pt x="3207" y="747"/>
                </a:lnTo>
                <a:cubicBezTo>
                  <a:pt x="3314" y="747"/>
                  <a:pt x="3368" y="681"/>
                  <a:pt x="3368" y="549"/>
                </a:cubicBezTo>
                <a:cubicBezTo>
                  <a:pt x="3368" y="471"/>
                  <a:pt x="3343" y="415"/>
                  <a:pt x="3293" y="383"/>
                </a:cubicBezTo>
                <a:lnTo>
                  <a:pt x="3168" y="301"/>
                </a:lnTo>
                <a:cubicBezTo>
                  <a:pt x="3121" y="270"/>
                  <a:pt x="3097" y="236"/>
                  <a:pt x="3097" y="198"/>
                </a:cubicBezTo>
                <a:cubicBezTo>
                  <a:pt x="3097" y="113"/>
                  <a:pt x="3133" y="71"/>
                  <a:pt x="3205" y="71"/>
                </a:cubicBezTo>
                <a:lnTo>
                  <a:pt x="3368" y="71"/>
                </a:lnTo>
                <a:lnTo>
                  <a:pt x="3368" y="0"/>
                </a:lnTo>
                <a:lnTo>
                  <a:pt x="3207" y="0"/>
                </a:lnTo>
                <a:cubicBezTo>
                  <a:pt x="3100" y="0"/>
                  <a:pt x="3046" y="65"/>
                  <a:pt x="3046" y="194"/>
                </a:cubicBezTo>
                <a:cubicBezTo>
                  <a:pt x="3046" y="256"/>
                  <a:pt x="3069" y="308"/>
                  <a:pt x="3116" y="350"/>
                </a:cubicBezTo>
                <a:cubicBezTo>
                  <a:pt x="3136" y="364"/>
                  <a:pt x="3179" y="393"/>
                  <a:pt x="3244" y="437"/>
                </a:cubicBezTo>
                <a:cubicBezTo>
                  <a:pt x="3290" y="468"/>
                  <a:pt x="3314" y="502"/>
                  <a:pt x="3314" y="538"/>
                </a:cubicBezTo>
                <a:cubicBezTo>
                  <a:pt x="3314" y="628"/>
                  <a:pt x="3278" y="672"/>
                  <a:pt x="3205" y="672"/>
                </a:cubicBezTo>
                <a:close/>
                <a:moveTo>
                  <a:pt x="3498" y="495"/>
                </a:moveTo>
                <a:lnTo>
                  <a:pt x="3498" y="255"/>
                </a:lnTo>
                <a:cubicBezTo>
                  <a:pt x="3498" y="233"/>
                  <a:pt x="3503" y="217"/>
                  <a:pt x="3514" y="207"/>
                </a:cubicBezTo>
                <a:cubicBezTo>
                  <a:pt x="3525" y="198"/>
                  <a:pt x="3539" y="193"/>
                  <a:pt x="3557" y="193"/>
                </a:cubicBezTo>
                <a:lnTo>
                  <a:pt x="3812" y="193"/>
                </a:lnTo>
                <a:cubicBezTo>
                  <a:pt x="3825" y="193"/>
                  <a:pt x="3835" y="194"/>
                  <a:pt x="3842" y="197"/>
                </a:cubicBezTo>
                <a:cubicBezTo>
                  <a:pt x="3864" y="207"/>
                  <a:pt x="3874" y="224"/>
                  <a:pt x="3874" y="250"/>
                </a:cubicBezTo>
                <a:lnTo>
                  <a:pt x="3874" y="496"/>
                </a:lnTo>
                <a:cubicBezTo>
                  <a:pt x="3874" y="512"/>
                  <a:pt x="3872" y="524"/>
                  <a:pt x="3867" y="532"/>
                </a:cubicBezTo>
                <a:cubicBezTo>
                  <a:pt x="3855" y="549"/>
                  <a:pt x="3839" y="557"/>
                  <a:pt x="3817" y="557"/>
                </a:cubicBezTo>
                <a:lnTo>
                  <a:pt x="3559" y="557"/>
                </a:lnTo>
                <a:cubicBezTo>
                  <a:pt x="3542" y="557"/>
                  <a:pt x="3531" y="555"/>
                  <a:pt x="3523" y="550"/>
                </a:cubicBezTo>
                <a:cubicBezTo>
                  <a:pt x="3514" y="544"/>
                  <a:pt x="3508" y="536"/>
                  <a:pt x="3504" y="528"/>
                </a:cubicBezTo>
                <a:cubicBezTo>
                  <a:pt x="3500" y="520"/>
                  <a:pt x="3498" y="509"/>
                  <a:pt x="3498" y="495"/>
                </a:cubicBezTo>
                <a:close/>
                <a:moveTo>
                  <a:pt x="3835" y="443"/>
                </a:moveTo>
                <a:lnTo>
                  <a:pt x="3537" y="443"/>
                </a:lnTo>
                <a:lnTo>
                  <a:pt x="3537" y="493"/>
                </a:lnTo>
                <a:cubicBezTo>
                  <a:pt x="3537" y="500"/>
                  <a:pt x="3539" y="505"/>
                  <a:pt x="3543" y="510"/>
                </a:cubicBezTo>
                <a:cubicBezTo>
                  <a:pt x="3547" y="514"/>
                  <a:pt x="3552" y="516"/>
                  <a:pt x="3557" y="517"/>
                </a:cubicBezTo>
                <a:cubicBezTo>
                  <a:pt x="3558" y="517"/>
                  <a:pt x="3562" y="517"/>
                  <a:pt x="3568" y="517"/>
                </a:cubicBezTo>
                <a:lnTo>
                  <a:pt x="3802" y="517"/>
                </a:lnTo>
                <a:cubicBezTo>
                  <a:pt x="3814" y="517"/>
                  <a:pt x="3821" y="516"/>
                  <a:pt x="3824" y="514"/>
                </a:cubicBezTo>
                <a:cubicBezTo>
                  <a:pt x="3831" y="509"/>
                  <a:pt x="3835" y="501"/>
                  <a:pt x="3835" y="491"/>
                </a:cubicBezTo>
                <a:lnTo>
                  <a:pt x="3835" y="443"/>
                </a:lnTo>
                <a:close/>
                <a:moveTo>
                  <a:pt x="3537" y="403"/>
                </a:moveTo>
                <a:lnTo>
                  <a:pt x="3835" y="403"/>
                </a:lnTo>
                <a:lnTo>
                  <a:pt x="3835" y="338"/>
                </a:lnTo>
                <a:lnTo>
                  <a:pt x="3537" y="338"/>
                </a:lnTo>
                <a:lnTo>
                  <a:pt x="3537" y="403"/>
                </a:lnTo>
                <a:close/>
                <a:moveTo>
                  <a:pt x="3537" y="298"/>
                </a:moveTo>
                <a:lnTo>
                  <a:pt x="3835" y="298"/>
                </a:lnTo>
                <a:lnTo>
                  <a:pt x="3835" y="257"/>
                </a:lnTo>
                <a:cubicBezTo>
                  <a:pt x="3835" y="241"/>
                  <a:pt x="3826" y="233"/>
                  <a:pt x="3807" y="233"/>
                </a:cubicBezTo>
                <a:lnTo>
                  <a:pt x="3571" y="233"/>
                </a:lnTo>
                <a:cubicBezTo>
                  <a:pt x="3548" y="233"/>
                  <a:pt x="3537" y="240"/>
                  <a:pt x="3537" y="255"/>
                </a:cubicBezTo>
                <a:lnTo>
                  <a:pt x="3537" y="298"/>
                </a:lnTo>
                <a:close/>
                <a:moveTo>
                  <a:pt x="3976" y="361"/>
                </a:moveTo>
                <a:lnTo>
                  <a:pt x="3976" y="321"/>
                </a:lnTo>
                <a:lnTo>
                  <a:pt x="4318" y="321"/>
                </a:lnTo>
                <a:lnTo>
                  <a:pt x="4318" y="298"/>
                </a:lnTo>
                <a:lnTo>
                  <a:pt x="3990" y="298"/>
                </a:lnTo>
                <a:lnTo>
                  <a:pt x="3990" y="258"/>
                </a:lnTo>
                <a:lnTo>
                  <a:pt x="4318" y="258"/>
                </a:lnTo>
                <a:cubicBezTo>
                  <a:pt x="4317" y="250"/>
                  <a:pt x="4316" y="244"/>
                  <a:pt x="4313" y="241"/>
                </a:cubicBezTo>
                <a:cubicBezTo>
                  <a:pt x="4308" y="235"/>
                  <a:pt x="4298" y="232"/>
                  <a:pt x="4283" y="232"/>
                </a:cubicBezTo>
                <a:lnTo>
                  <a:pt x="3988" y="232"/>
                </a:lnTo>
                <a:lnTo>
                  <a:pt x="3988" y="192"/>
                </a:lnTo>
                <a:lnTo>
                  <a:pt x="4295" y="192"/>
                </a:lnTo>
                <a:cubicBezTo>
                  <a:pt x="4316" y="192"/>
                  <a:pt x="4331" y="197"/>
                  <a:pt x="4342" y="207"/>
                </a:cubicBezTo>
                <a:cubicBezTo>
                  <a:pt x="4352" y="217"/>
                  <a:pt x="4358" y="229"/>
                  <a:pt x="4358" y="242"/>
                </a:cubicBezTo>
                <a:lnTo>
                  <a:pt x="4358" y="321"/>
                </a:lnTo>
                <a:lnTo>
                  <a:pt x="4373" y="321"/>
                </a:lnTo>
                <a:lnTo>
                  <a:pt x="4373" y="361"/>
                </a:lnTo>
                <a:lnTo>
                  <a:pt x="4206" y="361"/>
                </a:lnTo>
                <a:lnTo>
                  <a:pt x="4206" y="500"/>
                </a:lnTo>
                <a:cubicBezTo>
                  <a:pt x="4206" y="517"/>
                  <a:pt x="4201" y="530"/>
                  <a:pt x="4191" y="541"/>
                </a:cubicBezTo>
                <a:cubicBezTo>
                  <a:pt x="4186" y="547"/>
                  <a:pt x="4180" y="551"/>
                  <a:pt x="4174" y="553"/>
                </a:cubicBezTo>
                <a:cubicBezTo>
                  <a:pt x="4166" y="556"/>
                  <a:pt x="4157" y="557"/>
                  <a:pt x="4146" y="557"/>
                </a:cubicBezTo>
                <a:lnTo>
                  <a:pt x="4100" y="557"/>
                </a:lnTo>
                <a:lnTo>
                  <a:pt x="4100" y="518"/>
                </a:lnTo>
                <a:lnTo>
                  <a:pt x="4131" y="518"/>
                </a:lnTo>
                <a:cubicBezTo>
                  <a:pt x="4144" y="518"/>
                  <a:pt x="4152" y="516"/>
                  <a:pt x="4156" y="514"/>
                </a:cubicBezTo>
                <a:cubicBezTo>
                  <a:pt x="4163" y="509"/>
                  <a:pt x="4167" y="502"/>
                  <a:pt x="4167" y="492"/>
                </a:cubicBezTo>
                <a:lnTo>
                  <a:pt x="4167" y="361"/>
                </a:lnTo>
                <a:lnTo>
                  <a:pt x="3976" y="361"/>
                </a:lnTo>
                <a:close/>
                <a:moveTo>
                  <a:pt x="3977" y="557"/>
                </a:moveTo>
                <a:lnTo>
                  <a:pt x="3977" y="517"/>
                </a:lnTo>
                <a:cubicBezTo>
                  <a:pt x="3988" y="516"/>
                  <a:pt x="3996" y="514"/>
                  <a:pt x="4001" y="511"/>
                </a:cubicBezTo>
                <a:cubicBezTo>
                  <a:pt x="4008" y="506"/>
                  <a:pt x="4014" y="497"/>
                  <a:pt x="4018" y="483"/>
                </a:cubicBezTo>
                <a:lnTo>
                  <a:pt x="4032" y="441"/>
                </a:lnTo>
                <a:lnTo>
                  <a:pt x="4075" y="441"/>
                </a:lnTo>
                <a:lnTo>
                  <a:pt x="4067" y="465"/>
                </a:lnTo>
                <a:cubicBezTo>
                  <a:pt x="4059" y="492"/>
                  <a:pt x="4052" y="509"/>
                  <a:pt x="4047" y="517"/>
                </a:cubicBezTo>
                <a:cubicBezTo>
                  <a:pt x="4037" y="534"/>
                  <a:pt x="4024" y="545"/>
                  <a:pt x="4008" y="551"/>
                </a:cubicBezTo>
                <a:cubicBezTo>
                  <a:pt x="4001" y="554"/>
                  <a:pt x="3990" y="556"/>
                  <a:pt x="3977" y="557"/>
                </a:cubicBezTo>
                <a:close/>
                <a:moveTo>
                  <a:pt x="3981" y="422"/>
                </a:moveTo>
                <a:lnTo>
                  <a:pt x="3981" y="384"/>
                </a:lnTo>
                <a:lnTo>
                  <a:pt x="4092" y="384"/>
                </a:lnTo>
                <a:lnTo>
                  <a:pt x="4092" y="422"/>
                </a:lnTo>
                <a:lnTo>
                  <a:pt x="3981" y="422"/>
                </a:lnTo>
                <a:close/>
                <a:moveTo>
                  <a:pt x="4260" y="422"/>
                </a:moveTo>
                <a:lnTo>
                  <a:pt x="4260" y="384"/>
                </a:lnTo>
                <a:lnTo>
                  <a:pt x="4371" y="384"/>
                </a:lnTo>
                <a:lnTo>
                  <a:pt x="4371" y="422"/>
                </a:lnTo>
                <a:lnTo>
                  <a:pt x="4260" y="422"/>
                </a:lnTo>
                <a:close/>
                <a:moveTo>
                  <a:pt x="4275" y="441"/>
                </a:moveTo>
                <a:lnTo>
                  <a:pt x="4318" y="441"/>
                </a:lnTo>
                <a:lnTo>
                  <a:pt x="4330" y="476"/>
                </a:lnTo>
                <a:cubicBezTo>
                  <a:pt x="4336" y="495"/>
                  <a:pt x="4343" y="507"/>
                  <a:pt x="4351" y="512"/>
                </a:cubicBezTo>
                <a:cubicBezTo>
                  <a:pt x="4355" y="515"/>
                  <a:pt x="4363" y="517"/>
                  <a:pt x="4373" y="517"/>
                </a:cubicBezTo>
                <a:lnTo>
                  <a:pt x="4373" y="557"/>
                </a:lnTo>
                <a:cubicBezTo>
                  <a:pt x="4360" y="556"/>
                  <a:pt x="4349" y="554"/>
                  <a:pt x="4342" y="551"/>
                </a:cubicBezTo>
                <a:cubicBezTo>
                  <a:pt x="4326" y="545"/>
                  <a:pt x="4313" y="534"/>
                  <a:pt x="4303" y="518"/>
                </a:cubicBezTo>
                <a:cubicBezTo>
                  <a:pt x="4297" y="509"/>
                  <a:pt x="4291" y="492"/>
                  <a:pt x="4283" y="466"/>
                </a:cubicBezTo>
                <a:lnTo>
                  <a:pt x="4275" y="441"/>
                </a:lnTo>
                <a:close/>
              </a:path>
            </a:pathLst>
          </a:custGeom>
          <a:solidFill>
            <a:schemeClr val="bg1"/>
          </a:solidFill>
          <a:ln w="9525">
            <a:noFill/>
          </a:ln>
        </p:spPr>
        <p:txBody>
          <a:bodyPr/>
          <a:lstStyle/>
          <a:p>
            <a:endParaRPr lang="zh-CN" altLang="en-US"/>
          </a:p>
        </p:txBody>
      </p:sp>
      <p:sp>
        <p:nvSpPr>
          <p:cNvPr id="31" name="矩形 30"/>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spTree>
    <p:extLst>
      <p:ext uri="{BB962C8B-B14F-4D97-AF65-F5344CB8AC3E}">
        <p14:creationId xmlns:p14="http://schemas.microsoft.com/office/powerpoint/2010/main" val="304099977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 presetClass="entr" presetSubtype="8" decel="44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5"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par>
                                <p:cTn id="24" presetID="25" presetClass="entr" presetSubtype="0" fill="hold" nodeType="withEffect">
                                  <p:stCondLst>
                                    <p:cond delay="25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9"/>
                                        </p:tgtEl>
                                      </p:cBhvr>
                                    </p:animEffect>
                                  </p:childTnLst>
                                </p:cTn>
                              </p:par>
                              <p:par>
                                <p:cTn id="34" presetID="25" presetClass="entr" presetSubtype="0" fill="hold" nodeType="withEffect">
                                  <p:stCondLst>
                                    <p:cond delay="50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39" dur="1000" fill="hold"/>
                                        <p:tgtEl>
                                          <p:spTgt spid="2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22"/>
                                        </p:tgtEl>
                                      </p:cBhvr>
                                    </p:animEffect>
                                  </p:childTnLst>
                                </p:cTn>
                              </p:par>
                              <p:par>
                                <p:cTn id="44" presetID="25" presetClass="entr" presetSubtype="0" fill="hold" nodeType="withEffect">
                                  <p:stCondLst>
                                    <p:cond delay="75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49" dur="1000" fill="hold"/>
                                        <p:tgtEl>
                                          <p:spTgt spid="25"/>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25"/>
                                        </p:tgtEl>
                                      </p:cBhvr>
                                    </p:animEffect>
                                  </p:childTnLst>
                                </p:cTn>
                              </p:par>
                            </p:childTnLst>
                          </p:cTn>
                        </p:par>
                        <p:par>
                          <p:cTn id="54" fill="hold">
                            <p:stCondLst>
                              <p:cond delay="3250"/>
                            </p:stCondLst>
                            <p:childTnLst>
                              <p:par>
                                <p:cTn id="55" presetID="2" presetClass="entr" presetSubtype="2"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750" fill="hold"/>
                                        <p:tgtEl>
                                          <p:spTgt spid="4"/>
                                        </p:tgtEl>
                                        <p:attrNameLst>
                                          <p:attrName>ppt_x</p:attrName>
                                        </p:attrNameLst>
                                      </p:cBhvr>
                                      <p:tavLst>
                                        <p:tav tm="0">
                                          <p:val>
                                            <p:strVal val="1+#ppt_w/2"/>
                                          </p:val>
                                        </p:tav>
                                        <p:tav tm="100000">
                                          <p:val>
                                            <p:strVal val="#ppt_x"/>
                                          </p:val>
                                        </p:tav>
                                      </p:tavLst>
                                    </p:anim>
                                    <p:anim calcmode="lin" valueType="num">
                                      <p:cBhvr additive="base">
                                        <p:cTn id="58" dur="750" fill="hold"/>
                                        <p:tgtEl>
                                          <p:spTgt spid="4"/>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25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750" fill="hold"/>
                                        <p:tgtEl>
                                          <p:spTgt spid="7"/>
                                        </p:tgtEl>
                                        <p:attrNameLst>
                                          <p:attrName>ppt_x</p:attrName>
                                        </p:attrNameLst>
                                      </p:cBhvr>
                                      <p:tavLst>
                                        <p:tav tm="0">
                                          <p:val>
                                            <p:strVal val="1+#ppt_w/2"/>
                                          </p:val>
                                        </p:tav>
                                        <p:tav tm="100000">
                                          <p:val>
                                            <p:strVal val="#ppt_x"/>
                                          </p:val>
                                        </p:tav>
                                      </p:tavLst>
                                    </p:anim>
                                    <p:anim calcmode="lin" valueType="num">
                                      <p:cBhvr additive="base">
                                        <p:cTn id="62" dur="750" fill="hold"/>
                                        <p:tgtEl>
                                          <p:spTgt spid="7"/>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50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750" fill="hold"/>
                                        <p:tgtEl>
                                          <p:spTgt spid="10"/>
                                        </p:tgtEl>
                                        <p:attrNameLst>
                                          <p:attrName>ppt_x</p:attrName>
                                        </p:attrNameLst>
                                      </p:cBhvr>
                                      <p:tavLst>
                                        <p:tav tm="0">
                                          <p:val>
                                            <p:strVal val="1+#ppt_w/2"/>
                                          </p:val>
                                        </p:tav>
                                        <p:tav tm="100000">
                                          <p:val>
                                            <p:strVal val="#ppt_x"/>
                                          </p:val>
                                        </p:tav>
                                      </p:tavLst>
                                    </p:anim>
                                    <p:anim calcmode="lin" valueType="num">
                                      <p:cBhvr additive="base">
                                        <p:cTn id="66" dur="750" fill="hold"/>
                                        <p:tgtEl>
                                          <p:spTgt spid="10"/>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75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750" fill="hold"/>
                                        <p:tgtEl>
                                          <p:spTgt spid="13"/>
                                        </p:tgtEl>
                                        <p:attrNameLst>
                                          <p:attrName>ppt_x</p:attrName>
                                        </p:attrNameLst>
                                      </p:cBhvr>
                                      <p:tavLst>
                                        <p:tav tm="0">
                                          <p:val>
                                            <p:strVal val="1+#ppt_w/2"/>
                                          </p:val>
                                        </p:tav>
                                        <p:tav tm="100000">
                                          <p:val>
                                            <p:strVal val="#ppt_x"/>
                                          </p:val>
                                        </p:tav>
                                      </p:tavLst>
                                    </p:anim>
                                    <p:anim calcmode="lin" valueType="num">
                                      <p:cBhvr additive="base">
                                        <p:cTn id="70"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输入标题</a:t>
            </a:r>
            <a:endParaRPr lang="zh-CN" altLang="en-US" sz="5400" b="1" dirty="0">
              <a:solidFill>
                <a:srgbClr val="FFFFFF"/>
              </a:solidFill>
              <a:latin typeface="微软雅黑" pitchFamily="34" charset="-122"/>
              <a:ea typeface="微软雅黑" pitchFamily="34" charset="-122"/>
            </a:endParaRPr>
          </a:p>
        </p:txBody>
      </p:sp>
      <p:sp>
        <p:nvSpPr>
          <p:cNvPr id="6" name="任意多边形 5"/>
          <p:cNvSpPr/>
          <p:nvPr/>
        </p:nvSpPr>
        <p:spPr>
          <a:xfrm>
            <a:off x="7801498" y="4314810"/>
            <a:ext cx="3385312" cy="102346"/>
          </a:xfrm>
          <a:custGeom>
            <a:avLst/>
            <a:gdLst>
              <a:gd name="connsiteX0" fmla="*/ 0 w 4456386"/>
              <a:gd name="connsiteY0" fmla="*/ 0 h 0"/>
              <a:gd name="connsiteX1" fmla="*/ 4456386 w 4456386"/>
              <a:gd name="connsiteY1" fmla="*/ 0 h 0"/>
            </a:gdLst>
            <a:ahLst/>
            <a:cxnLst>
              <a:cxn ang="0">
                <a:pos x="connsiteX0" y="connsiteY0"/>
              </a:cxn>
              <a:cxn ang="0">
                <a:pos x="connsiteX1" y="connsiteY1"/>
              </a:cxn>
            </a:cxnLst>
            <a:rect l="l" t="t" r="r" b="b"/>
            <a:pathLst>
              <a:path w="4456386">
                <a:moveTo>
                  <a:pt x="0" y="0"/>
                </a:moveTo>
                <a:lnTo>
                  <a:pt x="445638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1018076" y="2621674"/>
            <a:ext cx="3385312" cy="102346"/>
          </a:xfrm>
          <a:custGeom>
            <a:avLst/>
            <a:gdLst>
              <a:gd name="connsiteX0" fmla="*/ 0 w 4456386"/>
              <a:gd name="connsiteY0" fmla="*/ 0 h 0"/>
              <a:gd name="connsiteX1" fmla="*/ 4456386 w 4456386"/>
              <a:gd name="connsiteY1" fmla="*/ 0 h 0"/>
            </a:gdLst>
            <a:ahLst/>
            <a:cxnLst>
              <a:cxn ang="0">
                <a:pos x="connsiteX0" y="connsiteY0"/>
              </a:cxn>
              <a:cxn ang="0">
                <a:pos x="connsiteX1" y="connsiteY1"/>
              </a:cxn>
            </a:cxnLst>
            <a:rect l="l" t="t" r="r" b="b"/>
            <a:pathLst>
              <a:path w="4456386">
                <a:moveTo>
                  <a:pt x="0" y="0"/>
                </a:moveTo>
                <a:lnTo>
                  <a:pt x="445638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1018076" y="4927488"/>
            <a:ext cx="3385312" cy="102346"/>
          </a:xfrm>
          <a:custGeom>
            <a:avLst/>
            <a:gdLst>
              <a:gd name="connsiteX0" fmla="*/ 0 w 4456386"/>
              <a:gd name="connsiteY0" fmla="*/ 0 h 0"/>
              <a:gd name="connsiteX1" fmla="*/ 4456386 w 4456386"/>
              <a:gd name="connsiteY1" fmla="*/ 0 h 0"/>
            </a:gdLst>
            <a:ahLst/>
            <a:cxnLst>
              <a:cxn ang="0">
                <a:pos x="connsiteX0" y="connsiteY0"/>
              </a:cxn>
              <a:cxn ang="0">
                <a:pos x="connsiteX1" y="connsiteY1"/>
              </a:cxn>
            </a:cxnLst>
            <a:rect l="l" t="t" r="r" b="b"/>
            <a:pathLst>
              <a:path w="4456386">
                <a:moveTo>
                  <a:pt x="0" y="0"/>
                </a:moveTo>
                <a:lnTo>
                  <a:pt x="445638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718643" y="1908337"/>
            <a:ext cx="2936544" cy="2508819"/>
            <a:chOff x="3718643" y="1406319"/>
            <a:chExt cx="2936544" cy="2508819"/>
          </a:xfrm>
        </p:grpSpPr>
        <p:sp>
          <p:nvSpPr>
            <p:cNvPr id="10" name="任意多边形 9"/>
            <p:cNvSpPr/>
            <p:nvPr/>
          </p:nvSpPr>
          <p:spPr>
            <a:xfrm>
              <a:off x="4145307" y="1406319"/>
              <a:ext cx="2509880" cy="2508819"/>
            </a:xfrm>
            <a:custGeom>
              <a:avLst/>
              <a:gdLst>
                <a:gd name="connsiteX0" fmla="*/ 1029203 w 2059217"/>
                <a:gd name="connsiteY0" fmla="*/ 0 h 2058346"/>
                <a:gd name="connsiteX1" fmla="*/ 2059217 w 2059217"/>
                <a:gd name="connsiteY1" fmla="*/ 1030014 h 2058346"/>
                <a:gd name="connsiteX2" fmla="*/ 1134516 w 2059217"/>
                <a:gd name="connsiteY2" fmla="*/ 2054710 h 2058346"/>
                <a:gd name="connsiteX3" fmla="*/ 1062524 w 2059217"/>
                <a:gd name="connsiteY3" fmla="*/ 2058346 h 2058346"/>
                <a:gd name="connsiteX4" fmla="*/ 1062524 w 2059217"/>
                <a:gd name="connsiteY4" fmla="*/ 1573304 h 2058346"/>
                <a:gd name="connsiteX5" fmla="*/ 1139372 w 2059217"/>
                <a:gd name="connsiteY5" fmla="*/ 1565557 h 2058346"/>
                <a:gd name="connsiteX6" fmla="*/ 1575852 w 2059217"/>
                <a:gd name="connsiteY6" fmla="*/ 1030014 h 2058346"/>
                <a:gd name="connsiteX7" fmla="*/ 1029203 w 2059217"/>
                <a:gd name="connsiteY7" fmla="*/ 483365 h 2058346"/>
                <a:gd name="connsiteX8" fmla="*/ 493660 w 2059217"/>
                <a:gd name="connsiteY8" fmla="*/ 919845 h 2058346"/>
                <a:gd name="connsiteX9" fmla="*/ 484172 w 2059217"/>
                <a:gd name="connsiteY9" fmla="*/ 1013968 h 2058346"/>
                <a:gd name="connsiteX10" fmla="*/ 0 w 2059217"/>
                <a:gd name="connsiteY10" fmla="*/ 1013968 h 2058346"/>
                <a:gd name="connsiteX11" fmla="*/ 4507 w 2059217"/>
                <a:gd name="connsiteY11" fmla="*/ 924701 h 2058346"/>
                <a:gd name="connsiteX12" fmla="*/ 1029203 w 2059217"/>
                <a:gd name="connsiteY12" fmla="*/ 0 h 205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9217" h="2058346">
                  <a:moveTo>
                    <a:pt x="1029203" y="0"/>
                  </a:moveTo>
                  <a:cubicBezTo>
                    <a:pt x="1598064" y="0"/>
                    <a:pt x="2059217" y="461153"/>
                    <a:pt x="2059217" y="1030014"/>
                  </a:cubicBezTo>
                  <a:cubicBezTo>
                    <a:pt x="2059217" y="1563321"/>
                    <a:pt x="1653907" y="2001963"/>
                    <a:pt x="1134516" y="2054710"/>
                  </a:cubicBezTo>
                  <a:lnTo>
                    <a:pt x="1062524" y="2058346"/>
                  </a:lnTo>
                  <a:lnTo>
                    <a:pt x="1062524" y="1573304"/>
                  </a:lnTo>
                  <a:lnTo>
                    <a:pt x="1139372" y="1565557"/>
                  </a:lnTo>
                  <a:cubicBezTo>
                    <a:pt x="1388471" y="1514584"/>
                    <a:pt x="1575852" y="1294182"/>
                    <a:pt x="1575852" y="1030014"/>
                  </a:cubicBezTo>
                  <a:cubicBezTo>
                    <a:pt x="1575852" y="728108"/>
                    <a:pt x="1331109" y="483365"/>
                    <a:pt x="1029203" y="483365"/>
                  </a:cubicBezTo>
                  <a:cubicBezTo>
                    <a:pt x="765035" y="483365"/>
                    <a:pt x="544633" y="670746"/>
                    <a:pt x="493660" y="919845"/>
                  </a:cubicBezTo>
                  <a:lnTo>
                    <a:pt x="484172" y="1013968"/>
                  </a:lnTo>
                  <a:lnTo>
                    <a:pt x="0" y="1013968"/>
                  </a:lnTo>
                  <a:lnTo>
                    <a:pt x="4507" y="924701"/>
                  </a:lnTo>
                  <a:cubicBezTo>
                    <a:pt x="57254" y="405310"/>
                    <a:pt x="495896" y="0"/>
                    <a:pt x="1029203" y="0"/>
                  </a:cubicBez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弧形 10"/>
            <p:cNvSpPr/>
            <p:nvPr/>
          </p:nvSpPr>
          <p:spPr>
            <a:xfrm>
              <a:off x="4842987" y="2106538"/>
              <a:ext cx="1114518" cy="1114518"/>
            </a:xfrm>
            <a:prstGeom prst="arc">
              <a:avLst>
                <a:gd name="adj1" fmla="val 16200000"/>
                <a:gd name="adj2" fmla="val 5193982"/>
              </a:avLst>
            </a:prstGeom>
            <a:ln w="12700">
              <a:solidFill>
                <a:srgbClr val="EA550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2" name="图片 11"/>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66000"/>
                      </a14:imgEffect>
                    </a14:imgLayer>
                  </a14:imgProps>
                </a:ext>
              </a:extLst>
            </a:blip>
            <a:srcRect t="76775"/>
            <a:stretch/>
          </p:blipFill>
          <p:spPr>
            <a:xfrm flipV="1">
              <a:off x="3718643" y="2502754"/>
              <a:ext cx="1551008" cy="145911"/>
            </a:xfrm>
            <a:prstGeom prst="rect">
              <a:avLst/>
            </a:prstGeom>
          </p:spPr>
        </p:pic>
        <p:sp>
          <p:nvSpPr>
            <p:cNvPr id="13" name="矩形 12"/>
            <p:cNvSpPr/>
            <p:nvPr/>
          </p:nvSpPr>
          <p:spPr>
            <a:xfrm>
              <a:off x="5134394" y="2306785"/>
              <a:ext cx="556334" cy="707886"/>
            </a:xfrm>
            <a:prstGeom prst="rect">
              <a:avLst/>
            </a:prstGeom>
          </p:spPr>
          <p:txBody>
            <a:bodyPr wrap="square">
              <a:spAutoFit/>
            </a:bodyPr>
            <a:lstStyle/>
            <a:p>
              <a:pPr algn="ctr"/>
              <a:r>
                <a:rPr lang="en-US" altLang="zh-CN" sz="4000" b="1" dirty="0">
                  <a:solidFill>
                    <a:schemeClr val="tx1">
                      <a:lumMod val="65000"/>
                      <a:lumOff val="35000"/>
                    </a:schemeClr>
                  </a:solidFill>
                  <a:latin typeface="Agency FB" panose="020B0503020202020204" pitchFamily="34" charset="0"/>
                  <a:ea typeface="微软雅黑" panose="020B0503020204020204" pitchFamily="34" charset="-122"/>
                </a:rPr>
                <a:t>01</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grpSp>
        <p:nvGrpSpPr>
          <p:cNvPr id="14" name="组合 13"/>
          <p:cNvGrpSpPr/>
          <p:nvPr/>
        </p:nvGrpSpPr>
        <p:grpSpPr>
          <a:xfrm>
            <a:off x="4157127" y="3827261"/>
            <a:ext cx="2510869" cy="2510869"/>
            <a:chOff x="4157127" y="3325243"/>
            <a:chExt cx="2510869" cy="2510869"/>
          </a:xfrm>
        </p:grpSpPr>
        <p:sp>
          <p:nvSpPr>
            <p:cNvPr id="15" name="任意多边形 14"/>
            <p:cNvSpPr/>
            <p:nvPr/>
          </p:nvSpPr>
          <p:spPr>
            <a:xfrm>
              <a:off x="4157127" y="3325243"/>
              <a:ext cx="2510869" cy="2510869"/>
            </a:xfrm>
            <a:custGeom>
              <a:avLst/>
              <a:gdLst>
                <a:gd name="connsiteX0" fmla="*/ 1030014 w 2060028"/>
                <a:gd name="connsiteY0" fmla="*/ 0 h 2060028"/>
                <a:gd name="connsiteX1" fmla="*/ 1057518 w 2060028"/>
                <a:gd name="connsiteY1" fmla="*/ 1389 h 2060028"/>
                <a:gd name="connsiteX2" fmla="*/ 1057518 w 2060028"/>
                <a:gd name="connsiteY2" fmla="*/ 486138 h 2060028"/>
                <a:gd name="connsiteX3" fmla="*/ 1030014 w 2060028"/>
                <a:gd name="connsiteY3" fmla="*/ 483365 h 2060028"/>
                <a:gd name="connsiteX4" fmla="*/ 483365 w 2060028"/>
                <a:gd name="connsiteY4" fmla="*/ 1030014 h 2060028"/>
                <a:gd name="connsiteX5" fmla="*/ 1030014 w 2060028"/>
                <a:gd name="connsiteY5" fmla="*/ 1576663 h 2060028"/>
                <a:gd name="connsiteX6" fmla="*/ 1576663 w 2060028"/>
                <a:gd name="connsiteY6" fmla="*/ 1030014 h 2060028"/>
                <a:gd name="connsiteX7" fmla="*/ 1576486 w 2060028"/>
                <a:gd name="connsiteY7" fmla="*/ 1028255 h 2060028"/>
                <a:gd name="connsiteX8" fmla="*/ 2059939 w 2060028"/>
                <a:gd name="connsiteY8" fmla="*/ 1028255 h 2060028"/>
                <a:gd name="connsiteX9" fmla="*/ 2060028 w 2060028"/>
                <a:gd name="connsiteY9" fmla="*/ 1030014 h 2060028"/>
                <a:gd name="connsiteX10" fmla="*/ 1030014 w 2060028"/>
                <a:gd name="connsiteY10" fmla="*/ 2060028 h 2060028"/>
                <a:gd name="connsiteX11" fmla="*/ 0 w 2060028"/>
                <a:gd name="connsiteY11" fmla="*/ 1030014 h 2060028"/>
                <a:gd name="connsiteX12" fmla="*/ 1030014 w 2060028"/>
                <a:gd name="connsiteY12" fmla="*/ 0 h 206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0028" h="2060028">
                  <a:moveTo>
                    <a:pt x="1030014" y="0"/>
                  </a:moveTo>
                  <a:lnTo>
                    <a:pt x="1057518" y="1389"/>
                  </a:lnTo>
                  <a:lnTo>
                    <a:pt x="1057518" y="486138"/>
                  </a:lnTo>
                  <a:lnTo>
                    <a:pt x="1030014" y="483365"/>
                  </a:lnTo>
                  <a:cubicBezTo>
                    <a:pt x="728108" y="483365"/>
                    <a:pt x="483365" y="728108"/>
                    <a:pt x="483365" y="1030014"/>
                  </a:cubicBezTo>
                  <a:cubicBezTo>
                    <a:pt x="483365" y="1331920"/>
                    <a:pt x="728108" y="1576663"/>
                    <a:pt x="1030014" y="1576663"/>
                  </a:cubicBezTo>
                  <a:cubicBezTo>
                    <a:pt x="1331920" y="1576663"/>
                    <a:pt x="1576663" y="1331920"/>
                    <a:pt x="1576663" y="1030014"/>
                  </a:cubicBezTo>
                  <a:lnTo>
                    <a:pt x="1576486" y="1028255"/>
                  </a:lnTo>
                  <a:lnTo>
                    <a:pt x="2059939" y="1028255"/>
                  </a:lnTo>
                  <a:lnTo>
                    <a:pt x="2060028" y="1030014"/>
                  </a:lnTo>
                  <a:cubicBezTo>
                    <a:pt x="2060028" y="1598875"/>
                    <a:pt x="1598875" y="2060028"/>
                    <a:pt x="1030014" y="2060028"/>
                  </a:cubicBezTo>
                  <a:cubicBezTo>
                    <a:pt x="461153" y="2060028"/>
                    <a:pt x="0" y="1598875"/>
                    <a:pt x="0" y="1030014"/>
                  </a:cubicBezTo>
                  <a:cubicBezTo>
                    <a:pt x="0" y="461153"/>
                    <a:pt x="461153" y="0"/>
                    <a:pt x="1030014" y="0"/>
                  </a:cubicBez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弧形 15"/>
            <p:cNvSpPr/>
            <p:nvPr/>
          </p:nvSpPr>
          <p:spPr>
            <a:xfrm rot="8100000">
              <a:off x="4860517" y="4023418"/>
              <a:ext cx="1114518" cy="1114518"/>
            </a:xfrm>
            <a:prstGeom prst="arc">
              <a:avLst>
                <a:gd name="adj1" fmla="val 16200000"/>
                <a:gd name="adj2" fmla="val 5193982"/>
              </a:avLst>
            </a:prstGeom>
            <a:ln w="12700">
              <a:solidFill>
                <a:srgbClr val="2C242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矩形 16"/>
            <p:cNvSpPr/>
            <p:nvPr/>
          </p:nvSpPr>
          <p:spPr>
            <a:xfrm>
              <a:off x="5057034" y="4213646"/>
              <a:ext cx="695341" cy="707886"/>
            </a:xfrm>
            <a:prstGeom prst="rect">
              <a:avLst/>
            </a:prstGeom>
          </p:spPr>
          <p:txBody>
            <a:bodyPr wrap="square">
              <a:spAutoFit/>
            </a:bodyPr>
            <a:lstStyle/>
            <a:p>
              <a:pPr algn="ctr"/>
              <a:r>
                <a:rPr lang="en-US" altLang="zh-CN" sz="4000" b="1" dirty="0" smtClean="0">
                  <a:solidFill>
                    <a:schemeClr val="tx1">
                      <a:lumMod val="65000"/>
                      <a:lumOff val="35000"/>
                    </a:schemeClr>
                  </a:solidFill>
                  <a:latin typeface="Agency FB" panose="020B0503020202020204" pitchFamily="34" charset="0"/>
                  <a:ea typeface="微软雅黑" panose="020B0503020204020204" pitchFamily="34" charset="-122"/>
                </a:rPr>
                <a:t>02</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grpSp>
        <p:nvGrpSpPr>
          <p:cNvPr id="18" name="组合 17"/>
          <p:cNvGrpSpPr/>
          <p:nvPr/>
        </p:nvGrpSpPr>
        <p:grpSpPr>
          <a:xfrm>
            <a:off x="6075041" y="3896766"/>
            <a:ext cx="2507625" cy="2973706"/>
            <a:chOff x="6075041" y="3394748"/>
            <a:chExt cx="2507625" cy="2973706"/>
          </a:xfrm>
        </p:grpSpPr>
        <p:sp>
          <p:nvSpPr>
            <p:cNvPr id="19" name="任意多边形 18"/>
            <p:cNvSpPr/>
            <p:nvPr/>
          </p:nvSpPr>
          <p:spPr>
            <a:xfrm>
              <a:off x="6075041" y="3394748"/>
              <a:ext cx="2507625" cy="2509942"/>
            </a:xfrm>
            <a:custGeom>
              <a:avLst/>
              <a:gdLst>
                <a:gd name="connsiteX0" fmla="*/ 1027353 w 2057367"/>
                <a:gd name="connsiteY0" fmla="*/ 0 h 2059268"/>
                <a:gd name="connsiteX1" fmla="*/ 2057367 w 2057367"/>
                <a:gd name="connsiteY1" fmla="*/ 1030014 h 2059268"/>
                <a:gd name="connsiteX2" fmla="*/ 1132666 w 2057367"/>
                <a:gd name="connsiteY2" fmla="*/ 2054710 h 2059268"/>
                <a:gd name="connsiteX3" fmla="*/ 1042417 w 2057367"/>
                <a:gd name="connsiteY3" fmla="*/ 2059268 h 2059268"/>
                <a:gd name="connsiteX4" fmla="*/ 1042417 w 2057367"/>
                <a:gd name="connsiteY4" fmla="*/ 1575145 h 2059268"/>
                <a:gd name="connsiteX5" fmla="*/ 1137522 w 2057367"/>
                <a:gd name="connsiteY5" fmla="*/ 1565557 h 2059268"/>
                <a:gd name="connsiteX6" fmla="*/ 1574002 w 2057367"/>
                <a:gd name="connsiteY6" fmla="*/ 1030014 h 2059268"/>
                <a:gd name="connsiteX7" fmla="*/ 1027353 w 2057367"/>
                <a:gd name="connsiteY7" fmla="*/ 483365 h 2059268"/>
                <a:gd name="connsiteX8" fmla="*/ 491810 w 2057367"/>
                <a:gd name="connsiteY8" fmla="*/ 919845 h 2059268"/>
                <a:gd name="connsiteX9" fmla="*/ 486016 w 2057367"/>
                <a:gd name="connsiteY9" fmla="*/ 977324 h 2059268"/>
                <a:gd name="connsiteX10" fmla="*/ 0 w 2057367"/>
                <a:gd name="connsiteY10" fmla="*/ 977324 h 2059268"/>
                <a:gd name="connsiteX11" fmla="*/ 2657 w 2057367"/>
                <a:gd name="connsiteY11" fmla="*/ 924701 h 2059268"/>
                <a:gd name="connsiteX12" fmla="*/ 1027353 w 2057367"/>
                <a:gd name="connsiteY12" fmla="*/ 0 h 205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7367" h="2059268">
                  <a:moveTo>
                    <a:pt x="1027353" y="0"/>
                  </a:moveTo>
                  <a:cubicBezTo>
                    <a:pt x="1596214" y="0"/>
                    <a:pt x="2057367" y="461153"/>
                    <a:pt x="2057367" y="1030014"/>
                  </a:cubicBezTo>
                  <a:cubicBezTo>
                    <a:pt x="2057367" y="1563321"/>
                    <a:pt x="1652057" y="2001963"/>
                    <a:pt x="1132666" y="2054710"/>
                  </a:cubicBezTo>
                  <a:lnTo>
                    <a:pt x="1042417" y="2059268"/>
                  </a:lnTo>
                  <a:lnTo>
                    <a:pt x="1042417" y="1575145"/>
                  </a:lnTo>
                  <a:lnTo>
                    <a:pt x="1137522" y="1565557"/>
                  </a:lnTo>
                  <a:cubicBezTo>
                    <a:pt x="1386621" y="1514584"/>
                    <a:pt x="1574002" y="1294182"/>
                    <a:pt x="1574002" y="1030014"/>
                  </a:cubicBezTo>
                  <a:cubicBezTo>
                    <a:pt x="1574002" y="728108"/>
                    <a:pt x="1329259" y="483365"/>
                    <a:pt x="1027353" y="483365"/>
                  </a:cubicBezTo>
                  <a:cubicBezTo>
                    <a:pt x="763185" y="483365"/>
                    <a:pt x="542783" y="670747"/>
                    <a:pt x="491810" y="919845"/>
                  </a:cubicBezTo>
                  <a:lnTo>
                    <a:pt x="486016" y="977324"/>
                  </a:lnTo>
                  <a:lnTo>
                    <a:pt x="0" y="977324"/>
                  </a:lnTo>
                  <a:lnTo>
                    <a:pt x="2657" y="924701"/>
                  </a:lnTo>
                  <a:cubicBezTo>
                    <a:pt x="55404" y="405310"/>
                    <a:pt x="494046" y="0"/>
                    <a:pt x="1027353" y="0"/>
                  </a:cubicBez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弧形 19"/>
            <p:cNvSpPr/>
            <p:nvPr/>
          </p:nvSpPr>
          <p:spPr>
            <a:xfrm rot="18900000">
              <a:off x="6778431" y="4089336"/>
              <a:ext cx="1114518" cy="1114518"/>
            </a:xfrm>
            <a:prstGeom prst="arc">
              <a:avLst>
                <a:gd name="adj1" fmla="val 16200000"/>
                <a:gd name="adj2" fmla="val 5193982"/>
              </a:avLst>
            </a:prstGeom>
            <a:ln w="12700">
              <a:solidFill>
                <a:srgbClr val="EA5503"/>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1" name="图片 20"/>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66000"/>
                      </a14:imgEffect>
                    </a14:imgLayer>
                  </a14:imgProps>
                </a:ext>
              </a:extLst>
            </a:blip>
            <a:srcRect t="76775"/>
            <a:stretch/>
          </p:blipFill>
          <p:spPr>
            <a:xfrm rot="5400000" flipV="1">
              <a:off x="6642870" y="5519994"/>
              <a:ext cx="1551008" cy="145911"/>
            </a:xfrm>
            <a:prstGeom prst="rect">
              <a:avLst/>
            </a:prstGeom>
          </p:spPr>
        </p:pic>
        <p:sp>
          <p:nvSpPr>
            <p:cNvPr id="22" name="矩形 21"/>
            <p:cNvSpPr/>
            <p:nvPr/>
          </p:nvSpPr>
          <p:spPr>
            <a:xfrm>
              <a:off x="7005625" y="4226734"/>
              <a:ext cx="695341" cy="707886"/>
            </a:xfrm>
            <a:prstGeom prst="rect">
              <a:avLst/>
            </a:prstGeom>
          </p:spPr>
          <p:txBody>
            <a:bodyPr wrap="square">
              <a:spAutoFit/>
            </a:bodyPr>
            <a:lstStyle/>
            <a:p>
              <a:pPr algn="ctr"/>
              <a:r>
                <a:rPr lang="en-US" altLang="zh-CN" sz="4000" b="1" dirty="0" smtClean="0">
                  <a:solidFill>
                    <a:schemeClr val="tx1">
                      <a:lumMod val="65000"/>
                      <a:lumOff val="35000"/>
                    </a:schemeClr>
                  </a:solidFill>
                  <a:latin typeface="Agency FB" panose="020B0503020202020204" pitchFamily="34" charset="0"/>
                  <a:ea typeface="微软雅黑" panose="020B0503020204020204" pitchFamily="34" charset="-122"/>
                </a:rPr>
                <a:t>03</a:t>
              </a:r>
              <a:endParaRPr lang="zh-CN" altLang="en-US" sz="40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sp>
        <p:nvSpPr>
          <p:cNvPr id="23" name="文本框 22"/>
          <p:cNvSpPr txBox="1"/>
          <p:nvPr/>
        </p:nvSpPr>
        <p:spPr>
          <a:xfrm>
            <a:off x="1249490" y="288574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715187" y="3235046"/>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209670" y="5250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0149408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 presetClass="entr" presetSubtype="3" decel="28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1+#ppt_w/2"/>
                                          </p:val>
                                        </p:tav>
                                        <p:tav tm="100000">
                                          <p:val>
                                            <p:strVal val="#ppt_x"/>
                                          </p:val>
                                        </p:tav>
                                      </p:tavLst>
                                    </p:anim>
                                    <p:anim calcmode="lin" valueType="num">
                                      <p:cBhvr additive="base">
                                        <p:cTn id="18" dur="75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2" decel="28000" fill="hold" nodeType="withEffect">
                                  <p:stCondLst>
                                    <p:cond delay="25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0-#ppt_w/2"/>
                                          </p:val>
                                        </p:tav>
                                        <p:tav tm="100000">
                                          <p:val>
                                            <p:strVal val="#ppt_x"/>
                                          </p:val>
                                        </p:tav>
                                      </p:tavLst>
                                    </p:anim>
                                    <p:anim calcmode="lin" valueType="num">
                                      <p:cBhvr additive="base">
                                        <p:cTn id="22" dur="75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3" decel="28000" fill="hold" nodeType="withEffect">
                                  <p:stCondLst>
                                    <p:cond delay="50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750" fill="hold"/>
                                        <p:tgtEl>
                                          <p:spTgt spid="18"/>
                                        </p:tgtEl>
                                        <p:attrNameLst>
                                          <p:attrName>ppt_x</p:attrName>
                                        </p:attrNameLst>
                                      </p:cBhvr>
                                      <p:tavLst>
                                        <p:tav tm="0">
                                          <p:val>
                                            <p:strVal val="1+#ppt_w/2"/>
                                          </p:val>
                                        </p:tav>
                                        <p:tav tm="100000">
                                          <p:val>
                                            <p:strVal val="#ppt_x"/>
                                          </p:val>
                                        </p:tav>
                                      </p:tavLst>
                                    </p:anim>
                                    <p:anim calcmode="lin" valueType="num">
                                      <p:cBhvr additive="base">
                                        <p:cTn id="26" dur="75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1250"/>
                            </p:stCondLst>
                            <p:childTnLst>
                              <p:par>
                                <p:cTn id="28" presetID="22" presetClass="entr" presetSubtype="2"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71921"/>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执行力</a:t>
            </a:r>
            <a:endParaRPr lang="zh-CN" altLang="en-US" sz="5400" b="1" dirty="0">
              <a:solidFill>
                <a:srgbClr val="FFFFFF"/>
              </a:solidFill>
              <a:latin typeface="微软雅黑" pitchFamily="34" charset="-122"/>
              <a:ea typeface="微软雅黑" pitchFamily="34" charset="-122"/>
            </a:endParaRPr>
          </a:p>
        </p:txBody>
      </p:sp>
      <p:sp>
        <p:nvSpPr>
          <p:cNvPr id="6" name="Freeform 6"/>
          <p:cNvSpPr>
            <a:spLocks/>
          </p:cNvSpPr>
          <p:nvPr/>
        </p:nvSpPr>
        <p:spPr bwMode="auto">
          <a:xfrm>
            <a:off x="2501923" y="1946785"/>
            <a:ext cx="1584176" cy="145861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EA550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7"/>
          <p:cNvSpPr>
            <a:spLocks/>
          </p:cNvSpPr>
          <p:nvPr/>
        </p:nvSpPr>
        <p:spPr bwMode="auto">
          <a:xfrm>
            <a:off x="2501923" y="3667083"/>
            <a:ext cx="1584176" cy="1455946"/>
          </a:xfrm>
          <a:custGeom>
            <a:avLst/>
            <a:gdLst>
              <a:gd name="T0" fmla="*/ 593 w 593"/>
              <a:gd name="T1" fmla="*/ 248 h 545"/>
              <a:gd name="T2" fmla="*/ 295 w 593"/>
              <a:gd name="T3" fmla="*/ 545 h 545"/>
              <a:gd name="T4" fmla="*/ 0 w 593"/>
              <a:gd name="T5" fmla="*/ 248 h 545"/>
              <a:gd name="T6" fmla="*/ 0 w 593"/>
              <a:gd name="T7" fmla="*/ 0 h 545"/>
              <a:gd name="T8" fmla="*/ 295 w 593"/>
              <a:gd name="T9" fmla="*/ 297 h 545"/>
              <a:gd name="T10" fmla="*/ 593 w 593"/>
              <a:gd name="T11" fmla="*/ 0 h 545"/>
              <a:gd name="T12" fmla="*/ 593 w 593"/>
              <a:gd name="T13" fmla="*/ 248 h 545"/>
            </a:gdLst>
            <a:ahLst/>
            <a:cxnLst>
              <a:cxn ang="0">
                <a:pos x="T0" y="T1"/>
              </a:cxn>
              <a:cxn ang="0">
                <a:pos x="T2" y="T3"/>
              </a:cxn>
              <a:cxn ang="0">
                <a:pos x="T4" y="T5"/>
              </a:cxn>
              <a:cxn ang="0">
                <a:pos x="T6" y="T7"/>
              </a:cxn>
              <a:cxn ang="0">
                <a:pos x="T8" y="T9"/>
              </a:cxn>
              <a:cxn ang="0">
                <a:pos x="T10" y="T11"/>
              </a:cxn>
              <a:cxn ang="0">
                <a:pos x="T12" y="T13"/>
              </a:cxn>
            </a:cxnLst>
            <a:rect l="0" t="0" r="r" b="b"/>
            <a:pathLst>
              <a:path w="593" h="545">
                <a:moveTo>
                  <a:pt x="593" y="248"/>
                </a:moveTo>
                <a:lnTo>
                  <a:pt x="295" y="545"/>
                </a:lnTo>
                <a:lnTo>
                  <a:pt x="0" y="248"/>
                </a:lnTo>
                <a:lnTo>
                  <a:pt x="0" y="0"/>
                </a:lnTo>
                <a:lnTo>
                  <a:pt x="295" y="297"/>
                </a:lnTo>
                <a:lnTo>
                  <a:pt x="593" y="0"/>
                </a:lnTo>
                <a:lnTo>
                  <a:pt x="593" y="248"/>
                </a:lnTo>
                <a:close/>
              </a:path>
            </a:pathLst>
          </a:custGeom>
          <a:solidFill>
            <a:srgbClr val="2C242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 name="Freeform 8"/>
          <p:cNvSpPr>
            <a:spLocks/>
          </p:cNvSpPr>
          <p:nvPr/>
        </p:nvSpPr>
        <p:spPr bwMode="auto">
          <a:xfrm>
            <a:off x="2501923" y="5384712"/>
            <a:ext cx="1584176" cy="1458617"/>
          </a:xfrm>
          <a:custGeom>
            <a:avLst/>
            <a:gdLst>
              <a:gd name="T0" fmla="*/ 593 w 593"/>
              <a:gd name="T1" fmla="*/ 248 h 546"/>
              <a:gd name="T2" fmla="*/ 295 w 593"/>
              <a:gd name="T3" fmla="*/ 546 h 546"/>
              <a:gd name="T4" fmla="*/ 0 w 593"/>
              <a:gd name="T5" fmla="*/ 248 h 546"/>
              <a:gd name="T6" fmla="*/ 0 w 593"/>
              <a:gd name="T7" fmla="*/ 0 h 546"/>
              <a:gd name="T8" fmla="*/ 295 w 593"/>
              <a:gd name="T9" fmla="*/ 298 h 546"/>
              <a:gd name="T10" fmla="*/ 593 w 593"/>
              <a:gd name="T11" fmla="*/ 0 h 546"/>
              <a:gd name="T12" fmla="*/ 593 w 593"/>
              <a:gd name="T13" fmla="*/ 248 h 546"/>
            </a:gdLst>
            <a:ahLst/>
            <a:cxnLst>
              <a:cxn ang="0">
                <a:pos x="T0" y="T1"/>
              </a:cxn>
              <a:cxn ang="0">
                <a:pos x="T2" y="T3"/>
              </a:cxn>
              <a:cxn ang="0">
                <a:pos x="T4" y="T5"/>
              </a:cxn>
              <a:cxn ang="0">
                <a:pos x="T6" y="T7"/>
              </a:cxn>
              <a:cxn ang="0">
                <a:pos x="T8" y="T9"/>
              </a:cxn>
              <a:cxn ang="0">
                <a:pos x="T10" y="T11"/>
              </a:cxn>
              <a:cxn ang="0">
                <a:pos x="T12" y="T13"/>
              </a:cxn>
            </a:cxnLst>
            <a:rect l="0" t="0" r="r" b="b"/>
            <a:pathLst>
              <a:path w="593" h="546">
                <a:moveTo>
                  <a:pt x="593" y="248"/>
                </a:moveTo>
                <a:lnTo>
                  <a:pt x="295" y="546"/>
                </a:lnTo>
                <a:lnTo>
                  <a:pt x="0" y="248"/>
                </a:lnTo>
                <a:lnTo>
                  <a:pt x="0" y="0"/>
                </a:lnTo>
                <a:lnTo>
                  <a:pt x="295" y="298"/>
                </a:lnTo>
                <a:lnTo>
                  <a:pt x="593" y="0"/>
                </a:lnTo>
                <a:lnTo>
                  <a:pt x="593" y="248"/>
                </a:lnTo>
                <a:close/>
              </a:path>
            </a:pathLst>
          </a:custGeom>
          <a:solidFill>
            <a:srgbClr val="EA550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13"/>
          <p:cNvSpPr>
            <a:spLocks/>
          </p:cNvSpPr>
          <p:nvPr/>
        </p:nvSpPr>
        <p:spPr bwMode="auto">
          <a:xfrm>
            <a:off x="2950920" y="3674826"/>
            <a:ext cx="686185" cy="432198"/>
          </a:xfrm>
          <a:custGeom>
            <a:avLst/>
            <a:gdLst/>
            <a:ahLst/>
            <a:cxnLst/>
            <a:rect l="l" t="t" r="r" b="b"/>
            <a:pathLst>
              <a:path w="686185" h="432198">
                <a:moveTo>
                  <a:pt x="101600" y="338535"/>
                </a:moveTo>
                <a:lnTo>
                  <a:pt x="101600" y="432198"/>
                </a:lnTo>
                <a:lnTo>
                  <a:pt x="30163" y="432198"/>
                </a:lnTo>
                <a:lnTo>
                  <a:pt x="30163" y="402036"/>
                </a:lnTo>
                <a:close/>
                <a:moveTo>
                  <a:pt x="206375" y="236935"/>
                </a:moveTo>
                <a:lnTo>
                  <a:pt x="206375" y="432198"/>
                </a:lnTo>
                <a:lnTo>
                  <a:pt x="134938" y="432198"/>
                </a:lnTo>
                <a:lnTo>
                  <a:pt x="134938" y="305198"/>
                </a:lnTo>
                <a:close/>
                <a:moveTo>
                  <a:pt x="520700" y="187723"/>
                </a:moveTo>
                <a:lnTo>
                  <a:pt x="520700" y="432198"/>
                </a:lnTo>
                <a:lnTo>
                  <a:pt x="446088" y="432198"/>
                </a:lnTo>
                <a:lnTo>
                  <a:pt x="446088" y="255986"/>
                </a:lnTo>
                <a:close/>
                <a:moveTo>
                  <a:pt x="341313" y="176610"/>
                </a:moveTo>
                <a:lnTo>
                  <a:pt x="363538" y="198835"/>
                </a:lnTo>
                <a:lnTo>
                  <a:pt x="415925" y="255985"/>
                </a:lnTo>
                <a:lnTo>
                  <a:pt x="415925" y="432198"/>
                </a:lnTo>
                <a:lnTo>
                  <a:pt x="363538" y="432198"/>
                </a:lnTo>
                <a:lnTo>
                  <a:pt x="341313" y="432198"/>
                </a:lnTo>
                <a:close/>
                <a:moveTo>
                  <a:pt x="311150" y="140098"/>
                </a:moveTo>
                <a:lnTo>
                  <a:pt x="311150" y="143273"/>
                </a:lnTo>
                <a:lnTo>
                  <a:pt x="311150" y="432198"/>
                </a:lnTo>
                <a:lnTo>
                  <a:pt x="239713" y="432198"/>
                </a:lnTo>
                <a:lnTo>
                  <a:pt x="239713" y="206773"/>
                </a:lnTo>
                <a:close/>
                <a:moveTo>
                  <a:pt x="625475" y="90885"/>
                </a:moveTo>
                <a:lnTo>
                  <a:pt x="625475" y="432198"/>
                </a:lnTo>
                <a:lnTo>
                  <a:pt x="550863" y="432198"/>
                </a:lnTo>
                <a:lnTo>
                  <a:pt x="550863" y="157560"/>
                </a:lnTo>
                <a:close/>
                <a:moveTo>
                  <a:pt x="666509" y="976"/>
                </a:moveTo>
                <a:cubicBezTo>
                  <a:pt x="681486" y="-2777"/>
                  <a:pt x="688975" y="4730"/>
                  <a:pt x="685231" y="15991"/>
                </a:cubicBezTo>
                <a:cubicBezTo>
                  <a:pt x="681486" y="31005"/>
                  <a:pt x="677742" y="49774"/>
                  <a:pt x="673998" y="61034"/>
                </a:cubicBezTo>
                <a:lnTo>
                  <a:pt x="670253" y="64788"/>
                </a:lnTo>
                <a:cubicBezTo>
                  <a:pt x="666509" y="76049"/>
                  <a:pt x="659020" y="79803"/>
                  <a:pt x="651531" y="68542"/>
                </a:cubicBezTo>
                <a:cubicBezTo>
                  <a:pt x="644042" y="64788"/>
                  <a:pt x="640298" y="61034"/>
                  <a:pt x="640298" y="57281"/>
                </a:cubicBezTo>
                <a:cubicBezTo>
                  <a:pt x="640287" y="57291"/>
                  <a:pt x="638821" y="58656"/>
                  <a:pt x="430610" y="252470"/>
                </a:cubicBezTo>
                <a:cubicBezTo>
                  <a:pt x="430599" y="252458"/>
                  <a:pt x="429766" y="251578"/>
                  <a:pt x="363210" y="181151"/>
                </a:cubicBezTo>
                <a:cubicBezTo>
                  <a:pt x="363202" y="181142"/>
                  <a:pt x="362552" y="180444"/>
                  <a:pt x="310787" y="124846"/>
                </a:cubicBezTo>
                <a:cubicBezTo>
                  <a:pt x="310773" y="124860"/>
                  <a:pt x="308720" y="126761"/>
                  <a:pt x="14977" y="398861"/>
                </a:cubicBezTo>
                <a:cubicBezTo>
                  <a:pt x="14973" y="398858"/>
                  <a:pt x="14886" y="398792"/>
                  <a:pt x="13105" y="397454"/>
                </a:cubicBezTo>
                <a:lnTo>
                  <a:pt x="0" y="387600"/>
                </a:lnTo>
                <a:cubicBezTo>
                  <a:pt x="15" y="387586"/>
                  <a:pt x="2181" y="385572"/>
                  <a:pt x="310787" y="98571"/>
                </a:cubicBezTo>
                <a:cubicBezTo>
                  <a:pt x="310796" y="98580"/>
                  <a:pt x="311449" y="99281"/>
                  <a:pt x="363210" y="154875"/>
                </a:cubicBezTo>
                <a:cubicBezTo>
                  <a:pt x="363221" y="154887"/>
                  <a:pt x="364066" y="155781"/>
                  <a:pt x="430610" y="226194"/>
                </a:cubicBezTo>
                <a:cubicBezTo>
                  <a:pt x="430620" y="226185"/>
                  <a:pt x="432012" y="224897"/>
                  <a:pt x="625320" y="46020"/>
                </a:cubicBezTo>
                <a:cubicBezTo>
                  <a:pt x="621576" y="42266"/>
                  <a:pt x="621576" y="38513"/>
                  <a:pt x="617831" y="34759"/>
                </a:cubicBezTo>
                <a:lnTo>
                  <a:pt x="614087" y="31005"/>
                </a:lnTo>
                <a:cubicBezTo>
                  <a:pt x="606598" y="23498"/>
                  <a:pt x="610342" y="15991"/>
                  <a:pt x="621576" y="12237"/>
                </a:cubicBezTo>
                <a:cubicBezTo>
                  <a:pt x="636553" y="8484"/>
                  <a:pt x="655275" y="4730"/>
                  <a:pt x="666509" y="976"/>
                </a:cubicBezTo>
                <a:close/>
              </a:path>
            </a:pathLst>
          </a:custGeom>
          <a:solidFill>
            <a:srgbClr val="2C2422"/>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0"/>
          <p:cNvSpPr>
            <a:spLocks/>
          </p:cNvSpPr>
          <p:nvPr/>
        </p:nvSpPr>
        <p:spPr bwMode="auto">
          <a:xfrm>
            <a:off x="3082914" y="1946784"/>
            <a:ext cx="422194" cy="495300"/>
          </a:xfrm>
          <a:custGeom>
            <a:avLst/>
            <a:gdLst/>
            <a:ahLst/>
            <a:cxnLst/>
            <a:rect l="l" t="t" r="r" b="b"/>
            <a:pathLst>
              <a:path w="422194" h="495300">
                <a:moveTo>
                  <a:pt x="221309" y="211137"/>
                </a:moveTo>
                <a:cubicBezTo>
                  <a:pt x="228811" y="211137"/>
                  <a:pt x="236313" y="218615"/>
                  <a:pt x="236313" y="226093"/>
                </a:cubicBezTo>
                <a:cubicBezTo>
                  <a:pt x="236313" y="229832"/>
                  <a:pt x="236313" y="233571"/>
                  <a:pt x="232562" y="237310"/>
                </a:cubicBezTo>
                <a:cubicBezTo>
                  <a:pt x="232562" y="237310"/>
                  <a:pt x="232562" y="237310"/>
                  <a:pt x="243815" y="349480"/>
                </a:cubicBezTo>
                <a:cubicBezTo>
                  <a:pt x="243815" y="349480"/>
                  <a:pt x="243815" y="349480"/>
                  <a:pt x="221309" y="409304"/>
                </a:cubicBezTo>
                <a:cubicBezTo>
                  <a:pt x="221309" y="409304"/>
                  <a:pt x="221309" y="409304"/>
                  <a:pt x="262570" y="304612"/>
                </a:cubicBezTo>
                <a:cubicBezTo>
                  <a:pt x="262570" y="304612"/>
                  <a:pt x="262570" y="304612"/>
                  <a:pt x="300080" y="214876"/>
                </a:cubicBezTo>
                <a:cubicBezTo>
                  <a:pt x="300080" y="214876"/>
                  <a:pt x="300080" y="214876"/>
                  <a:pt x="333838" y="214876"/>
                </a:cubicBezTo>
                <a:cubicBezTo>
                  <a:pt x="352593" y="218615"/>
                  <a:pt x="390103" y="226093"/>
                  <a:pt x="408858" y="270961"/>
                </a:cubicBezTo>
                <a:cubicBezTo>
                  <a:pt x="423862" y="297134"/>
                  <a:pt x="423862" y="409304"/>
                  <a:pt x="420111" y="495300"/>
                </a:cubicBezTo>
                <a:cubicBezTo>
                  <a:pt x="420111" y="495300"/>
                  <a:pt x="420111" y="495300"/>
                  <a:pt x="352593" y="495300"/>
                </a:cubicBezTo>
                <a:cubicBezTo>
                  <a:pt x="352593" y="495300"/>
                  <a:pt x="352593" y="495300"/>
                  <a:pt x="348842" y="330785"/>
                </a:cubicBezTo>
                <a:cubicBezTo>
                  <a:pt x="348842" y="330785"/>
                  <a:pt x="348842" y="329850"/>
                  <a:pt x="347436" y="329383"/>
                </a:cubicBezTo>
                <a:lnTo>
                  <a:pt x="337589" y="330785"/>
                </a:lnTo>
                <a:lnTo>
                  <a:pt x="333838" y="327046"/>
                </a:lnTo>
                <a:cubicBezTo>
                  <a:pt x="333838" y="327046"/>
                  <a:pt x="333838" y="327046"/>
                  <a:pt x="337589" y="495300"/>
                </a:cubicBezTo>
                <a:cubicBezTo>
                  <a:pt x="337589" y="495300"/>
                  <a:pt x="337589" y="495300"/>
                  <a:pt x="213807" y="495300"/>
                </a:cubicBezTo>
                <a:cubicBezTo>
                  <a:pt x="213807" y="495300"/>
                  <a:pt x="213807" y="495300"/>
                  <a:pt x="86273" y="495300"/>
                </a:cubicBezTo>
                <a:cubicBezTo>
                  <a:pt x="86273" y="495300"/>
                  <a:pt x="86273" y="495300"/>
                  <a:pt x="86273" y="330785"/>
                </a:cubicBezTo>
                <a:cubicBezTo>
                  <a:pt x="75050" y="327056"/>
                  <a:pt x="75020" y="330765"/>
                  <a:pt x="75020" y="330785"/>
                </a:cubicBezTo>
                <a:cubicBezTo>
                  <a:pt x="75020" y="330785"/>
                  <a:pt x="75020" y="330785"/>
                  <a:pt x="71269" y="495300"/>
                </a:cubicBezTo>
                <a:cubicBezTo>
                  <a:pt x="71269" y="495300"/>
                  <a:pt x="71269" y="495300"/>
                  <a:pt x="0" y="495300"/>
                </a:cubicBezTo>
                <a:cubicBezTo>
                  <a:pt x="0" y="409304"/>
                  <a:pt x="0" y="297134"/>
                  <a:pt x="11253" y="270961"/>
                </a:cubicBezTo>
                <a:cubicBezTo>
                  <a:pt x="22506" y="233571"/>
                  <a:pt x="56265" y="218615"/>
                  <a:pt x="86273" y="214876"/>
                </a:cubicBezTo>
                <a:cubicBezTo>
                  <a:pt x="86273" y="214876"/>
                  <a:pt x="86273" y="214876"/>
                  <a:pt x="142538" y="214876"/>
                </a:cubicBezTo>
                <a:cubicBezTo>
                  <a:pt x="142538" y="214876"/>
                  <a:pt x="142538" y="214876"/>
                  <a:pt x="180048" y="300873"/>
                </a:cubicBezTo>
                <a:cubicBezTo>
                  <a:pt x="180048" y="300873"/>
                  <a:pt x="180048" y="300873"/>
                  <a:pt x="195052" y="345741"/>
                </a:cubicBezTo>
                <a:cubicBezTo>
                  <a:pt x="195052" y="345741"/>
                  <a:pt x="195052" y="345741"/>
                  <a:pt x="206305" y="237310"/>
                </a:cubicBezTo>
                <a:cubicBezTo>
                  <a:pt x="206305" y="233571"/>
                  <a:pt x="202554" y="229832"/>
                  <a:pt x="202554" y="226093"/>
                </a:cubicBezTo>
                <a:cubicBezTo>
                  <a:pt x="202554" y="222354"/>
                  <a:pt x="206305" y="214876"/>
                  <a:pt x="213807" y="214876"/>
                </a:cubicBezTo>
                <a:cubicBezTo>
                  <a:pt x="213807" y="211137"/>
                  <a:pt x="217558" y="211137"/>
                  <a:pt x="221309" y="211137"/>
                </a:cubicBezTo>
                <a:close/>
                <a:moveTo>
                  <a:pt x="213438" y="0"/>
                </a:moveTo>
                <a:lnTo>
                  <a:pt x="220954" y="0"/>
                </a:lnTo>
                <a:cubicBezTo>
                  <a:pt x="269810" y="0"/>
                  <a:pt x="311150" y="41474"/>
                  <a:pt x="311150" y="90488"/>
                </a:cubicBezTo>
                <a:cubicBezTo>
                  <a:pt x="311150" y="139502"/>
                  <a:pt x="269810" y="180975"/>
                  <a:pt x="220954" y="180975"/>
                </a:cubicBezTo>
                <a:cubicBezTo>
                  <a:pt x="217196" y="180975"/>
                  <a:pt x="213438" y="180975"/>
                  <a:pt x="213438" y="177205"/>
                </a:cubicBezTo>
                <a:cubicBezTo>
                  <a:pt x="164582" y="173435"/>
                  <a:pt x="127000" y="135731"/>
                  <a:pt x="127000" y="90488"/>
                </a:cubicBezTo>
                <a:cubicBezTo>
                  <a:pt x="127000" y="41474"/>
                  <a:pt x="164582" y="3771"/>
                  <a:pt x="213438" y="0"/>
                </a:cubicBezTo>
                <a:close/>
              </a:path>
            </a:pathLst>
          </a:custGeom>
          <a:solidFill>
            <a:srgbClr val="EA5503"/>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22"/>
          <p:cNvSpPr>
            <a:spLocks noEditPoints="1"/>
          </p:cNvSpPr>
          <p:nvPr/>
        </p:nvSpPr>
        <p:spPr bwMode="auto">
          <a:xfrm>
            <a:off x="3135748" y="5430418"/>
            <a:ext cx="316526" cy="548814"/>
          </a:xfrm>
          <a:custGeom>
            <a:avLst/>
            <a:gdLst>
              <a:gd name="T0" fmla="*/ 45 w 105"/>
              <a:gd name="T1" fmla="*/ 139 h 182"/>
              <a:gd name="T2" fmla="*/ 45 w 105"/>
              <a:gd name="T3" fmla="*/ 96 h 182"/>
              <a:gd name="T4" fmla="*/ 14 w 105"/>
              <a:gd name="T5" fmla="*/ 79 h 182"/>
              <a:gd name="T6" fmla="*/ 4 w 105"/>
              <a:gd name="T7" fmla="*/ 51 h 182"/>
              <a:gd name="T8" fmla="*/ 15 w 105"/>
              <a:gd name="T9" fmla="*/ 23 h 182"/>
              <a:gd name="T10" fmla="*/ 45 w 105"/>
              <a:gd name="T11" fmla="*/ 10 h 182"/>
              <a:gd name="T12" fmla="*/ 45 w 105"/>
              <a:gd name="T13" fmla="*/ 0 h 182"/>
              <a:gd name="T14" fmla="*/ 60 w 105"/>
              <a:gd name="T15" fmla="*/ 0 h 182"/>
              <a:gd name="T16" fmla="*/ 60 w 105"/>
              <a:gd name="T17" fmla="*/ 10 h 182"/>
              <a:gd name="T18" fmla="*/ 87 w 105"/>
              <a:gd name="T19" fmla="*/ 21 h 182"/>
              <a:gd name="T20" fmla="*/ 100 w 105"/>
              <a:gd name="T21" fmla="*/ 45 h 182"/>
              <a:gd name="T22" fmla="*/ 73 w 105"/>
              <a:gd name="T23" fmla="*/ 49 h 182"/>
              <a:gd name="T24" fmla="*/ 60 w 105"/>
              <a:gd name="T25" fmla="*/ 32 h 182"/>
              <a:gd name="T26" fmla="*/ 60 w 105"/>
              <a:gd name="T27" fmla="*/ 72 h 182"/>
              <a:gd name="T28" fmla="*/ 95 w 105"/>
              <a:gd name="T29" fmla="*/ 89 h 182"/>
              <a:gd name="T30" fmla="*/ 105 w 105"/>
              <a:gd name="T31" fmla="*/ 116 h 182"/>
              <a:gd name="T32" fmla="*/ 93 w 105"/>
              <a:gd name="T33" fmla="*/ 147 h 182"/>
              <a:gd name="T34" fmla="*/ 60 w 105"/>
              <a:gd name="T35" fmla="*/ 163 h 182"/>
              <a:gd name="T36" fmla="*/ 60 w 105"/>
              <a:gd name="T37" fmla="*/ 182 h 182"/>
              <a:gd name="T38" fmla="*/ 45 w 105"/>
              <a:gd name="T39" fmla="*/ 182 h 182"/>
              <a:gd name="T40" fmla="*/ 45 w 105"/>
              <a:gd name="T41" fmla="*/ 163 h 182"/>
              <a:gd name="T42" fmla="*/ 14 w 105"/>
              <a:gd name="T43" fmla="*/ 150 h 182"/>
              <a:gd name="T44" fmla="*/ 0 w 105"/>
              <a:gd name="T45" fmla="*/ 119 h 182"/>
              <a:gd name="T46" fmla="*/ 28 w 105"/>
              <a:gd name="T47" fmla="*/ 116 h 182"/>
              <a:gd name="T48" fmla="*/ 34 w 105"/>
              <a:gd name="T49" fmla="*/ 130 h 182"/>
              <a:gd name="T50" fmla="*/ 45 w 105"/>
              <a:gd name="T51" fmla="*/ 139 h 182"/>
              <a:gd name="T52" fmla="*/ 45 w 105"/>
              <a:gd name="T53" fmla="*/ 32 h 182"/>
              <a:gd name="T54" fmla="*/ 35 w 105"/>
              <a:gd name="T55" fmla="*/ 39 h 182"/>
              <a:gd name="T56" fmla="*/ 31 w 105"/>
              <a:gd name="T57" fmla="*/ 50 h 182"/>
              <a:gd name="T58" fmla="*/ 34 w 105"/>
              <a:gd name="T59" fmla="*/ 60 h 182"/>
              <a:gd name="T60" fmla="*/ 45 w 105"/>
              <a:gd name="T61" fmla="*/ 67 h 182"/>
              <a:gd name="T62" fmla="*/ 45 w 105"/>
              <a:gd name="T63" fmla="*/ 32 h 182"/>
              <a:gd name="T64" fmla="*/ 60 w 105"/>
              <a:gd name="T65" fmla="*/ 140 h 182"/>
              <a:gd name="T66" fmla="*/ 73 w 105"/>
              <a:gd name="T67" fmla="*/ 133 h 182"/>
              <a:gd name="T68" fmla="*/ 78 w 105"/>
              <a:gd name="T69" fmla="*/ 120 h 182"/>
              <a:gd name="T70" fmla="*/ 74 w 105"/>
              <a:gd name="T71" fmla="*/ 108 h 182"/>
              <a:gd name="T72" fmla="*/ 60 w 105"/>
              <a:gd name="T73" fmla="*/ 101 h 182"/>
              <a:gd name="T74" fmla="*/ 60 w 105"/>
              <a:gd name="T75" fmla="*/ 14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82">
                <a:moveTo>
                  <a:pt x="45" y="139"/>
                </a:moveTo>
                <a:cubicBezTo>
                  <a:pt x="45" y="96"/>
                  <a:pt x="45" y="96"/>
                  <a:pt x="45" y="96"/>
                </a:cubicBezTo>
                <a:cubicBezTo>
                  <a:pt x="31" y="92"/>
                  <a:pt x="20" y="87"/>
                  <a:pt x="14" y="79"/>
                </a:cubicBezTo>
                <a:cubicBezTo>
                  <a:pt x="7" y="71"/>
                  <a:pt x="4" y="62"/>
                  <a:pt x="4" y="51"/>
                </a:cubicBezTo>
                <a:cubicBezTo>
                  <a:pt x="4" y="40"/>
                  <a:pt x="8" y="30"/>
                  <a:pt x="15" y="23"/>
                </a:cubicBezTo>
                <a:cubicBezTo>
                  <a:pt x="22" y="15"/>
                  <a:pt x="32" y="11"/>
                  <a:pt x="45" y="10"/>
                </a:cubicBezTo>
                <a:cubicBezTo>
                  <a:pt x="45" y="0"/>
                  <a:pt x="45" y="0"/>
                  <a:pt x="45" y="0"/>
                </a:cubicBezTo>
                <a:cubicBezTo>
                  <a:pt x="60" y="0"/>
                  <a:pt x="60" y="0"/>
                  <a:pt x="60" y="0"/>
                </a:cubicBezTo>
                <a:cubicBezTo>
                  <a:pt x="60" y="10"/>
                  <a:pt x="60" y="10"/>
                  <a:pt x="60" y="10"/>
                </a:cubicBezTo>
                <a:cubicBezTo>
                  <a:pt x="72" y="11"/>
                  <a:pt x="81" y="15"/>
                  <a:pt x="87" y="21"/>
                </a:cubicBezTo>
                <a:cubicBezTo>
                  <a:pt x="94" y="27"/>
                  <a:pt x="99" y="35"/>
                  <a:pt x="100" y="45"/>
                </a:cubicBezTo>
                <a:cubicBezTo>
                  <a:pt x="73" y="49"/>
                  <a:pt x="73" y="49"/>
                  <a:pt x="73" y="49"/>
                </a:cubicBezTo>
                <a:cubicBezTo>
                  <a:pt x="71" y="41"/>
                  <a:pt x="67" y="35"/>
                  <a:pt x="60" y="32"/>
                </a:cubicBezTo>
                <a:cubicBezTo>
                  <a:pt x="60" y="72"/>
                  <a:pt x="60" y="72"/>
                  <a:pt x="60" y="72"/>
                </a:cubicBezTo>
                <a:cubicBezTo>
                  <a:pt x="77" y="76"/>
                  <a:pt x="89" y="82"/>
                  <a:pt x="95" y="89"/>
                </a:cubicBezTo>
                <a:cubicBezTo>
                  <a:pt x="102" y="96"/>
                  <a:pt x="105" y="105"/>
                  <a:pt x="105" y="116"/>
                </a:cubicBezTo>
                <a:cubicBezTo>
                  <a:pt x="105" y="128"/>
                  <a:pt x="101" y="139"/>
                  <a:pt x="93" y="147"/>
                </a:cubicBezTo>
                <a:cubicBezTo>
                  <a:pt x="85" y="156"/>
                  <a:pt x="74" y="161"/>
                  <a:pt x="60" y="163"/>
                </a:cubicBezTo>
                <a:cubicBezTo>
                  <a:pt x="60" y="182"/>
                  <a:pt x="60" y="182"/>
                  <a:pt x="60" y="182"/>
                </a:cubicBezTo>
                <a:cubicBezTo>
                  <a:pt x="45" y="182"/>
                  <a:pt x="45" y="182"/>
                  <a:pt x="45" y="182"/>
                </a:cubicBezTo>
                <a:cubicBezTo>
                  <a:pt x="45" y="163"/>
                  <a:pt x="45" y="163"/>
                  <a:pt x="45" y="163"/>
                </a:cubicBezTo>
                <a:cubicBezTo>
                  <a:pt x="32" y="162"/>
                  <a:pt x="22" y="157"/>
                  <a:pt x="14" y="150"/>
                </a:cubicBezTo>
                <a:cubicBezTo>
                  <a:pt x="7" y="143"/>
                  <a:pt x="2" y="132"/>
                  <a:pt x="0" y="119"/>
                </a:cubicBezTo>
                <a:cubicBezTo>
                  <a:pt x="28" y="116"/>
                  <a:pt x="28" y="116"/>
                  <a:pt x="28" y="116"/>
                </a:cubicBezTo>
                <a:cubicBezTo>
                  <a:pt x="29" y="122"/>
                  <a:pt x="31" y="126"/>
                  <a:pt x="34" y="130"/>
                </a:cubicBezTo>
                <a:cubicBezTo>
                  <a:pt x="37" y="134"/>
                  <a:pt x="41" y="137"/>
                  <a:pt x="45" y="139"/>
                </a:cubicBezTo>
                <a:close/>
                <a:moveTo>
                  <a:pt x="45" y="32"/>
                </a:moveTo>
                <a:cubicBezTo>
                  <a:pt x="40" y="33"/>
                  <a:pt x="37" y="36"/>
                  <a:pt x="35" y="39"/>
                </a:cubicBezTo>
                <a:cubicBezTo>
                  <a:pt x="32" y="42"/>
                  <a:pt x="31" y="46"/>
                  <a:pt x="31" y="50"/>
                </a:cubicBezTo>
                <a:cubicBezTo>
                  <a:pt x="31" y="53"/>
                  <a:pt x="32" y="57"/>
                  <a:pt x="34" y="60"/>
                </a:cubicBezTo>
                <a:cubicBezTo>
                  <a:pt x="36" y="63"/>
                  <a:pt x="40" y="65"/>
                  <a:pt x="45" y="67"/>
                </a:cubicBezTo>
                <a:lnTo>
                  <a:pt x="45" y="32"/>
                </a:lnTo>
                <a:close/>
                <a:moveTo>
                  <a:pt x="60" y="140"/>
                </a:moveTo>
                <a:cubicBezTo>
                  <a:pt x="66" y="139"/>
                  <a:pt x="70" y="137"/>
                  <a:pt x="73" y="133"/>
                </a:cubicBezTo>
                <a:cubicBezTo>
                  <a:pt x="77" y="129"/>
                  <a:pt x="78" y="125"/>
                  <a:pt x="78" y="120"/>
                </a:cubicBezTo>
                <a:cubicBezTo>
                  <a:pt x="78" y="115"/>
                  <a:pt x="77" y="111"/>
                  <a:pt x="74" y="108"/>
                </a:cubicBezTo>
                <a:cubicBezTo>
                  <a:pt x="71" y="105"/>
                  <a:pt x="67" y="102"/>
                  <a:pt x="60" y="101"/>
                </a:cubicBezTo>
                <a:lnTo>
                  <a:pt x="60" y="140"/>
                </a:lnTo>
                <a:close/>
              </a:path>
            </a:pathLst>
          </a:custGeom>
          <a:solidFill>
            <a:srgbClr val="EA5503"/>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2" name="TextBox 8"/>
          <p:cNvSpPr txBox="1"/>
          <p:nvPr/>
        </p:nvSpPr>
        <p:spPr>
          <a:xfrm>
            <a:off x="4489367" y="2353738"/>
            <a:ext cx="4997332" cy="830997"/>
          </a:xfrm>
          <a:prstGeom prst="rect">
            <a:avLst/>
          </a:prstGeom>
          <a:noFill/>
        </p:spPr>
        <p:txBody>
          <a:bodyPr wrap="square" rtlCol="0">
            <a:spAutoFit/>
          </a:bodyPr>
          <a:lstStyle/>
          <a:p>
            <a:pPr>
              <a:lnSpc>
                <a:spcPct val="120000"/>
              </a:lnSpc>
              <a:spcBef>
                <a:spcPct val="0"/>
              </a:spcBef>
              <a:buNone/>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制度的实施取决于制度执行力，公司利益和文化得失在于执行力。</a:t>
            </a:r>
          </a:p>
        </p:txBody>
      </p:sp>
      <p:sp>
        <p:nvSpPr>
          <p:cNvPr id="13" name="TextBox 9"/>
          <p:cNvSpPr txBox="1"/>
          <p:nvPr/>
        </p:nvSpPr>
        <p:spPr>
          <a:xfrm>
            <a:off x="4477490" y="1926865"/>
            <a:ext cx="2286910" cy="430887"/>
          </a:xfrm>
          <a:prstGeom prst="rect">
            <a:avLst/>
          </a:prstGeom>
          <a:noFill/>
        </p:spPr>
        <p:txBody>
          <a:bodyPr wrap="square" tIns="0" bIns="0" rtlCol="0" anchor="t">
            <a:spAutoFit/>
          </a:bodyPr>
          <a:lstStyle/>
          <a:p>
            <a:r>
              <a:rPr lang="zh-CN" altLang="en-US" sz="2800" b="1" dirty="0">
                <a:solidFill>
                  <a:srgbClr val="EA5503"/>
                </a:solidFill>
                <a:latin typeface="微软雅黑" pitchFamily="34" charset="-122"/>
                <a:ea typeface="微软雅黑" pitchFamily="34" charset="-122"/>
              </a:rPr>
              <a:t>制度执行力</a:t>
            </a:r>
            <a:endParaRPr lang="en-US" altLang="zh-CN" sz="2800" b="1" dirty="0">
              <a:solidFill>
                <a:srgbClr val="EA5503"/>
              </a:solidFill>
              <a:latin typeface="微软雅黑" pitchFamily="34" charset="-122"/>
              <a:ea typeface="微软雅黑" pitchFamily="34" charset="-122"/>
            </a:endParaRPr>
          </a:p>
        </p:txBody>
      </p:sp>
      <p:sp>
        <p:nvSpPr>
          <p:cNvPr id="14" name="TextBox 10"/>
          <p:cNvSpPr txBox="1"/>
          <p:nvPr/>
        </p:nvSpPr>
        <p:spPr>
          <a:xfrm>
            <a:off x="4489367" y="4097555"/>
            <a:ext cx="4997332" cy="830997"/>
          </a:xfrm>
          <a:prstGeom prst="rect">
            <a:avLst/>
          </a:prstGeom>
          <a:noFill/>
        </p:spPr>
        <p:txBody>
          <a:bodyPr wrap="square" rtlCol="0">
            <a:spAutoFit/>
          </a:bodyPr>
          <a:lstStyle/>
          <a:p>
            <a:pPr>
              <a:lnSpc>
                <a:spcPct val="120000"/>
              </a:lnSpc>
              <a:spcBef>
                <a:spcPct val="0"/>
              </a:spcBef>
              <a:buNone/>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临危不乱，遇事不急的心态能够在稍纵即逝的时机取得更大的成果。</a:t>
            </a:r>
          </a:p>
        </p:txBody>
      </p:sp>
      <p:sp>
        <p:nvSpPr>
          <p:cNvPr id="15" name="TextBox 11"/>
          <p:cNvSpPr txBox="1"/>
          <p:nvPr/>
        </p:nvSpPr>
        <p:spPr>
          <a:xfrm>
            <a:off x="4477489" y="3670728"/>
            <a:ext cx="2552897" cy="430887"/>
          </a:xfrm>
          <a:prstGeom prst="rect">
            <a:avLst/>
          </a:prstGeom>
          <a:noFill/>
        </p:spPr>
        <p:txBody>
          <a:bodyPr wrap="square" tIns="0" bIns="0" rtlCol="0" anchor="t">
            <a:spAutoFit/>
          </a:bodyPr>
          <a:lstStyle/>
          <a:p>
            <a:r>
              <a:rPr lang="zh-CN" altLang="en-US" sz="2800" b="1" dirty="0">
                <a:solidFill>
                  <a:srgbClr val="2C2422"/>
                </a:solidFill>
                <a:latin typeface="微软雅黑" pitchFamily="34" charset="-122"/>
                <a:ea typeface="微软雅黑" pitchFamily="34" charset="-122"/>
              </a:rPr>
              <a:t>应急执行力</a:t>
            </a:r>
            <a:endParaRPr lang="en-US" altLang="zh-CN" sz="2800" b="1" dirty="0">
              <a:solidFill>
                <a:srgbClr val="2C2422"/>
              </a:solidFill>
              <a:latin typeface="微软雅黑" pitchFamily="34" charset="-122"/>
              <a:ea typeface="微软雅黑" pitchFamily="34" charset="-122"/>
            </a:endParaRPr>
          </a:p>
        </p:txBody>
      </p:sp>
      <p:sp>
        <p:nvSpPr>
          <p:cNvPr id="16" name="TextBox 12"/>
          <p:cNvSpPr txBox="1"/>
          <p:nvPr/>
        </p:nvSpPr>
        <p:spPr>
          <a:xfrm>
            <a:off x="4489367" y="5897755"/>
            <a:ext cx="4997332" cy="830997"/>
          </a:xfrm>
          <a:prstGeom prst="rect">
            <a:avLst/>
          </a:prstGeom>
          <a:noFill/>
        </p:spPr>
        <p:txBody>
          <a:bodyPr wrap="square" rtlCol="0">
            <a:spAutoFit/>
          </a:bodyPr>
          <a:lstStyle/>
          <a:p>
            <a:pPr>
              <a:lnSpc>
                <a:spcPct val="120000"/>
              </a:lnSpc>
              <a:spcBef>
                <a:spcPct val="0"/>
              </a:spcBef>
              <a:buNone/>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sym typeface="微软雅黑" pitchFamily="34" charset="-122"/>
              </a:rPr>
              <a:t>通过一套有组织系统的规章制度和战略目标，可以更快的实现梦想。</a:t>
            </a:r>
          </a:p>
        </p:txBody>
      </p:sp>
      <p:sp>
        <p:nvSpPr>
          <p:cNvPr id="17" name="TextBox 13"/>
          <p:cNvSpPr txBox="1"/>
          <p:nvPr/>
        </p:nvSpPr>
        <p:spPr>
          <a:xfrm>
            <a:off x="4477490" y="5425688"/>
            <a:ext cx="2552896" cy="430887"/>
          </a:xfrm>
          <a:prstGeom prst="rect">
            <a:avLst/>
          </a:prstGeom>
          <a:noFill/>
        </p:spPr>
        <p:txBody>
          <a:bodyPr wrap="square" tIns="0" bIns="0" rtlCol="0" anchor="t">
            <a:spAutoFit/>
          </a:bodyPr>
          <a:lstStyle/>
          <a:p>
            <a:r>
              <a:rPr lang="zh-CN" altLang="en-US" sz="2800" b="1" dirty="0">
                <a:solidFill>
                  <a:srgbClr val="EA5503"/>
                </a:solidFill>
                <a:latin typeface="微软雅黑" pitchFamily="34" charset="-122"/>
                <a:ea typeface="微软雅黑" pitchFamily="34" charset="-122"/>
              </a:rPr>
              <a:t>战略执行力</a:t>
            </a:r>
            <a:endParaRPr lang="en-US" altLang="zh-CN" sz="2800" b="1" dirty="0">
              <a:solidFill>
                <a:srgbClr val="EA5503"/>
              </a:solidFill>
              <a:latin typeface="微软雅黑" pitchFamily="34" charset="-122"/>
              <a:ea typeface="微软雅黑" pitchFamily="34" charset="-122"/>
            </a:endParaRPr>
          </a:p>
        </p:txBody>
      </p:sp>
      <p:cxnSp>
        <p:nvCxnSpPr>
          <p:cNvPr id="18" name="直接箭头连接符 17"/>
          <p:cNvCxnSpPr>
            <a:stCxn id="6" idx="1"/>
          </p:cNvCxnSpPr>
          <p:nvPr/>
        </p:nvCxnSpPr>
        <p:spPr>
          <a:xfrm>
            <a:off x="3290005" y="3405401"/>
            <a:ext cx="6052679" cy="0"/>
          </a:xfrm>
          <a:prstGeom prst="straightConnector1">
            <a:avLst/>
          </a:prstGeom>
          <a:ln>
            <a:solidFill>
              <a:srgbClr val="EA5503"/>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7" idx="1"/>
          </p:cNvCxnSpPr>
          <p:nvPr/>
        </p:nvCxnSpPr>
        <p:spPr>
          <a:xfrm>
            <a:off x="3290005" y="5123029"/>
            <a:ext cx="6052679" cy="0"/>
          </a:xfrm>
          <a:prstGeom prst="straightConnector1">
            <a:avLst/>
          </a:prstGeom>
          <a:ln>
            <a:solidFill>
              <a:srgbClr val="2C2422"/>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8" idx="1"/>
          </p:cNvCxnSpPr>
          <p:nvPr/>
        </p:nvCxnSpPr>
        <p:spPr>
          <a:xfrm>
            <a:off x="3290005" y="6843328"/>
            <a:ext cx="6052679" cy="0"/>
          </a:xfrm>
          <a:prstGeom prst="straightConnector1">
            <a:avLst/>
          </a:prstGeom>
          <a:ln>
            <a:solidFill>
              <a:srgbClr val="EA5503"/>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482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2" presetClass="entr" presetSubtype="1"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par>
                                <p:cTn id="44" presetID="22" presetClass="entr" presetSubtype="8"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par>
                          <p:cTn id="61" fill="hold">
                            <p:stCondLst>
                              <p:cond delay="3000"/>
                            </p:stCondLst>
                            <p:childTnLst>
                              <p:par>
                                <p:cTn id="62" presetID="22" presetClass="entr" presetSubtype="8"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29"/>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团队合作</a:t>
            </a:r>
            <a:endParaRPr lang="zh-CN" altLang="en-US" sz="5400" b="1" dirty="0">
              <a:solidFill>
                <a:srgbClr val="FFFFFF"/>
              </a:solidFill>
              <a:latin typeface="微软雅黑" pitchFamily="34" charset="-122"/>
              <a:ea typeface="微软雅黑" pitchFamily="34" charset="-122"/>
            </a:endParaRPr>
          </a:p>
        </p:txBody>
      </p:sp>
      <p:sp>
        <p:nvSpPr>
          <p:cNvPr id="6" name="TextBox 24"/>
          <p:cNvSpPr txBox="1"/>
          <p:nvPr/>
        </p:nvSpPr>
        <p:spPr>
          <a:xfrm>
            <a:off x="1946510" y="4843175"/>
            <a:ext cx="8383631" cy="1384995"/>
          </a:xfrm>
          <a:prstGeom prst="rect">
            <a:avLst/>
          </a:prstGeom>
          <a:noFill/>
        </p:spPr>
        <p:txBody>
          <a:bodyPr wrap="square" lIns="0" tIns="0" rIns="0" bIns="0" rtlCol="0">
            <a:spAutoFit/>
          </a:bodyPr>
          <a:lstStyle/>
          <a:p>
            <a:pPr algn="just">
              <a:lnSpc>
                <a:spcPct val="150000"/>
              </a:lnSpc>
            </a:pPr>
            <a:r>
              <a:rPr lang="zh-CN" altLang="en-US" sz="2000" dirty="0">
                <a:latin typeface="微软雅黑 Light" pitchFamily="34" charset="-122"/>
                <a:ea typeface="微软雅黑 Light" pitchFamily="34" charset="-122"/>
              </a:rPr>
              <a:t>点击输入简要文字内容，文字内容需概括精炼，不用多余的文字修饰，言简意赅的说明分项内容。点击输入简要文字内容，文字内容需概括精炼，言简意赅的说明分项内容</a:t>
            </a:r>
            <a:r>
              <a:rPr lang="en-US" altLang="zh-CN" sz="2000" dirty="0">
                <a:latin typeface="微软雅黑 Light" pitchFamily="34" charset="-122"/>
                <a:ea typeface="微软雅黑 Light" pitchFamily="34" charset="-122"/>
              </a:rPr>
              <a:t>……</a:t>
            </a:r>
          </a:p>
        </p:txBody>
      </p:sp>
      <p:sp>
        <p:nvSpPr>
          <p:cNvPr id="7" name="矩形 6"/>
          <p:cNvSpPr/>
          <p:nvPr/>
        </p:nvSpPr>
        <p:spPr>
          <a:xfrm>
            <a:off x="1138968" y="4599568"/>
            <a:ext cx="9998712" cy="1872208"/>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p:nvSpPr>
        <p:spPr>
          <a:xfrm>
            <a:off x="1065945" y="4830376"/>
            <a:ext cx="140655" cy="1437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p:nvSpPr>
        <p:spPr>
          <a:xfrm>
            <a:off x="11060845" y="4830376"/>
            <a:ext cx="140655" cy="1437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grpSp>
        <p:nvGrpSpPr>
          <p:cNvPr id="10" name="组合 9"/>
          <p:cNvGrpSpPr/>
          <p:nvPr/>
        </p:nvGrpSpPr>
        <p:grpSpPr>
          <a:xfrm>
            <a:off x="962528" y="2091993"/>
            <a:ext cx="2527408" cy="2278744"/>
            <a:chOff x="920204" y="1521455"/>
            <a:chExt cx="2527408" cy="2278744"/>
          </a:xfrm>
        </p:grpSpPr>
        <p:sp>
          <p:nvSpPr>
            <p:cNvPr id="11" name="Freeform 5"/>
            <p:cNvSpPr>
              <a:spLocks/>
            </p:cNvSpPr>
            <p:nvPr/>
          </p:nvSpPr>
          <p:spPr bwMode="auto">
            <a:xfrm>
              <a:off x="920204"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A5503"/>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400"/>
            </a:p>
          </p:txBody>
        </p:sp>
        <p:sp>
          <p:nvSpPr>
            <p:cNvPr id="12" name="TextBox 3"/>
            <p:cNvSpPr txBox="1"/>
            <p:nvPr/>
          </p:nvSpPr>
          <p:spPr>
            <a:xfrm>
              <a:off x="1500662" y="2070569"/>
              <a:ext cx="1514099" cy="1107996"/>
            </a:xfrm>
            <a:prstGeom prst="rect">
              <a:avLst/>
            </a:prstGeom>
            <a:noFill/>
          </p:spPr>
          <p:txBody>
            <a:bodyPr wrap="square" lIns="0" tIns="0" rIns="0" bIns="0" rtlCol="0">
              <a:spAutoFit/>
            </a:bodyPr>
            <a:lstStyle/>
            <a:p>
              <a:r>
                <a:rPr lang="zh-CN" altLang="en-US" sz="3600" b="1" dirty="0">
                  <a:solidFill>
                    <a:schemeClr val="bg1"/>
                  </a:solidFill>
                  <a:latin typeface="微软雅黑" pitchFamily="34" charset="-122"/>
                  <a:ea typeface="微软雅黑" pitchFamily="34" charset="-122"/>
                </a:rPr>
                <a:t>表达与沟通</a:t>
              </a:r>
              <a:endParaRPr lang="en-US" altLang="zh-CN" sz="3600" b="1" dirty="0">
                <a:solidFill>
                  <a:schemeClr val="bg1"/>
                </a:solidFill>
                <a:latin typeface="微软雅黑" pitchFamily="34" charset="-122"/>
                <a:ea typeface="微软雅黑" pitchFamily="34" charset="-122"/>
              </a:endParaRPr>
            </a:p>
          </p:txBody>
        </p:sp>
      </p:grpSp>
      <p:grpSp>
        <p:nvGrpSpPr>
          <p:cNvPr id="13" name="组合 12"/>
          <p:cNvGrpSpPr/>
          <p:nvPr/>
        </p:nvGrpSpPr>
        <p:grpSpPr>
          <a:xfrm>
            <a:off x="8828020" y="2091993"/>
            <a:ext cx="2527408" cy="2278745"/>
            <a:chOff x="8785696" y="1521455"/>
            <a:chExt cx="2527408" cy="2278744"/>
          </a:xfrm>
        </p:grpSpPr>
        <p:sp>
          <p:nvSpPr>
            <p:cNvPr id="14" name="Freeform 5"/>
            <p:cNvSpPr>
              <a:spLocks/>
            </p:cNvSpPr>
            <p:nvPr/>
          </p:nvSpPr>
          <p:spPr bwMode="auto">
            <a:xfrm>
              <a:off x="8785696"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C2422"/>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400"/>
            </a:p>
          </p:txBody>
        </p:sp>
        <p:sp>
          <p:nvSpPr>
            <p:cNvPr id="15" name="TextBox 3"/>
            <p:cNvSpPr txBox="1"/>
            <p:nvPr/>
          </p:nvSpPr>
          <p:spPr>
            <a:xfrm>
              <a:off x="9640333" y="2106828"/>
              <a:ext cx="1348208" cy="1107996"/>
            </a:xfrm>
            <a:prstGeom prst="rect">
              <a:avLst/>
            </a:prstGeom>
            <a:noFill/>
          </p:spPr>
          <p:txBody>
            <a:bodyPr wrap="square" lIns="0" tIns="0" rIns="0" bIns="0" rtlCol="0">
              <a:spAutoFit/>
            </a:bodyPr>
            <a:lstStyle/>
            <a:p>
              <a:r>
                <a:rPr lang="zh-CN" altLang="en-US" sz="3600" b="1" dirty="0">
                  <a:solidFill>
                    <a:schemeClr val="bg1"/>
                  </a:solidFill>
                  <a:latin typeface="微软雅黑" pitchFamily="34" charset="-122"/>
                  <a:ea typeface="微软雅黑" pitchFamily="34" charset="-122"/>
                </a:rPr>
                <a:t>互帮互助</a:t>
              </a:r>
              <a:endParaRPr lang="en-US" altLang="zh-CN" sz="3600" b="1" dirty="0">
                <a:solidFill>
                  <a:schemeClr val="bg1"/>
                </a:solidFill>
                <a:latin typeface="微软雅黑" pitchFamily="34" charset="-122"/>
                <a:ea typeface="微软雅黑" pitchFamily="34" charset="-122"/>
              </a:endParaRPr>
            </a:p>
          </p:txBody>
        </p:sp>
      </p:grpSp>
      <p:grpSp>
        <p:nvGrpSpPr>
          <p:cNvPr id="16" name="组合 15"/>
          <p:cNvGrpSpPr/>
          <p:nvPr/>
        </p:nvGrpSpPr>
        <p:grpSpPr>
          <a:xfrm>
            <a:off x="3584359" y="2091993"/>
            <a:ext cx="2527408" cy="2278744"/>
            <a:chOff x="3542035" y="1521455"/>
            <a:chExt cx="2527408" cy="2278744"/>
          </a:xfrm>
        </p:grpSpPr>
        <p:sp>
          <p:nvSpPr>
            <p:cNvPr id="17" name="Freeform 5"/>
            <p:cNvSpPr>
              <a:spLocks/>
            </p:cNvSpPr>
            <p:nvPr/>
          </p:nvSpPr>
          <p:spPr bwMode="auto">
            <a:xfrm>
              <a:off x="3542035"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C2422"/>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400"/>
            </a:p>
          </p:txBody>
        </p:sp>
        <p:sp>
          <p:nvSpPr>
            <p:cNvPr id="18" name="TextBox 3"/>
            <p:cNvSpPr txBox="1"/>
            <p:nvPr/>
          </p:nvSpPr>
          <p:spPr>
            <a:xfrm>
              <a:off x="4380342" y="2058417"/>
              <a:ext cx="1305623" cy="1107996"/>
            </a:xfrm>
            <a:prstGeom prst="rect">
              <a:avLst/>
            </a:prstGeom>
            <a:noFill/>
          </p:spPr>
          <p:txBody>
            <a:bodyPr wrap="square" lIns="0" tIns="0" rIns="0" bIns="0" rtlCol="0">
              <a:spAutoFit/>
            </a:bodyPr>
            <a:lstStyle/>
            <a:p>
              <a:r>
                <a:rPr lang="zh-CN" altLang="en-US" sz="3600" b="1" dirty="0">
                  <a:solidFill>
                    <a:schemeClr val="bg1"/>
                  </a:solidFill>
                  <a:latin typeface="微软雅黑" pitchFamily="34" charset="-122"/>
                  <a:ea typeface="微软雅黑" pitchFamily="34" charset="-122"/>
                </a:rPr>
                <a:t>做事主动</a:t>
              </a:r>
              <a:endParaRPr lang="en-US" altLang="zh-CN" sz="3600" b="1" dirty="0">
                <a:solidFill>
                  <a:schemeClr val="bg1"/>
                </a:solidFill>
                <a:latin typeface="微软雅黑" pitchFamily="34" charset="-122"/>
                <a:ea typeface="微软雅黑" pitchFamily="34" charset="-122"/>
              </a:endParaRPr>
            </a:p>
          </p:txBody>
        </p:sp>
      </p:grpSp>
      <p:grpSp>
        <p:nvGrpSpPr>
          <p:cNvPr id="19" name="组合 18"/>
          <p:cNvGrpSpPr/>
          <p:nvPr/>
        </p:nvGrpSpPr>
        <p:grpSpPr>
          <a:xfrm>
            <a:off x="6206191" y="2091993"/>
            <a:ext cx="2527408" cy="2278745"/>
            <a:chOff x="6163866" y="1521455"/>
            <a:chExt cx="2527408" cy="2278744"/>
          </a:xfrm>
        </p:grpSpPr>
        <p:sp>
          <p:nvSpPr>
            <p:cNvPr id="20" name="Freeform 5"/>
            <p:cNvSpPr>
              <a:spLocks/>
            </p:cNvSpPr>
            <p:nvPr/>
          </p:nvSpPr>
          <p:spPr bwMode="auto">
            <a:xfrm>
              <a:off x="6163866"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A5503"/>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400"/>
            </a:p>
          </p:txBody>
        </p:sp>
        <p:sp>
          <p:nvSpPr>
            <p:cNvPr id="21" name="TextBox 3"/>
            <p:cNvSpPr txBox="1"/>
            <p:nvPr/>
          </p:nvSpPr>
          <p:spPr>
            <a:xfrm>
              <a:off x="6818708" y="2073407"/>
              <a:ext cx="1454822" cy="1107996"/>
            </a:xfrm>
            <a:prstGeom prst="rect">
              <a:avLst/>
            </a:prstGeom>
            <a:noFill/>
          </p:spPr>
          <p:txBody>
            <a:bodyPr wrap="square" lIns="0" tIns="0" rIns="0" bIns="0" rtlCol="0">
              <a:spAutoFit/>
            </a:bodyPr>
            <a:lstStyle/>
            <a:p>
              <a:r>
                <a:rPr lang="zh-CN" altLang="en-US" sz="3600" b="1" dirty="0">
                  <a:solidFill>
                    <a:schemeClr val="bg1"/>
                  </a:solidFill>
                  <a:latin typeface="微软雅黑" pitchFamily="34" charset="-122"/>
                  <a:ea typeface="微软雅黑" pitchFamily="34" charset="-122"/>
                </a:rPr>
                <a:t>敬业的品质</a:t>
              </a:r>
              <a:endParaRPr lang="en-US" altLang="zh-CN" sz="3600" b="1" dirty="0">
                <a:solidFill>
                  <a:schemeClr val="bg1"/>
                </a:solidFill>
                <a:latin typeface="微软雅黑" pitchFamily="34" charset="-122"/>
                <a:ea typeface="微软雅黑" pitchFamily="34" charset="-122"/>
              </a:endParaRPr>
            </a:p>
          </p:txBody>
        </p:sp>
      </p:grpSp>
      <p:sp>
        <p:nvSpPr>
          <p:cNvPr id="22" name="Freeform 5"/>
          <p:cNvSpPr>
            <a:spLocks/>
          </p:cNvSpPr>
          <p:nvPr/>
        </p:nvSpPr>
        <p:spPr bwMode="auto">
          <a:xfrm>
            <a:off x="1069263" y="2188227"/>
            <a:ext cx="2313940" cy="20862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p>
        </p:txBody>
      </p:sp>
      <p:sp>
        <p:nvSpPr>
          <p:cNvPr id="23" name="Freeform 5"/>
          <p:cNvSpPr>
            <a:spLocks/>
          </p:cNvSpPr>
          <p:nvPr/>
        </p:nvSpPr>
        <p:spPr bwMode="auto">
          <a:xfrm>
            <a:off x="3691094" y="2188227"/>
            <a:ext cx="2313940" cy="20862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p>
        </p:txBody>
      </p:sp>
      <p:sp>
        <p:nvSpPr>
          <p:cNvPr id="24" name="Freeform 5"/>
          <p:cNvSpPr>
            <a:spLocks/>
          </p:cNvSpPr>
          <p:nvPr/>
        </p:nvSpPr>
        <p:spPr bwMode="auto">
          <a:xfrm>
            <a:off x="6312925" y="2188227"/>
            <a:ext cx="2313940" cy="20862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p>
        </p:txBody>
      </p:sp>
      <p:sp>
        <p:nvSpPr>
          <p:cNvPr id="25" name="Freeform 5"/>
          <p:cNvSpPr>
            <a:spLocks/>
          </p:cNvSpPr>
          <p:nvPr/>
        </p:nvSpPr>
        <p:spPr bwMode="auto">
          <a:xfrm>
            <a:off x="8934755" y="2188227"/>
            <a:ext cx="2313940" cy="20862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p>
        </p:txBody>
      </p:sp>
      <p:grpSp>
        <p:nvGrpSpPr>
          <p:cNvPr id="26" name="组合 25"/>
          <p:cNvGrpSpPr/>
          <p:nvPr/>
        </p:nvGrpSpPr>
        <p:grpSpPr>
          <a:xfrm>
            <a:off x="3088941" y="3146887"/>
            <a:ext cx="8839817" cy="168955"/>
            <a:chOff x="3005398" y="2593891"/>
            <a:chExt cx="8267227" cy="158010"/>
          </a:xfrm>
        </p:grpSpPr>
        <p:grpSp>
          <p:nvGrpSpPr>
            <p:cNvPr id="27" name="组合 26"/>
            <p:cNvGrpSpPr/>
            <p:nvPr/>
          </p:nvGrpSpPr>
          <p:grpSpPr>
            <a:xfrm rot="5400000">
              <a:off x="3005399" y="2593890"/>
              <a:ext cx="158010" cy="158012"/>
              <a:chOff x="4486616" y="3001075"/>
              <a:chExt cx="274695" cy="274699"/>
            </a:xfrm>
          </p:grpSpPr>
          <p:sp>
            <p:nvSpPr>
              <p:cNvPr id="34" name="椭圆 3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5" name="椭圆 34"/>
              <p:cNvSpPr/>
              <p:nvPr/>
            </p:nvSpPr>
            <p:spPr>
              <a:xfrm rot="16200000">
                <a:off x="4511585" y="3026055"/>
                <a:ext cx="224753" cy="224751"/>
              </a:xfrm>
              <a:prstGeom prst="ellipse">
                <a:avLst/>
              </a:prstGeom>
              <a:solidFill>
                <a:schemeClr val="tx1">
                  <a:lumMod val="85000"/>
                  <a:lumOff val="1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28" name="组合 27"/>
            <p:cNvGrpSpPr/>
            <p:nvPr/>
          </p:nvGrpSpPr>
          <p:grpSpPr>
            <a:xfrm rot="5400000">
              <a:off x="7389749" y="-1130976"/>
              <a:ext cx="158010" cy="7607743"/>
              <a:chOff x="4486616" y="-9950053"/>
              <a:chExt cx="274695" cy="13225827"/>
            </a:xfrm>
          </p:grpSpPr>
          <p:sp>
            <p:nvSpPr>
              <p:cNvPr id="32" name="椭圆 3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3" name="椭圆 32"/>
              <p:cNvSpPr/>
              <p:nvPr/>
            </p:nvSpPr>
            <p:spPr>
              <a:xfrm rot="16200000">
                <a:off x="4511593" y="-9950052"/>
                <a:ext cx="224753" cy="224752"/>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29" name="组合 28"/>
            <p:cNvGrpSpPr/>
            <p:nvPr/>
          </p:nvGrpSpPr>
          <p:grpSpPr>
            <a:xfrm rot="16200000">
              <a:off x="3384091" y="2354714"/>
              <a:ext cx="67821" cy="636364"/>
              <a:chOff x="1235365" y="2098390"/>
              <a:chExt cx="67821" cy="384317"/>
            </a:xfrm>
          </p:grpSpPr>
          <p:sp>
            <p:nvSpPr>
              <p:cNvPr id="30" name="圆角矩形 29"/>
              <p:cNvSpPr/>
              <p:nvPr/>
            </p:nvSpPr>
            <p:spPr>
              <a:xfrm rot="10800000">
                <a:off x="1274386" y="2098391"/>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1" name="圆角矩形 30"/>
              <p:cNvSpPr/>
              <p:nvPr/>
            </p:nvSpPr>
            <p:spPr>
              <a:xfrm rot="10800000">
                <a:off x="1235365" y="2098390"/>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grpSp>
        <p:nvGrpSpPr>
          <p:cNvPr id="36" name="组合 35"/>
          <p:cNvGrpSpPr/>
          <p:nvPr/>
        </p:nvGrpSpPr>
        <p:grpSpPr>
          <a:xfrm>
            <a:off x="5717047" y="3146887"/>
            <a:ext cx="874116" cy="168955"/>
            <a:chOff x="3005398" y="2593891"/>
            <a:chExt cx="817496" cy="158010"/>
          </a:xfrm>
        </p:grpSpPr>
        <p:grpSp>
          <p:nvGrpSpPr>
            <p:cNvPr id="37" name="组合 36"/>
            <p:cNvGrpSpPr/>
            <p:nvPr/>
          </p:nvGrpSpPr>
          <p:grpSpPr>
            <a:xfrm rot="5400000">
              <a:off x="3005399" y="2593890"/>
              <a:ext cx="158010" cy="158012"/>
              <a:chOff x="4486616" y="3001075"/>
              <a:chExt cx="274695" cy="274699"/>
            </a:xfrm>
          </p:grpSpPr>
          <p:sp>
            <p:nvSpPr>
              <p:cNvPr id="44" name="椭圆 4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5" name="椭圆 44"/>
              <p:cNvSpPr/>
              <p:nvPr/>
            </p:nvSpPr>
            <p:spPr>
              <a:xfrm rot="16200000">
                <a:off x="4511585" y="3026055"/>
                <a:ext cx="224753" cy="224751"/>
              </a:xfrm>
              <a:prstGeom prst="ellipse">
                <a:avLst/>
              </a:prstGeom>
              <a:solidFill>
                <a:srgbClr val="FFFEF5"/>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8" name="组合 37"/>
            <p:cNvGrpSpPr/>
            <p:nvPr/>
          </p:nvGrpSpPr>
          <p:grpSpPr>
            <a:xfrm rot="5400000">
              <a:off x="3664883" y="2593890"/>
              <a:ext cx="158010" cy="158012"/>
              <a:chOff x="4486616" y="3001075"/>
              <a:chExt cx="274695" cy="274699"/>
            </a:xfrm>
          </p:grpSpPr>
          <p:sp>
            <p:nvSpPr>
              <p:cNvPr id="42" name="椭圆 4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3" name="椭圆 42"/>
              <p:cNvSpPr/>
              <p:nvPr/>
            </p:nvSpPr>
            <p:spPr>
              <a:xfrm rot="16200000">
                <a:off x="4511585" y="3026055"/>
                <a:ext cx="224753" cy="224751"/>
              </a:xfrm>
              <a:prstGeom prst="ellipse">
                <a:avLst/>
              </a:prstGeom>
              <a:solidFill>
                <a:schemeClr val="tx1">
                  <a:lumMod val="85000"/>
                  <a:lumOff val="1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9" name="组合 38"/>
            <p:cNvGrpSpPr/>
            <p:nvPr/>
          </p:nvGrpSpPr>
          <p:grpSpPr>
            <a:xfrm rot="16200000">
              <a:off x="3384091" y="2354714"/>
              <a:ext cx="67821" cy="636364"/>
              <a:chOff x="1235365" y="2098390"/>
              <a:chExt cx="67821" cy="384317"/>
            </a:xfrm>
          </p:grpSpPr>
          <p:sp>
            <p:nvSpPr>
              <p:cNvPr id="40" name="圆角矩形 39"/>
              <p:cNvSpPr/>
              <p:nvPr/>
            </p:nvSpPr>
            <p:spPr>
              <a:xfrm rot="10800000">
                <a:off x="1274386" y="2098391"/>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1" name="圆角矩形 40"/>
              <p:cNvSpPr/>
              <p:nvPr/>
            </p:nvSpPr>
            <p:spPr>
              <a:xfrm rot="10800000">
                <a:off x="1235365" y="2098390"/>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grpSp>
        <p:nvGrpSpPr>
          <p:cNvPr id="46" name="组合 45"/>
          <p:cNvGrpSpPr/>
          <p:nvPr/>
        </p:nvGrpSpPr>
        <p:grpSpPr>
          <a:xfrm>
            <a:off x="8331218" y="3146884"/>
            <a:ext cx="874120" cy="168957"/>
            <a:chOff x="3005398" y="2593891"/>
            <a:chExt cx="817500" cy="158012"/>
          </a:xfrm>
        </p:grpSpPr>
        <p:grpSp>
          <p:nvGrpSpPr>
            <p:cNvPr id="47" name="组合 46"/>
            <p:cNvGrpSpPr/>
            <p:nvPr/>
          </p:nvGrpSpPr>
          <p:grpSpPr>
            <a:xfrm rot="5400000">
              <a:off x="3005399" y="2593890"/>
              <a:ext cx="158010" cy="158012"/>
              <a:chOff x="4486616" y="3001075"/>
              <a:chExt cx="274695" cy="274699"/>
            </a:xfrm>
          </p:grpSpPr>
          <p:sp>
            <p:nvSpPr>
              <p:cNvPr id="54" name="椭圆 5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5" name="椭圆 54"/>
              <p:cNvSpPr/>
              <p:nvPr/>
            </p:nvSpPr>
            <p:spPr>
              <a:xfrm rot="16200000">
                <a:off x="4511585" y="3026055"/>
                <a:ext cx="224753" cy="224751"/>
              </a:xfrm>
              <a:prstGeom prst="ellipse">
                <a:avLst/>
              </a:prstGeom>
              <a:solidFill>
                <a:schemeClr val="tx1">
                  <a:lumMod val="85000"/>
                  <a:lumOff val="1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48" name="组合 47"/>
            <p:cNvGrpSpPr/>
            <p:nvPr/>
          </p:nvGrpSpPr>
          <p:grpSpPr>
            <a:xfrm rot="5400000">
              <a:off x="3664886" y="2593892"/>
              <a:ext cx="158011" cy="158012"/>
              <a:chOff x="4486623" y="3001070"/>
              <a:chExt cx="274697" cy="274699"/>
            </a:xfrm>
          </p:grpSpPr>
          <p:sp>
            <p:nvSpPr>
              <p:cNvPr id="52" name="椭圆 51"/>
              <p:cNvSpPr/>
              <p:nvPr/>
            </p:nvSpPr>
            <p:spPr>
              <a:xfrm rot="16200000">
                <a:off x="4486622" y="3001071"/>
                <a:ext cx="274699" cy="274697"/>
              </a:xfrm>
              <a:prstGeom prst="ellipse">
                <a:avLst/>
              </a:prstGeom>
              <a:solidFill>
                <a:srgbClr val="FFFEF5"/>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3" name="椭圆 52"/>
              <p:cNvSpPr/>
              <p:nvPr/>
            </p:nvSpPr>
            <p:spPr>
              <a:xfrm rot="16200000">
                <a:off x="4511585" y="3026055"/>
                <a:ext cx="224753" cy="224751"/>
              </a:xfrm>
              <a:prstGeom prst="ellipse">
                <a:avLst/>
              </a:prstGeom>
              <a:solidFill>
                <a:schemeClr val="accent1">
                  <a:lumMod val="50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49" name="组合 48"/>
            <p:cNvGrpSpPr/>
            <p:nvPr/>
          </p:nvGrpSpPr>
          <p:grpSpPr>
            <a:xfrm rot="16200000">
              <a:off x="3384091" y="2354714"/>
              <a:ext cx="67821" cy="636364"/>
              <a:chOff x="1235365" y="2098390"/>
              <a:chExt cx="67821" cy="384317"/>
            </a:xfrm>
          </p:grpSpPr>
          <p:sp>
            <p:nvSpPr>
              <p:cNvPr id="50" name="圆角矩形 49"/>
              <p:cNvSpPr/>
              <p:nvPr/>
            </p:nvSpPr>
            <p:spPr>
              <a:xfrm rot="10800000">
                <a:off x="1274386" y="2098391"/>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51" name="圆角矩形 50"/>
              <p:cNvSpPr/>
              <p:nvPr/>
            </p:nvSpPr>
            <p:spPr>
              <a:xfrm rot="10800000">
                <a:off x="1235365" y="2098390"/>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spTree>
    <p:extLst>
      <p:ext uri="{BB962C8B-B14F-4D97-AF65-F5344CB8AC3E}">
        <p14:creationId xmlns:p14="http://schemas.microsoft.com/office/powerpoint/2010/main" val="414858281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53" presetClass="entr" presetSubtype="52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fltVal val="0.5"/>
                                          </p:val>
                                        </p:tav>
                                        <p:tav tm="100000">
                                          <p:val>
                                            <p:strVal val="#ppt_x"/>
                                          </p:val>
                                        </p:tav>
                                      </p:tavLst>
                                    </p:anim>
                                    <p:anim calcmode="lin" valueType="num">
                                      <p:cBhvr>
                                        <p:cTn id="21" dur="500" fill="hold"/>
                                        <p:tgtEl>
                                          <p:spTgt spid="16"/>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fltVal val="0.5"/>
                                          </p:val>
                                        </p:tav>
                                        <p:tav tm="100000">
                                          <p:val>
                                            <p:strVal val="#ppt_x"/>
                                          </p:val>
                                        </p:tav>
                                      </p:tavLst>
                                    </p:anim>
                                    <p:anim calcmode="lin" valueType="num">
                                      <p:cBhvr>
                                        <p:cTn id="28" dur="500" fill="hold"/>
                                        <p:tgtEl>
                                          <p:spTgt spid="23"/>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2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fltVal val="0.5"/>
                                          </p:val>
                                        </p:tav>
                                        <p:tav tm="100000">
                                          <p:val>
                                            <p:strVal val="#ppt_x"/>
                                          </p:val>
                                        </p:tav>
                                      </p:tavLst>
                                    </p:anim>
                                    <p:anim calcmode="lin" valueType="num">
                                      <p:cBhvr>
                                        <p:cTn id="35" dur="500" fill="hold"/>
                                        <p:tgtEl>
                                          <p:spTgt spid="19"/>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20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anim calcmode="lin" valueType="num">
                                      <p:cBhvr>
                                        <p:cTn id="41" dur="500" fill="hold"/>
                                        <p:tgtEl>
                                          <p:spTgt spid="24"/>
                                        </p:tgtEl>
                                        <p:attrNameLst>
                                          <p:attrName>ppt_x</p:attrName>
                                        </p:attrNameLst>
                                      </p:cBhvr>
                                      <p:tavLst>
                                        <p:tav tm="0">
                                          <p:val>
                                            <p:fltVal val="0.5"/>
                                          </p:val>
                                        </p:tav>
                                        <p:tav tm="100000">
                                          <p:val>
                                            <p:strVal val="#ppt_x"/>
                                          </p:val>
                                        </p:tav>
                                      </p:tavLst>
                                    </p:anim>
                                    <p:anim calcmode="lin" valueType="num">
                                      <p:cBhvr>
                                        <p:cTn id="42" dur="500" fill="hold"/>
                                        <p:tgtEl>
                                          <p:spTgt spid="24"/>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40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fltVal val="0.5"/>
                                          </p:val>
                                        </p:tav>
                                        <p:tav tm="100000">
                                          <p:val>
                                            <p:strVal val="#ppt_x"/>
                                          </p:val>
                                        </p:tav>
                                      </p:tavLst>
                                    </p:anim>
                                    <p:anim calcmode="lin" valueType="num">
                                      <p:cBhvr>
                                        <p:cTn id="49" dur="500" fill="hold"/>
                                        <p:tgtEl>
                                          <p:spTgt spid="10"/>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40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anim calcmode="lin" valueType="num">
                                      <p:cBhvr>
                                        <p:cTn id="55" dur="500" fill="hold"/>
                                        <p:tgtEl>
                                          <p:spTgt spid="22"/>
                                        </p:tgtEl>
                                        <p:attrNameLst>
                                          <p:attrName>ppt_x</p:attrName>
                                        </p:attrNameLst>
                                      </p:cBhvr>
                                      <p:tavLst>
                                        <p:tav tm="0">
                                          <p:val>
                                            <p:fltVal val="0.5"/>
                                          </p:val>
                                        </p:tav>
                                        <p:tav tm="100000">
                                          <p:val>
                                            <p:strVal val="#ppt_x"/>
                                          </p:val>
                                        </p:tav>
                                      </p:tavLst>
                                    </p:anim>
                                    <p:anim calcmode="lin" valueType="num">
                                      <p:cBhvr>
                                        <p:cTn id="56" dur="500" fill="hold"/>
                                        <p:tgtEl>
                                          <p:spTgt spid="22"/>
                                        </p:tgtEl>
                                        <p:attrNameLst>
                                          <p:attrName>ppt_y</p:attrName>
                                        </p:attrNameLst>
                                      </p:cBhvr>
                                      <p:tavLst>
                                        <p:tav tm="0">
                                          <p:val>
                                            <p:fltVal val="0.5"/>
                                          </p:val>
                                        </p:tav>
                                        <p:tav tm="100000">
                                          <p:val>
                                            <p:strVal val="#ppt_y"/>
                                          </p:val>
                                        </p:tav>
                                      </p:tavLst>
                                    </p:anim>
                                  </p:childTnLst>
                                </p:cTn>
                              </p:par>
                              <p:par>
                                <p:cTn id="57" presetID="53" presetClass="entr" presetSubtype="528" fill="hold" nodeType="withEffect">
                                  <p:stCondLst>
                                    <p:cond delay="6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anim calcmode="lin" valueType="num">
                                      <p:cBhvr>
                                        <p:cTn id="62" dur="500" fill="hold"/>
                                        <p:tgtEl>
                                          <p:spTgt spid="13"/>
                                        </p:tgtEl>
                                        <p:attrNameLst>
                                          <p:attrName>ppt_x</p:attrName>
                                        </p:attrNameLst>
                                      </p:cBhvr>
                                      <p:tavLst>
                                        <p:tav tm="0">
                                          <p:val>
                                            <p:fltVal val="0.5"/>
                                          </p:val>
                                        </p:tav>
                                        <p:tav tm="100000">
                                          <p:val>
                                            <p:strVal val="#ppt_x"/>
                                          </p:val>
                                        </p:tav>
                                      </p:tavLst>
                                    </p:anim>
                                    <p:anim calcmode="lin" valueType="num">
                                      <p:cBhvr>
                                        <p:cTn id="63" dur="500" fill="hold"/>
                                        <p:tgtEl>
                                          <p:spTgt spid="13"/>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60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anim calcmode="lin" valueType="num">
                                      <p:cBhvr>
                                        <p:cTn id="69" dur="500" fill="hold"/>
                                        <p:tgtEl>
                                          <p:spTgt spid="25"/>
                                        </p:tgtEl>
                                        <p:attrNameLst>
                                          <p:attrName>ppt_x</p:attrName>
                                        </p:attrNameLst>
                                      </p:cBhvr>
                                      <p:tavLst>
                                        <p:tav tm="0">
                                          <p:val>
                                            <p:fltVal val="0.5"/>
                                          </p:val>
                                        </p:tav>
                                        <p:tav tm="100000">
                                          <p:val>
                                            <p:strVal val="#ppt_x"/>
                                          </p:val>
                                        </p:tav>
                                      </p:tavLst>
                                    </p:anim>
                                    <p:anim calcmode="lin" valueType="num">
                                      <p:cBhvr>
                                        <p:cTn id="70" dur="500" fill="hold"/>
                                        <p:tgtEl>
                                          <p:spTgt spid="25"/>
                                        </p:tgtEl>
                                        <p:attrNameLst>
                                          <p:attrName>ppt_y</p:attrName>
                                        </p:attrNameLst>
                                      </p:cBhvr>
                                      <p:tavLst>
                                        <p:tav tm="0">
                                          <p:val>
                                            <p:fltVal val="0.5"/>
                                          </p:val>
                                        </p:tav>
                                        <p:tav tm="100000">
                                          <p:val>
                                            <p:strVal val="#ppt_y"/>
                                          </p:val>
                                        </p:tav>
                                      </p:tavLst>
                                    </p:anim>
                                  </p:childTnLst>
                                </p:cTn>
                              </p:par>
                            </p:childTnLst>
                          </p:cTn>
                        </p:par>
                        <p:par>
                          <p:cTn id="71" fill="hold">
                            <p:stCondLst>
                              <p:cond delay="1100"/>
                            </p:stCondLst>
                            <p:childTnLst>
                              <p:par>
                                <p:cTn id="72" presetID="16" presetClass="entr" presetSubtype="21"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par>
                                <p:cTn id="75" presetID="16" presetClass="entr" presetSubtype="21" fill="hold" nodeType="withEffect">
                                  <p:stCondLst>
                                    <p:cond delay="35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par>
                                <p:cTn id="78" presetID="16" presetClass="entr" presetSubtype="21" fill="hold" nodeType="withEffect">
                                  <p:stCondLst>
                                    <p:cond delay="700"/>
                                  </p:stCondLst>
                                  <p:childTnLst>
                                    <p:set>
                                      <p:cBhvr>
                                        <p:cTn id="79" dur="1" fill="hold">
                                          <p:stCondLst>
                                            <p:cond delay="0"/>
                                          </p:stCondLst>
                                        </p:cTn>
                                        <p:tgtEl>
                                          <p:spTgt spid="46"/>
                                        </p:tgtEl>
                                        <p:attrNameLst>
                                          <p:attrName>style.visibility</p:attrName>
                                        </p:attrNameLst>
                                      </p:cBhvr>
                                      <p:to>
                                        <p:strVal val="visible"/>
                                      </p:to>
                                    </p:set>
                                    <p:animEffect transition="in" filter="barn(inVertical)">
                                      <p:cBhvr>
                                        <p:cTn id="80" dur="500"/>
                                        <p:tgtEl>
                                          <p:spTgt spid="46"/>
                                        </p:tgtEl>
                                      </p:cBhvr>
                                    </p:animEffect>
                                  </p:childTnLst>
                                </p:cTn>
                              </p:par>
                            </p:childTnLst>
                          </p:cTn>
                        </p:par>
                        <p:par>
                          <p:cTn id="81" fill="hold">
                            <p:stCondLst>
                              <p:cond delay="2300"/>
                            </p:stCondLst>
                            <p:childTnLst>
                              <p:par>
                                <p:cTn id="82" presetID="16" presetClass="entr" presetSubtype="21" fill="hold" grpId="0" nodeType="after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barn(inVertical)">
                                      <p:cBhvr>
                                        <p:cTn id="84" dur="500"/>
                                        <p:tgtEl>
                                          <p:spTgt spid="7"/>
                                        </p:tgtEl>
                                      </p:cBhvr>
                                    </p:animEffect>
                                  </p:childTnLst>
                                </p:cTn>
                              </p:par>
                            </p:childTnLst>
                          </p:cTn>
                        </p:par>
                        <p:par>
                          <p:cTn id="85" fill="hold">
                            <p:stCondLst>
                              <p:cond delay="2800"/>
                            </p:stCondLst>
                            <p:childTnLst>
                              <p:par>
                                <p:cTn id="86" presetID="16" presetClass="entr" presetSubtype="42"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barn(outHorizontal)">
                                      <p:cBhvr>
                                        <p:cTn id="88" dur="500"/>
                                        <p:tgtEl>
                                          <p:spTgt spid="9"/>
                                        </p:tgtEl>
                                      </p:cBhvr>
                                    </p:animEffect>
                                  </p:childTnLst>
                                </p:cTn>
                              </p:par>
                              <p:par>
                                <p:cTn id="89" presetID="16" presetClass="entr" presetSubtype="42"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barn(outHorizontal)">
                                      <p:cBhvr>
                                        <p:cTn id="91" dur="500"/>
                                        <p:tgtEl>
                                          <p:spTgt spid="8"/>
                                        </p:tgtEl>
                                      </p:cBhvr>
                                    </p:animEffect>
                                  </p:childTnLst>
                                </p:cTn>
                              </p:par>
                            </p:childTnLst>
                          </p:cTn>
                        </p:par>
                        <p:par>
                          <p:cTn id="92" fill="hold">
                            <p:stCondLst>
                              <p:cond delay="3300"/>
                            </p:stCondLst>
                            <p:childTnLst>
                              <p:par>
                                <p:cTn id="93" presetID="16" presetClass="entr" presetSubtype="21" fill="hold" grpId="0" nodeType="after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barn(inVertical)">
                                      <p:cBhvr>
                                        <p:cTn id="9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85776"/>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竞聘宣言</a:t>
            </a:r>
            <a:endParaRPr lang="zh-CN" altLang="en-US" sz="5400" b="1" dirty="0">
              <a:solidFill>
                <a:srgbClr val="FFFFFF"/>
              </a:solidFill>
              <a:latin typeface="微软雅黑" pitchFamily="34" charset="-122"/>
              <a:ea typeface="微软雅黑" pitchFamily="34" charset="-122"/>
            </a:endParaRPr>
          </a:p>
        </p:txBody>
      </p:sp>
      <p:sp>
        <p:nvSpPr>
          <p:cNvPr id="22" name="Oval 21"/>
          <p:cNvSpPr>
            <a:spLocks noChangeArrowheads="1"/>
          </p:cNvSpPr>
          <p:nvPr/>
        </p:nvSpPr>
        <p:spPr bwMode="auto">
          <a:xfrm>
            <a:off x="7287744" y="1948669"/>
            <a:ext cx="502134" cy="504462"/>
          </a:xfrm>
          <a:prstGeom prst="ellipse">
            <a:avLst/>
          </a:pr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Oval 21"/>
          <p:cNvSpPr>
            <a:spLocks noChangeArrowheads="1"/>
          </p:cNvSpPr>
          <p:nvPr/>
        </p:nvSpPr>
        <p:spPr bwMode="auto">
          <a:xfrm>
            <a:off x="7287744" y="3164190"/>
            <a:ext cx="502134" cy="504462"/>
          </a:xfrm>
          <a:prstGeom prst="ellipse">
            <a:avLst/>
          </a:prstGeom>
          <a:solidFill>
            <a:srgbClr val="2C242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Oval 21"/>
          <p:cNvSpPr>
            <a:spLocks noChangeArrowheads="1"/>
          </p:cNvSpPr>
          <p:nvPr/>
        </p:nvSpPr>
        <p:spPr bwMode="auto">
          <a:xfrm>
            <a:off x="7287744" y="4373709"/>
            <a:ext cx="502134" cy="504462"/>
          </a:xfrm>
          <a:prstGeom prst="ellipse">
            <a:avLst/>
          </a:pr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Oval 21"/>
          <p:cNvSpPr>
            <a:spLocks noChangeArrowheads="1"/>
          </p:cNvSpPr>
          <p:nvPr/>
        </p:nvSpPr>
        <p:spPr bwMode="auto">
          <a:xfrm>
            <a:off x="7287744" y="5591397"/>
            <a:ext cx="502134" cy="504462"/>
          </a:xfrm>
          <a:prstGeom prst="ellipse">
            <a:avLst/>
          </a:prstGeom>
          <a:solidFill>
            <a:srgbClr val="2C242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304800" y="1695448"/>
            <a:ext cx="4968178" cy="1447800"/>
            <a:chOff x="304800" y="1390650"/>
            <a:chExt cx="4968178" cy="1447800"/>
          </a:xfrm>
        </p:grpSpPr>
        <p:sp>
          <p:nvSpPr>
            <p:cNvPr id="27" name="任意多边形 26"/>
            <p:cNvSpPr/>
            <p:nvPr/>
          </p:nvSpPr>
          <p:spPr>
            <a:xfrm>
              <a:off x="304800" y="1390650"/>
              <a:ext cx="4968178" cy="1447800"/>
            </a:xfrm>
            <a:custGeom>
              <a:avLst/>
              <a:gdLst>
                <a:gd name="connsiteX0" fmla="*/ 3390900 w 4968178"/>
                <a:gd name="connsiteY0" fmla="*/ 0 h 1447800"/>
                <a:gd name="connsiteX1" fmla="*/ 4968178 w 4968178"/>
                <a:gd name="connsiteY1" fmla="*/ 1447800 h 1447800"/>
                <a:gd name="connsiteX2" fmla="*/ 0 w 4968178"/>
                <a:gd name="connsiteY2" fmla="*/ 1447800 h 1447800"/>
                <a:gd name="connsiteX3" fmla="*/ 0 w 4968178"/>
                <a:gd name="connsiteY3" fmla="*/ 561975 h 1447800"/>
                <a:gd name="connsiteX4" fmla="*/ 3390900 w 4968178"/>
                <a:gd name="connsiteY4" fmla="*/ 561975 h 1447800"/>
                <a:gd name="connsiteX5" fmla="*/ 3390900 w 4968178"/>
                <a:gd name="connsiteY5" fmla="*/ 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178" h="1447800">
                  <a:moveTo>
                    <a:pt x="3390900" y="0"/>
                  </a:moveTo>
                  <a:lnTo>
                    <a:pt x="4968178" y="1447800"/>
                  </a:lnTo>
                  <a:lnTo>
                    <a:pt x="0" y="1447800"/>
                  </a:lnTo>
                  <a:lnTo>
                    <a:pt x="0" y="561975"/>
                  </a:lnTo>
                  <a:lnTo>
                    <a:pt x="3390900" y="561975"/>
                  </a:lnTo>
                  <a:lnTo>
                    <a:pt x="3390900"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a:off x="1076260" y="1952625"/>
              <a:ext cx="1571625" cy="876300"/>
            </a:xfrm>
            <a:prstGeom prst="parallelogram">
              <a:avLst>
                <a:gd name="adj" fmla="val 56915"/>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590543" y="2148334"/>
              <a:ext cx="543058" cy="646331"/>
            </a:xfrm>
            <a:prstGeom prst="rect">
              <a:avLst/>
            </a:prstGeom>
          </p:spPr>
          <p:txBody>
            <a:bodyPr wrap="square">
              <a:spAutoFit/>
            </a:bodyPr>
            <a:lstStyle/>
            <a:p>
              <a:pPr algn="ctr"/>
              <a:r>
                <a:rPr lang="en-US" altLang="zh-CN" sz="3600" b="1" dirty="0">
                  <a:solidFill>
                    <a:schemeClr val="tx1">
                      <a:lumMod val="65000"/>
                      <a:lumOff val="35000"/>
                    </a:schemeClr>
                  </a:solidFill>
                  <a:latin typeface="Agency FB" panose="020B0503020202020204" pitchFamily="34" charset="0"/>
                  <a:ea typeface="微软雅黑" panose="020B0503020204020204" pitchFamily="34" charset="-122"/>
                </a:rPr>
                <a:t>01</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grpSp>
        <p:nvGrpSpPr>
          <p:cNvPr id="30" name="组合 29"/>
          <p:cNvGrpSpPr/>
          <p:nvPr/>
        </p:nvGrpSpPr>
        <p:grpSpPr>
          <a:xfrm>
            <a:off x="304801" y="3206279"/>
            <a:ext cx="5896905" cy="789458"/>
            <a:chOff x="304801" y="2901481"/>
            <a:chExt cx="5896905" cy="789458"/>
          </a:xfrm>
        </p:grpSpPr>
        <p:sp>
          <p:nvSpPr>
            <p:cNvPr id="31" name="任意多边形 30"/>
            <p:cNvSpPr/>
            <p:nvPr/>
          </p:nvSpPr>
          <p:spPr>
            <a:xfrm>
              <a:off x="304801" y="2909888"/>
              <a:ext cx="5896905" cy="781051"/>
            </a:xfrm>
            <a:custGeom>
              <a:avLst/>
              <a:gdLst>
                <a:gd name="connsiteX0" fmla="*/ 0 w 5896905"/>
                <a:gd name="connsiteY0" fmla="*/ 0 h 781051"/>
                <a:gd name="connsiteX1" fmla="*/ 5046004 w 5896905"/>
                <a:gd name="connsiteY1" fmla="*/ 0 h 781051"/>
                <a:gd name="connsiteX2" fmla="*/ 5896905 w 5896905"/>
                <a:gd name="connsiteY2" fmla="*/ 781051 h 781051"/>
                <a:gd name="connsiteX3" fmla="*/ 0 w 5896905"/>
                <a:gd name="connsiteY3" fmla="*/ 781051 h 781051"/>
                <a:gd name="connsiteX4" fmla="*/ 0 w 5896905"/>
                <a:gd name="connsiteY4" fmla="*/ 0 h 78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905" h="781051">
                  <a:moveTo>
                    <a:pt x="0" y="0"/>
                  </a:moveTo>
                  <a:lnTo>
                    <a:pt x="5046004" y="0"/>
                  </a:lnTo>
                  <a:lnTo>
                    <a:pt x="5896905" y="781051"/>
                  </a:lnTo>
                  <a:lnTo>
                    <a:pt x="0" y="781051"/>
                  </a:lnTo>
                  <a:lnTo>
                    <a:pt x="0"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平行四边形 31"/>
            <p:cNvSpPr/>
            <p:nvPr/>
          </p:nvSpPr>
          <p:spPr>
            <a:xfrm>
              <a:off x="1076260" y="2901481"/>
              <a:ext cx="1571625" cy="776289"/>
            </a:xfrm>
            <a:prstGeom prst="parallelogram">
              <a:avLst>
                <a:gd name="adj" fmla="val 56915"/>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415543" y="2974454"/>
              <a:ext cx="893056" cy="646331"/>
            </a:xfrm>
            <a:prstGeom prst="rect">
              <a:avLst/>
            </a:prstGeom>
          </p:spPr>
          <p:txBody>
            <a:bodyPr wrap="square">
              <a:spAutoFit/>
            </a:bodyPr>
            <a:lstStyle/>
            <a:p>
              <a:pPr algn="ctr"/>
              <a:r>
                <a:rPr lang="en-US" altLang="zh-CN" sz="3600" b="1" dirty="0" smtClean="0">
                  <a:solidFill>
                    <a:schemeClr val="tx1">
                      <a:lumMod val="65000"/>
                      <a:lumOff val="35000"/>
                    </a:schemeClr>
                  </a:solidFill>
                  <a:latin typeface="Agency FB" panose="020B0503020202020204" pitchFamily="34" charset="0"/>
                  <a:ea typeface="微软雅黑" panose="020B0503020204020204" pitchFamily="34" charset="-122"/>
                </a:rPr>
                <a:t>02</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grpSp>
        <p:nvGrpSpPr>
          <p:cNvPr id="34" name="组合 33"/>
          <p:cNvGrpSpPr/>
          <p:nvPr/>
        </p:nvGrpSpPr>
        <p:grpSpPr>
          <a:xfrm>
            <a:off x="304801" y="4067173"/>
            <a:ext cx="5912109" cy="798984"/>
            <a:chOff x="304801" y="3762375"/>
            <a:chExt cx="5912109" cy="798984"/>
          </a:xfrm>
        </p:grpSpPr>
        <p:sp>
          <p:nvSpPr>
            <p:cNvPr id="35" name="任意多边形 34"/>
            <p:cNvSpPr/>
            <p:nvPr/>
          </p:nvSpPr>
          <p:spPr>
            <a:xfrm>
              <a:off x="304801" y="3762375"/>
              <a:ext cx="5912109" cy="798984"/>
            </a:xfrm>
            <a:custGeom>
              <a:avLst/>
              <a:gdLst>
                <a:gd name="connsiteX0" fmla="*/ 0 w 5912109"/>
                <a:gd name="connsiteY0" fmla="*/ 0 h 798984"/>
                <a:gd name="connsiteX1" fmla="*/ 5912109 w 5912109"/>
                <a:gd name="connsiteY1" fmla="*/ 0 h 798984"/>
                <a:gd name="connsiteX2" fmla="*/ 5031596 w 5912109"/>
                <a:gd name="connsiteY2" fmla="*/ 798984 h 798984"/>
                <a:gd name="connsiteX3" fmla="*/ 0 w 5912109"/>
                <a:gd name="connsiteY3" fmla="*/ 798984 h 798984"/>
                <a:gd name="connsiteX4" fmla="*/ 0 w 5912109"/>
                <a:gd name="connsiteY4" fmla="*/ 0 h 798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2109" h="798984">
                  <a:moveTo>
                    <a:pt x="0" y="0"/>
                  </a:moveTo>
                  <a:lnTo>
                    <a:pt x="5912109" y="0"/>
                  </a:lnTo>
                  <a:lnTo>
                    <a:pt x="5031596" y="798984"/>
                  </a:lnTo>
                  <a:lnTo>
                    <a:pt x="0" y="798984"/>
                  </a:lnTo>
                  <a:lnTo>
                    <a:pt x="0"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a:off x="1076260" y="3767136"/>
              <a:ext cx="1571625" cy="785814"/>
            </a:xfrm>
            <a:prstGeom prst="parallelogram">
              <a:avLst>
                <a:gd name="adj" fmla="val 56915"/>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415543" y="3847382"/>
              <a:ext cx="893056" cy="646331"/>
            </a:xfrm>
            <a:prstGeom prst="rect">
              <a:avLst/>
            </a:prstGeom>
          </p:spPr>
          <p:txBody>
            <a:bodyPr wrap="square">
              <a:spAutoFit/>
            </a:bodyPr>
            <a:lstStyle/>
            <a:p>
              <a:pPr algn="ctr"/>
              <a:r>
                <a:rPr lang="en-US" altLang="zh-CN" sz="3600" b="1" dirty="0" smtClean="0">
                  <a:solidFill>
                    <a:schemeClr val="tx1">
                      <a:lumMod val="65000"/>
                      <a:lumOff val="35000"/>
                    </a:schemeClr>
                  </a:solidFill>
                  <a:latin typeface="Agency FB" panose="020B0503020202020204" pitchFamily="34" charset="0"/>
                  <a:ea typeface="微软雅黑" panose="020B0503020204020204" pitchFamily="34" charset="-122"/>
                </a:rPr>
                <a:t>03</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grpSp>
        <p:nvGrpSpPr>
          <p:cNvPr id="38" name="组合 37"/>
          <p:cNvGrpSpPr/>
          <p:nvPr/>
        </p:nvGrpSpPr>
        <p:grpSpPr>
          <a:xfrm>
            <a:off x="304801" y="4930305"/>
            <a:ext cx="4952870" cy="1441919"/>
            <a:chOff x="304801" y="4625507"/>
            <a:chExt cx="4952870" cy="1441919"/>
          </a:xfrm>
        </p:grpSpPr>
        <p:sp>
          <p:nvSpPr>
            <p:cNvPr id="39" name="任意多边形 38"/>
            <p:cNvSpPr/>
            <p:nvPr/>
          </p:nvSpPr>
          <p:spPr>
            <a:xfrm>
              <a:off x="304801" y="4632797"/>
              <a:ext cx="4952870" cy="1434629"/>
            </a:xfrm>
            <a:custGeom>
              <a:avLst/>
              <a:gdLst>
                <a:gd name="connsiteX0" fmla="*/ 0 w 4952870"/>
                <a:gd name="connsiteY0" fmla="*/ 0 h 1434629"/>
                <a:gd name="connsiteX1" fmla="*/ 4952870 w 4952870"/>
                <a:gd name="connsiteY1" fmla="*/ 0 h 1434629"/>
                <a:gd name="connsiteX2" fmla="*/ 3371850 w 4952870"/>
                <a:gd name="connsiteY2" fmla="*/ 1434629 h 1434629"/>
                <a:gd name="connsiteX3" fmla="*/ 3371850 w 4952870"/>
                <a:gd name="connsiteY3" fmla="*/ 882179 h 1434629"/>
                <a:gd name="connsiteX4" fmla="*/ 0 w 4952870"/>
                <a:gd name="connsiteY4" fmla="*/ 872654 h 1434629"/>
                <a:gd name="connsiteX5" fmla="*/ 0 w 4952870"/>
                <a:gd name="connsiteY5" fmla="*/ 0 h 14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2870" h="1434629">
                  <a:moveTo>
                    <a:pt x="0" y="0"/>
                  </a:moveTo>
                  <a:lnTo>
                    <a:pt x="4952870" y="0"/>
                  </a:lnTo>
                  <a:lnTo>
                    <a:pt x="3371850" y="1434629"/>
                  </a:lnTo>
                  <a:lnTo>
                    <a:pt x="3371850" y="882179"/>
                  </a:lnTo>
                  <a:lnTo>
                    <a:pt x="0" y="872654"/>
                  </a:lnTo>
                  <a:lnTo>
                    <a:pt x="0"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1076260" y="4625507"/>
              <a:ext cx="1704976" cy="862014"/>
            </a:xfrm>
            <a:prstGeom prst="parallelogram">
              <a:avLst>
                <a:gd name="adj" fmla="val 58020"/>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482220" y="4733348"/>
              <a:ext cx="893056" cy="646331"/>
            </a:xfrm>
            <a:prstGeom prst="rect">
              <a:avLst/>
            </a:prstGeom>
          </p:spPr>
          <p:txBody>
            <a:bodyPr wrap="square">
              <a:spAutoFit/>
            </a:bodyPr>
            <a:lstStyle/>
            <a:p>
              <a:pPr algn="ctr"/>
              <a:r>
                <a:rPr lang="en-US" altLang="zh-CN" sz="3600" b="1" dirty="0" smtClean="0">
                  <a:solidFill>
                    <a:schemeClr val="tx1">
                      <a:lumMod val="65000"/>
                      <a:lumOff val="35000"/>
                    </a:schemeClr>
                  </a:solidFill>
                  <a:latin typeface="Agency FB" panose="020B0503020202020204" pitchFamily="34" charset="0"/>
                  <a:ea typeface="微软雅黑" panose="020B0503020204020204" pitchFamily="34" charset="-122"/>
                </a:rPr>
                <a:t>04</a:t>
              </a:r>
              <a:endParaRPr lang="zh-CN" altLang="en-US" sz="3600" b="1" dirty="0">
                <a:solidFill>
                  <a:schemeClr val="tx1">
                    <a:lumMod val="65000"/>
                    <a:lumOff val="35000"/>
                  </a:schemeClr>
                </a:solidFill>
                <a:latin typeface="Agency FB" panose="020B0503020202020204" pitchFamily="34" charset="0"/>
                <a:ea typeface="微软雅黑" panose="020B0503020204020204" pitchFamily="34" charset="-122"/>
              </a:endParaRPr>
            </a:p>
          </p:txBody>
        </p:sp>
      </p:grpSp>
      <p:sp>
        <p:nvSpPr>
          <p:cNvPr id="42" name="文本框 41"/>
          <p:cNvSpPr txBox="1"/>
          <p:nvPr/>
        </p:nvSpPr>
        <p:spPr>
          <a:xfrm>
            <a:off x="8257540" y="540097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257540" y="189922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8257540" y="4262875"/>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8257540" y="311182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789920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 presetClass="entr" presetSubtype="8" decel="2800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750" fill="hold"/>
                                        <p:tgtEl>
                                          <p:spTgt spid="26"/>
                                        </p:tgtEl>
                                        <p:attrNameLst>
                                          <p:attrName>ppt_x</p:attrName>
                                        </p:attrNameLst>
                                      </p:cBhvr>
                                      <p:tavLst>
                                        <p:tav tm="0">
                                          <p:val>
                                            <p:strVal val="0-#ppt_w/2"/>
                                          </p:val>
                                        </p:tav>
                                        <p:tav tm="100000">
                                          <p:val>
                                            <p:strVal val="#ppt_x"/>
                                          </p:val>
                                        </p:tav>
                                      </p:tavLst>
                                    </p:anim>
                                    <p:anim calcmode="lin" valueType="num">
                                      <p:cBhvr additive="base">
                                        <p:cTn id="18" dur="75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8" decel="28000" fill="hold" nodeType="withEffect">
                                  <p:stCondLst>
                                    <p:cond delay="25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750" fill="hold"/>
                                        <p:tgtEl>
                                          <p:spTgt spid="30"/>
                                        </p:tgtEl>
                                        <p:attrNameLst>
                                          <p:attrName>ppt_x</p:attrName>
                                        </p:attrNameLst>
                                      </p:cBhvr>
                                      <p:tavLst>
                                        <p:tav tm="0">
                                          <p:val>
                                            <p:strVal val="0-#ppt_w/2"/>
                                          </p:val>
                                        </p:tav>
                                        <p:tav tm="100000">
                                          <p:val>
                                            <p:strVal val="#ppt_x"/>
                                          </p:val>
                                        </p:tav>
                                      </p:tavLst>
                                    </p:anim>
                                    <p:anim calcmode="lin" valueType="num">
                                      <p:cBhvr additive="base">
                                        <p:cTn id="22" dur="7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decel="28000" fill="hold" nodeType="withEffect">
                                  <p:stCondLst>
                                    <p:cond delay="5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750" fill="hold"/>
                                        <p:tgtEl>
                                          <p:spTgt spid="34"/>
                                        </p:tgtEl>
                                        <p:attrNameLst>
                                          <p:attrName>ppt_x</p:attrName>
                                        </p:attrNameLst>
                                      </p:cBhvr>
                                      <p:tavLst>
                                        <p:tav tm="0">
                                          <p:val>
                                            <p:strVal val="0-#ppt_w/2"/>
                                          </p:val>
                                        </p:tav>
                                        <p:tav tm="100000">
                                          <p:val>
                                            <p:strVal val="#ppt_x"/>
                                          </p:val>
                                        </p:tav>
                                      </p:tavLst>
                                    </p:anim>
                                    <p:anim calcmode="lin" valueType="num">
                                      <p:cBhvr additive="base">
                                        <p:cTn id="26" dur="75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8" decel="28000" fill="hold" nodeType="withEffect">
                                  <p:stCondLst>
                                    <p:cond delay="75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25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grpId="0" nodeType="withEffect">
                                  <p:stCondLst>
                                    <p:cond delay="75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3" grpId="0" animBg="1"/>
      <p:bldP spid="24" grpId="0" animBg="1"/>
      <p:bldP spid="25" grpId="0" animBg="1"/>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自我评价</a:t>
            </a:r>
            <a:endParaRPr lang="zh-CN" altLang="en-US" sz="5400" b="1" dirty="0">
              <a:solidFill>
                <a:srgbClr val="FFFFFF"/>
              </a:solidFill>
              <a:latin typeface="微软雅黑" pitchFamily="34" charset="-122"/>
              <a:ea typeface="微软雅黑" pitchFamily="34" charset="-122"/>
            </a:endParaRPr>
          </a:p>
        </p:txBody>
      </p:sp>
      <p:grpSp>
        <p:nvGrpSpPr>
          <p:cNvPr id="6" name="组合 5"/>
          <p:cNvGrpSpPr/>
          <p:nvPr/>
        </p:nvGrpSpPr>
        <p:grpSpPr>
          <a:xfrm>
            <a:off x="5509910" y="2185088"/>
            <a:ext cx="5249757" cy="1584178"/>
            <a:chOff x="695327" y="1340768"/>
            <a:chExt cx="5249757" cy="1584178"/>
          </a:xfrm>
        </p:grpSpPr>
        <p:grpSp>
          <p:nvGrpSpPr>
            <p:cNvPr id="7" name="组合 6"/>
            <p:cNvGrpSpPr/>
            <p:nvPr/>
          </p:nvGrpSpPr>
          <p:grpSpPr>
            <a:xfrm>
              <a:off x="695327" y="1340768"/>
              <a:ext cx="5249757" cy="1584178"/>
              <a:chOff x="695327" y="1340768"/>
              <a:chExt cx="5249757" cy="1584178"/>
            </a:xfrm>
          </p:grpSpPr>
          <p:sp>
            <p:nvSpPr>
              <p:cNvPr id="11" name="任意多边形 10"/>
              <p:cNvSpPr/>
              <p:nvPr/>
            </p:nvSpPr>
            <p:spPr>
              <a:xfrm rot="5400000">
                <a:off x="3652066" y="631927"/>
                <a:ext cx="1584175" cy="3001860"/>
              </a:xfrm>
              <a:custGeom>
                <a:avLst/>
                <a:gdLst>
                  <a:gd name="connsiteX0" fmla="*/ 0 w 1584175"/>
                  <a:gd name="connsiteY0" fmla="*/ 3001860 h 3001860"/>
                  <a:gd name="connsiteX1" fmla="*/ 0 w 1584175"/>
                  <a:gd name="connsiteY1" fmla="*/ 168778 h 3001860"/>
                  <a:gd name="connsiteX2" fmla="*/ 168778 w 1584175"/>
                  <a:gd name="connsiteY2" fmla="*/ 0 h 3001860"/>
                  <a:gd name="connsiteX3" fmla="*/ 1415397 w 1584175"/>
                  <a:gd name="connsiteY3" fmla="*/ 0 h 3001860"/>
                  <a:gd name="connsiteX4" fmla="*/ 1584175 w 1584175"/>
                  <a:gd name="connsiteY4" fmla="*/ 168778 h 3001860"/>
                  <a:gd name="connsiteX5" fmla="*/ 1584175 w 1584175"/>
                  <a:gd name="connsiteY5" fmla="*/ 3001860 h 3001860"/>
                  <a:gd name="connsiteX6" fmla="*/ 931060 w 1584175"/>
                  <a:gd name="connsiteY6" fmla="*/ 3001860 h 3001860"/>
                  <a:gd name="connsiteX7" fmla="*/ 792087 w 1584175"/>
                  <a:gd name="connsiteY7" fmla="*/ 2793401 h 3001860"/>
                  <a:gd name="connsiteX8" fmla="*/ 653114 w 1584175"/>
                  <a:gd name="connsiteY8" fmla="*/ 3001860 h 300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175" h="3001860">
                    <a:moveTo>
                      <a:pt x="0" y="3001860"/>
                    </a:moveTo>
                    <a:lnTo>
                      <a:pt x="0" y="168778"/>
                    </a:lnTo>
                    <a:cubicBezTo>
                      <a:pt x="0" y="75564"/>
                      <a:pt x="75564" y="0"/>
                      <a:pt x="168778" y="0"/>
                    </a:cubicBezTo>
                    <a:lnTo>
                      <a:pt x="1415397" y="0"/>
                    </a:lnTo>
                    <a:cubicBezTo>
                      <a:pt x="1508611" y="0"/>
                      <a:pt x="1584175" y="75564"/>
                      <a:pt x="1584175" y="168778"/>
                    </a:cubicBezTo>
                    <a:lnTo>
                      <a:pt x="1584175" y="3001860"/>
                    </a:lnTo>
                    <a:lnTo>
                      <a:pt x="931060" y="3001860"/>
                    </a:lnTo>
                    <a:lnTo>
                      <a:pt x="792087" y="2793401"/>
                    </a:lnTo>
                    <a:lnTo>
                      <a:pt x="653114" y="3001860"/>
                    </a:lnTo>
                    <a:close/>
                  </a:path>
                </a:pathLst>
              </a:custGeom>
              <a:solidFill>
                <a:srgbClr val="2C2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2" name="组合 11"/>
              <p:cNvGrpSpPr/>
              <p:nvPr/>
            </p:nvGrpSpPr>
            <p:grpSpPr>
              <a:xfrm>
                <a:off x="695327" y="1340768"/>
                <a:ext cx="2429687" cy="1584178"/>
                <a:chOff x="695327" y="1340768"/>
                <a:chExt cx="2429687" cy="1584178"/>
              </a:xfrm>
            </p:grpSpPr>
            <p:sp>
              <p:nvSpPr>
                <p:cNvPr id="13" name="同侧圆角矩形 12"/>
                <p:cNvSpPr/>
                <p:nvPr/>
              </p:nvSpPr>
              <p:spPr>
                <a:xfrm rot="16200000">
                  <a:off x="1019399" y="1016696"/>
                  <a:ext cx="1584178" cy="2232321"/>
                </a:xfrm>
                <a:prstGeom prst="round2Same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等腰三角形 13"/>
                <p:cNvSpPr/>
                <p:nvPr/>
              </p:nvSpPr>
              <p:spPr>
                <a:xfrm rot="5400000">
                  <a:off x="2872986" y="2024844"/>
                  <a:ext cx="288032" cy="216024"/>
                </a:xfrm>
                <a:prstGeom prst="triangle">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sp>
          <p:nvSpPr>
            <p:cNvPr id="8" name="TextBox 26"/>
            <p:cNvSpPr txBox="1"/>
            <p:nvPr/>
          </p:nvSpPr>
          <p:spPr>
            <a:xfrm>
              <a:off x="1072789" y="1711841"/>
              <a:ext cx="1739044" cy="861774"/>
            </a:xfrm>
            <a:prstGeom prst="rect">
              <a:avLst/>
            </a:prstGeom>
            <a:noFill/>
          </p:spPr>
          <p:txBody>
            <a:bodyPr wrap="square" lIns="0" tIns="0" rIns="0" bIns="0" rtlCol="0">
              <a:spAutoFit/>
            </a:bodyPr>
            <a:lstStyle/>
            <a:p>
              <a:pPr>
                <a:spcBef>
                  <a:spcPct val="0"/>
                </a:spcBef>
                <a:buFont typeface="Arial" charset="0"/>
                <a:buNone/>
              </a:pPr>
              <a:r>
                <a:rPr lang="en-US" altLang="zh-CN" sz="2800" b="1" dirty="0">
                  <a:solidFill>
                    <a:schemeClr val="bg1"/>
                  </a:solidFill>
                  <a:latin typeface="方正兰亭黑简体" panose="02000000000000000000" pitchFamily="2" charset="-122"/>
                  <a:ea typeface="方正兰亭黑简体" panose="02000000000000000000" pitchFamily="2" charset="-122"/>
                  <a:cs typeface="Arial" panose="020B0604020202020204" pitchFamily="34" charset="0"/>
                </a:rPr>
                <a:t>95%</a:t>
              </a: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辛勤     汗水</a:t>
              </a:r>
              <a:endPar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TextBox 29"/>
            <p:cNvSpPr txBox="1"/>
            <p:nvPr/>
          </p:nvSpPr>
          <p:spPr>
            <a:xfrm>
              <a:off x="3503713" y="1711841"/>
              <a:ext cx="865579" cy="307777"/>
            </a:xfrm>
            <a:prstGeom prst="rect">
              <a:avLst/>
            </a:prstGeom>
            <a:noFill/>
          </p:spPr>
          <p:txBody>
            <a:bodyPr wrap="square" lIns="0" tIns="0" rIns="0" bIns="0" rtlCol="0">
              <a:spAutoFit/>
            </a:bodyPr>
            <a:lstStyle/>
            <a:p>
              <a:pPr algn="just"/>
              <a:endParaRPr lang="en-US" altLang="zh-CN" sz="2000" dirty="0">
                <a:solidFill>
                  <a:schemeClr val="tx1">
                    <a:lumMod val="75000"/>
                    <a:lumOff val="25000"/>
                  </a:schemeClr>
                </a:solidFill>
                <a:latin typeface="微软雅黑" pitchFamily="34" charset="-122"/>
                <a:ea typeface="微软雅黑" pitchFamily="34" charset="-122"/>
              </a:endParaRPr>
            </a:p>
          </p:txBody>
        </p:sp>
        <p:sp>
          <p:nvSpPr>
            <p:cNvPr id="10" name="TextBox 29"/>
            <p:cNvSpPr txBox="1"/>
            <p:nvPr/>
          </p:nvSpPr>
          <p:spPr>
            <a:xfrm>
              <a:off x="3281882" y="1726398"/>
              <a:ext cx="2594821" cy="840230"/>
            </a:xfrm>
            <a:prstGeom prst="rect">
              <a:avLst/>
            </a:prstGeom>
            <a:noFill/>
          </p:spPr>
          <p:txBody>
            <a:bodyPr wrap="square" lIns="0" tIns="0" rIns="0" bIns="0" rtlCol="0">
              <a:spAutoFit/>
            </a:bodyPr>
            <a:lstStyle/>
            <a:p>
              <a:pPr>
                <a:lnSpc>
                  <a:spcPct val="130000"/>
                </a:lnSpc>
                <a:spcBef>
                  <a:spcPct val="0"/>
                </a:spcBef>
              </a:pPr>
              <a:r>
                <a:rPr lang="zh-CN" altLang="en-US" sz="1400" dirty="0">
                  <a:solidFill>
                    <a:schemeClr val="bg1"/>
                  </a:solidFill>
                  <a:latin typeface="微软雅黑" pitchFamily="34" charset="-122"/>
                  <a:ea typeface="微软雅黑" pitchFamily="34" charset="-122"/>
                  <a:sym typeface="微软雅黑" pitchFamily="34" charset="-122"/>
                </a:rPr>
                <a:t>右键点击图片选择设置图片格式可直接替换图片，在此录入上述图表的描述说明</a:t>
              </a:r>
              <a:r>
                <a:rPr lang="zh-CN" altLang="en-US" sz="1400" dirty="0" smtClean="0">
                  <a:solidFill>
                    <a:schemeClr val="bg1"/>
                  </a:solidFill>
                  <a:latin typeface="微软雅黑" pitchFamily="34" charset="-122"/>
                  <a:ea typeface="微软雅黑" pitchFamily="34" charset="-122"/>
                  <a:sym typeface="微软雅黑" pitchFamily="34" charset="-122"/>
                </a:rPr>
                <a:t>。</a:t>
              </a:r>
              <a:endParaRPr lang="en-US" altLang="zh-CN" sz="1400" dirty="0">
                <a:solidFill>
                  <a:schemeClr val="bg1"/>
                </a:solidFill>
                <a:latin typeface="微软雅黑" pitchFamily="34" charset="-122"/>
                <a:ea typeface="微软雅黑" pitchFamily="34" charset="-122"/>
                <a:sym typeface="微软雅黑" pitchFamily="34" charset="-122"/>
              </a:endParaRPr>
            </a:p>
          </p:txBody>
        </p:sp>
      </p:grpSp>
      <p:grpSp>
        <p:nvGrpSpPr>
          <p:cNvPr id="15" name="组合 14"/>
          <p:cNvGrpSpPr/>
          <p:nvPr/>
        </p:nvGrpSpPr>
        <p:grpSpPr>
          <a:xfrm>
            <a:off x="5509911" y="4493219"/>
            <a:ext cx="5249756" cy="1584179"/>
            <a:chOff x="695328" y="3080719"/>
            <a:chExt cx="5249756" cy="1584178"/>
          </a:xfrm>
        </p:grpSpPr>
        <p:grpSp>
          <p:nvGrpSpPr>
            <p:cNvPr id="16" name="组合 15"/>
            <p:cNvGrpSpPr/>
            <p:nvPr/>
          </p:nvGrpSpPr>
          <p:grpSpPr>
            <a:xfrm>
              <a:off x="695328" y="3080719"/>
              <a:ext cx="5249756" cy="1584178"/>
              <a:chOff x="695328" y="3080719"/>
              <a:chExt cx="5249756" cy="1584178"/>
            </a:xfrm>
          </p:grpSpPr>
          <p:sp>
            <p:nvSpPr>
              <p:cNvPr id="19" name="任意多边形 18"/>
              <p:cNvSpPr/>
              <p:nvPr/>
            </p:nvSpPr>
            <p:spPr>
              <a:xfrm rot="5400000">
                <a:off x="3652066" y="2371878"/>
                <a:ext cx="1584175" cy="3001860"/>
              </a:xfrm>
              <a:custGeom>
                <a:avLst/>
                <a:gdLst>
                  <a:gd name="connsiteX0" fmla="*/ 0 w 1584175"/>
                  <a:gd name="connsiteY0" fmla="*/ 3001860 h 3001860"/>
                  <a:gd name="connsiteX1" fmla="*/ 0 w 1584175"/>
                  <a:gd name="connsiteY1" fmla="*/ 168778 h 3001860"/>
                  <a:gd name="connsiteX2" fmla="*/ 168778 w 1584175"/>
                  <a:gd name="connsiteY2" fmla="*/ 0 h 3001860"/>
                  <a:gd name="connsiteX3" fmla="*/ 1415397 w 1584175"/>
                  <a:gd name="connsiteY3" fmla="*/ 0 h 3001860"/>
                  <a:gd name="connsiteX4" fmla="*/ 1584175 w 1584175"/>
                  <a:gd name="connsiteY4" fmla="*/ 168778 h 3001860"/>
                  <a:gd name="connsiteX5" fmla="*/ 1584175 w 1584175"/>
                  <a:gd name="connsiteY5" fmla="*/ 3001860 h 3001860"/>
                  <a:gd name="connsiteX6" fmla="*/ 931060 w 1584175"/>
                  <a:gd name="connsiteY6" fmla="*/ 3001860 h 3001860"/>
                  <a:gd name="connsiteX7" fmla="*/ 792087 w 1584175"/>
                  <a:gd name="connsiteY7" fmla="*/ 2793401 h 3001860"/>
                  <a:gd name="connsiteX8" fmla="*/ 653114 w 1584175"/>
                  <a:gd name="connsiteY8" fmla="*/ 3001860 h 300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175" h="3001860">
                    <a:moveTo>
                      <a:pt x="0" y="3001860"/>
                    </a:moveTo>
                    <a:lnTo>
                      <a:pt x="0" y="168778"/>
                    </a:lnTo>
                    <a:cubicBezTo>
                      <a:pt x="0" y="75564"/>
                      <a:pt x="75564" y="0"/>
                      <a:pt x="168778" y="0"/>
                    </a:cubicBezTo>
                    <a:lnTo>
                      <a:pt x="1415397" y="0"/>
                    </a:lnTo>
                    <a:cubicBezTo>
                      <a:pt x="1508611" y="0"/>
                      <a:pt x="1584175" y="75564"/>
                      <a:pt x="1584175" y="168778"/>
                    </a:cubicBezTo>
                    <a:lnTo>
                      <a:pt x="1584175" y="3001860"/>
                    </a:lnTo>
                    <a:lnTo>
                      <a:pt x="931060" y="3001860"/>
                    </a:lnTo>
                    <a:lnTo>
                      <a:pt x="792087" y="2793401"/>
                    </a:lnTo>
                    <a:lnTo>
                      <a:pt x="653114" y="3001860"/>
                    </a:lnTo>
                    <a:close/>
                  </a:path>
                </a:pathLst>
              </a:custGeom>
              <a:solidFill>
                <a:srgbClr val="2C2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0" name="组合 19"/>
              <p:cNvGrpSpPr/>
              <p:nvPr/>
            </p:nvGrpSpPr>
            <p:grpSpPr>
              <a:xfrm>
                <a:off x="695328" y="3080719"/>
                <a:ext cx="2429686" cy="1584178"/>
                <a:chOff x="695328" y="3080719"/>
                <a:chExt cx="2429686" cy="1584178"/>
              </a:xfrm>
            </p:grpSpPr>
            <p:sp>
              <p:nvSpPr>
                <p:cNvPr id="21" name="同侧圆角矩形 20"/>
                <p:cNvSpPr/>
                <p:nvPr/>
              </p:nvSpPr>
              <p:spPr>
                <a:xfrm rot="16200000">
                  <a:off x="1019401" y="2756646"/>
                  <a:ext cx="1584178" cy="2232324"/>
                </a:xfrm>
                <a:prstGeom prst="round2Same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等腰三角形 21"/>
                <p:cNvSpPr/>
                <p:nvPr/>
              </p:nvSpPr>
              <p:spPr>
                <a:xfrm rot="5400000">
                  <a:off x="2872986" y="3764795"/>
                  <a:ext cx="288032" cy="216024"/>
                </a:xfrm>
                <a:prstGeom prst="triangle">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sp>
          <p:nvSpPr>
            <p:cNvPr id="17" name="TextBox 26"/>
            <p:cNvSpPr txBox="1"/>
            <p:nvPr/>
          </p:nvSpPr>
          <p:spPr>
            <a:xfrm>
              <a:off x="1056443" y="3464094"/>
              <a:ext cx="1739044" cy="861773"/>
            </a:xfrm>
            <a:prstGeom prst="rect">
              <a:avLst/>
            </a:prstGeom>
            <a:noFill/>
          </p:spPr>
          <p:txBody>
            <a:bodyPr wrap="square" lIns="0" tIns="0" rIns="0" bIns="0" rtlCol="0">
              <a:spAutoFit/>
            </a:bodyPr>
            <a:lstStyle/>
            <a:p>
              <a:pPr>
                <a:spcBef>
                  <a:spcPct val="0"/>
                </a:spcBef>
                <a:buFont typeface="Arial" charset="0"/>
                <a:buNone/>
              </a:pPr>
              <a:r>
                <a:rPr lang="en-US" altLang="zh-CN" sz="2800" b="1" dirty="0">
                  <a:solidFill>
                    <a:schemeClr val="bg1"/>
                  </a:solidFill>
                  <a:latin typeface="方正兰亭黑简体" panose="02000000000000000000" pitchFamily="2" charset="-122"/>
                  <a:ea typeface="方正兰亭黑简体" panose="02000000000000000000" pitchFamily="2" charset="-122"/>
                  <a:cs typeface="Arial" panose="020B0604020202020204" pitchFamily="34" charset="0"/>
                </a:rPr>
                <a:t>5%</a:t>
              </a:r>
              <a:r>
                <a:rPr lang="zh-CN" altLang="en-US" sz="2800" b="1" dirty="0">
                  <a:solidFill>
                    <a:schemeClr val="bg1"/>
                  </a:solidFill>
                  <a:latin typeface="方正兰亭黑简体" panose="02000000000000000000" pitchFamily="2" charset="-122"/>
                  <a:ea typeface="方正兰亭黑简体" panose="02000000000000000000" pitchFamily="2" charset="-122"/>
                  <a:cs typeface="Arial" panose="020B0604020202020204" pitchFamily="34" charset="0"/>
                </a:rPr>
                <a:t>天赋和</a:t>
              </a:r>
              <a:r>
                <a:rPr lang="zh-CN" altLang="en-US" sz="2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运气</a:t>
              </a:r>
            </a:p>
          </p:txBody>
        </p:sp>
        <p:sp>
          <p:nvSpPr>
            <p:cNvPr id="18" name="TextBox 29"/>
            <p:cNvSpPr txBox="1"/>
            <p:nvPr/>
          </p:nvSpPr>
          <p:spPr>
            <a:xfrm>
              <a:off x="3281882" y="3466349"/>
              <a:ext cx="2594821" cy="840229"/>
            </a:xfrm>
            <a:prstGeom prst="rect">
              <a:avLst/>
            </a:prstGeom>
            <a:noFill/>
          </p:spPr>
          <p:txBody>
            <a:bodyPr wrap="square" lIns="0" tIns="0" rIns="0" bIns="0" rtlCol="0">
              <a:spAutoFit/>
            </a:bodyPr>
            <a:lstStyle/>
            <a:p>
              <a:pPr>
                <a:lnSpc>
                  <a:spcPct val="130000"/>
                </a:lnSpc>
                <a:spcBef>
                  <a:spcPct val="0"/>
                </a:spcBef>
              </a:pPr>
              <a:r>
                <a:rPr lang="zh-CN" altLang="en-US" sz="1400" dirty="0">
                  <a:solidFill>
                    <a:schemeClr val="bg1"/>
                  </a:solidFill>
                  <a:latin typeface="微软雅黑" pitchFamily="34" charset="-122"/>
                  <a:ea typeface="微软雅黑" pitchFamily="34" charset="-122"/>
                  <a:sym typeface="微软雅黑" pitchFamily="34" charset="-122"/>
                </a:rPr>
                <a:t>右键点击图片选择设置图片格式可直接替换图片，在此录入上述图表的描述说明。</a:t>
              </a:r>
              <a:endParaRPr lang="en-US" altLang="zh-CN" sz="1400" dirty="0">
                <a:solidFill>
                  <a:schemeClr val="bg1"/>
                </a:solidFill>
                <a:latin typeface="微软雅黑" pitchFamily="34" charset="-122"/>
                <a:ea typeface="微软雅黑" pitchFamily="34" charset="-122"/>
                <a:sym typeface="微软雅黑" pitchFamily="34" charset="-122"/>
              </a:endParaRPr>
            </a:p>
          </p:txBody>
        </p:sp>
      </p:grpSp>
      <p:sp>
        <p:nvSpPr>
          <p:cNvPr id="23" name="任意多边形 22"/>
          <p:cNvSpPr/>
          <p:nvPr/>
        </p:nvSpPr>
        <p:spPr>
          <a:xfrm>
            <a:off x="1044742" y="2185088"/>
            <a:ext cx="4308702" cy="3887516"/>
          </a:xfrm>
          <a:custGeom>
            <a:avLst/>
            <a:gdLst>
              <a:gd name="connsiteX0" fmla="*/ 397979 w 4308702"/>
              <a:gd name="connsiteY0" fmla="*/ 0 h 3887516"/>
              <a:gd name="connsiteX1" fmla="*/ 3910723 w 4308702"/>
              <a:gd name="connsiteY1" fmla="*/ 0 h 3887516"/>
              <a:gd name="connsiteX2" fmla="*/ 3990922 w 4308702"/>
              <a:gd name="connsiteY2" fmla="*/ 8085 h 3887516"/>
              <a:gd name="connsiteX3" fmla="*/ 4308702 w 4308702"/>
              <a:gd name="connsiteY3" fmla="*/ 397988 h 3887516"/>
              <a:gd name="connsiteX4" fmla="*/ 4308702 w 4308702"/>
              <a:gd name="connsiteY4" fmla="*/ 3494320 h 3887516"/>
              <a:gd name="connsiteX5" fmla="*/ 3990922 w 4308702"/>
              <a:gd name="connsiteY5" fmla="*/ 3884224 h 3887516"/>
              <a:gd name="connsiteX6" fmla="*/ 3958259 w 4308702"/>
              <a:gd name="connsiteY6" fmla="*/ 3887516 h 3887516"/>
              <a:gd name="connsiteX7" fmla="*/ 350444 w 4308702"/>
              <a:gd name="connsiteY7" fmla="*/ 3887516 h 3887516"/>
              <a:gd name="connsiteX8" fmla="*/ 317781 w 4308702"/>
              <a:gd name="connsiteY8" fmla="*/ 3884224 h 3887516"/>
              <a:gd name="connsiteX9" fmla="*/ 0 w 4308702"/>
              <a:gd name="connsiteY9" fmla="*/ 3494320 h 3887516"/>
              <a:gd name="connsiteX10" fmla="*/ 0 w 4308702"/>
              <a:gd name="connsiteY10" fmla="*/ 397988 h 3887516"/>
              <a:gd name="connsiteX11" fmla="*/ 317781 w 4308702"/>
              <a:gd name="connsiteY11" fmla="*/ 8085 h 388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08702" h="3887516">
                <a:moveTo>
                  <a:pt x="397979" y="0"/>
                </a:moveTo>
                <a:lnTo>
                  <a:pt x="3910723" y="0"/>
                </a:lnTo>
                <a:lnTo>
                  <a:pt x="3990922" y="8085"/>
                </a:lnTo>
                <a:cubicBezTo>
                  <a:pt x="4172279" y="45196"/>
                  <a:pt x="4308702" y="205661"/>
                  <a:pt x="4308702" y="397988"/>
                </a:cubicBezTo>
                <a:lnTo>
                  <a:pt x="4308702" y="3494320"/>
                </a:lnTo>
                <a:cubicBezTo>
                  <a:pt x="4308702" y="3686648"/>
                  <a:pt x="4172279" y="3847112"/>
                  <a:pt x="3990922" y="3884224"/>
                </a:cubicBezTo>
                <a:lnTo>
                  <a:pt x="3958259" y="3887516"/>
                </a:lnTo>
                <a:lnTo>
                  <a:pt x="350444" y="3887516"/>
                </a:lnTo>
                <a:lnTo>
                  <a:pt x="317781" y="3884224"/>
                </a:lnTo>
                <a:cubicBezTo>
                  <a:pt x="136424" y="3847112"/>
                  <a:pt x="0" y="3686648"/>
                  <a:pt x="0" y="3494320"/>
                </a:cubicBezTo>
                <a:lnTo>
                  <a:pt x="0" y="397988"/>
                </a:lnTo>
                <a:cubicBezTo>
                  <a:pt x="0" y="205661"/>
                  <a:pt x="136424" y="45196"/>
                  <a:pt x="317781" y="8085"/>
                </a:cubicBezTo>
                <a:close/>
              </a:path>
            </a:pathLst>
          </a:custGeom>
          <a:blipFill>
            <a:blip r:embed="rId3"/>
            <a:srcRect/>
            <a:stretch>
              <a:fillRect l="-12168" r="-12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0463745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3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输入标题</a:t>
            </a:r>
            <a:endParaRPr lang="zh-CN" altLang="en-US" sz="5400" b="1" dirty="0">
              <a:solidFill>
                <a:srgbClr val="FFFFFF"/>
              </a:solidFill>
              <a:latin typeface="微软雅黑" pitchFamily="34" charset="-122"/>
              <a:ea typeface="微软雅黑" pitchFamily="34" charset="-122"/>
            </a:endParaRPr>
          </a:p>
        </p:txBody>
      </p:sp>
      <p:grpSp>
        <p:nvGrpSpPr>
          <p:cNvPr id="24" name="组合 23"/>
          <p:cNvGrpSpPr/>
          <p:nvPr/>
        </p:nvGrpSpPr>
        <p:grpSpPr>
          <a:xfrm>
            <a:off x="3874642" y="4329179"/>
            <a:ext cx="2054609" cy="1908215"/>
            <a:chOff x="3874642" y="4329179"/>
            <a:chExt cx="2054609" cy="1908215"/>
          </a:xfrm>
        </p:grpSpPr>
        <p:sp>
          <p:nvSpPr>
            <p:cNvPr id="25" name="任意多边形 24"/>
            <p:cNvSpPr/>
            <p:nvPr/>
          </p:nvSpPr>
          <p:spPr>
            <a:xfrm rot="10800000" flipH="1">
              <a:off x="3874642" y="4329179"/>
              <a:ext cx="2054609" cy="1908215"/>
            </a:xfrm>
            <a:custGeom>
              <a:avLst/>
              <a:gdLst>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791403"/>
                <a:gd name="connsiteX1" fmla="*/ 1656272 w 1656272"/>
                <a:gd name="connsiteY1" fmla="*/ 1552755 h 1791403"/>
                <a:gd name="connsiteX2" fmla="*/ 1121434 w 1656272"/>
                <a:gd name="connsiteY2" fmla="*/ 0 h 1791403"/>
                <a:gd name="connsiteX3" fmla="*/ 0 w 1656272"/>
                <a:gd name="connsiteY3" fmla="*/ 0 h 1791403"/>
                <a:gd name="connsiteX0" fmla="*/ 138022 w 1651790"/>
                <a:gd name="connsiteY0" fmla="*/ 888521 h 1782200"/>
                <a:gd name="connsiteX1" fmla="*/ 1651790 w 1651790"/>
                <a:gd name="connsiteY1" fmla="*/ 1539308 h 1782200"/>
                <a:gd name="connsiteX2" fmla="*/ 1121434 w 1651790"/>
                <a:gd name="connsiteY2" fmla="*/ 0 h 1782200"/>
                <a:gd name="connsiteX3" fmla="*/ 0 w 1651790"/>
                <a:gd name="connsiteY3" fmla="*/ 0 h 1782200"/>
                <a:gd name="connsiteX0" fmla="*/ 138022 w 1873117"/>
                <a:gd name="connsiteY0" fmla="*/ 888521 h 1782200"/>
                <a:gd name="connsiteX1" fmla="*/ 1651790 w 1873117"/>
                <a:gd name="connsiteY1" fmla="*/ 1539308 h 1782200"/>
                <a:gd name="connsiteX2" fmla="*/ 1121434 w 1873117"/>
                <a:gd name="connsiteY2" fmla="*/ 0 h 1782200"/>
                <a:gd name="connsiteX3" fmla="*/ 0 w 1873117"/>
                <a:gd name="connsiteY3" fmla="*/ 0 h 1782200"/>
                <a:gd name="connsiteX0" fmla="*/ 138022 w 1908032"/>
                <a:gd name="connsiteY0" fmla="*/ 888521 h 1782200"/>
                <a:gd name="connsiteX1" fmla="*/ 1651790 w 1908032"/>
                <a:gd name="connsiteY1" fmla="*/ 1539308 h 1782200"/>
                <a:gd name="connsiteX2" fmla="*/ 1121434 w 1908032"/>
                <a:gd name="connsiteY2" fmla="*/ 0 h 1782200"/>
                <a:gd name="connsiteX3" fmla="*/ 0 w 1908032"/>
                <a:gd name="connsiteY3" fmla="*/ 0 h 1782200"/>
                <a:gd name="connsiteX0" fmla="*/ 138022 w 1928835"/>
                <a:gd name="connsiteY0" fmla="*/ 888521 h 1791403"/>
                <a:gd name="connsiteX1" fmla="*/ 1678684 w 1928835"/>
                <a:gd name="connsiteY1" fmla="*/ 1552755 h 1791403"/>
                <a:gd name="connsiteX2" fmla="*/ 1121434 w 1928835"/>
                <a:gd name="connsiteY2" fmla="*/ 0 h 1791403"/>
                <a:gd name="connsiteX3" fmla="*/ 0 w 1928835"/>
                <a:gd name="connsiteY3" fmla="*/ 0 h 1791403"/>
              </a:gdLst>
              <a:ahLst/>
              <a:cxnLst>
                <a:cxn ang="0">
                  <a:pos x="connsiteX0" y="connsiteY0"/>
                </a:cxn>
                <a:cxn ang="0">
                  <a:pos x="connsiteX1" y="connsiteY1"/>
                </a:cxn>
                <a:cxn ang="0">
                  <a:pos x="connsiteX2" y="connsiteY2"/>
                </a:cxn>
                <a:cxn ang="0">
                  <a:pos x="connsiteX3" y="connsiteY3"/>
                </a:cxn>
              </a:cxnLst>
              <a:rect l="l" t="t" r="r" b="b"/>
              <a:pathLst>
                <a:path w="1928835" h="1791403">
                  <a:moveTo>
                    <a:pt x="138022" y="888521"/>
                  </a:moveTo>
                  <a:cubicBezTo>
                    <a:pt x="168976" y="1921238"/>
                    <a:pt x="1347412" y="1954391"/>
                    <a:pt x="1678684" y="1552755"/>
                  </a:cubicBezTo>
                  <a:cubicBezTo>
                    <a:pt x="2257923" y="905182"/>
                    <a:pt x="1730020" y="2114"/>
                    <a:pt x="1121434" y="0"/>
                  </a:cubicBezTo>
                  <a:lnTo>
                    <a:pt x="0" y="0"/>
                  </a:lnTo>
                </a:path>
              </a:pathLst>
            </a:custGeom>
            <a:noFill/>
            <a:ln w="12700">
              <a:solidFill>
                <a:schemeClr val="tx1">
                  <a:lumMod val="50000"/>
                  <a:lumOff val="50000"/>
                </a:schemeClr>
              </a:solidFill>
              <a:prstDash val="dash"/>
              <a:headEnd type="oval"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10800000" flipH="1">
              <a:off x="4183478" y="4526248"/>
              <a:ext cx="1533366" cy="1533366"/>
            </a:xfrm>
            <a:prstGeom prst="ellipse">
              <a:avLst/>
            </a:pr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rot="10800000" flipH="1">
              <a:off x="4396131" y="4738900"/>
              <a:ext cx="1108062" cy="110806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4"/>
            <p:cNvSpPr>
              <a:spLocks noChangeAspect="1" noEditPoints="1"/>
            </p:cNvSpPr>
            <p:nvPr/>
          </p:nvSpPr>
          <p:spPr bwMode="auto">
            <a:xfrm>
              <a:off x="4748349" y="5086084"/>
              <a:ext cx="396000" cy="394405"/>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595959"/>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9" name="组合 28"/>
          <p:cNvGrpSpPr/>
          <p:nvPr/>
        </p:nvGrpSpPr>
        <p:grpSpPr>
          <a:xfrm>
            <a:off x="3874643" y="2101241"/>
            <a:ext cx="2054609" cy="1908215"/>
            <a:chOff x="3874643" y="2101241"/>
            <a:chExt cx="2054609" cy="1908215"/>
          </a:xfrm>
        </p:grpSpPr>
        <p:sp>
          <p:nvSpPr>
            <p:cNvPr id="30" name="任意多边形 29"/>
            <p:cNvSpPr/>
            <p:nvPr/>
          </p:nvSpPr>
          <p:spPr>
            <a:xfrm>
              <a:off x="3874643" y="2101241"/>
              <a:ext cx="2054609" cy="1908215"/>
            </a:xfrm>
            <a:custGeom>
              <a:avLst/>
              <a:gdLst>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791403"/>
                <a:gd name="connsiteX1" fmla="*/ 1656272 w 1656272"/>
                <a:gd name="connsiteY1" fmla="*/ 1552755 h 1791403"/>
                <a:gd name="connsiteX2" fmla="*/ 1121434 w 1656272"/>
                <a:gd name="connsiteY2" fmla="*/ 0 h 1791403"/>
                <a:gd name="connsiteX3" fmla="*/ 0 w 1656272"/>
                <a:gd name="connsiteY3" fmla="*/ 0 h 1791403"/>
                <a:gd name="connsiteX0" fmla="*/ 138022 w 1651790"/>
                <a:gd name="connsiteY0" fmla="*/ 888521 h 1782200"/>
                <a:gd name="connsiteX1" fmla="*/ 1651790 w 1651790"/>
                <a:gd name="connsiteY1" fmla="*/ 1539308 h 1782200"/>
                <a:gd name="connsiteX2" fmla="*/ 1121434 w 1651790"/>
                <a:gd name="connsiteY2" fmla="*/ 0 h 1782200"/>
                <a:gd name="connsiteX3" fmla="*/ 0 w 1651790"/>
                <a:gd name="connsiteY3" fmla="*/ 0 h 1782200"/>
                <a:gd name="connsiteX0" fmla="*/ 138022 w 1873117"/>
                <a:gd name="connsiteY0" fmla="*/ 888521 h 1782200"/>
                <a:gd name="connsiteX1" fmla="*/ 1651790 w 1873117"/>
                <a:gd name="connsiteY1" fmla="*/ 1539308 h 1782200"/>
                <a:gd name="connsiteX2" fmla="*/ 1121434 w 1873117"/>
                <a:gd name="connsiteY2" fmla="*/ 0 h 1782200"/>
                <a:gd name="connsiteX3" fmla="*/ 0 w 1873117"/>
                <a:gd name="connsiteY3" fmla="*/ 0 h 1782200"/>
                <a:gd name="connsiteX0" fmla="*/ 138022 w 1908032"/>
                <a:gd name="connsiteY0" fmla="*/ 888521 h 1782200"/>
                <a:gd name="connsiteX1" fmla="*/ 1651790 w 1908032"/>
                <a:gd name="connsiteY1" fmla="*/ 1539308 h 1782200"/>
                <a:gd name="connsiteX2" fmla="*/ 1121434 w 1908032"/>
                <a:gd name="connsiteY2" fmla="*/ 0 h 1782200"/>
                <a:gd name="connsiteX3" fmla="*/ 0 w 1908032"/>
                <a:gd name="connsiteY3" fmla="*/ 0 h 1782200"/>
                <a:gd name="connsiteX0" fmla="*/ 138022 w 1928835"/>
                <a:gd name="connsiteY0" fmla="*/ 888521 h 1791403"/>
                <a:gd name="connsiteX1" fmla="*/ 1678684 w 1928835"/>
                <a:gd name="connsiteY1" fmla="*/ 1552755 h 1791403"/>
                <a:gd name="connsiteX2" fmla="*/ 1121434 w 1928835"/>
                <a:gd name="connsiteY2" fmla="*/ 0 h 1791403"/>
                <a:gd name="connsiteX3" fmla="*/ 0 w 1928835"/>
                <a:gd name="connsiteY3" fmla="*/ 0 h 1791403"/>
              </a:gdLst>
              <a:ahLst/>
              <a:cxnLst>
                <a:cxn ang="0">
                  <a:pos x="connsiteX0" y="connsiteY0"/>
                </a:cxn>
                <a:cxn ang="0">
                  <a:pos x="connsiteX1" y="connsiteY1"/>
                </a:cxn>
                <a:cxn ang="0">
                  <a:pos x="connsiteX2" y="connsiteY2"/>
                </a:cxn>
                <a:cxn ang="0">
                  <a:pos x="connsiteX3" y="connsiteY3"/>
                </a:cxn>
              </a:cxnLst>
              <a:rect l="l" t="t" r="r" b="b"/>
              <a:pathLst>
                <a:path w="1928835" h="1791403">
                  <a:moveTo>
                    <a:pt x="138022" y="888521"/>
                  </a:moveTo>
                  <a:cubicBezTo>
                    <a:pt x="168976" y="1921238"/>
                    <a:pt x="1347412" y="1954391"/>
                    <a:pt x="1678684" y="1552755"/>
                  </a:cubicBezTo>
                  <a:cubicBezTo>
                    <a:pt x="2257923" y="905182"/>
                    <a:pt x="1730020" y="2114"/>
                    <a:pt x="1121434" y="0"/>
                  </a:cubicBezTo>
                  <a:lnTo>
                    <a:pt x="0" y="0"/>
                  </a:lnTo>
                </a:path>
              </a:pathLst>
            </a:custGeom>
            <a:noFill/>
            <a:ln w="12700">
              <a:solidFill>
                <a:schemeClr val="tx1">
                  <a:lumMod val="50000"/>
                  <a:lumOff val="50000"/>
                </a:schemeClr>
              </a:solidFill>
              <a:prstDash val="dash"/>
              <a:headEnd type="oval"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183479" y="2279020"/>
              <a:ext cx="1533366" cy="1533366"/>
            </a:xfrm>
            <a:prstGeom prst="ellipse">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396131" y="2491672"/>
              <a:ext cx="1108062" cy="110806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26"/>
            <p:cNvSpPr>
              <a:spLocks noEditPoints="1"/>
            </p:cNvSpPr>
            <p:nvPr/>
          </p:nvSpPr>
          <p:spPr bwMode="auto">
            <a:xfrm>
              <a:off x="4809080" y="2872540"/>
              <a:ext cx="335269" cy="352245"/>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353943"/>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34" name="组合 33"/>
          <p:cNvGrpSpPr/>
          <p:nvPr/>
        </p:nvGrpSpPr>
        <p:grpSpPr>
          <a:xfrm>
            <a:off x="6269121" y="2057048"/>
            <a:ext cx="2054609" cy="1908215"/>
            <a:chOff x="6269121" y="2057048"/>
            <a:chExt cx="2054609" cy="1908215"/>
          </a:xfrm>
        </p:grpSpPr>
        <p:sp>
          <p:nvSpPr>
            <p:cNvPr id="35" name="任意多边形 34"/>
            <p:cNvSpPr/>
            <p:nvPr/>
          </p:nvSpPr>
          <p:spPr>
            <a:xfrm flipH="1">
              <a:off x="6269121" y="2057048"/>
              <a:ext cx="2054609" cy="1908215"/>
            </a:xfrm>
            <a:custGeom>
              <a:avLst/>
              <a:gdLst>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791403"/>
                <a:gd name="connsiteX1" fmla="*/ 1656272 w 1656272"/>
                <a:gd name="connsiteY1" fmla="*/ 1552755 h 1791403"/>
                <a:gd name="connsiteX2" fmla="*/ 1121434 w 1656272"/>
                <a:gd name="connsiteY2" fmla="*/ 0 h 1791403"/>
                <a:gd name="connsiteX3" fmla="*/ 0 w 1656272"/>
                <a:gd name="connsiteY3" fmla="*/ 0 h 1791403"/>
                <a:gd name="connsiteX0" fmla="*/ 138022 w 1651790"/>
                <a:gd name="connsiteY0" fmla="*/ 888521 h 1782200"/>
                <a:gd name="connsiteX1" fmla="*/ 1651790 w 1651790"/>
                <a:gd name="connsiteY1" fmla="*/ 1539308 h 1782200"/>
                <a:gd name="connsiteX2" fmla="*/ 1121434 w 1651790"/>
                <a:gd name="connsiteY2" fmla="*/ 0 h 1782200"/>
                <a:gd name="connsiteX3" fmla="*/ 0 w 1651790"/>
                <a:gd name="connsiteY3" fmla="*/ 0 h 1782200"/>
                <a:gd name="connsiteX0" fmla="*/ 138022 w 1873117"/>
                <a:gd name="connsiteY0" fmla="*/ 888521 h 1782200"/>
                <a:gd name="connsiteX1" fmla="*/ 1651790 w 1873117"/>
                <a:gd name="connsiteY1" fmla="*/ 1539308 h 1782200"/>
                <a:gd name="connsiteX2" fmla="*/ 1121434 w 1873117"/>
                <a:gd name="connsiteY2" fmla="*/ 0 h 1782200"/>
                <a:gd name="connsiteX3" fmla="*/ 0 w 1873117"/>
                <a:gd name="connsiteY3" fmla="*/ 0 h 1782200"/>
                <a:gd name="connsiteX0" fmla="*/ 138022 w 1908032"/>
                <a:gd name="connsiteY0" fmla="*/ 888521 h 1782200"/>
                <a:gd name="connsiteX1" fmla="*/ 1651790 w 1908032"/>
                <a:gd name="connsiteY1" fmla="*/ 1539308 h 1782200"/>
                <a:gd name="connsiteX2" fmla="*/ 1121434 w 1908032"/>
                <a:gd name="connsiteY2" fmla="*/ 0 h 1782200"/>
                <a:gd name="connsiteX3" fmla="*/ 0 w 1908032"/>
                <a:gd name="connsiteY3" fmla="*/ 0 h 1782200"/>
                <a:gd name="connsiteX0" fmla="*/ 138022 w 1928835"/>
                <a:gd name="connsiteY0" fmla="*/ 888521 h 1791403"/>
                <a:gd name="connsiteX1" fmla="*/ 1678684 w 1928835"/>
                <a:gd name="connsiteY1" fmla="*/ 1552755 h 1791403"/>
                <a:gd name="connsiteX2" fmla="*/ 1121434 w 1928835"/>
                <a:gd name="connsiteY2" fmla="*/ 0 h 1791403"/>
                <a:gd name="connsiteX3" fmla="*/ 0 w 1928835"/>
                <a:gd name="connsiteY3" fmla="*/ 0 h 1791403"/>
              </a:gdLst>
              <a:ahLst/>
              <a:cxnLst>
                <a:cxn ang="0">
                  <a:pos x="connsiteX0" y="connsiteY0"/>
                </a:cxn>
                <a:cxn ang="0">
                  <a:pos x="connsiteX1" y="connsiteY1"/>
                </a:cxn>
                <a:cxn ang="0">
                  <a:pos x="connsiteX2" y="connsiteY2"/>
                </a:cxn>
                <a:cxn ang="0">
                  <a:pos x="connsiteX3" y="connsiteY3"/>
                </a:cxn>
              </a:cxnLst>
              <a:rect l="l" t="t" r="r" b="b"/>
              <a:pathLst>
                <a:path w="1928835" h="1791403">
                  <a:moveTo>
                    <a:pt x="138022" y="888521"/>
                  </a:moveTo>
                  <a:cubicBezTo>
                    <a:pt x="168976" y="1921238"/>
                    <a:pt x="1347412" y="1954391"/>
                    <a:pt x="1678684" y="1552755"/>
                  </a:cubicBezTo>
                  <a:cubicBezTo>
                    <a:pt x="2257923" y="905182"/>
                    <a:pt x="1730020" y="2114"/>
                    <a:pt x="1121434" y="0"/>
                  </a:cubicBezTo>
                  <a:lnTo>
                    <a:pt x="0" y="0"/>
                  </a:lnTo>
                </a:path>
              </a:pathLst>
            </a:custGeom>
            <a:noFill/>
            <a:ln w="12700">
              <a:solidFill>
                <a:schemeClr val="tx1">
                  <a:lumMod val="50000"/>
                  <a:lumOff val="50000"/>
                </a:schemeClr>
              </a:solidFill>
              <a:prstDash val="dash"/>
              <a:headEnd type="oval"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flipH="1">
              <a:off x="6481526" y="2234828"/>
              <a:ext cx="1533366" cy="1533366"/>
            </a:xfrm>
            <a:prstGeom prst="ellipse">
              <a:avLst/>
            </a:pr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flipH="1">
              <a:off x="6694180" y="2447480"/>
              <a:ext cx="1108062" cy="110806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33"/>
            <p:cNvSpPr>
              <a:spLocks noEditPoints="1"/>
            </p:cNvSpPr>
            <p:nvPr/>
          </p:nvSpPr>
          <p:spPr bwMode="auto">
            <a:xfrm>
              <a:off x="7079712" y="2856352"/>
              <a:ext cx="392297" cy="368433"/>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353943"/>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39" name="组合 38"/>
          <p:cNvGrpSpPr/>
          <p:nvPr/>
        </p:nvGrpSpPr>
        <p:grpSpPr>
          <a:xfrm>
            <a:off x="6269121" y="4346909"/>
            <a:ext cx="2054609" cy="1908215"/>
            <a:chOff x="6269121" y="4346909"/>
            <a:chExt cx="2054609" cy="1908215"/>
          </a:xfrm>
        </p:grpSpPr>
        <p:sp>
          <p:nvSpPr>
            <p:cNvPr id="40" name="任意多边形 39"/>
            <p:cNvSpPr/>
            <p:nvPr/>
          </p:nvSpPr>
          <p:spPr>
            <a:xfrm rot="10800000">
              <a:off x="6269121" y="4346909"/>
              <a:ext cx="2054609" cy="1908215"/>
            </a:xfrm>
            <a:custGeom>
              <a:avLst/>
              <a:gdLst>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552755"/>
                <a:gd name="connsiteX1" fmla="*/ 1656272 w 1656272"/>
                <a:gd name="connsiteY1" fmla="*/ 1552755 h 1552755"/>
                <a:gd name="connsiteX2" fmla="*/ 1121434 w 1656272"/>
                <a:gd name="connsiteY2" fmla="*/ 0 h 1552755"/>
                <a:gd name="connsiteX3" fmla="*/ 0 w 1656272"/>
                <a:gd name="connsiteY3" fmla="*/ 0 h 1552755"/>
                <a:gd name="connsiteX0" fmla="*/ 138022 w 1656272"/>
                <a:gd name="connsiteY0" fmla="*/ 888521 h 1791403"/>
                <a:gd name="connsiteX1" fmla="*/ 1656272 w 1656272"/>
                <a:gd name="connsiteY1" fmla="*/ 1552755 h 1791403"/>
                <a:gd name="connsiteX2" fmla="*/ 1121434 w 1656272"/>
                <a:gd name="connsiteY2" fmla="*/ 0 h 1791403"/>
                <a:gd name="connsiteX3" fmla="*/ 0 w 1656272"/>
                <a:gd name="connsiteY3" fmla="*/ 0 h 1791403"/>
                <a:gd name="connsiteX0" fmla="*/ 138022 w 1651790"/>
                <a:gd name="connsiteY0" fmla="*/ 888521 h 1782200"/>
                <a:gd name="connsiteX1" fmla="*/ 1651790 w 1651790"/>
                <a:gd name="connsiteY1" fmla="*/ 1539308 h 1782200"/>
                <a:gd name="connsiteX2" fmla="*/ 1121434 w 1651790"/>
                <a:gd name="connsiteY2" fmla="*/ 0 h 1782200"/>
                <a:gd name="connsiteX3" fmla="*/ 0 w 1651790"/>
                <a:gd name="connsiteY3" fmla="*/ 0 h 1782200"/>
                <a:gd name="connsiteX0" fmla="*/ 138022 w 1873117"/>
                <a:gd name="connsiteY0" fmla="*/ 888521 h 1782200"/>
                <a:gd name="connsiteX1" fmla="*/ 1651790 w 1873117"/>
                <a:gd name="connsiteY1" fmla="*/ 1539308 h 1782200"/>
                <a:gd name="connsiteX2" fmla="*/ 1121434 w 1873117"/>
                <a:gd name="connsiteY2" fmla="*/ 0 h 1782200"/>
                <a:gd name="connsiteX3" fmla="*/ 0 w 1873117"/>
                <a:gd name="connsiteY3" fmla="*/ 0 h 1782200"/>
                <a:gd name="connsiteX0" fmla="*/ 138022 w 1908032"/>
                <a:gd name="connsiteY0" fmla="*/ 888521 h 1782200"/>
                <a:gd name="connsiteX1" fmla="*/ 1651790 w 1908032"/>
                <a:gd name="connsiteY1" fmla="*/ 1539308 h 1782200"/>
                <a:gd name="connsiteX2" fmla="*/ 1121434 w 1908032"/>
                <a:gd name="connsiteY2" fmla="*/ 0 h 1782200"/>
                <a:gd name="connsiteX3" fmla="*/ 0 w 1908032"/>
                <a:gd name="connsiteY3" fmla="*/ 0 h 1782200"/>
                <a:gd name="connsiteX0" fmla="*/ 138022 w 1928835"/>
                <a:gd name="connsiteY0" fmla="*/ 888521 h 1791403"/>
                <a:gd name="connsiteX1" fmla="*/ 1678684 w 1928835"/>
                <a:gd name="connsiteY1" fmla="*/ 1552755 h 1791403"/>
                <a:gd name="connsiteX2" fmla="*/ 1121434 w 1928835"/>
                <a:gd name="connsiteY2" fmla="*/ 0 h 1791403"/>
                <a:gd name="connsiteX3" fmla="*/ 0 w 1928835"/>
                <a:gd name="connsiteY3" fmla="*/ 0 h 1791403"/>
              </a:gdLst>
              <a:ahLst/>
              <a:cxnLst>
                <a:cxn ang="0">
                  <a:pos x="connsiteX0" y="connsiteY0"/>
                </a:cxn>
                <a:cxn ang="0">
                  <a:pos x="connsiteX1" y="connsiteY1"/>
                </a:cxn>
                <a:cxn ang="0">
                  <a:pos x="connsiteX2" y="connsiteY2"/>
                </a:cxn>
                <a:cxn ang="0">
                  <a:pos x="connsiteX3" y="connsiteY3"/>
                </a:cxn>
              </a:cxnLst>
              <a:rect l="l" t="t" r="r" b="b"/>
              <a:pathLst>
                <a:path w="1928835" h="1791403">
                  <a:moveTo>
                    <a:pt x="138022" y="888521"/>
                  </a:moveTo>
                  <a:cubicBezTo>
                    <a:pt x="168976" y="1921238"/>
                    <a:pt x="1347412" y="1954391"/>
                    <a:pt x="1678684" y="1552755"/>
                  </a:cubicBezTo>
                  <a:cubicBezTo>
                    <a:pt x="2257923" y="905182"/>
                    <a:pt x="1730020" y="2114"/>
                    <a:pt x="1121434" y="0"/>
                  </a:cubicBezTo>
                  <a:lnTo>
                    <a:pt x="0" y="0"/>
                  </a:lnTo>
                </a:path>
              </a:pathLst>
            </a:custGeom>
            <a:noFill/>
            <a:ln w="12700">
              <a:solidFill>
                <a:schemeClr val="tx1">
                  <a:lumMod val="50000"/>
                  <a:lumOff val="50000"/>
                </a:schemeClr>
              </a:solidFill>
              <a:prstDash val="dash"/>
              <a:headEnd type="oval"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0800000">
              <a:off x="6481526" y="4543978"/>
              <a:ext cx="1533366" cy="1533366"/>
            </a:xfrm>
            <a:prstGeom prst="ellipse">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0800000">
              <a:off x="6694180" y="4756630"/>
              <a:ext cx="1108062" cy="110806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Freeform 22"/>
            <p:cNvSpPr>
              <a:spLocks noChangeAspect="1" noEditPoints="1"/>
            </p:cNvSpPr>
            <p:nvPr/>
          </p:nvSpPr>
          <p:spPr bwMode="auto">
            <a:xfrm>
              <a:off x="7068208" y="5099279"/>
              <a:ext cx="360000" cy="422764"/>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595959"/>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44" name="文本框 43"/>
          <p:cNvSpPr txBox="1"/>
          <p:nvPr/>
        </p:nvSpPr>
        <p:spPr>
          <a:xfrm>
            <a:off x="8663599" y="584696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1237683" y="169772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1237683" y="5846963"/>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8663599" y="169772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0535807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fltVal val="0"/>
                                          </p:val>
                                        </p:tav>
                                        <p:tav tm="100000">
                                          <p:val>
                                            <p:strVal val="#ppt_w"/>
                                          </p:val>
                                        </p:tav>
                                      </p:tavLst>
                                    </p:anim>
                                    <p:anim calcmode="lin" valueType="num">
                                      <p:cBhvr>
                                        <p:cTn id="18" dur="1000" fill="hold"/>
                                        <p:tgtEl>
                                          <p:spTgt spid="29"/>
                                        </p:tgtEl>
                                        <p:attrNameLst>
                                          <p:attrName>ppt_h</p:attrName>
                                        </p:attrNameLst>
                                      </p:cBhvr>
                                      <p:tavLst>
                                        <p:tav tm="0">
                                          <p:val>
                                            <p:fltVal val="0"/>
                                          </p:val>
                                        </p:tav>
                                        <p:tav tm="100000">
                                          <p:val>
                                            <p:strVal val="#ppt_h"/>
                                          </p:val>
                                        </p:tav>
                                      </p:tavLst>
                                    </p:anim>
                                    <p:animEffect transition="in" filter="fade">
                                      <p:cBhvr>
                                        <p:cTn id="19" dur="1000"/>
                                        <p:tgtEl>
                                          <p:spTgt spid="29"/>
                                        </p:tgtEl>
                                      </p:cBhvr>
                                    </p:animEffect>
                                  </p:childTnLst>
                                </p:cTn>
                              </p:par>
                              <p:par>
                                <p:cTn id="20" presetID="53" presetClass="entr" presetSubtype="16" fill="hold" nodeType="withEffect">
                                  <p:stCondLst>
                                    <p:cond delay="25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ppt_w</p:attrName>
                                        </p:attrNameLst>
                                      </p:cBhvr>
                                      <p:tavLst>
                                        <p:tav tm="0">
                                          <p:val>
                                            <p:fltVal val="0"/>
                                          </p:val>
                                        </p:tav>
                                        <p:tav tm="100000">
                                          <p:val>
                                            <p:strVal val="#ppt_w"/>
                                          </p:val>
                                        </p:tav>
                                      </p:tavLst>
                                    </p:anim>
                                    <p:anim calcmode="lin" valueType="num">
                                      <p:cBhvr>
                                        <p:cTn id="23" dur="1000" fill="hold"/>
                                        <p:tgtEl>
                                          <p:spTgt spid="34"/>
                                        </p:tgtEl>
                                        <p:attrNameLst>
                                          <p:attrName>ppt_h</p:attrName>
                                        </p:attrNameLst>
                                      </p:cBhvr>
                                      <p:tavLst>
                                        <p:tav tm="0">
                                          <p:val>
                                            <p:fltVal val="0"/>
                                          </p:val>
                                        </p:tav>
                                        <p:tav tm="100000">
                                          <p:val>
                                            <p:strVal val="#ppt_h"/>
                                          </p:val>
                                        </p:tav>
                                      </p:tavLst>
                                    </p:anim>
                                    <p:animEffect transition="in" filter="fade">
                                      <p:cBhvr>
                                        <p:cTn id="24" dur="1000"/>
                                        <p:tgtEl>
                                          <p:spTgt spid="34"/>
                                        </p:tgtEl>
                                      </p:cBhvr>
                                    </p:animEffect>
                                  </p:childTnLst>
                                </p:cTn>
                              </p:par>
                              <p:par>
                                <p:cTn id="25" presetID="53" presetClass="entr" presetSubtype="16"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750"/>
                                  </p:stCondLst>
                                  <p:childTnLst>
                                    <p:set>
                                      <p:cBhvr>
                                        <p:cTn id="31" dur="1" fill="hold">
                                          <p:stCondLst>
                                            <p:cond delay="0"/>
                                          </p:stCondLst>
                                        </p:cTn>
                                        <p:tgtEl>
                                          <p:spTgt spid="39"/>
                                        </p:tgtEl>
                                        <p:attrNameLst>
                                          <p:attrName>style.visibility</p:attrName>
                                        </p:attrNameLst>
                                      </p:cBhvr>
                                      <p:to>
                                        <p:strVal val="visible"/>
                                      </p:to>
                                    </p:set>
                                    <p:anim calcmode="lin" valueType="num">
                                      <p:cBhvr>
                                        <p:cTn id="32" dur="1000" fill="hold"/>
                                        <p:tgtEl>
                                          <p:spTgt spid="39"/>
                                        </p:tgtEl>
                                        <p:attrNameLst>
                                          <p:attrName>ppt_w</p:attrName>
                                        </p:attrNameLst>
                                      </p:cBhvr>
                                      <p:tavLst>
                                        <p:tav tm="0">
                                          <p:val>
                                            <p:fltVal val="0"/>
                                          </p:val>
                                        </p:tav>
                                        <p:tav tm="100000">
                                          <p:val>
                                            <p:strVal val="#ppt_w"/>
                                          </p:val>
                                        </p:tav>
                                      </p:tavLst>
                                    </p:anim>
                                    <p:anim calcmode="lin" valueType="num">
                                      <p:cBhvr>
                                        <p:cTn id="33" dur="1000" fill="hold"/>
                                        <p:tgtEl>
                                          <p:spTgt spid="39"/>
                                        </p:tgtEl>
                                        <p:attrNameLst>
                                          <p:attrName>ppt_h</p:attrName>
                                        </p:attrNameLst>
                                      </p:cBhvr>
                                      <p:tavLst>
                                        <p:tav tm="0">
                                          <p:val>
                                            <p:fltVal val="0"/>
                                          </p:val>
                                        </p:tav>
                                        <p:tav tm="100000">
                                          <p:val>
                                            <p:strVal val="#ppt_h"/>
                                          </p:val>
                                        </p:tav>
                                      </p:tavLst>
                                    </p:anim>
                                    <p:animEffect transition="in" filter="fade">
                                      <p:cBhvr>
                                        <p:cTn id="34" dur="1000"/>
                                        <p:tgtEl>
                                          <p:spTgt spid="39"/>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4" name="Freeform 5"/>
          <p:cNvSpPr/>
          <p:nvPr/>
        </p:nvSpPr>
        <p:spPr bwMode="auto">
          <a:xfrm>
            <a:off x="757238" y="4635500"/>
            <a:ext cx="3367088" cy="422275"/>
          </a:xfrm>
          <a:custGeom>
            <a:avLst/>
            <a:gdLst>
              <a:gd name="T0" fmla="*/ 0 w 4416"/>
              <a:gd name="T1" fmla="*/ 0 h 554"/>
              <a:gd name="T2" fmla="*/ 4416 w 4416"/>
              <a:gd name="T3" fmla="*/ 0 h 554"/>
              <a:gd name="T4" fmla="*/ 4016 w 4416"/>
              <a:gd name="T5" fmla="*/ 554 h 554"/>
              <a:gd name="T6" fmla="*/ 400 w 4416"/>
              <a:gd name="T7" fmla="*/ 554 h 554"/>
              <a:gd name="T8" fmla="*/ 0 w 4416"/>
              <a:gd name="T9" fmla="*/ 0 h 554"/>
            </a:gdLst>
            <a:ahLst/>
            <a:cxnLst>
              <a:cxn ang="0">
                <a:pos x="T0" y="T1"/>
              </a:cxn>
              <a:cxn ang="0">
                <a:pos x="T2" y="T3"/>
              </a:cxn>
              <a:cxn ang="0">
                <a:pos x="T4" y="T5"/>
              </a:cxn>
              <a:cxn ang="0">
                <a:pos x="T6" y="T7"/>
              </a:cxn>
              <a:cxn ang="0">
                <a:pos x="T8" y="T9"/>
              </a:cxn>
            </a:cxnLst>
            <a:rect l="0" t="0" r="r" b="b"/>
            <a:pathLst>
              <a:path w="4416" h="554">
                <a:moveTo>
                  <a:pt x="0" y="0"/>
                </a:moveTo>
                <a:lnTo>
                  <a:pt x="4416" y="0"/>
                </a:lnTo>
                <a:lnTo>
                  <a:pt x="4016" y="554"/>
                </a:lnTo>
                <a:lnTo>
                  <a:pt x="400" y="554"/>
                </a:lnTo>
                <a:lnTo>
                  <a:pt x="0" y="0"/>
                </a:lnTo>
                <a:close/>
              </a:path>
            </a:pathLst>
          </a:custGeom>
          <a:solidFill>
            <a:srgbClr val="B64202"/>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Rectangle 6"/>
          <p:cNvSpPr/>
          <p:nvPr/>
        </p:nvSpPr>
        <p:spPr>
          <a:xfrm>
            <a:off x="1588" y="1885950"/>
            <a:ext cx="12195175" cy="274955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6" name="Freeform 7"/>
          <p:cNvSpPr/>
          <p:nvPr/>
        </p:nvSpPr>
        <p:spPr bwMode="auto">
          <a:xfrm>
            <a:off x="757238" y="1463675"/>
            <a:ext cx="3367088" cy="422275"/>
          </a:xfrm>
          <a:custGeom>
            <a:avLst/>
            <a:gdLst>
              <a:gd name="T0" fmla="*/ 0 w 4416"/>
              <a:gd name="T1" fmla="*/ 553 h 553"/>
              <a:gd name="T2" fmla="*/ 4416 w 4416"/>
              <a:gd name="T3" fmla="*/ 553 h 553"/>
              <a:gd name="T4" fmla="*/ 4016 w 4416"/>
              <a:gd name="T5" fmla="*/ 0 h 553"/>
              <a:gd name="T6" fmla="*/ 400 w 4416"/>
              <a:gd name="T7" fmla="*/ 0 h 553"/>
              <a:gd name="T8" fmla="*/ 0 w 4416"/>
              <a:gd name="T9" fmla="*/ 553 h 553"/>
            </a:gdLst>
            <a:ahLst/>
            <a:cxnLst>
              <a:cxn ang="0">
                <a:pos x="T0" y="T1"/>
              </a:cxn>
              <a:cxn ang="0">
                <a:pos x="T2" y="T3"/>
              </a:cxn>
              <a:cxn ang="0">
                <a:pos x="T4" y="T5"/>
              </a:cxn>
              <a:cxn ang="0">
                <a:pos x="T6" y="T7"/>
              </a:cxn>
              <a:cxn ang="0">
                <a:pos x="T8" y="T9"/>
              </a:cxn>
            </a:cxnLst>
            <a:rect l="0" t="0" r="r" b="b"/>
            <a:pathLst>
              <a:path w="4416" h="553">
                <a:moveTo>
                  <a:pt x="0" y="553"/>
                </a:moveTo>
                <a:lnTo>
                  <a:pt x="4416" y="553"/>
                </a:lnTo>
                <a:lnTo>
                  <a:pt x="4016" y="0"/>
                </a:lnTo>
                <a:lnTo>
                  <a:pt x="400" y="0"/>
                </a:lnTo>
                <a:lnTo>
                  <a:pt x="0" y="553"/>
                </a:lnTo>
                <a:close/>
              </a:path>
            </a:pathLst>
          </a:custGeom>
          <a:solidFill>
            <a:srgbClr val="B64202"/>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Rectangle 8"/>
          <p:cNvSpPr/>
          <p:nvPr/>
        </p:nvSpPr>
        <p:spPr>
          <a:xfrm>
            <a:off x="1062038" y="1463675"/>
            <a:ext cx="2755900" cy="3594100"/>
          </a:xfrm>
          <a:prstGeom prst="rect">
            <a:avLst/>
          </a:prstGeom>
          <a:solidFill>
            <a:srgbClr val="EA5503"/>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8" name="Freeform 9"/>
          <p:cNvSpPr>
            <a:spLocks noEditPoints="1"/>
          </p:cNvSpPr>
          <p:nvPr/>
        </p:nvSpPr>
        <p:spPr>
          <a:xfrm>
            <a:off x="1377949" y="1983082"/>
            <a:ext cx="2124075" cy="2130425"/>
          </a:xfrm>
          <a:custGeom>
            <a:avLst/>
            <a:gdLst/>
            <a:ahLst/>
            <a:cxnLst>
              <a:cxn ang="0">
                <a:pos x="630224561" y="544596101"/>
              </a:cxn>
              <a:cxn ang="0">
                <a:pos x="648231565" y="424223649"/>
              </a:cxn>
              <a:cxn ang="0">
                <a:pos x="574462829" y="617637497"/>
              </a:cxn>
              <a:cxn ang="0">
                <a:pos x="991514704" y="671979770"/>
              </a:cxn>
              <a:cxn ang="0">
                <a:pos x="574462829" y="617637497"/>
              </a:cxn>
              <a:cxn ang="0">
                <a:pos x="991514704" y="733918800"/>
              </a:cxn>
              <a:cxn ang="0">
                <a:pos x="574462829" y="788261836"/>
              </a:cxn>
              <a:cxn ang="0">
                <a:pos x="574462829" y="858965651"/>
              </a:cxn>
              <a:cxn ang="0">
                <a:pos x="711543785" y="913308687"/>
              </a:cxn>
              <a:cxn ang="0">
                <a:pos x="574462829" y="858965651"/>
              </a:cxn>
              <a:cxn ang="0">
                <a:pos x="991514704" y="497265045"/>
              </a:cxn>
              <a:cxn ang="0">
                <a:pos x="756850526" y="552192095"/>
              </a:cxn>
              <a:cxn ang="0">
                <a:pos x="1089097926" y="1197877512"/>
              </a:cxn>
              <a:cxn ang="0">
                <a:pos x="926459477" y="1103800176"/>
              </a:cxn>
              <a:cxn ang="0">
                <a:pos x="1089097926" y="1197877512"/>
              </a:cxn>
              <a:cxn ang="0">
                <a:pos x="1199459894" y="1037770761"/>
              </a:cxn>
              <a:cxn ang="0">
                <a:pos x="1028689446" y="1121330509"/>
              </a:cxn>
              <a:cxn ang="0">
                <a:pos x="1008359450" y="927332648"/>
              </a:cxn>
              <a:cxn ang="0">
                <a:pos x="1227341141" y="766641883"/>
              </a:cxn>
              <a:cxn ang="0">
                <a:pos x="1290073375" y="657371796"/>
              </a:cxn>
              <a:cxn ang="0">
                <a:pos x="1391141086" y="760213916"/>
              </a:cxn>
              <a:cxn ang="0">
                <a:pos x="1272647882" y="1048873126"/>
              </a:cxn>
              <a:cxn ang="0">
                <a:pos x="1341188360" y="828580913"/>
              </a:cxn>
              <a:cxn ang="0">
                <a:pos x="1315050119" y="766641883"/>
              </a:cxn>
              <a:cxn ang="0">
                <a:pos x="1183777407" y="689510102"/>
              </a:cxn>
              <a:cxn ang="0">
                <a:pos x="612218319" y="309695151"/>
              </a:cxn>
              <a:cxn ang="0">
                <a:pos x="1164028158" y="451687556"/>
              </a:cxn>
              <a:cxn ang="0">
                <a:pos x="1057151442" y="757876335"/>
              </a:cxn>
              <a:cxn ang="0">
                <a:pos x="1022881202" y="416627656"/>
              </a:cxn>
              <a:cxn ang="0">
                <a:pos x="697022795" y="566800833"/>
              </a:cxn>
              <a:cxn ang="0">
                <a:pos x="496048107" y="593679962"/>
              </a:cxn>
              <a:cxn ang="0">
                <a:pos x="530318346" y="1152300024"/>
              </a:cxn>
              <a:cxn ang="0">
                <a:pos x="829457004" y="1259816542"/>
              </a:cxn>
              <a:cxn ang="0">
                <a:pos x="389171391" y="1117824137"/>
              </a:cxn>
              <a:cxn ang="0">
                <a:pos x="612218319" y="309695151"/>
              </a:cxn>
              <a:cxn ang="0">
                <a:pos x="1618835524" y="814556953"/>
              </a:cxn>
              <a:cxn ang="0">
                <a:pos x="0" y="814556953"/>
              </a:cxn>
              <a:cxn ang="0">
                <a:pos x="809127007" y="119787675"/>
              </a:cxn>
              <a:cxn ang="0">
                <a:pos x="809127007" y="1508741454"/>
              </a:cxn>
              <a:cxn ang="0">
                <a:pos x="809127007" y="119787675"/>
              </a:cxn>
            </a:cxnLst>
            <a:rect l="0" t="0" r="0" b="0"/>
            <a:pathLst>
              <a:path w="2787" h="2787">
                <a:moveTo>
                  <a:pt x="909" y="932"/>
                </a:moveTo>
                <a:lnTo>
                  <a:pt x="1085" y="932"/>
                </a:lnTo>
                <a:cubicBezTo>
                  <a:pt x="1102" y="932"/>
                  <a:pt x="1116" y="918"/>
                  <a:pt x="1116" y="901"/>
                </a:cubicBezTo>
                <a:lnTo>
                  <a:pt x="1116" y="726"/>
                </a:lnTo>
                <a:lnTo>
                  <a:pt x="909" y="932"/>
                </a:lnTo>
                <a:close/>
                <a:moveTo>
                  <a:pt x="989" y="1057"/>
                </a:moveTo>
                <a:lnTo>
                  <a:pt x="1707" y="1057"/>
                </a:lnTo>
                <a:lnTo>
                  <a:pt x="1707" y="1150"/>
                </a:lnTo>
                <a:lnTo>
                  <a:pt x="989" y="1150"/>
                </a:lnTo>
                <a:lnTo>
                  <a:pt x="989" y="1057"/>
                </a:lnTo>
                <a:close/>
                <a:moveTo>
                  <a:pt x="989" y="1256"/>
                </a:moveTo>
                <a:lnTo>
                  <a:pt x="1707" y="1256"/>
                </a:lnTo>
                <a:lnTo>
                  <a:pt x="1707" y="1349"/>
                </a:lnTo>
                <a:lnTo>
                  <a:pt x="989" y="1349"/>
                </a:lnTo>
                <a:lnTo>
                  <a:pt x="989" y="1256"/>
                </a:lnTo>
                <a:close/>
                <a:moveTo>
                  <a:pt x="989" y="1470"/>
                </a:moveTo>
                <a:lnTo>
                  <a:pt x="1225" y="1470"/>
                </a:lnTo>
                <a:lnTo>
                  <a:pt x="1225" y="1563"/>
                </a:lnTo>
                <a:lnTo>
                  <a:pt x="989" y="1563"/>
                </a:lnTo>
                <a:lnTo>
                  <a:pt x="989" y="1470"/>
                </a:lnTo>
                <a:close/>
                <a:moveTo>
                  <a:pt x="1303" y="851"/>
                </a:moveTo>
                <a:lnTo>
                  <a:pt x="1707" y="851"/>
                </a:lnTo>
                <a:lnTo>
                  <a:pt x="1707" y="945"/>
                </a:lnTo>
                <a:lnTo>
                  <a:pt x="1303" y="945"/>
                </a:lnTo>
                <a:lnTo>
                  <a:pt x="1303" y="851"/>
                </a:lnTo>
                <a:close/>
                <a:moveTo>
                  <a:pt x="1875" y="2050"/>
                </a:moveTo>
                <a:cubicBezTo>
                  <a:pt x="1715" y="2246"/>
                  <a:pt x="1551" y="2376"/>
                  <a:pt x="1514" y="2354"/>
                </a:cubicBezTo>
                <a:cubicBezTo>
                  <a:pt x="1476" y="2332"/>
                  <a:pt x="1507" y="2126"/>
                  <a:pt x="1595" y="1889"/>
                </a:cubicBezTo>
                <a:cubicBezTo>
                  <a:pt x="1640" y="1918"/>
                  <a:pt x="1685" y="1948"/>
                  <a:pt x="1733" y="1976"/>
                </a:cubicBezTo>
                <a:cubicBezTo>
                  <a:pt x="1780" y="2003"/>
                  <a:pt x="1827" y="2026"/>
                  <a:pt x="1875" y="2050"/>
                </a:cubicBezTo>
                <a:close/>
                <a:moveTo>
                  <a:pt x="2248" y="1379"/>
                </a:moveTo>
                <a:cubicBezTo>
                  <a:pt x="2216" y="1488"/>
                  <a:pt x="2153" y="1624"/>
                  <a:pt x="2065" y="1776"/>
                </a:cubicBezTo>
                <a:cubicBezTo>
                  <a:pt x="2021" y="1854"/>
                  <a:pt x="1970" y="1928"/>
                  <a:pt x="1918" y="1996"/>
                </a:cubicBezTo>
                <a:cubicBezTo>
                  <a:pt x="1869" y="1972"/>
                  <a:pt x="1821" y="1946"/>
                  <a:pt x="1771" y="1919"/>
                </a:cubicBezTo>
                <a:cubicBezTo>
                  <a:pt x="1719" y="1891"/>
                  <a:pt x="1670" y="1857"/>
                  <a:pt x="1621" y="1824"/>
                </a:cubicBezTo>
                <a:cubicBezTo>
                  <a:pt x="1653" y="1745"/>
                  <a:pt x="1691" y="1664"/>
                  <a:pt x="1736" y="1587"/>
                </a:cubicBezTo>
                <a:cubicBezTo>
                  <a:pt x="1823" y="1434"/>
                  <a:pt x="1909" y="1312"/>
                  <a:pt x="1987" y="1230"/>
                </a:cubicBezTo>
                <a:cubicBezTo>
                  <a:pt x="2028" y="1257"/>
                  <a:pt x="2069" y="1286"/>
                  <a:pt x="2113" y="1312"/>
                </a:cubicBezTo>
                <a:cubicBezTo>
                  <a:pt x="2157" y="1337"/>
                  <a:pt x="2202" y="1356"/>
                  <a:pt x="2248" y="1379"/>
                </a:cubicBezTo>
                <a:close/>
                <a:moveTo>
                  <a:pt x="2221" y="1125"/>
                </a:moveTo>
                <a:cubicBezTo>
                  <a:pt x="2246" y="1139"/>
                  <a:pt x="2261" y="1164"/>
                  <a:pt x="2268" y="1197"/>
                </a:cubicBezTo>
                <a:cubicBezTo>
                  <a:pt x="2315" y="1210"/>
                  <a:pt x="2362" y="1241"/>
                  <a:pt x="2395" y="1301"/>
                </a:cubicBezTo>
                <a:cubicBezTo>
                  <a:pt x="2417" y="1353"/>
                  <a:pt x="2409" y="1426"/>
                  <a:pt x="2378" y="1482"/>
                </a:cubicBezTo>
                <a:cubicBezTo>
                  <a:pt x="2325" y="1579"/>
                  <a:pt x="2254" y="1698"/>
                  <a:pt x="2191" y="1795"/>
                </a:cubicBezTo>
                <a:cubicBezTo>
                  <a:pt x="2150" y="1811"/>
                  <a:pt x="2158" y="1726"/>
                  <a:pt x="2173" y="1705"/>
                </a:cubicBezTo>
                <a:cubicBezTo>
                  <a:pt x="2224" y="1628"/>
                  <a:pt x="2267" y="1556"/>
                  <a:pt x="2309" y="1418"/>
                </a:cubicBezTo>
                <a:cubicBezTo>
                  <a:pt x="2318" y="1353"/>
                  <a:pt x="2287" y="1323"/>
                  <a:pt x="2268" y="1293"/>
                </a:cubicBezTo>
                <a:cubicBezTo>
                  <a:pt x="2267" y="1299"/>
                  <a:pt x="2266" y="1306"/>
                  <a:pt x="2264" y="1312"/>
                </a:cubicBezTo>
                <a:cubicBezTo>
                  <a:pt x="2226" y="1294"/>
                  <a:pt x="2188" y="1275"/>
                  <a:pt x="2150" y="1255"/>
                </a:cubicBezTo>
                <a:cubicBezTo>
                  <a:pt x="2111" y="1234"/>
                  <a:pt x="2074" y="1206"/>
                  <a:pt x="2038" y="1180"/>
                </a:cubicBezTo>
                <a:cubicBezTo>
                  <a:pt x="2109" y="1119"/>
                  <a:pt x="2172" y="1097"/>
                  <a:pt x="2221" y="1125"/>
                </a:cubicBezTo>
                <a:close/>
                <a:moveTo>
                  <a:pt x="1054" y="530"/>
                </a:moveTo>
                <a:lnTo>
                  <a:pt x="1761" y="530"/>
                </a:lnTo>
                <a:cubicBezTo>
                  <a:pt x="1895" y="530"/>
                  <a:pt x="2004" y="639"/>
                  <a:pt x="2004" y="773"/>
                </a:cubicBezTo>
                <a:lnTo>
                  <a:pt x="2004" y="1097"/>
                </a:lnTo>
                <a:cubicBezTo>
                  <a:pt x="1926" y="1158"/>
                  <a:pt x="1881" y="1215"/>
                  <a:pt x="1820" y="1297"/>
                </a:cubicBezTo>
                <a:lnTo>
                  <a:pt x="1820" y="773"/>
                </a:lnTo>
                <a:cubicBezTo>
                  <a:pt x="1820" y="740"/>
                  <a:pt x="1794" y="713"/>
                  <a:pt x="1761" y="713"/>
                </a:cubicBezTo>
                <a:lnTo>
                  <a:pt x="1200" y="713"/>
                </a:lnTo>
                <a:lnTo>
                  <a:pt x="1200" y="970"/>
                </a:lnTo>
                <a:cubicBezTo>
                  <a:pt x="1200" y="995"/>
                  <a:pt x="1179" y="1016"/>
                  <a:pt x="1154" y="1016"/>
                </a:cubicBezTo>
                <a:lnTo>
                  <a:pt x="854" y="1016"/>
                </a:lnTo>
                <a:lnTo>
                  <a:pt x="854" y="1913"/>
                </a:lnTo>
                <a:cubicBezTo>
                  <a:pt x="854" y="1946"/>
                  <a:pt x="881" y="1972"/>
                  <a:pt x="913" y="1972"/>
                </a:cubicBezTo>
                <a:lnTo>
                  <a:pt x="1476" y="1972"/>
                </a:lnTo>
                <a:cubicBezTo>
                  <a:pt x="1457" y="2033"/>
                  <a:pt x="1440" y="2095"/>
                  <a:pt x="1428" y="2156"/>
                </a:cubicBezTo>
                <a:lnTo>
                  <a:pt x="913" y="2156"/>
                </a:lnTo>
                <a:cubicBezTo>
                  <a:pt x="780" y="2156"/>
                  <a:pt x="670" y="2047"/>
                  <a:pt x="670" y="1913"/>
                </a:cubicBezTo>
                <a:lnTo>
                  <a:pt x="670" y="913"/>
                </a:lnTo>
                <a:lnTo>
                  <a:pt x="1054" y="530"/>
                </a:lnTo>
                <a:close/>
                <a:moveTo>
                  <a:pt x="1393" y="0"/>
                </a:moveTo>
                <a:cubicBezTo>
                  <a:pt x="2163" y="0"/>
                  <a:pt x="2787" y="624"/>
                  <a:pt x="2787" y="1394"/>
                </a:cubicBezTo>
                <a:cubicBezTo>
                  <a:pt x="2787" y="2163"/>
                  <a:pt x="2163" y="2787"/>
                  <a:pt x="1393" y="2787"/>
                </a:cubicBezTo>
                <a:cubicBezTo>
                  <a:pt x="624" y="2787"/>
                  <a:pt x="0" y="2163"/>
                  <a:pt x="0" y="1394"/>
                </a:cubicBezTo>
                <a:cubicBezTo>
                  <a:pt x="0" y="624"/>
                  <a:pt x="624" y="0"/>
                  <a:pt x="1393" y="0"/>
                </a:cubicBezTo>
                <a:close/>
                <a:moveTo>
                  <a:pt x="1393" y="205"/>
                </a:moveTo>
                <a:cubicBezTo>
                  <a:pt x="2050" y="205"/>
                  <a:pt x="2582" y="737"/>
                  <a:pt x="2582" y="1394"/>
                </a:cubicBezTo>
                <a:cubicBezTo>
                  <a:pt x="2582" y="2050"/>
                  <a:pt x="2050" y="2582"/>
                  <a:pt x="1393" y="2582"/>
                </a:cubicBezTo>
                <a:cubicBezTo>
                  <a:pt x="737" y="2582"/>
                  <a:pt x="205" y="2050"/>
                  <a:pt x="205" y="1394"/>
                </a:cubicBezTo>
                <a:cubicBezTo>
                  <a:pt x="205" y="737"/>
                  <a:pt x="737" y="205"/>
                  <a:pt x="1393" y="205"/>
                </a:cubicBezTo>
                <a:close/>
              </a:path>
            </a:pathLst>
          </a:custGeom>
          <a:solidFill>
            <a:srgbClr val="FFFFFF">
              <a:alpha val="100000"/>
            </a:srgbClr>
          </a:solidFill>
          <a:ln w="9525">
            <a:noFill/>
          </a:ln>
        </p:spPr>
        <p:txBody>
          <a:bodyPr/>
          <a:lstStyle/>
          <a:p>
            <a:endParaRPr lang="zh-CN" altLang="en-US"/>
          </a:p>
        </p:txBody>
      </p:sp>
      <p:sp>
        <p:nvSpPr>
          <p:cNvPr id="9" name="文本框 8"/>
          <p:cNvSpPr txBox="1"/>
          <p:nvPr/>
        </p:nvSpPr>
        <p:spPr>
          <a:xfrm>
            <a:off x="5196587" y="2224116"/>
            <a:ext cx="6109366" cy="1107996"/>
          </a:xfrm>
          <a:prstGeom prst="rect">
            <a:avLst/>
          </a:prstGeom>
          <a:noFill/>
        </p:spPr>
        <p:txBody>
          <a:bodyPr wrap="none" rtlCol="0">
            <a:spAutoFit/>
          </a:bodyPr>
          <a:lstStyle/>
          <a:p>
            <a:pPr algn="ctr" fontAlgn="auto">
              <a:spcBef>
                <a:spcPts val="0"/>
              </a:spcBef>
              <a:spcAft>
                <a:spcPts val="0"/>
              </a:spcAft>
              <a:defRPr/>
            </a:pPr>
            <a:r>
              <a:rPr lang="zh-CN" altLang="en-US" sz="6600" b="1" dirty="0" smtClean="0">
                <a:solidFill>
                  <a:schemeClr val="bg1"/>
                </a:solidFill>
                <a:latin typeface="微软雅黑" pitchFamily="34" charset="-122"/>
                <a:ea typeface="微软雅黑" pitchFamily="34" charset="-122"/>
                <a:sym typeface="微软雅黑" pitchFamily="34" charset="-122"/>
              </a:rPr>
              <a:t>感谢各位的聆听</a:t>
            </a:r>
            <a:endParaRPr lang="zh-CN" altLang="en-US" sz="6600" b="1" dirty="0">
              <a:solidFill>
                <a:schemeClr val="bg1"/>
              </a:solidFill>
              <a:latin typeface="微软雅黑" pitchFamily="34" charset="-122"/>
              <a:ea typeface="微软雅黑" pitchFamily="34" charset="-122"/>
              <a:sym typeface="微软雅黑" pitchFamily="34" charset="-122"/>
            </a:endParaRPr>
          </a:p>
        </p:txBody>
      </p:sp>
      <p:sp>
        <p:nvSpPr>
          <p:cNvPr id="10" name="文本框 9"/>
          <p:cNvSpPr txBox="1"/>
          <p:nvPr/>
        </p:nvSpPr>
        <p:spPr>
          <a:xfrm>
            <a:off x="5927298" y="3647090"/>
            <a:ext cx="4705134" cy="830997"/>
          </a:xfrm>
          <a:prstGeom prst="rect">
            <a:avLst/>
          </a:prstGeom>
          <a:noFill/>
        </p:spPr>
        <p:txBody>
          <a:bodyPr wrap="none" rtlCol="0">
            <a:spAutoFit/>
          </a:bodyPr>
          <a:lstStyle/>
          <a:p>
            <a:r>
              <a:rPr lang="zh-CN" altLang="en-US"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应聘人：</a:t>
            </a:r>
            <a:r>
              <a:rPr lang="en-US" altLang="zh-CN"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     </a:t>
            </a:r>
            <a:r>
              <a:rPr lang="zh-CN" altLang="en-US"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部门单位：</a:t>
            </a:r>
            <a:r>
              <a:rPr lang="en-US" altLang="zh-CN" sz="20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a:t>
            </a:r>
          </a:p>
          <a:p>
            <a:r>
              <a:rPr lang="en-US" altLang="zh-CN" sz="28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   </a:t>
            </a:r>
            <a:endParaRPr lang="en-US" altLang="zh-CN" sz="28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sp>
        <p:nvSpPr>
          <p:cNvPr id="11" name="文本框 10"/>
          <p:cNvSpPr txBox="1"/>
          <p:nvPr/>
        </p:nvSpPr>
        <p:spPr>
          <a:xfrm>
            <a:off x="1293678" y="4234907"/>
            <a:ext cx="2292615" cy="369332"/>
          </a:xfrm>
          <a:prstGeom prst="rect">
            <a:avLst/>
          </a:prstGeom>
          <a:noFill/>
        </p:spPr>
        <p:txBody>
          <a:bodyPr wrap="none" rtlCol="0">
            <a:spAutoFit/>
          </a:bodyPr>
          <a:lstStyle/>
          <a:p>
            <a:r>
              <a:rPr lang="en-US" altLang="zh-CN" b="1" dirty="0" smtClean="0">
                <a:solidFill>
                  <a:schemeClr val="bg1"/>
                </a:solidFill>
                <a:latin typeface="方正兰亭超细黑简体" panose="02000000000000000000" pitchFamily="2" charset="-122"/>
                <a:ea typeface="创艺简细圆" pitchFamily="2" charset="-122"/>
              </a:rPr>
              <a:t>BUINESS    PLAN</a:t>
            </a:r>
            <a:endParaRPr lang="zh-CN" altLang="en-US" b="1" dirty="0">
              <a:solidFill>
                <a:schemeClr val="bg1"/>
              </a:solidFill>
              <a:latin typeface="方正兰亭超细黑简体" panose="02000000000000000000" pitchFamily="2" charset="-122"/>
              <a:ea typeface="创艺简细圆" pitchFamily="2" charset="-122"/>
            </a:endParaRPr>
          </a:p>
        </p:txBody>
      </p:sp>
      <p:cxnSp>
        <p:nvCxnSpPr>
          <p:cNvPr id="12" name="直接连接符 11" descr="e7d195523061f1c0deeec63e560781cfd59afb0ea006f2a87ABB68BF51EA6619813959095094C18C62A12F549504892A4AAA8C1554C6663626E05CA27F281A14E6983772AFC3FB97135759321DEA3D7047B2D20B121D4E05A6D0F227958A32026FEBB3ABD36322023181A2FF8EA235E789B1C6FF9A70CDD2C90B48B40EB7806F7806DF616AB3CE63"/>
          <p:cNvCxnSpPr/>
          <p:nvPr/>
        </p:nvCxnSpPr>
        <p:spPr>
          <a:xfrm rot="5400000">
            <a:off x="8274409" y="609676"/>
            <a:ext cx="0" cy="5760000"/>
          </a:xfrm>
          <a:prstGeom prst="line">
            <a:avLst/>
          </a:prstGeom>
          <a:ln>
            <a:solidFill>
              <a:srgbClr val="FEFEFE"/>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spTree>
    <p:extLst>
      <p:ext uri="{BB962C8B-B14F-4D97-AF65-F5344CB8AC3E}">
        <p14:creationId xmlns:p14="http://schemas.microsoft.com/office/powerpoint/2010/main" val="33878968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500"/>
                                        <p:tgtEl>
                                          <p:spTgt spid="7"/>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8"/>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300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9"/>
                                        </p:tgtEl>
                                        <p:attrNameLst>
                                          <p:attrName>ppt_y</p:attrName>
                                        </p:attrNameLst>
                                      </p:cBhvr>
                                      <p:tavLst>
                                        <p:tav tm="0">
                                          <p:val>
                                            <p:strVal val="#ppt_y"/>
                                          </p:val>
                                        </p:tav>
                                        <p:tav tm="100000">
                                          <p:val>
                                            <p:strVal val="#ppt_y"/>
                                          </p:val>
                                        </p:tav>
                                      </p:tavLst>
                                    </p:anim>
                                    <p:anim calcmode="lin" valueType="num">
                                      <p:cBhvr>
                                        <p:cTn id="3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9"/>
                                        </p:tgtEl>
                                      </p:cBhvr>
                                    </p:animEffect>
                                  </p:childTnLst>
                                </p:cTn>
                              </p:par>
                            </p:childTnLst>
                          </p:cTn>
                        </p:par>
                        <p:par>
                          <p:cTn id="42" fill="hold">
                            <p:stCondLst>
                              <p:cond delay="3800"/>
                            </p:stCondLst>
                            <p:childTnLst>
                              <p:par>
                                <p:cTn id="43" presetID="16" presetClass="entr" presetSubtype="37"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outVertical)">
                                      <p:cBhvr>
                                        <p:cTn id="45" dur="500"/>
                                        <p:tgtEl>
                                          <p:spTgt spid="12"/>
                                        </p:tgtEl>
                                      </p:cBhvr>
                                    </p:animEffect>
                                  </p:childTnLst>
                                </p:cTn>
                              </p:par>
                            </p:childTnLst>
                          </p:cTn>
                        </p:par>
                        <p:par>
                          <p:cTn id="46" fill="hold">
                            <p:stCondLst>
                              <p:cond delay="4300"/>
                            </p:stCondLst>
                            <p:childTnLst>
                              <p:par>
                                <p:cTn id="47" presetID="16" presetClass="entr" presetSubtype="37"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outVertical)">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59" name="六边形 58"/>
          <p:cNvSpPr>
            <a:spLocks noChangeAspect="1"/>
          </p:cNvSpPr>
          <p:nvPr/>
        </p:nvSpPr>
        <p:spPr>
          <a:xfrm>
            <a:off x="-1316557" y="1965411"/>
            <a:ext cx="6011387" cy="2920488"/>
          </a:xfrm>
          <a:prstGeom prst="hexagon">
            <a:avLst>
              <a:gd name="adj" fmla="val 33071"/>
              <a:gd name="vf" fmla="val 115470"/>
            </a:avLst>
          </a:prstGeom>
          <a:solidFill>
            <a:srgbClr val="EA550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a:spLocks noChangeAspect="1"/>
          </p:cNvSpPr>
          <p:nvPr/>
        </p:nvSpPr>
        <p:spPr>
          <a:xfrm>
            <a:off x="4061439" y="1961723"/>
            <a:ext cx="9518084" cy="2920486"/>
          </a:xfrm>
          <a:custGeom>
            <a:avLst/>
            <a:gdLst>
              <a:gd name="connsiteX0" fmla="*/ 2440 w 9518084"/>
              <a:gd name="connsiteY0" fmla="*/ 0 h 2920486"/>
              <a:gd name="connsiteX1" fmla="*/ 8552249 w 9518084"/>
              <a:gd name="connsiteY1" fmla="*/ 0 h 2920486"/>
              <a:gd name="connsiteX2" fmla="*/ 9518084 w 9518084"/>
              <a:gd name="connsiteY2" fmla="*/ 1460243 h 2920486"/>
              <a:gd name="connsiteX3" fmla="*/ 8552249 w 9518084"/>
              <a:gd name="connsiteY3" fmla="*/ 2920486 h 2920486"/>
              <a:gd name="connsiteX4" fmla="*/ 11192 w 9518084"/>
              <a:gd name="connsiteY4" fmla="*/ 2920486 h 2920486"/>
              <a:gd name="connsiteX5" fmla="*/ 974588 w 9518084"/>
              <a:gd name="connsiteY5" fmla="*/ 1463932 h 2920486"/>
              <a:gd name="connsiteX6" fmla="*/ 8752 w 9518084"/>
              <a:gd name="connsiteY6" fmla="*/ 3689 h 2920486"/>
              <a:gd name="connsiteX7" fmla="*/ 0 w 9518084"/>
              <a:gd name="connsiteY7" fmla="*/ 3689 h 29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084" h="2920486">
                <a:moveTo>
                  <a:pt x="2440" y="0"/>
                </a:moveTo>
                <a:lnTo>
                  <a:pt x="8552249" y="0"/>
                </a:lnTo>
                <a:lnTo>
                  <a:pt x="9518084" y="1460243"/>
                </a:lnTo>
                <a:lnTo>
                  <a:pt x="8552249" y="2920486"/>
                </a:lnTo>
                <a:lnTo>
                  <a:pt x="11192" y="2920486"/>
                </a:lnTo>
                <a:lnTo>
                  <a:pt x="974588" y="1463932"/>
                </a:lnTo>
                <a:lnTo>
                  <a:pt x="8752" y="3689"/>
                </a:lnTo>
                <a:lnTo>
                  <a:pt x="0" y="3689"/>
                </a:lnTo>
                <a:close/>
              </a:path>
            </a:pathLst>
          </a:custGeom>
          <a:solidFill>
            <a:srgbClr val="2C2422"/>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sp>
        <p:nvSpPr>
          <p:cNvPr id="55" name="文本框 54" descr="e7d195523061f1c0deeec63e560781cfd59afb0ea006f2a87ABB68BF51EA6619813959095094C18C62A12F549504892A4AAA8C1554C6663626E05CA27F281A14E6983772AFC3FB97135759321DEA3D703E9D8D869A2273EEB18D790946B2A521F745ADE00CF05F4F47179BED51AD77110A7040EED305A61EF91E66FB698438EC9E5D9BF8EF8F70BE00893BA48996A684"/>
          <p:cNvSpPr txBox="1"/>
          <p:nvPr/>
        </p:nvSpPr>
        <p:spPr>
          <a:xfrm>
            <a:off x="5716311" y="2518919"/>
            <a:ext cx="5777544" cy="1692771"/>
          </a:xfrm>
          <a:prstGeom prst="rect">
            <a:avLst/>
          </a:prstGeom>
          <a:noFill/>
          <a:effectLst/>
        </p:spPr>
        <p:txBody>
          <a:bodyPr wrap="none" rtlCol="0">
            <a:spAutoFit/>
          </a:bodyPr>
          <a:lstStyle/>
          <a:p>
            <a:pPr algn="ctr">
              <a:spcBef>
                <a:spcPts val="500"/>
              </a:spcBef>
              <a:spcAft>
                <a:spcPts val="0"/>
              </a:spcAft>
              <a:defRPr/>
            </a:pPr>
            <a:r>
              <a:rPr lang="zh-CN" altLang="en-US" sz="6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基本资料</a:t>
            </a:r>
          </a:p>
          <a:p>
            <a:pPr algn="ctr">
              <a:spcAft>
                <a:spcPts val="0"/>
              </a:spcAft>
              <a:defRPr/>
            </a:pPr>
            <a:r>
              <a:rPr lang="en-US" altLang="zh-CN" sz="4400" b="1" dirty="0">
                <a:solidFill>
                  <a:schemeClr val="bg1"/>
                </a:solidFill>
              </a:rPr>
              <a:t>BASIC INFORMATION</a:t>
            </a:r>
            <a:endParaRPr lang="zh-CN" altLang="zh-CN" sz="4400"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TextBox 20"/>
          <p:cNvSpPr txBox="1"/>
          <p:nvPr/>
        </p:nvSpPr>
        <p:spPr>
          <a:xfrm>
            <a:off x="1423736" y="2144693"/>
            <a:ext cx="1596591" cy="2554545"/>
          </a:xfrm>
          <a:prstGeom prst="rect">
            <a:avLst/>
          </a:prstGeom>
          <a:noFill/>
        </p:spPr>
        <p:txBody>
          <a:bodyPr wrap="none" lIns="0" tIns="0" rIns="0" bIns="0" rtlCol="0">
            <a:spAutoFit/>
          </a:bodyPr>
          <a:lstStyle/>
          <a:p>
            <a:r>
              <a:rPr lang="en-US" altLang="zh-CN" sz="16600" b="1" spc="400" dirty="0">
                <a:solidFill>
                  <a:schemeClr val="bg1"/>
                </a:solidFill>
                <a:latin typeface="Agency FB" panose="020B0503020202020204" pitchFamily="34" charset="0"/>
                <a:ea typeface="微软雅黑" pitchFamily="34" charset="-122"/>
              </a:rPr>
              <a:t>01</a:t>
            </a:r>
            <a:endParaRPr lang="zh-CN" altLang="en-US" sz="16600" b="1" spc="400" dirty="0">
              <a:solidFill>
                <a:schemeClr val="bg1"/>
              </a:solidFill>
              <a:latin typeface="Agency FB" panose="020B0503020202020204" pitchFamily="34" charset="0"/>
              <a:ea typeface="微软雅黑" pitchFamily="34" charset="-122"/>
            </a:endParaRPr>
          </a:p>
        </p:txBody>
      </p:sp>
    </p:spTree>
    <p:extLst>
      <p:ext uri="{BB962C8B-B14F-4D97-AF65-F5344CB8AC3E}">
        <p14:creationId xmlns:p14="http://schemas.microsoft.com/office/powerpoint/2010/main" val="280812489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4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0-#ppt_w/2"/>
                                          </p:val>
                                        </p:tav>
                                        <p:tav tm="100000">
                                          <p:val>
                                            <p:strVal val="#ppt_x"/>
                                          </p:val>
                                        </p:tav>
                                      </p:tavLst>
                                    </p:anim>
                                    <p:anim calcmode="lin" valueType="num">
                                      <p:cBhvr additive="base">
                                        <p:cTn id="8" dur="10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2" decel="4400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1000" fill="hold"/>
                                        <p:tgtEl>
                                          <p:spTgt spid="58"/>
                                        </p:tgtEl>
                                        <p:attrNameLst>
                                          <p:attrName>ppt_x</p:attrName>
                                        </p:attrNameLst>
                                      </p:cBhvr>
                                      <p:tavLst>
                                        <p:tav tm="0">
                                          <p:val>
                                            <p:strVal val="1+#ppt_w/2"/>
                                          </p:val>
                                        </p:tav>
                                        <p:tav tm="100000">
                                          <p:val>
                                            <p:strVal val="#ppt_x"/>
                                          </p:val>
                                        </p:tav>
                                      </p:tavLst>
                                    </p:anim>
                                    <p:anim calcmode="lin" valueType="num">
                                      <p:cBhvr additive="base">
                                        <p:cTn id="12" dur="10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childTnLst>
                          </p:cTn>
                        </p:par>
                        <p:par>
                          <p:cTn id="19" fill="hold">
                            <p:stCondLst>
                              <p:cond delay="15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55"/>
                                        </p:tgtEl>
                                        <p:attrNameLst>
                                          <p:attrName>style.visibility</p:attrName>
                                        </p:attrNameLst>
                                      </p:cBhvr>
                                      <p:to>
                                        <p:strVal val="visible"/>
                                      </p:to>
                                    </p:set>
                                    <p:anim by="(-#ppt_w*2)" calcmode="lin" valueType="num">
                                      <p:cBhvr rctx="PPT">
                                        <p:cTn id="22" dur="500" autoRev="1" fill="hold">
                                          <p:stCondLst>
                                            <p:cond delay="0"/>
                                          </p:stCondLst>
                                        </p:cTn>
                                        <p:tgtEl>
                                          <p:spTgt spid="55"/>
                                        </p:tgtEl>
                                        <p:attrNameLst>
                                          <p:attrName>ppt_w</p:attrName>
                                        </p:attrNameLst>
                                      </p:cBhvr>
                                    </p:anim>
                                    <p:anim by="(#ppt_w*0.50)" calcmode="lin" valueType="num">
                                      <p:cBhvr>
                                        <p:cTn id="23" dur="500" decel="50000" autoRev="1" fill="hold">
                                          <p:stCondLst>
                                            <p:cond delay="0"/>
                                          </p:stCondLst>
                                        </p:cTn>
                                        <p:tgtEl>
                                          <p:spTgt spid="55"/>
                                        </p:tgtEl>
                                        <p:attrNameLst>
                                          <p:attrName>ppt_x</p:attrName>
                                        </p:attrNameLst>
                                      </p:cBhvr>
                                    </p:anim>
                                    <p:anim from="(-#ppt_h/2)" to="(#ppt_y)" calcmode="lin" valueType="num">
                                      <p:cBhvr>
                                        <p:cTn id="24" dur="1000" fill="hold">
                                          <p:stCondLst>
                                            <p:cond delay="0"/>
                                          </p:stCondLst>
                                        </p:cTn>
                                        <p:tgtEl>
                                          <p:spTgt spid="55"/>
                                        </p:tgtEl>
                                        <p:attrNameLst>
                                          <p:attrName>ppt_y</p:attrName>
                                        </p:attrNameLst>
                                      </p:cBhvr>
                                    </p:anim>
                                    <p:animRot by="21600000">
                                      <p:cBhvr>
                                        <p:cTn id="25" dur="1000" fill="hold">
                                          <p:stCondLst>
                                            <p:cond delay="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P spid="55"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6" name="文本框 9"/>
          <p:cNvSpPr txBox="1"/>
          <p:nvPr/>
        </p:nvSpPr>
        <p:spPr>
          <a:xfrm>
            <a:off x="1810597" y="85776"/>
            <a:ext cx="4231347" cy="900246"/>
          </a:xfrm>
          <a:prstGeom prst="rect">
            <a:avLst/>
          </a:prstGeom>
          <a:noFill/>
        </p:spPr>
        <p:txBody>
          <a:bodyPr wrap="square" lIns="68580" tIns="34290" rIns="68580" bIns="34290" rtlCol="0">
            <a:spAutoFit/>
          </a:bodyPr>
          <a:lstStyle/>
          <a:p>
            <a:pPr marL="0" lvl="1"/>
            <a:r>
              <a:rPr lang="zh-CN" altLang="en-US" sz="5400" b="1" dirty="0">
                <a:solidFill>
                  <a:schemeClr val="bg1"/>
                </a:solidFill>
                <a:latin typeface="微软雅黑" pitchFamily="34" charset="-122"/>
                <a:ea typeface="微软雅黑" pitchFamily="34" charset="-122"/>
              </a:rPr>
              <a:t>个人履历</a:t>
            </a:r>
          </a:p>
        </p:txBody>
      </p:sp>
      <p:sp>
        <p:nvSpPr>
          <p:cNvPr id="7" name="文本框 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nvSpPr>
        <p:spPr>
          <a:xfrm>
            <a:off x="2934354" y="3056050"/>
            <a:ext cx="2217738" cy="648896"/>
          </a:xfrm>
          <a:prstGeom prst="rect">
            <a:avLst/>
          </a:prstGeom>
          <a:noFill/>
          <a:effectLst/>
        </p:spPr>
        <p:txBody>
          <a:bodyPr wrap="square" rtlCol="0">
            <a:spAutoFit/>
          </a:bodyPr>
          <a:lstStyle/>
          <a:p>
            <a:pPr algn="ctr">
              <a:spcBef>
                <a:spcPts val="500"/>
              </a:spcBef>
              <a:spcAft>
                <a:spcPts val="0"/>
              </a:spcAft>
              <a:defRPr/>
            </a:pPr>
            <a:r>
              <a:rPr lang="zh-CN" altLang="en-US" sz="1600" kern="100" dirty="0">
                <a:solidFill>
                  <a:srgbClr val="414455"/>
                </a:solidFill>
                <a:latin typeface="Impact MT Std" pitchFamily="34" charset="0"/>
                <a:ea typeface="微软雅黑" panose="020B0503020204020204" pitchFamily="34" charset="-122"/>
                <a:cs typeface="Times New Roman" panose="02020603050405020304" pitchFamily="18" charset="0"/>
              </a:rPr>
              <a:t>就读于芝加哥大学工商</a:t>
            </a:r>
            <a:endParaRPr lang="en-US" altLang="zh-CN" sz="1600" kern="100" dirty="0">
              <a:solidFill>
                <a:srgbClr val="414455"/>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600" kern="100" dirty="0">
                <a:solidFill>
                  <a:srgbClr val="414455"/>
                </a:solidFill>
                <a:latin typeface="Impact MT Std" pitchFamily="34" charset="0"/>
                <a:ea typeface="微软雅黑" panose="020B0503020204020204" pitchFamily="34" charset="-122"/>
                <a:cs typeface="Times New Roman" panose="02020603050405020304" pitchFamily="18" charset="0"/>
              </a:rPr>
              <a:t>管理专业</a:t>
            </a:r>
            <a:r>
              <a:rPr lang="en-US" altLang="zh-CN" sz="1600"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MBA</a:t>
            </a:r>
            <a:r>
              <a:rPr lang="zh-CN" altLang="en-US" sz="1600"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a:t>
            </a:r>
          </a:p>
        </p:txBody>
      </p:sp>
      <p:sp>
        <p:nvSpPr>
          <p:cNvPr id="8" name="文本框 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nvSpPr>
        <p:spPr>
          <a:xfrm>
            <a:off x="7362398" y="2991024"/>
            <a:ext cx="1773242" cy="710451"/>
          </a:xfrm>
          <a:prstGeom prst="rect">
            <a:avLst/>
          </a:prstGeom>
          <a:noFill/>
          <a:effectLst/>
        </p:spPr>
        <p:txBody>
          <a:bodyPr wrap="none" rtlCol="0">
            <a:spAutoFit/>
          </a:bodyPr>
          <a:lstStyle/>
          <a:p>
            <a:pPr algn="ctr">
              <a:spcBef>
                <a:spcPts val="500"/>
              </a:spcBef>
              <a:spcAft>
                <a:spcPts val="0"/>
              </a:spcAft>
              <a:defRPr/>
            </a:pPr>
            <a:r>
              <a:rPr lang="en-US" altLang="zh-CN"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XX</a:t>
            </a:r>
            <a:r>
              <a:rPr lang="zh-CN" altLang="en-US"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市</a:t>
            </a:r>
            <a:r>
              <a:rPr lang="en-US" altLang="zh-CN"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XXX</a:t>
            </a:r>
            <a:r>
              <a:rPr lang="zh-CN" altLang="en-US" kern="100" dirty="0">
                <a:solidFill>
                  <a:srgbClr val="414455"/>
                </a:solidFill>
                <a:latin typeface="Impact MT Std" pitchFamily="34" charset="0"/>
                <a:ea typeface="微软雅黑" panose="020B0503020204020204" pitchFamily="34" charset="-122"/>
                <a:cs typeface="Times New Roman" panose="02020603050405020304" pitchFamily="18" charset="0"/>
              </a:rPr>
              <a:t>工业局</a:t>
            </a:r>
            <a:endParaRPr lang="en-US" altLang="zh-CN" kern="100" dirty="0">
              <a:solidFill>
                <a:srgbClr val="414455"/>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kern="100" dirty="0">
                <a:solidFill>
                  <a:srgbClr val="414455"/>
                </a:solidFill>
                <a:latin typeface="Impact MT Std" pitchFamily="34" charset="0"/>
                <a:ea typeface="微软雅黑" panose="020B0503020204020204" pitchFamily="34" charset="-122"/>
                <a:cs typeface="Times New Roman" panose="02020603050405020304" pitchFamily="18" charset="0"/>
              </a:rPr>
              <a:t>副局长一职。</a:t>
            </a:r>
            <a:endParaRPr lang="zh-CN" altLang="en-US"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endParaRPr>
          </a:p>
        </p:txBody>
      </p:sp>
      <p:cxnSp>
        <p:nvCxnSpPr>
          <p:cNvPr id="9" name="直接连接符 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CxnSpPr/>
          <p:nvPr/>
        </p:nvCxnSpPr>
        <p:spPr>
          <a:xfrm rot="10800000">
            <a:off x="1940151" y="4129340"/>
            <a:ext cx="8316000" cy="0"/>
          </a:xfrm>
          <a:prstGeom prst="line">
            <a:avLst/>
          </a:prstGeom>
          <a:ln w="6350">
            <a:solidFill>
              <a:srgbClr val="2E2E2E"/>
            </a:solidFill>
          </a:ln>
        </p:spPr>
        <p:style>
          <a:lnRef idx="1">
            <a:schemeClr val="accent1"/>
          </a:lnRef>
          <a:fillRef idx="0">
            <a:schemeClr val="accent1"/>
          </a:fillRef>
          <a:effectRef idx="0">
            <a:schemeClr val="accent1"/>
          </a:effectRef>
          <a:fontRef idx="minor">
            <a:schemeClr val="tx1"/>
          </a:fontRef>
        </p:style>
      </p:cxnSp>
      <p:sp>
        <p:nvSpPr>
          <p:cNvPr id="10" name="Oval 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3906126" y="4028355"/>
            <a:ext cx="209305" cy="209306"/>
          </a:xfrm>
          <a:prstGeom prst="ellipse">
            <a:avLst/>
          </a:prstGeom>
          <a:solidFill>
            <a:srgbClr val="2C242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Oval 1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5983721" y="4038885"/>
            <a:ext cx="209305" cy="209306"/>
          </a:xfrm>
          <a:prstGeom prst="ellipse">
            <a:avLst/>
          </a:pr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Oval 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1891215" y="4023183"/>
            <a:ext cx="209305" cy="209306"/>
          </a:xfrm>
          <a:prstGeom prst="ellipse">
            <a:avLst/>
          </a:pr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Oval 1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8179302" y="4038885"/>
            <a:ext cx="209305" cy="209306"/>
          </a:xfrm>
          <a:prstGeom prst="ellipse">
            <a:avLst/>
          </a:prstGeom>
          <a:solidFill>
            <a:srgbClr val="2C242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Oval 1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10099321" y="4038885"/>
            <a:ext cx="209305" cy="209306"/>
          </a:xfrm>
          <a:prstGeom prst="ellipse">
            <a:avLst/>
          </a:pr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14"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nvSpPr>
        <p:spPr>
          <a:xfrm>
            <a:off x="9419600" y="4469998"/>
            <a:ext cx="1773242" cy="710451"/>
          </a:xfrm>
          <a:prstGeom prst="rect">
            <a:avLst/>
          </a:prstGeom>
          <a:noFill/>
          <a:effectLst/>
        </p:spPr>
        <p:txBody>
          <a:bodyPr wrap="none" rtlCol="0">
            <a:spAutoFit/>
          </a:bodyPr>
          <a:lstStyle/>
          <a:p>
            <a:pPr algn="ctr">
              <a:spcBef>
                <a:spcPts val="500"/>
              </a:spcBef>
              <a:spcAft>
                <a:spcPts val="0"/>
              </a:spcAft>
              <a:defRPr/>
            </a:pPr>
            <a:r>
              <a:rPr lang="en-US" altLang="zh-CN"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XX</a:t>
            </a:r>
            <a:r>
              <a:rPr lang="zh-CN" altLang="en-US"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市</a:t>
            </a:r>
            <a:r>
              <a:rPr lang="en-US" altLang="zh-CN"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XXX</a:t>
            </a:r>
            <a:r>
              <a:rPr lang="zh-CN" altLang="en-US" kern="100" dirty="0">
                <a:solidFill>
                  <a:srgbClr val="414455"/>
                </a:solidFill>
                <a:latin typeface="Impact MT Std" pitchFamily="34" charset="0"/>
                <a:ea typeface="微软雅黑" panose="020B0503020204020204" pitchFamily="34" charset="-122"/>
                <a:cs typeface="Times New Roman" panose="02020603050405020304" pitchFamily="18" charset="0"/>
              </a:rPr>
              <a:t>工业局</a:t>
            </a:r>
            <a:endParaRPr lang="en-US" altLang="zh-CN" kern="100" dirty="0">
              <a:solidFill>
                <a:srgbClr val="414455"/>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kern="100" dirty="0">
                <a:solidFill>
                  <a:srgbClr val="414455"/>
                </a:solidFill>
                <a:latin typeface="Impact MT Std" pitchFamily="34" charset="0"/>
                <a:ea typeface="微软雅黑" panose="020B0503020204020204" pitchFamily="34" charset="-122"/>
                <a:cs typeface="Times New Roman" panose="02020603050405020304" pitchFamily="18" charset="0"/>
              </a:rPr>
              <a:t>副书记一职。</a:t>
            </a:r>
            <a:endParaRPr lang="zh-CN" altLang="en-US"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endParaRPr>
          </a:p>
        </p:txBody>
      </p:sp>
      <p:sp>
        <p:nvSpPr>
          <p:cNvPr id="16" name="文本框 15"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nvSpPr>
        <p:spPr>
          <a:xfrm>
            <a:off x="5013646" y="4506518"/>
            <a:ext cx="2234906" cy="710451"/>
          </a:xfrm>
          <a:prstGeom prst="rect">
            <a:avLst/>
          </a:prstGeom>
          <a:noFill/>
          <a:effectLst/>
        </p:spPr>
        <p:txBody>
          <a:bodyPr wrap="none" rtlCol="0">
            <a:spAutoFit/>
          </a:bodyPr>
          <a:lstStyle/>
          <a:p>
            <a:pPr algn="ctr">
              <a:spcBef>
                <a:spcPts val="500"/>
              </a:spcBef>
              <a:spcAft>
                <a:spcPts val="0"/>
              </a:spcAft>
              <a:defRPr/>
            </a:pPr>
            <a:r>
              <a:rPr lang="en-US" altLang="zh-CN"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XX</a:t>
            </a:r>
            <a:r>
              <a:rPr lang="zh-CN" altLang="en-US"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市</a:t>
            </a:r>
            <a:r>
              <a:rPr lang="en-US" altLang="zh-CN"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rPr>
              <a:t>XXX</a:t>
            </a:r>
            <a:r>
              <a:rPr lang="zh-CN" altLang="en-US" kern="100" dirty="0">
                <a:solidFill>
                  <a:srgbClr val="414455"/>
                </a:solidFill>
                <a:latin typeface="Impact MT Std" pitchFamily="34" charset="0"/>
                <a:ea typeface="微软雅黑" panose="020B0503020204020204" pitchFamily="34" charset="-122"/>
                <a:cs typeface="Times New Roman" panose="02020603050405020304" pitchFamily="18" charset="0"/>
              </a:rPr>
              <a:t>公司销售部</a:t>
            </a:r>
            <a:endParaRPr lang="en-US" altLang="zh-CN" kern="100" dirty="0">
              <a:solidFill>
                <a:srgbClr val="414455"/>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kern="100" dirty="0">
                <a:solidFill>
                  <a:srgbClr val="414455"/>
                </a:solidFill>
                <a:latin typeface="Impact MT Std" pitchFamily="34" charset="0"/>
                <a:ea typeface="微软雅黑" panose="020B0503020204020204" pitchFamily="34" charset="-122"/>
                <a:cs typeface="Times New Roman" panose="02020603050405020304" pitchFamily="18" charset="0"/>
              </a:rPr>
              <a:t>经理一职。</a:t>
            </a:r>
            <a:endParaRPr lang="zh-CN" altLang="en-US" kern="100" dirty="0">
              <a:solidFill>
                <a:srgbClr val="414455"/>
              </a:solidFill>
              <a:latin typeface="方正兰亭黑简体" panose="02000000000000000000" pitchFamily="2" charset="-122"/>
              <a:ea typeface="方正兰亭黑简体" panose="02000000000000000000" pitchFamily="2" charset="-122"/>
              <a:cs typeface="Times New Roman" panose="02020603050405020304" pitchFamily="18" charset="0"/>
            </a:endParaRPr>
          </a:p>
        </p:txBody>
      </p:sp>
      <p:sp>
        <p:nvSpPr>
          <p:cNvPr id="17" name="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p:nvPr/>
        </p:nvSpPr>
        <p:spPr>
          <a:xfrm>
            <a:off x="601720" y="4466257"/>
            <a:ext cx="2398347" cy="648896"/>
          </a:xfrm>
          <a:prstGeom prst="rect">
            <a:avLst/>
          </a:prstGeom>
          <a:noFill/>
          <a:effectLst/>
        </p:spPr>
        <p:txBody>
          <a:bodyPr wrap="square" rtlCol="0">
            <a:spAutoFit/>
          </a:bodyPr>
          <a:lstStyle/>
          <a:p>
            <a:pPr algn="ctr">
              <a:spcBef>
                <a:spcPts val="500"/>
              </a:spcBef>
              <a:spcAft>
                <a:spcPts val="0"/>
              </a:spcAft>
              <a:defRPr/>
            </a:pPr>
            <a:r>
              <a:rPr lang="zh-CN" altLang="en-US" sz="1600" kern="100" dirty="0" smtClean="0">
                <a:solidFill>
                  <a:srgbClr val="414455"/>
                </a:solidFill>
                <a:latin typeface="Impact MT Std" pitchFamily="34" charset="0"/>
                <a:ea typeface="微软雅黑" panose="020B0503020204020204" pitchFamily="34" charset="-122"/>
                <a:cs typeface="Times New Roman" panose="02020603050405020304" pitchFamily="18" charset="0"/>
              </a:rPr>
              <a:t>就读</a:t>
            </a:r>
            <a:r>
              <a:rPr lang="zh-CN" altLang="en-US" sz="1600" kern="100" dirty="0">
                <a:solidFill>
                  <a:srgbClr val="414455"/>
                </a:solidFill>
                <a:latin typeface="Impact MT Std" pitchFamily="34" charset="0"/>
                <a:ea typeface="微软雅黑" panose="020B0503020204020204" pitchFamily="34" charset="-122"/>
                <a:cs typeface="Times New Roman" panose="02020603050405020304" pitchFamily="18" charset="0"/>
              </a:rPr>
              <a:t>于北京大学工商管</a:t>
            </a:r>
            <a:endParaRPr lang="en-US" altLang="zh-CN" sz="1600" kern="100" dirty="0">
              <a:solidFill>
                <a:srgbClr val="414455"/>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sz="1600" kern="100" dirty="0">
                <a:solidFill>
                  <a:srgbClr val="414455"/>
                </a:solidFill>
                <a:latin typeface="Impact MT Std" pitchFamily="34" charset="0"/>
                <a:ea typeface="微软雅黑" panose="020B0503020204020204" pitchFamily="34" charset="-122"/>
                <a:cs typeface="Times New Roman" panose="02020603050405020304" pitchFamily="18" charset="0"/>
              </a:rPr>
              <a:t>理专业，学士学位。</a:t>
            </a:r>
          </a:p>
        </p:txBody>
      </p:sp>
      <p:grpSp>
        <p:nvGrpSpPr>
          <p:cNvPr id="18" name="组合 1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1213104" y="2098742"/>
            <a:ext cx="1544637" cy="1758718"/>
            <a:chOff x="1213104" y="2098742"/>
            <a:chExt cx="1544637" cy="1758718"/>
          </a:xfrm>
        </p:grpSpPr>
        <p:sp>
          <p:nvSpPr>
            <p:cNvPr id="19" name="Freeform 30"/>
            <p:cNvSpPr>
              <a:spLocks/>
            </p:cNvSpPr>
            <p:nvPr/>
          </p:nvSpPr>
          <p:spPr bwMode="auto">
            <a:xfrm flipV="1">
              <a:off x="1213104" y="2098742"/>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圆角矩形 19"/>
            <p:cNvSpPr/>
            <p:nvPr/>
          </p:nvSpPr>
          <p:spPr>
            <a:xfrm flipV="1">
              <a:off x="1366676" y="2213045"/>
              <a:ext cx="1224371" cy="323480"/>
            </a:xfrm>
            <a:prstGeom prst="roundRect">
              <a:avLst>
                <a:gd name="adj" fmla="val 50000"/>
              </a:avLst>
            </a:prstGeom>
            <a:solidFill>
              <a:srgbClr val="F7F2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540164" y="2139221"/>
              <a:ext cx="890516" cy="400110"/>
            </a:xfrm>
            <a:prstGeom prst="rect">
              <a:avLst/>
            </a:prstGeom>
            <a:effectLst/>
          </p:spPr>
          <p:txBody>
            <a:bodyPr wrap="square">
              <a:spAutoFit/>
            </a:bodyPr>
            <a:lstStyle/>
            <a:p>
              <a:pPr algn="ctr"/>
              <a:r>
                <a:rPr lang="en-US" altLang="zh-CN" sz="2000" dirty="0" smtClean="0">
                  <a:solidFill>
                    <a:srgbClr val="EA5503"/>
                  </a:solidFill>
                  <a:latin typeface="Haettenschweiler" panose="020B0706040902060204" pitchFamily="34" charset="0"/>
                  <a:ea typeface="微软雅黑" panose="020B0503020204020204" pitchFamily="34" charset="-122"/>
                </a:rPr>
                <a:t>2011</a:t>
              </a:r>
              <a:endParaRPr lang="zh-CN" altLang="en-US" sz="2000" dirty="0">
                <a:solidFill>
                  <a:srgbClr val="EA5503"/>
                </a:solidFill>
                <a:latin typeface="Haettenschweiler" panose="020B0706040902060204" pitchFamily="34" charset="0"/>
                <a:ea typeface="微软雅黑" panose="020B0503020204020204" pitchFamily="34" charset="-122"/>
              </a:endParaRPr>
            </a:p>
          </p:txBody>
        </p:sp>
        <p:sp>
          <p:nvSpPr>
            <p:cNvPr id="22" name="Freeform 48"/>
            <p:cNvSpPr>
              <a:spLocks noEditPoints="1"/>
            </p:cNvSpPr>
            <p:nvPr/>
          </p:nvSpPr>
          <p:spPr bwMode="auto">
            <a:xfrm>
              <a:off x="1765262" y="3009117"/>
              <a:ext cx="450005" cy="430745"/>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EFEFE"/>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accent2"/>
                </a:solidFill>
              </a:endParaRPr>
            </a:p>
          </p:txBody>
        </p:sp>
      </p:grpSp>
      <p:grpSp>
        <p:nvGrpSpPr>
          <p:cNvPr id="23" name="组合 2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329386" y="2098742"/>
            <a:ext cx="1544637" cy="1758718"/>
            <a:chOff x="5329386" y="2098742"/>
            <a:chExt cx="1544637" cy="1758718"/>
          </a:xfrm>
        </p:grpSpPr>
        <p:sp>
          <p:nvSpPr>
            <p:cNvPr id="24" name="Freeform 30"/>
            <p:cNvSpPr>
              <a:spLocks/>
            </p:cNvSpPr>
            <p:nvPr/>
          </p:nvSpPr>
          <p:spPr bwMode="auto">
            <a:xfrm flipV="1">
              <a:off x="5329386" y="2098742"/>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圆角矩形 24"/>
            <p:cNvSpPr/>
            <p:nvPr/>
          </p:nvSpPr>
          <p:spPr>
            <a:xfrm flipV="1">
              <a:off x="5482958" y="2213045"/>
              <a:ext cx="1224371" cy="323480"/>
            </a:xfrm>
            <a:prstGeom prst="roundRect">
              <a:avLst>
                <a:gd name="adj" fmla="val 50000"/>
              </a:avLst>
            </a:prstGeom>
            <a:solidFill>
              <a:srgbClr val="FCF6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5656446" y="2139221"/>
              <a:ext cx="890516" cy="400110"/>
            </a:xfrm>
            <a:prstGeom prst="rect">
              <a:avLst/>
            </a:prstGeom>
            <a:effectLst/>
          </p:spPr>
          <p:txBody>
            <a:bodyPr wrap="square">
              <a:spAutoFit/>
            </a:bodyPr>
            <a:lstStyle/>
            <a:p>
              <a:pPr algn="ctr"/>
              <a:r>
                <a:rPr lang="en-US" altLang="zh-CN" sz="2000" dirty="0" smtClean="0">
                  <a:solidFill>
                    <a:srgbClr val="EA5503"/>
                  </a:solidFill>
                  <a:latin typeface="Haettenschweiler" panose="020B0706040902060204" pitchFamily="34" charset="0"/>
                  <a:ea typeface="微软雅黑" panose="020B0503020204020204" pitchFamily="34" charset="-122"/>
                </a:rPr>
                <a:t>2013</a:t>
              </a:r>
              <a:endParaRPr lang="zh-CN" altLang="en-US" sz="2000" dirty="0">
                <a:solidFill>
                  <a:srgbClr val="EA5503"/>
                </a:solidFill>
                <a:latin typeface="Haettenschweiler" panose="020B0706040902060204" pitchFamily="34" charset="0"/>
                <a:ea typeface="微软雅黑" panose="020B0503020204020204" pitchFamily="34" charset="-122"/>
              </a:endParaRPr>
            </a:p>
          </p:txBody>
        </p:sp>
        <p:sp>
          <p:nvSpPr>
            <p:cNvPr id="27" name="Freeform 26"/>
            <p:cNvSpPr>
              <a:spLocks noEditPoints="1"/>
            </p:cNvSpPr>
            <p:nvPr/>
          </p:nvSpPr>
          <p:spPr bwMode="auto">
            <a:xfrm>
              <a:off x="5930692" y="3009117"/>
              <a:ext cx="372242" cy="391090"/>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EFEFE"/>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28" name="组合 2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23870" y="4349448"/>
            <a:ext cx="1544637" cy="1758718"/>
            <a:chOff x="3223870" y="4349448"/>
            <a:chExt cx="1544637" cy="1758718"/>
          </a:xfrm>
        </p:grpSpPr>
        <p:sp>
          <p:nvSpPr>
            <p:cNvPr id="29" name="Freeform 30"/>
            <p:cNvSpPr>
              <a:spLocks/>
            </p:cNvSpPr>
            <p:nvPr/>
          </p:nvSpPr>
          <p:spPr bwMode="auto">
            <a:xfrm>
              <a:off x="3223870" y="4349448"/>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rgbClr val="2C242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圆角矩形 29"/>
            <p:cNvSpPr/>
            <p:nvPr/>
          </p:nvSpPr>
          <p:spPr>
            <a:xfrm>
              <a:off x="3377442" y="5670383"/>
              <a:ext cx="1224371" cy="323480"/>
            </a:xfrm>
            <a:prstGeom prst="roundRect">
              <a:avLst>
                <a:gd name="adj" fmla="val 5000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3551545" y="5609418"/>
              <a:ext cx="890516" cy="400110"/>
            </a:xfrm>
            <a:prstGeom prst="rect">
              <a:avLst/>
            </a:prstGeom>
            <a:effectLst/>
          </p:spPr>
          <p:txBody>
            <a:bodyPr wrap="square">
              <a:spAutoFit/>
            </a:bodyPr>
            <a:lstStyle/>
            <a:p>
              <a:pPr algn="ctr"/>
              <a:r>
                <a:rPr lang="en-US" altLang="zh-CN" sz="2000" dirty="0" smtClean="0">
                  <a:solidFill>
                    <a:srgbClr val="404040"/>
                  </a:solidFill>
                  <a:latin typeface="Haettenschweiler" panose="020B0706040902060204" pitchFamily="34" charset="0"/>
                  <a:ea typeface="微软雅黑" panose="020B0503020204020204" pitchFamily="34" charset="-122"/>
                </a:rPr>
                <a:t>2012</a:t>
              </a:r>
              <a:endParaRPr lang="zh-CN" altLang="en-US" sz="2000" dirty="0">
                <a:solidFill>
                  <a:srgbClr val="404040"/>
                </a:solidFill>
                <a:latin typeface="Haettenschweiler" panose="020B0706040902060204" pitchFamily="34" charset="0"/>
                <a:ea typeface="微软雅黑" panose="020B0503020204020204" pitchFamily="34" charset="-122"/>
              </a:endParaRPr>
            </a:p>
          </p:txBody>
        </p:sp>
        <p:sp>
          <p:nvSpPr>
            <p:cNvPr id="32" name="Freeform 31"/>
            <p:cNvSpPr>
              <a:spLocks noEditPoints="1"/>
            </p:cNvSpPr>
            <p:nvPr/>
          </p:nvSpPr>
          <p:spPr bwMode="auto">
            <a:xfrm>
              <a:off x="3843451" y="4769987"/>
              <a:ext cx="355432" cy="446982"/>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33" name="组合 3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9444988" y="2136853"/>
            <a:ext cx="1544637" cy="1758718"/>
            <a:chOff x="9444988" y="2136853"/>
            <a:chExt cx="1544637" cy="1758718"/>
          </a:xfrm>
        </p:grpSpPr>
        <p:sp>
          <p:nvSpPr>
            <p:cNvPr id="34" name="Freeform 30"/>
            <p:cNvSpPr>
              <a:spLocks/>
            </p:cNvSpPr>
            <p:nvPr/>
          </p:nvSpPr>
          <p:spPr bwMode="auto">
            <a:xfrm flipV="1">
              <a:off x="9444988" y="2136853"/>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rgbClr val="EA550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V="1">
              <a:off x="9598560" y="2251156"/>
              <a:ext cx="1224371" cy="323480"/>
            </a:xfrm>
            <a:prstGeom prst="roundRect">
              <a:avLst>
                <a:gd name="adj" fmla="val 50000"/>
              </a:avLst>
            </a:prstGeom>
            <a:solidFill>
              <a:srgbClr val="FDF7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35"/>
            <p:cNvSpPr/>
            <p:nvPr/>
          </p:nvSpPr>
          <p:spPr>
            <a:xfrm>
              <a:off x="9772048" y="2177332"/>
              <a:ext cx="890516" cy="400110"/>
            </a:xfrm>
            <a:prstGeom prst="rect">
              <a:avLst/>
            </a:prstGeom>
            <a:effectLst/>
          </p:spPr>
          <p:txBody>
            <a:bodyPr wrap="square">
              <a:spAutoFit/>
            </a:bodyPr>
            <a:lstStyle/>
            <a:p>
              <a:pPr algn="ctr"/>
              <a:r>
                <a:rPr lang="en-US" altLang="zh-CN" sz="2000" dirty="0" smtClean="0">
                  <a:solidFill>
                    <a:srgbClr val="EA5503"/>
                  </a:solidFill>
                  <a:latin typeface="Haettenschweiler" panose="020B0706040902060204" pitchFamily="34" charset="0"/>
                  <a:ea typeface="微软雅黑" panose="020B0503020204020204" pitchFamily="34" charset="-122"/>
                </a:rPr>
                <a:t>2015</a:t>
              </a:r>
              <a:endParaRPr lang="zh-CN" altLang="en-US" sz="2000" dirty="0">
                <a:solidFill>
                  <a:srgbClr val="EA5503"/>
                </a:solidFill>
                <a:latin typeface="Haettenschweiler" panose="020B0706040902060204" pitchFamily="34" charset="0"/>
                <a:ea typeface="微软雅黑" panose="020B0503020204020204" pitchFamily="34" charset="-122"/>
              </a:endParaRPr>
            </a:p>
          </p:txBody>
        </p:sp>
        <p:sp>
          <p:nvSpPr>
            <p:cNvPr id="37" name="Freeform 16"/>
            <p:cNvSpPr>
              <a:spLocks noEditPoints="1"/>
            </p:cNvSpPr>
            <p:nvPr/>
          </p:nvSpPr>
          <p:spPr bwMode="auto">
            <a:xfrm>
              <a:off x="9994727" y="3033078"/>
              <a:ext cx="522847" cy="416954"/>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DF7EB"/>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2"/>
                </a:solidFill>
              </a:endParaRPr>
            </a:p>
          </p:txBody>
        </p:sp>
      </p:grpSp>
      <p:grpSp>
        <p:nvGrpSpPr>
          <p:cNvPr id="38" name="组合 3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7510219" y="4363924"/>
            <a:ext cx="1544637" cy="1758718"/>
            <a:chOff x="7510219" y="4363924"/>
            <a:chExt cx="1544637" cy="1758718"/>
          </a:xfrm>
        </p:grpSpPr>
        <p:sp>
          <p:nvSpPr>
            <p:cNvPr id="39" name="Freeform 32"/>
            <p:cNvSpPr>
              <a:spLocks/>
            </p:cNvSpPr>
            <p:nvPr/>
          </p:nvSpPr>
          <p:spPr bwMode="auto">
            <a:xfrm>
              <a:off x="7510219" y="4363924"/>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rgbClr val="2C242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圆角矩形 39"/>
            <p:cNvSpPr/>
            <p:nvPr/>
          </p:nvSpPr>
          <p:spPr>
            <a:xfrm>
              <a:off x="7670351" y="5684859"/>
              <a:ext cx="1224371" cy="323480"/>
            </a:xfrm>
            <a:prstGeom prst="roundRect">
              <a:avLst>
                <a:gd name="adj" fmla="val 5000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矩形 40"/>
            <p:cNvSpPr/>
            <p:nvPr/>
          </p:nvSpPr>
          <p:spPr>
            <a:xfrm>
              <a:off x="7853108" y="5627585"/>
              <a:ext cx="890516" cy="400110"/>
            </a:xfrm>
            <a:prstGeom prst="rect">
              <a:avLst/>
            </a:prstGeom>
            <a:effectLst/>
          </p:spPr>
          <p:txBody>
            <a:bodyPr wrap="square">
              <a:spAutoFit/>
            </a:bodyPr>
            <a:lstStyle/>
            <a:p>
              <a:pPr algn="ctr"/>
              <a:r>
                <a:rPr lang="en-US" altLang="zh-CN" sz="2000" dirty="0" smtClean="0">
                  <a:solidFill>
                    <a:srgbClr val="404040"/>
                  </a:solidFill>
                  <a:latin typeface="Haettenschweiler" panose="020B0706040902060204" pitchFamily="34" charset="0"/>
                  <a:ea typeface="微软雅黑" panose="020B0503020204020204" pitchFamily="34" charset="-122"/>
                </a:rPr>
                <a:t>2014</a:t>
              </a:r>
              <a:endParaRPr lang="zh-CN" altLang="en-US" sz="2000" dirty="0">
                <a:solidFill>
                  <a:srgbClr val="404040"/>
                </a:solidFill>
                <a:latin typeface="Haettenschweiler" panose="020B0706040902060204" pitchFamily="34" charset="0"/>
                <a:ea typeface="微软雅黑" panose="020B0503020204020204" pitchFamily="34" charset="-122"/>
              </a:endParaRPr>
            </a:p>
          </p:txBody>
        </p:sp>
        <p:sp>
          <p:nvSpPr>
            <p:cNvPr id="42" name="Freeform 223"/>
            <p:cNvSpPr>
              <a:spLocks/>
            </p:cNvSpPr>
            <p:nvPr/>
          </p:nvSpPr>
          <p:spPr bwMode="auto">
            <a:xfrm>
              <a:off x="8064242" y="4769987"/>
              <a:ext cx="439249" cy="356241"/>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3" name="矩形 42"/>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p:cNvPicPr>
            <a:picLocks noChangeAspect="1"/>
          </p:cNvPicPr>
          <p:nvPr/>
        </p:nvPicPr>
        <p:blipFill rotWithShape="1">
          <a:blip r:embed="rId3">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sp>
        <p:nvSpPr>
          <p:cNvPr id="47" name="五边形 46"/>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Tree>
    <p:extLst>
      <p:ext uri="{BB962C8B-B14F-4D97-AF65-F5344CB8AC3E}">
        <p14:creationId xmlns:p14="http://schemas.microsoft.com/office/powerpoint/2010/main" val="91623361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2" presetClass="entr" presetSubtype="1" decel="30667"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1" decel="30667" fill="hold" nodeType="withEffect">
                                  <p:stCondLst>
                                    <p:cond delay="25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750" fill="hold"/>
                                        <p:tgtEl>
                                          <p:spTgt spid="23"/>
                                        </p:tgtEl>
                                        <p:attrNameLst>
                                          <p:attrName>ppt_x</p:attrName>
                                        </p:attrNameLst>
                                      </p:cBhvr>
                                      <p:tavLst>
                                        <p:tav tm="0">
                                          <p:val>
                                            <p:strVal val="#ppt_x"/>
                                          </p:val>
                                        </p:tav>
                                        <p:tav tm="100000">
                                          <p:val>
                                            <p:strVal val="#ppt_x"/>
                                          </p:val>
                                        </p:tav>
                                      </p:tavLst>
                                    </p:anim>
                                    <p:anim calcmode="lin" valueType="num">
                                      <p:cBhvr additive="base">
                                        <p:cTn id="32" dur="750" fill="hold"/>
                                        <p:tgtEl>
                                          <p:spTgt spid="23"/>
                                        </p:tgtEl>
                                        <p:attrNameLst>
                                          <p:attrName>ppt_y</p:attrName>
                                        </p:attrNameLst>
                                      </p:cBhvr>
                                      <p:tavLst>
                                        <p:tav tm="0">
                                          <p:val>
                                            <p:strVal val="0-#ppt_h/2"/>
                                          </p:val>
                                        </p:tav>
                                        <p:tav tm="100000">
                                          <p:val>
                                            <p:strVal val="#ppt_y"/>
                                          </p:val>
                                        </p:tav>
                                      </p:tavLst>
                                    </p:anim>
                                  </p:childTnLst>
                                </p:cTn>
                              </p:par>
                              <p:par>
                                <p:cTn id="33" presetID="2" presetClass="entr" presetSubtype="1" decel="30667" fill="hold" nodeType="with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750" fill="hold"/>
                                        <p:tgtEl>
                                          <p:spTgt spid="33"/>
                                        </p:tgtEl>
                                        <p:attrNameLst>
                                          <p:attrName>ppt_x</p:attrName>
                                        </p:attrNameLst>
                                      </p:cBhvr>
                                      <p:tavLst>
                                        <p:tav tm="0">
                                          <p:val>
                                            <p:strVal val="#ppt_x"/>
                                          </p:val>
                                        </p:tav>
                                        <p:tav tm="100000">
                                          <p:val>
                                            <p:strVal val="#ppt_x"/>
                                          </p:val>
                                        </p:tav>
                                      </p:tavLst>
                                    </p:anim>
                                    <p:anim calcmode="lin" valueType="num">
                                      <p:cBhvr additive="base">
                                        <p:cTn id="36" dur="75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4" decel="30667" fill="hold" nodeType="withEffect">
                                  <p:stCondLst>
                                    <p:cond delay="75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50" fill="hold"/>
                                        <p:tgtEl>
                                          <p:spTgt spid="28"/>
                                        </p:tgtEl>
                                        <p:attrNameLst>
                                          <p:attrName>ppt_x</p:attrName>
                                        </p:attrNameLst>
                                      </p:cBhvr>
                                      <p:tavLst>
                                        <p:tav tm="0">
                                          <p:val>
                                            <p:strVal val="#ppt_x"/>
                                          </p:val>
                                        </p:tav>
                                        <p:tav tm="100000">
                                          <p:val>
                                            <p:strVal val="#ppt_x"/>
                                          </p:val>
                                        </p:tav>
                                      </p:tavLst>
                                    </p:anim>
                                    <p:anim calcmode="lin" valueType="num">
                                      <p:cBhvr additive="base">
                                        <p:cTn id="40" dur="75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decel="30667" fill="hold" nodeType="withEffect">
                                  <p:stCondLst>
                                    <p:cond delay="100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750" fill="hold"/>
                                        <p:tgtEl>
                                          <p:spTgt spid="38"/>
                                        </p:tgtEl>
                                        <p:attrNameLst>
                                          <p:attrName>ppt_x</p:attrName>
                                        </p:attrNameLst>
                                      </p:cBhvr>
                                      <p:tavLst>
                                        <p:tav tm="0">
                                          <p:val>
                                            <p:strVal val="#ppt_x"/>
                                          </p:val>
                                        </p:tav>
                                        <p:tav tm="100000">
                                          <p:val>
                                            <p:strVal val="#ppt_x"/>
                                          </p:val>
                                        </p:tav>
                                      </p:tavLst>
                                    </p:anim>
                                    <p:anim calcmode="lin" valueType="num">
                                      <p:cBhvr additive="base">
                                        <p:cTn id="44" dur="750" fill="hold"/>
                                        <p:tgtEl>
                                          <p:spTgt spid="38"/>
                                        </p:tgtEl>
                                        <p:attrNameLst>
                                          <p:attrName>ppt_y</p:attrName>
                                        </p:attrNameLst>
                                      </p:cBhvr>
                                      <p:tavLst>
                                        <p:tav tm="0">
                                          <p:val>
                                            <p:strVal val="1+#ppt_h/2"/>
                                          </p:val>
                                        </p:tav>
                                        <p:tav tm="100000">
                                          <p:val>
                                            <p:strVal val="#ppt_y"/>
                                          </p:val>
                                        </p:tav>
                                      </p:tavLst>
                                    </p:anim>
                                  </p:childTnLst>
                                </p:cTn>
                              </p:par>
                            </p:childTnLst>
                          </p:cTn>
                        </p:par>
                        <p:par>
                          <p:cTn id="45" fill="hold">
                            <p:stCondLst>
                              <p:cond delay="275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75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4250"/>
                            </p:stCondLst>
                            <p:childTnLst>
                              <p:par>
                                <p:cTn id="62" presetID="25" presetClass="entr" presetSubtype="0"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p:cTn id="64" dur="500" decel="50000" fill="hold">
                                          <p:stCondLst>
                                            <p:cond delay="0"/>
                                          </p:stCondLst>
                                        </p:cTn>
                                        <p:tgtEl>
                                          <p:spTgt spid="4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4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48"/>
                                        </p:tgtEl>
                                        <p:attrNameLst>
                                          <p:attrName>ppt_w</p:attrName>
                                        </p:attrNameLst>
                                      </p:cBhvr>
                                      <p:tavLst>
                                        <p:tav tm="0">
                                          <p:val>
                                            <p:strVal val="#ppt_w*.05"/>
                                          </p:val>
                                        </p:tav>
                                        <p:tav tm="100000">
                                          <p:val>
                                            <p:strVal val="#ppt_w"/>
                                          </p:val>
                                        </p:tav>
                                      </p:tavLst>
                                    </p:anim>
                                    <p:anim calcmode="lin" valueType="num">
                                      <p:cBhvr>
                                        <p:cTn id="67" dur="1000" fill="hold"/>
                                        <p:tgtEl>
                                          <p:spTgt spid="4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4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4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4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2" grpId="0" animBg="1"/>
      <p:bldP spid="13" grpId="0" animBg="1"/>
      <p:bldP spid="14" grpId="0" animBg="1"/>
      <p:bldP spid="15" grpId="0"/>
      <p:bldP spid="16" grpId="0"/>
      <p:bldP spid="1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chemeClr val="bg1"/>
                </a:solidFill>
                <a:latin typeface="微软雅黑" pitchFamily="34" charset="-122"/>
                <a:ea typeface="微软雅黑" pitchFamily="34" charset="-122"/>
              </a:rPr>
              <a:t>获奖荣誉</a:t>
            </a:r>
            <a:endParaRPr lang="zh-CN" altLang="en-US" sz="5400" b="1" dirty="0">
              <a:solidFill>
                <a:schemeClr val="bg1"/>
              </a:solidFill>
              <a:latin typeface="微软雅黑" pitchFamily="34" charset="-122"/>
              <a:ea typeface="微软雅黑" pitchFamily="34" charset="-122"/>
            </a:endParaRPr>
          </a:p>
        </p:txBody>
      </p:sp>
      <p:grpSp>
        <p:nvGrpSpPr>
          <p:cNvPr id="6" name="组合 5"/>
          <p:cNvGrpSpPr/>
          <p:nvPr/>
        </p:nvGrpSpPr>
        <p:grpSpPr>
          <a:xfrm>
            <a:off x="1424554" y="2268651"/>
            <a:ext cx="1924051" cy="2752725"/>
            <a:chOff x="1083229" y="2454948"/>
            <a:chExt cx="1924051" cy="2752725"/>
          </a:xfrm>
        </p:grpSpPr>
        <p:sp>
          <p:nvSpPr>
            <p:cNvPr id="7" name="Freeform 11"/>
            <p:cNvSpPr>
              <a:spLocks/>
            </p:cNvSpPr>
            <p:nvPr/>
          </p:nvSpPr>
          <p:spPr bwMode="auto">
            <a:xfrm>
              <a:off x="1521379"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Freeform 12"/>
            <p:cNvSpPr>
              <a:spLocks/>
            </p:cNvSpPr>
            <p:nvPr/>
          </p:nvSpPr>
          <p:spPr bwMode="auto">
            <a:xfrm>
              <a:off x="1083229"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reeform 13"/>
            <p:cNvSpPr>
              <a:spLocks/>
            </p:cNvSpPr>
            <p:nvPr/>
          </p:nvSpPr>
          <p:spPr bwMode="auto">
            <a:xfrm>
              <a:off x="2129392"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a:spLocks/>
            </p:cNvSpPr>
            <p:nvPr/>
          </p:nvSpPr>
          <p:spPr bwMode="auto">
            <a:xfrm>
              <a:off x="1370567" y="3851948"/>
              <a:ext cx="1358900" cy="1355725"/>
            </a:xfrm>
            <a:custGeom>
              <a:avLst/>
              <a:gdLst>
                <a:gd name="connsiteX0" fmla="*/ 637447 w 1358900"/>
                <a:gd name="connsiteY0" fmla="*/ 104775 h 1355725"/>
                <a:gd name="connsiteX1" fmla="*/ 618579 w 1358900"/>
                <a:gd name="connsiteY1" fmla="*/ 108545 h 1355725"/>
                <a:gd name="connsiteX2" fmla="*/ 297826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3 w 1358900"/>
                <a:gd name="connsiteY30" fmla="*/ 173232 h 1355725"/>
                <a:gd name="connsiteX31" fmla="*/ 607730 w 1358900"/>
                <a:gd name="connsiteY31" fmla="*/ 3766 h 1355725"/>
                <a:gd name="connsiteX32" fmla="*/ 634153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6" y="248047"/>
                  </a:cubicBezTo>
                  <a:cubicBezTo>
                    <a:pt x="290278"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6" y="1250950"/>
                    <a:pt x="1252538" y="994569"/>
                    <a:pt x="1252538" y="677863"/>
                  </a:cubicBezTo>
                  <a:cubicBezTo>
                    <a:pt x="1252538" y="519510"/>
                    <a:pt x="1188388" y="380008"/>
                    <a:pt x="1086501" y="274439"/>
                  </a:cubicBezTo>
                  <a:cubicBezTo>
                    <a:pt x="1082728" y="270669"/>
                    <a:pt x="1078954" y="266899"/>
                    <a:pt x="1071407" y="259358"/>
                  </a:cubicBezTo>
                  <a:cubicBezTo>
                    <a:pt x="1067633" y="255588"/>
                    <a:pt x="1060086" y="251817"/>
                    <a:pt x="1056313" y="248047"/>
                  </a:cubicBezTo>
                  <a:cubicBezTo>
                    <a:pt x="969521" y="168870"/>
                    <a:pt x="856314" y="119856"/>
                    <a:pt x="731786" y="104775"/>
                  </a:cubicBezTo>
                  <a:cubicBezTo>
                    <a:pt x="728012" y="104775"/>
                    <a:pt x="720465" y="104775"/>
                    <a:pt x="712918" y="104775"/>
                  </a:cubicBezTo>
                  <a:cubicBezTo>
                    <a:pt x="705371" y="104775"/>
                    <a:pt x="697824" y="104775"/>
                    <a:pt x="690277" y="104775"/>
                  </a:cubicBezTo>
                  <a:cubicBezTo>
                    <a:pt x="686503" y="104775"/>
                    <a:pt x="682729"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8" y="0"/>
                    <a:pt x="709648" y="0"/>
                    <a:pt x="720972" y="0"/>
                  </a:cubicBezTo>
                  <a:cubicBezTo>
                    <a:pt x="728522" y="3766"/>
                    <a:pt x="736071" y="3766"/>
                    <a:pt x="743620" y="3766"/>
                  </a:cubicBezTo>
                  <a:cubicBezTo>
                    <a:pt x="890835" y="15064"/>
                    <a:pt x="1022950" y="75318"/>
                    <a:pt x="1124867" y="169466"/>
                  </a:cubicBezTo>
                  <a:cubicBezTo>
                    <a:pt x="1132417" y="173232"/>
                    <a:pt x="1139966" y="180763"/>
                    <a:pt x="1143741" y="184529"/>
                  </a:cubicBezTo>
                  <a:cubicBezTo>
                    <a:pt x="1151290" y="192061"/>
                    <a:pt x="1155065" y="195827"/>
                    <a:pt x="1162615" y="203359"/>
                  </a:cubicBezTo>
                  <a:cubicBezTo>
                    <a:pt x="1283406" y="323868"/>
                    <a:pt x="1358900" y="493333"/>
                    <a:pt x="1358900" y="677863"/>
                  </a:cubicBezTo>
                  <a:cubicBezTo>
                    <a:pt x="1358900" y="1054453"/>
                    <a:pt x="1053148"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3" y="173232"/>
                  </a:cubicBezTo>
                  <a:cubicBezTo>
                    <a:pt x="332176" y="79084"/>
                    <a:pt x="464291" y="18830"/>
                    <a:pt x="607730" y="3766"/>
                  </a:cubicBezTo>
                  <a:cubicBezTo>
                    <a:pt x="615280" y="3766"/>
                    <a:pt x="622829" y="3766"/>
                    <a:pt x="634153" y="3766"/>
                  </a:cubicBezTo>
                  <a:cubicBezTo>
                    <a:pt x="641703" y="0"/>
                    <a:pt x="649252" y="0"/>
                    <a:pt x="656802" y="0"/>
                  </a:cubicBez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1" name="矩形 10"/>
            <p:cNvSpPr/>
            <p:nvPr/>
          </p:nvSpPr>
          <p:spPr>
            <a:xfrm>
              <a:off x="1583506" y="4212279"/>
              <a:ext cx="928258" cy="646331"/>
            </a:xfrm>
            <a:prstGeom prst="rect">
              <a:avLst/>
            </a:prstGeom>
            <a:effectLst/>
          </p:spPr>
          <p:txBody>
            <a:bodyPr wrap="square">
              <a:spAutoFit/>
            </a:bodyPr>
            <a:lstStyle/>
            <a:p>
              <a:pPr algn="ctr"/>
              <a:r>
                <a:rPr lang="en-US" altLang="zh-CN" sz="3600" b="1" dirty="0">
                  <a:solidFill>
                    <a:srgbClr val="EA5503"/>
                  </a:solidFill>
                  <a:latin typeface="Arial Black" panose="020B0A04020102020204" pitchFamily="34" charset="0"/>
                  <a:ea typeface="方正姚体" panose="02010601030101010101" pitchFamily="2" charset="-122"/>
                </a:rPr>
                <a:t>01</a:t>
              </a:r>
              <a:endParaRPr lang="zh-CN" altLang="en-US" sz="3600" b="1" dirty="0">
                <a:solidFill>
                  <a:srgbClr val="EA5503"/>
                </a:solidFill>
                <a:latin typeface="Arial Black" panose="020B0A04020102020204" pitchFamily="34" charset="0"/>
                <a:ea typeface="方正姚体" panose="02010601030101010101" pitchFamily="2" charset="-122"/>
              </a:endParaRPr>
            </a:p>
          </p:txBody>
        </p:sp>
      </p:grpSp>
      <p:grpSp>
        <p:nvGrpSpPr>
          <p:cNvPr id="12" name="组合 11"/>
          <p:cNvGrpSpPr/>
          <p:nvPr/>
        </p:nvGrpSpPr>
        <p:grpSpPr>
          <a:xfrm>
            <a:off x="4122069" y="2268651"/>
            <a:ext cx="1924051" cy="2752725"/>
            <a:chOff x="3780744" y="2454948"/>
            <a:chExt cx="1924051" cy="2752725"/>
          </a:xfrm>
        </p:grpSpPr>
        <p:sp>
          <p:nvSpPr>
            <p:cNvPr id="13" name="Freeform 11"/>
            <p:cNvSpPr>
              <a:spLocks/>
            </p:cNvSpPr>
            <p:nvPr/>
          </p:nvSpPr>
          <p:spPr bwMode="auto">
            <a:xfrm>
              <a:off x="4218894"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Freeform 12"/>
            <p:cNvSpPr>
              <a:spLocks/>
            </p:cNvSpPr>
            <p:nvPr/>
          </p:nvSpPr>
          <p:spPr bwMode="auto">
            <a:xfrm>
              <a:off x="3780744"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Freeform 13"/>
            <p:cNvSpPr>
              <a:spLocks/>
            </p:cNvSpPr>
            <p:nvPr/>
          </p:nvSpPr>
          <p:spPr bwMode="auto">
            <a:xfrm>
              <a:off x="4826907"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a:spLocks/>
            </p:cNvSpPr>
            <p:nvPr/>
          </p:nvSpPr>
          <p:spPr bwMode="auto">
            <a:xfrm>
              <a:off x="4068082" y="3851948"/>
              <a:ext cx="1358900" cy="1355725"/>
            </a:xfrm>
            <a:custGeom>
              <a:avLst/>
              <a:gdLst>
                <a:gd name="connsiteX0" fmla="*/ 637447 w 1358900"/>
                <a:gd name="connsiteY0" fmla="*/ 104775 h 1355725"/>
                <a:gd name="connsiteX1" fmla="*/ 618579 w 1358900"/>
                <a:gd name="connsiteY1" fmla="*/ 108545 h 1355725"/>
                <a:gd name="connsiteX2" fmla="*/ 297826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4 w 1358900"/>
                <a:gd name="connsiteY30" fmla="*/ 173232 h 1355725"/>
                <a:gd name="connsiteX31" fmla="*/ 607730 w 1358900"/>
                <a:gd name="connsiteY31" fmla="*/ 3766 h 1355725"/>
                <a:gd name="connsiteX32" fmla="*/ 634154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6" y="248047"/>
                  </a:cubicBezTo>
                  <a:cubicBezTo>
                    <a:pt x="290279"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6" y="1250950"/>
                    <a:pt x="1252538" y="994569"/>
                    <a:pt x="1252538" y="677863"/>
                  </a:cubicBezTo>
                  <a:cubicBezTo>
                    <a:pt x="1252538" y="519510"/>
                    <a:pt x="1188388" y="380008"/>
                    <a:pt x="1086501" y="274439"/>
                  </a:cubicBezTo>
                  <a:cubicBezTo>
                    <a:pt x="1082728" y="270669"/>
                    <a:pt x="1078954" y="266899"/>
                    <a:pt x="1071407" y="259358"/>
                  </a:cubicBezTo>
                  <a:cubicBezTo>
                    <a:pt x="1067633" y="255588"/>
                    <a:pt x="1060086" y="251817"/>
                    <a:pt x="1056313" y="248047"/>
                  </a:cubicBezTo>
                  <a:cubicBezTo>
                    <a:pt x="969521" y="168870"/>
                    <a:pt x="856314" y="119856"/>
                    <a:pt x="731786" y="104775"/>
                  </a:cubicBezTo>
                  <a:cubicBezTo>
                    <a:pt x="728012" y="104775"/>
                    <a:pt x="720465" y="104775"/>
                    <a:pt x="712918" y="104775"/>
                  </a:cubicBezTo>
                  <a:cubicBezTo>
                    <a:pt x="705371" y="104775"/>
                    <a:pt x="697824" y="104775"/>
                    <a:pt x="690277" y="104775"/>
                  </a:cubicBezTo>
                  <a:cubicBezTo>
                    <a:pt x="686503" y="104775"/>
                    <a:pt x="682730"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9" y="0"/>
                    <a:pt x="709648" y="0"/>
                    <a:pt x="720972" y="0"/>
                  </a:cubicBezTo>
                  <a:cubicBezTo>
                    <a:pt x="728522" y="3766"/>
                    <a:pt x="736071" y="3766"/>
                    <a:pt x="743620" y="3766"/>
                  </a:cubicBezTo>
                  <a:cubicBezTo>
                    <a:pt x="890835" y="15064"/>
                    <a:pt x="1022950" y="75318"/>
                    <a:pt x="1124867" y="169466"/>
                  </a:cubicBezTo>
                  <a:cubicBezTo>
                    <a:pt x="1132417" y="173232"/>
                    <a:pt x="1139966" y="180763"/>
                    <a:pt x="1143741" y="184529"/>
                  </a:cubicBezTo>
                  <a:cubicBezTo>
                    <a:pt x="1151290" y="192061"/>
                    <a:pt x="1155065" y="195827"/>
                    <a:pt x="1162615" y="203359"/>
                  </a:cubicBezTo>
                  <a:cubicBezTo>
                    <a:pt x="1283406" y="323868"/>
                    <a:pt x="1358900" y="493333"/>
                    <a:pt x="1358900" y="677863"/>
                  </a:cubicBezTo>
                  <a:cubicBezTo>
                    <a:pt x="1358900" y="1054453"/>
                    <a:pt x="1053148"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4" y="173232"/>
                  </a:cubicBezTo>
                  <a:cubicBezTo>
                    <a:pt x="332176" y="79084"/>
                    <a:pt x="464291" y="18830"/>
                    <a:pt x="607730" y="3766"/>
                  </a:cubicBezTo>
                  <a:cubicBezTo>
                    <a:pt x="615280" y="3766"/>
                    <a:pt x="622829" y="3766"/>
                    <a:pt x="634154" y="3766"/>
                  </a:cubicBezTo>
                  <a:cubicBezTo>
                    <a:pt x="641703" y="0"/>
                    <a:pt x="649252" y="0"/>
                    <a:pt x="656802" y="0"/>
                  </a:cubicBez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7" name="矩形 16"/>
            <p:cNvSpPr/>
            <p:nvPr/>
          </p:nvSpPr>
          <p:spPr>
            <a:xfrm>
              <a:off x="4218894" y="4184463"/>
              <a:ext cx="1039393" cy="646331"/>
            </a:xfrm>
            <a:prstGeom prst="rect">
              <a:avLst/>
            </a:prstGeom>
            <a:effectLst/>
          </p:spPr>
          <p:txBody>
            <a:bodyPr wrap="square">
              <a:spAutoFit/>
            </a:bodyPr>
            <a:lstStyle/>
            <a:p>
              <a:pPr algn="ctr"/>
              <a:r>
                <a:rPr lang="en-US" altLang="zh-CN" sz="3600" b="1" dirty="0">
                  <a:solidFill>
                    <a:srgbClr val="2C2422"/>
                  </a:solidFill>
                  <a:latin typeface="Arial Black" panose="020B0A04020102020204" pitchFamily="34" charset="0"/>
                  <a:ea typeface="方正姚体" panose="02010601030101010101" pitchFamily="2" charset="-122"/>
                </a:rPr>
                <a:t>02</a:t>
              </a:r>
              <a:endParaRPr lang="zh-CN" altLang="en-US" sz="3600" b="1" dirty="0">
                <a:solidFill>
                  <a:srgbClr val="2C2422"/>
                </a:solidFill>
                <a:latin typeface="Arial Black" panose="020B0A04020102020204" pitchFamily="34" charset="0"/>
                <a:ea typeface="方正姚体" panose="02010601030101010101" pitchFamily="2" charset="-122"/>
              </a:endParaRPr>
            </a:p>
          </p:txBody>
        </p:sp>
      </p:grpSp>
      <p:grpSp>
        <p:nvGrpSpPr>
          <p:cNvPr id="18" name="组合 17"/>
          <p:cNvGrpSpPr/>
          <p:nvPr/>
        </p:nvGrpSpPr>
        <p:grpSpPr>
          <a:xfrm>
            <a:off x="6829109" y="2268651"/>
            <a:ext cx="1924051" cy="2752725"/>
            <a:chOff x="6487784" y="2454948"/>
            <a:chExt cx="1924051" cy="2752725"/>
          </a:xfrm>
        </p:grpSpPr>
        <p:sp>
          <p:nvSpPr>
            <p:cNvPr id="19" name="Freeform 11"/>
            <p:cNvSpPr>
              <a:spLocks/>
            </p:cNvSpPr>
            <p:nvPr/>
          </p:nvSpPr>
          <p:spPr bwMode="auto">
            <a:xfrm>
              <a:off x="6925934"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Freeform 12"/>
            <p:cNvSpPr>
              <a:spLocks/>
            </p:cNvSpPr>
            <p:nvPr/>
          </p:nvSpPr>
          <p:spPr bwMode="auto">
            <a:xfrm>
              <a:off x="6487784"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Freeform 13"/>
            <p:cNvSpPr>
              <a:spLocks/>
            </p:cNvSpPr>
            <p:nvPr/>
          </p:nvSpPr>
          <p:spPr bwMode="auto">
            <a:xfrm>
              <a:off x="7533947"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任意多边形 21"/>
            <p:cNvSpPr>
              <a:spLocks/>
            </p:cNvSpPr>
            <p:nvPr/>
          </p:nvSpPr>
          <p:spPr bwMode="auto">
            <a:xfrm>
              <a:off x="6775122" y="3851948"/>
              <a:ext cx="1358900" cy="1355725"/>
            </a:xfrm>
            <a:custGeom>
              <a:avLst/>
              <a:gdLst>
                <a:gd name="connsiteX0" fmla="*/ 637447 w 1358900"/>
                <a:gd name="connsiteY0" fmla="*/ 104775 h 1355725"/>
                <a:gd name="connsiteX1" fmla="*/ 618579 w 1358900"/>
                <a:gd name="connsiteY1" fmla="*/ 108545 h 1355725"/>
                <a:gd name="connsiteX2" fmla="*/ 297826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4 w 1358900"/>
                <a:gd name="connsiteY30" fmla="*/ 173232 h 1355725"/>
                <a:gd name="connsiteX31" fmla="*/ 607730 w 1358900"/>
                <a:gd name="connsiteY31" fmla="*/ 3766 h 1355725"/>
                <a:gd name="connsiteX32" fmla="*/ 634154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6" y="248047"/>
                  </a:cubicBezTo>
                  <a:cubicBezTo>
                    <a:pt x="290279"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6" y="1250950"/>
                    <a:pt x="1252538" y="994569"/>
                    <a:pt x="1252538" y="677863"/>
                  </a:cubicBezTo>
                  <a:cubicBezTo>
                    <a:pt x="1252538" y="519510"/>
                    <a:pt x="1188388" y="380008"/>
                    <a:pt x="1086501" y="274439"/>
                  </a:cubicBezTo>
                  <a:cubicBezTo>
                    <a:pt x="1082728" y="270669"/>
                    <a:pt x="1078954" y="266899"/>
                    <a:pt x="1071407" y="259358"/>
                  </a:cubicBezTo>
                  <a:cubicBezTo>
                    <a:pt x="1067633" y="255588"/>
                    <a:pt x="1060086" y="251817"/>
                    <a:pt x="1056313" y="248047"/>
                  </a:cubicBezTo>
                  <a:cubicBezTo>
                    <a:pt x="969521" y="168870"/>
                    <a:pt x="856314" y="119856"/>
                    <a:pt x="731786" y="104775"/>
                  </a:cubicBezTo>
                  <a:cubicBezTo>
                    <a:pt x="728012" y="104775"/>
                    <a:pt x="720465" y="104775"/>
                    <a:pt x="712918" y="104775"/>
                  </a:cubicBezTo>
                  <a:cubicBezTo>
                    <a:pt x="705371" y="104775"/>
                    <a:pt x="697824" y="104775"/>
                    <a:pt x="690277" y="104775"/>
                  </a:cubicBezTo>
                  <a:cubicBezTo>
                    <a:pt x="686503" y="104775"/>
                    <a:pt x="682730"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9" y="0"/>
                    <a:pt x="709648" y="0"/>
                    <a:pt x="720972" y="0"/>
                  </a:cubicBezTo>
                  <a:cubicBezTo>
                    <a:pt x="728522" y="3766"/>
                    <a:pt x="736071" y="3766"/>
                    <a:pt x="743620" y="3766"/>
                  </a:cubicBezTo>
                  <a:cubicBezTo>
                    <a:pt x="890835" y="15064"/>
                    <a:pt x="1022950" y="75318"/>
                    <a:pt x="1124867" y="169466"/>
                  </a:cubicBezTo>
                  <a:cubicBezTo>
                    <a:pt x="1132417" y="173232"/>
                    <a:pt x="1139966" y="180763"/>
                    <a:pt x="1143741" y="184529"/>
                  </a:cubicBezTo>
                  <a:cubicBezTo>
                    <a:pt x="1151290" y="192061"/>
                    <a:pt x="1155065" y="195827"/>
                    <a:pt x="1162615" y="203359"/>
                  </a:cubicBezTo>
                  <a:cubicBezTo>
                    <a:pt x="1283406" y="323868"/>
                    <a:pt x="1358900" y="493333"/>
                    <a:pt x="1358900" y="677863"/>
                  </a:cubicBezTo>
                  <a:cubicBezTo>
                    <a:pt x="1358900" y="1054453"/>
                    <a:pt x="1053148"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4" y="173232"/>
                  </a:cubicBezTo>
                  <a:cubicBezTo>
                    <a:pt x="332176" y="79084"/>
                    <a:pt x="464291" y="18830"/>
                    <a:pt x="607730" y="3766"/>
                  </a:cubicBezTo>
                  <a:cubicBezTo>
                    <a:pt x="615280" y="3766"/>
                    <a:pt x="622829" y="3766"/>
                    <a:pt x="634154" y="3766"/>
                  </a:cubicBezTo>
                  <a:cubicBezTo>
                    <a:pt x="641703" y="0"/>
                    <a:pt x="649252" y="0"/>
                    <a:pt x="656802" y="0"/>
                  </a:cubicBez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3" name="矩形 22"/>
            <p:cNvSpPr/>
            <p:nvPr/>
          </p:nvSpPr>
          <p:spPr>
            <a:xfrm>
              <a:off x="6925934" y="4212279"/>
              <a:ext cx="1039393" cy="646331"/>
            </a:xfrm>
            <a:prstGeom prst="rect">
              <a:avLst/>
            </a:prstGeom>
            <a:effectLst/>
          </p:spPr>
          <p:txBody>
            <a:bodyPr wrap="square">
              <a:spAutoFit/>
            </a:bodyPr>
            <a:lstStyle/>
            <a:p>
              <a:pPr algn="ctr"/>
              <a:r>
                <a:rPr lang="en-US" altLang="zh-CN" sz="3600" b="1" dirty="0">
                  <a:solidFill>
                    <a:srgbClr val="EA5503"/>
                  </a:solidFill>
                  <a:latin typeface="Arial Black" panose="020B0A04020102020204" pitchFamily="34" charset="0"/>
                  <a:ea typeface="方正姚体" panose="02010601030101010101" pitchFamily="2" charset="-122"/>
                </a:rPr>
                <a:t>03</a:t>
              </a:r>
              <a:endParaRPr lang="zh-CN" altLang="en-US" sz="3600" b="1" dirty="0">
                <a:solidFill>
                  <a:srgbClr val="EA5503"/>
                </a:solidFill>
                <a:latin typeface="Arial Black" panose="020B0A04020102020204" pitchFamily="34" charset="0"/>
                <a:ea typeface="方正姚体" panose="02010601030101010101" pitchFamily="2" charset="-122"/>
              </a:endParaRPr>
            </a:p>
          </p:txBody>
        </p:sp>
      </p:grpSp>
      <p:grpSp>
        <p:nvGrpSpPr>
          <p:cNvPr id="24" name="组合 23"/>
          <p:cNvGrpSpPr/>
          <p:nvPr/>
        </p:nvGrpSpPr>
        <p:grpSpPr>
          <a:xfrm>
            <a:off x="9526624" y="2268651"/>
            <a:ext cx="1924051" cy="2752725"/>
            <a:chOff x="9185299" y="2454948"/>
            <a:chExt cx="1924051" cy="2752725"/>
          </a:xfrm>
        </p:grpSpPr>
        <p:sp>
          <p:nvSpPr>
            <p:cNvPr id="25" name="Freeform 11"/>
            <p:cNvSpPr>
              <a:spLocks/>
            </p:cNvSpPr>
            <p:nvPr/>
          </p:nvSpPr>
          <p:spPr bwMode="auto">
            <a:xfrm>
              <a:off x="9623449" y="2454948"/>
              <a:ext cx="1052513" cy="384175"/>
            </a:xfrm>
            <a:custGeom>
              <a:avLst/>
              <a:gdLst>
                <a:gd name="T0" fmla="*/ 88 w 663"/>
                <a:gd name="T1" fmla="*/ 242 h 242"/>
                <a:gd name="T2" fmla="*/ 575 w 663"/>
                <a:gd name="T3" fmla="*/ 242 h 242"/>
                <a:gd name="T4" fmla="*/ 663 w 663"/>
                <a:gd name="T5" fmla="*/ 0 h 242"/>
                <a:gd name="T6" fmla="*/ 0 w 663"/>
                <a:gd name="T7" fmla="*/ 0 h 242"/>
                <a:gd name="T8" fmla="*/ 88 w 663"/>
                <a:gd name="T9" fmla="*/ 242 h 242"/>
              </a:gdLst>
              <a:ahLst/>
              <a:cxnLst>
                <a:cxn ang="0">
                  <a:pos x="T0" y="T1"/>
                </a:cxn>
                <a:cxn ang="0">
                  <a:pos x="T2" y="T3"/>
                </a:cxn>
                <a:cxn ang="0">
                  <a:pos x="T4" y="T5"/>
                </a:cxn>
                <a:cxn ang="0">
                  <a:pos x="T6" y="T7"/>
                </a:cxn>
                <a:cxn ang="0">
                  <a:pos x="T8" y="T9"/>
                </a:cxn>
              </a:cxnLst>
              <a:rect l="0" t="0" r="r" b="b"/>
              <a:pathLst>
                <a:path w="663" h="242">
                  <a:moveTo>
                    <a:pt x="88" y="242"/>
                  </a:moveTo>
                  <a:lnTo>
                    <a:pt x="575" y="242"/>
                  </a:lnTo>
                  <a:lnTo>
                    <a:pt x="663" y="0"/>
                  </a:lnTo>
                  <a:lnTo>
                    <a:pt x="0" y="0"/>
                  </a:lnTo>
                  <a:lnTo>
                    <a:pt x="88" y="242"/>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Freeform 12"/>
            <p:cNvSpPr>
              <a:spLocks/>
            </p:cNvSpPr>
            <p:nvPr/>
          </p:nvSpPr>
          <p:spPr bwMode="auto">
            <a:xfrm>
              <a:off x="9185299" y="2454948"/>
              <a:ext cx="879475" cy="1525588"/>
            </a:xfrm>
            <a:custGeom>
              <a:avLst/>
              <a:gdLst>
                <a:gd name="T0" fmla="*/ 0 w 233"/>
                <a:gd name="T1" fmla="*/ 102 h 405"/>
                <a:gd name="T2" fmla="*/ 131 w 233"/>
                <a:gd name="T3" fmla="*/ 405 h 405"/>
                <a:gd name="T4" fmla="*/ 233 w 233"/>
                <a:gd name="T5" fmla="*/ 360 h 405"/>
                <a:gd name="T6" fmla="*/ 139 w 233"/>
                <a:gd name="T7" fmla="*/ 102 h 405"/>
                <a:gd name="T8" fmla="*/ 102 w 233"/>
                <a:gd name="T9" fmla="*/ 0 h 405"/>
                <a:gd name="T10" fmla="*/ 0 w 233"/>
                <a:gd name="T11" fmla="*/ 102 h 405"/>
              </a:gdLst>
              <a:ahLst/>
              <a:cxnLst>
                <a:cxn ang="0">
                  <a:pos x="T0" y="T1"/>
                </a:cxn>
                <a:cxn ang="0">
                  <a:pos x="T2" y="T3"/>
                </a:cxn>
                <a:cxn ang="0">
                  <a:pos x="T4" y="T5"/>
                </a:cxn>
                <a:cxn ang="0">
                  <a:pos x="T6" y="T7"/>
                </a:cxn>
                <a:cxn ang="0">
                  <a:pos x="T8" y="T9"/>
                </a:cxn>
                <a:cxn ang="0">
                  <a:pos x="T10" y="T11"/>
                </a:cxn>
              </a:cxnLst>
              <a:rect l="0" t="0" r="r" b="b"/>
              <a:pathLst>
                <a:path w="233" h="405">
                  <a:moveTo>
                    <a:pt x="0" y="102"/>
                  </a:moveTo>
                  <a:cubicBezTo>
                    <a:pt x="131" y="405"/>
                    <a:pt x="131" y="405"/>
                    <a:pt x="131" y="405"/>
                  </a:cubicBezTo>
                  <a:cubicBezTo>
                    <a:pt x="159" y="381"/>
                    <a:pt x="194" y="365"/>
                    <a:pt x="233" y="360"/>
                  </a:cubicBezTo>
                  <a:cubicBezTo>
                    <a:pt x="139" y="102"/>
                    <a:pt x="139" y="102"/>
                    <a:pt x="139" y="102"/>
                  </a:cubicBezTo>
                  <a:cubicBezTo>
                    <a:pt x="102" y="0"/>
                    <a:pt x="102" y="0"/>
                    <a:pt x="102" y="0"/>
                  </a:cubicBezTo>
                  <a:lnTo>
                    <a:pt x="0" y="102"/>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Freeform 13"/>
            <p:cNvSpPr>
              <a:spLocks/>
            </p:cNvSpPr>
            <p:nvPr/>
          </p:nvSpPr>
          <p:spPr bwMode="auto">
            <a:xfrm>
              <a:off x="10231462" y="2454948"/>
              <a:ext cx="877888" cy="1520825"/>
            </a:xfrm>
            <a:custGeom>
              <a:avLst/>
              <a:gdLst>
                <a:gd name="T0" fmla="*/ 131 w 233"/>
                <a:gd name="T1" fmla="*/ 0 h 404"/>
                <a:gd name="T2" fmla="*/ 94 w 233"/>
                <a:gd name="T3" fmla="*/ 102 h 404"/>
                <a:gd name="T4" fmla="*/ 0 w 233"/>
                <a:gd name="T5" fmla="*/ 360 h 404"/>
                <a:gd name="T6" fmla="*/ 103 w 233"/>
                <a:gd name="T7" fmla="*/ 404 h 404"/>
                <a:gd name="T8" fmla="*/ 233 w 233"/>
                <a:gd name="T9" fmla="*/ 102 h 404"/>
                <a:gd name="T10" fmla="*/ 131 w 233"/>
                <a:gd name="T11" fmla="*/ 0 h 404"/>
              </a:gdLst>
              <a:ahLst/>
              <a:cxnLst>
                <a:cxn ang="0">
                  <a:pos x="T0" y="T1"/>
                </a:cxn>
                <a:cxn ang="0">
                  <a:pos x="T2" y="T3"/>
                </a:cxn>
                <a:cxn ang="0">
                  <a:pos x="T4" y="T5"/>
                </a:cxn>
                <a:cxn ang="0">
                  <a:pos x="T6" y="T7"/>
                </a:cxn>
                <a:cxn ang="0">
                  <a:pos x="T8" y="T9"/>
                </a:cxn>
                <a:cxn ang="0">
                  <a:pos x="T10" y="T11"/>
                </a:cxn>
              </a:cxnLst>
              <a:rect l="0" t="0" r="r" b="b"/>
              <a:pathLst>
                <a:path w="233" h="404">
                  <a:moveTo>
                    <a:pt x="131" y="0"/>
                  </a:moveTo>
                  <a:cubicBezTo>
                    <a:pt x="94" y="102"/>
                    <a:pt x="94" y="102"/>
                    <a:pt x="94" y="102"/>
                  </a:cubicBezTo>
                  <a:cubicBezTo>
                    <a:pt x="0" y="360"/>
                    <a:pt x="0" y="360"/>
                    <a:pt x="0" y="360"/>
                  </a:cubicBezTo>
                  <a:cubicBezTo>
                    <a:pt x="39" y="364"/>
                    <a:pt x="74" y="380"/>
                    <a:pt x="103" y="404"/>
                  </a:cubicBezTo>
                  <a:cubicBezTo>
                    <a:pt x="233" y="102"/>
                    <a:pt x="233" y="102"/>
                    <a:pt x="233" y="102"/>
                  </a:cubicBezTo>
                  <a:lnTo>
                    <a:pt x="131" y="0"/>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27"/>
            <p:cNvSpPr>
              <a:spLocks/>
            </p:cNvSpPr>
            <p:nvPr/>
          </p:nvSpPr>
          <p:spPr bwMode="auto">
            <a:xfrm>
              <a:off x="9472637" y="3851948"/>
              <a:ext cx="1358900" cy="1355725"/>
            </a:xfrm>
            <a:custGeom>
              <a:avLst/>
              <a:gdLst>
                <a:gd name="connsiteX0" fmla="*/ 637447 w 1358900"/>
                <a:gd name="connsiteY0" fmla="*/ 104775 h 1355725"/>
                <a:gd name="connsiteX1" fmla="*/ 618579 w 1358900"/>
                <a:gd name="connsiteY1" fmla="*/ 108545 h 1355725"/>
                <a:gd name="connsiteX2" fmla="*/ 297825 w 1358900"/>
                <a:gd name="connsiteY2" fmla="*/ 248047 h 1355725"/>
                <a:gd name="connsiteX3" fmla="*/ 282731 w 1358900"/>
                <a:gd name="connsiteY3" fmla="*/ 263128 h 1355725"/>
                <a:gd name="connsiteX4" fmla="*/ 267637 w 1358900"/>
                <a:gd name="connsiteY4" fmla="*/ 278210 h 1355725"/>
                <a:gd name="connsiteX5" fmla="*/ 101600 w 1358900"/>
                <a:gd name="connsiteY5" fmla="*/ 677863 h 1355725"/>
                <a:gd name="connsiteX6" fmla="*/ 678956 w 1358900"/>
                <a:gd name="connsiteY6" fmla="*/ 1250950 h 1355725"/>
                <a:gd name="connsiteX7" fmla="*/ 1252538 w 1358900"/>
                <a:gd name="connsiteY7" fmla="*/ 677863 h 1355725"/>
                <a:gd name="connsiteX8" fmla="*/ 1086501 w 1358900"/>
                <a:gd name="connsiteY8" fmla="*/ 274439 h 1355725"/>
                <a:gd name="connsiteX9" fmla="*/ 1071407 w 1358900"/>
                <a:gd name="connsiteY9" fmla="*/ 259358 h 1355725"/>
                <a:gd name="connsiteX10" fmla="*/ 1056313 w 1358900"/>
                <a:gd name="connsiteY10" fmla="*/ 248047 h 1355725"/>
                <a:gd name="connsiteX11" fmla="*/ 731786 w 1358900"/>
                <a:gd name="connsiteY11" fmla="*/ 104775 h 1355725"/>
                <a:gd name="connsiteX12" fmla="*/ 712918 w 1358900"/>
                <a:gd name="connsiteY12" fmla="*/ 104775 h 1355725"/>
                <a:gd name="connsiteX13" fmla="*/ 690277 w 1358900"/>
                <a:gd name="connsiteY13" fmla="*/ 104775 h 1355725"/>
                <a:gd name="connsiteX14" fmla="*/ 678956 w 1358900"/>
                <a:gd name="connsiteY14" fmla="*/ 104775 h 1355725"/>
                <a:gd name="connsiteX15" fmla="*/ 660088 w 1358900"/>
                <a:gd name="connsiteY15" fmla="*/ 104775 h 1355725"/>
                <a:gd name="connsiteX16" fmla="*/ 637447 w 1358900"/>
                <a:gd name="connsiteY16" fmla="*/ 104775 h 1355725"/>
                <a:gd name="connsiteX17" fmla="*/ 656802 w 1358900"/>
                <a:gd name="connsiteY17" fmla="*/ 0 h 1355725"/>
                <a:gd name="connsiteX18" fmla="*/ 679450 w 1358900"/>
                <a:gd name="connsiteY18" fmla="*/ 0 h 1355725"/>
                <a:gd name="connsiteX19" fmla="*/ 694549 w 1358900"/>
                <a:gd name="connsiteY19" fmla="*/ 0 h 1355725"/>
                <a:gd name="connsiteX20" fmla="*/ 720972 w 1358900"/>
                <a:gd name="connsiteY20" fmla="*/ 0 h 1355725"/>
                <a:gd name="connsiteX21" fmla="*/ 743620 w 1358900"/>
                <a:gd name="connsiteY21" fmla="*/ 3766 h 1355725"/>
                <a:gd name="connsiteX22" fmla="*/ 1124867 w 1358900"/>
                <a:gd name="connsiteY22" fmla="*/ 169466 h 1355725"/>
                <a:gd name="connsiteX23" fmla="*/ 1143741 w 1358900"/>
                <a:gd name="connsiteY23" fmla="*/ 184529 h 1355725"/>
                <a:gd name="connsiteX24" fmla="*/ 1162615 w 1358900"/>
                <a:gd name="connsiteY24" fmla="*/ 203359 h 1355725"/>
                <a:gd name="connsiteX25" fmla="*/ 1358900 w 1358900"/>
                <a:gd name="connsiteY25" fmla="*/ 677863 h 1355725"/>
                <a:gd name="connsiteX26" fmla="*/ 679450 w 1358900"/>
                <a:gd name="connsiteY26" fmla="*/ 1355725 h 1355725"/>
                <a:gd name="connsiteX27" fmla="*/ 0 w 1358900"/>
                <a:gd name="connsiteY27" fmla="*/ 677863 h 1355725"/>
                <a:gd name="connsiteX28" fmla="*/ 192511 w 1358900"/>
                <a:gd name="connsiteY28" fmla="*/ 207125 h 1355725"/>
                <a:gd name="connsiteX29" fmla="*/ 207610 w 1358900"/>
                <a:gd name="connsiteY29" fmla="*/ 188295 h 1355725"/>
                <a:gd name="connsiteX30" fmla="*/ 226483 w 1358900"/>
                <a:gd name="connsiteY30" fmla="*/ 173232 h 1355725"/>
                <a:gd name="connsiteX31" fmla="*/ 607730 w 1358900"/>
                <a:gd name="connsiteY31" fmla="*/ 3766 h 1355725"/>
                <a:gd name="connsiteX32" fmla="*/ 634153 w 1358900"/>
                <a:gd name="connsiteY32" fmla="*/ 3766 h 1355725"/>
                <a:gd name="connsiteX33" fmla="*/ 656802 w 1358900"/>
                <a:gd name="connsiteY33" fmla="*/ 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58900" h="1355725">
                  <a:moveTo>
                    <a:pt x="637447" y="104775"/>
                  </a:moveTo>
                  <a:cubicBezTo>
                    <a:pt x="633673" y="104775"/>
                    <a:pt x="626126" y="104775"/>
                    <a:pt x="618579" y="108545"/>
                  </a:cubicBezTo>
                  <a:cubicBezTo>
                    <a:pt x="494051" y="119856"/>
                    <a:pt x="384618" y="172641"/>
                    <a:pt x="297825" y="248047"/>
                  </a:cubicBezTo>
                  <a:cubicBezTo>
                    <a:pt x="290278" y="255588"/>
                    <a:pt x="286505" y="259358"/>
                    <a:pt x="282731" y="263128"/>
                  </a:cubicBezTo>
                  <a:cubicBezTo>
                    <a:pt x="275184" y="266899"/>
                    <a:pt x="271411" y="274439"/>
                    <a:pt x="267637" y="278210"/>
                  </a:cubicBezTo>
                  <a:cubicBezTo>
                    <a:pt x="165751" y="380008"/>
                    <a:pt x="101600" y="523280"/>
                    <a:pt x="101600" y="677863"/>
                  </a:cubicBezTo>
                  <a:cubicBezTo>
                    <a:pt x="101600" y="994569"/>
                    <a:pt x="361976" y="1250950"/>
                    <a:pt x="678956" y="1250950"/>
                  </a:cubicBezTo>
                  <a:cubicBezTo>
                    <a:pt x="995935" y="1250950"/>
                    <a:pt x="1252538" y="994569"/>
                    <a:pt x="1252538" y="677863"/>
                  </a:cubicBezTo>
                  <a:cubicBezTo>
                    <a:pt x="1252538" y="519510"/>
                    <a:pt x="1188387" y="380008"/>
                    <a:pt x="1086501" y="274439"/>
                  </a:cubicBezTo>
                  <a:cubicBezTo>
                    <a:pt x="1082727" y="270669"/>
                    <a:pt x="1078954" y="266899"/>
                    <a:pt x="1071407" y="259358"/>
                  </a:cubicBezTo>
                  <a:cubicBezTo>
                    <a:pt x="1067633" y="255588"/>
                    <a:pt x="1060086" y="251817"/>
                    <a:pt x="1056313" y="248047"/>
                  </a:cubicBezTo>
                  <a:cubicBezTo>
                    <a:pt x="969520" y="168870"/>
                    <a:pt x="856313" y="119856"/>
                    <a:pt x="731786" y="104775"/>
                  </a:cubicBezTo>
                  <a:cubicBezTo>
                    <a:pt x="728012" y="104775"/>
                    <a:pt x="720465" y="104775"/>
                    <a:pt x="712918" y="104775"/>
                  </a:cubicBezTo>
                  <a:cubicBezTo>
                    <a:pt x="705371" y="104775"/>
                    <a:pt x="697824" y="104775"/>
                    <a:pt x="690277" y="104775"/>
                  </a:cubicBezTo>
                  <a:cubicBezTo>
                    <a:pt x="686503" y="104775"/>
                    <a:pt x="682729" y="104775"/>
                    <a:pt x="678956" y="104775"/>
                  </a:cubicBezTo>
                  <a:cubicBezTo>
                    <a:pt x="671409" y="104775"/>
                    <a:pt x="667635" y="104775"/>
                    <a:pt x="660088" y="104775"/>
                  </a:cubicBezTo>
                  <a:cubicBezTo>
                    <a:pt x="652541" y="104775"/>
                    <a:pt x="644994" y="104775"/>
                    <a:pt x="637447" y="104775"/>
                  </a:cubicBezTo>
                  <a:close/>
                  <a:moveTo>
                    <a:pt x="656802" y="0"/>
                  </a:moveTo>
                  <a:cubicBezTo>
                    <a:pt x="664351" y="0"/>
                    <a:pt x="671901" y="0"/>
                    <a:pt x="679450" y="0"/>
                  </a:cubicBezTo>
                  <a:cubicBezTo>
                    <a:pt x="683225" y="0"/>
                    <a:pt x="690774" y="0"/>
                    <a:pt x="694549" y="0"/>
                  </a:cubicBezTo>
                  <a:cubicBezTo>
                    <a:pt x="702098" y="0"/>
                    <a:pt x="709648" y="0"/>
                    <a:pt x="720972" y="0"/>
                  </a:cubicBezTo>
                  <a:cubicBezTo>
                    <a:pt x="728521" y="3766"/>
                    <a:pt x="736071" y="3766"/>
                    <a:pt x="743620" y="3766"/>
                  </a:cubicBezTo>
                  <a:cubicBezTo>
                    <a:pt x="890834" y="15064"/>
                    <a:pt x="1022950" y="75318"/>
                    <a:pt x="1124867" y="169466"/>
                  </a:cubicBezTo>
                  <a:cubicBezTo>
                    <a:pt x="1132417" y="173232"/>
                    <a:pt x="1139966" y="180763"/>
                    <a:pt x="1143741" y="184529"/>
                  </a:cubicBezTo>
                  <a:cubicBezTo>
                    <a:pt x="1151290" y="192061"/>
                    <a:pt x="1155065" y="195827"/>
                    <a:pt x="1162615" y="203359"/>
                  </a:cubicBezTo>
                  <a:cubicBezTo>
                    <a:pt x="1283405" y="323868"/>
                    <a:pt x="1358900" y="493333"/>
                    <a:pt x="1358900" y="677863"/>
                  </a:cubicBezTo>
                  <a:cubicBezTo>
                    <a:pt x="1358900" y="1054453"/>
                    <a:pt x="1053147" y="1355725"/>
                    <a:pt x="679450" y="1355725"/>
                  </a:cubicBezTo>
                  <a:cubicBezTo>
                    <a:pt x="301978" y="1355725"/>
                    <a:pt x="0" y="1054453"/>
                    <a:pt x="0" y="677863"/>
                  </a:cubicBezTo>
                  <a:cubicBezTo>
                    <a:pt x="0" y="493333"/>
                    <a:pt x="71720" y="327634"/>
                    <a:pt x="192511" y="207125"/>
                  </a:cubicBezTo>
                  <a:cubicBezTo>
                    <a:pt x="196286" y="199593"/>
                    <a:pt x="203835" y="195827"/>
                    <a:pt x="207610" y="188295"/>
                  </a:cubicBezTo>
                  <a:cubicBezTo>
                    <a:pt x="215159" y="180763"/>
                    <a:pt x="222709" y="176998"/>
                    <a:pt x="226483" y="173232"/>
                  </a:cubicBezTo>
                  <a:cubicBezTo>
                    <a:pt x="332176" y="79084"/>
                    <a:pt x="464291" y="18830"/>
                    <a:pt x="607730" y="3766"/>
                  </a:cubicBezTo>
                  <a:cubicBezTo>
                    <a:pt x="615280" y="3766"/>
                    <a:pt x="622829" y="3766"/>
                    <a:pt x="634153" y="3766"/>
                  </a:cubicBezTo>
                  <a:cubicBezTo>
                    <a:pt x="641703" y="0"/>
                    <a:pt x="649252" y="0"/>
                    <a:pt x="656802" y="0"/>
                  </a:cubicBez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9" name="矩形 28"/>
            <p:cNvSpPr/>
            <p:nvPr/>
          </p:nvSpPr>
          <p:spPr>
            <a:xfrm>
              <a:off x="9601138" y="4184462"/>
              <a:ext cx="1039393" cy="646331"/>
            </a:xfrm>
            <a:prstGeom prst="rect">
              <a:avLst/>
            </a:prstGeom>
            <a:effectLst/>
          </p:spPr>
          <p:txBody>
            <a:bodyPr wrap="square">
              <a:spAutoFit/>
            </a:bodyPr>
            <a:lstStyle/>
            <a:p>
              <a:pPr algn="ctr"/>
              <a:r>
                <a:rPr lang="en-US" altLang="zh-CN" sz="3600" b="1" dirty="0">
                  <a:solidFill>
                    <a:srgbClr val="2C2422"/>
                  </a:solidFill>
                  <a:latin typeface="Arial Black" panose="020B0A04020102020204" pitchFamily="34" charset="0"/>
                  <a:ea typeface="方正姚体" panose="02010601030101010101" pitchFamily="2" charset="-122"/>
                </a:rPr>
                <a:t>04</a:t>
              </a:r>
              <a:endParaRPr lang="zh-CN" altLang="en-US" sz="3600" b="1" dirty="0">
                <a:solidFill>
                  <a:srgbClr val="2C2422"/>
                </a:solidFill>
                <a:latin typeface="Arial Black" panose="020B0A04020102020204" pitchFamily="34" charset="0"/>
                <a:ea typeface="方正姚体" panose="02010601030101010101" pitchFamily="2" charset="-122"/>
              </a:endParaRPr>
            </a:p>
          </p:txBody>
        </p:sp>
      </p:grpSp>
      <p:sp>
        <p:nvSpPr>
          <p:cNvPr id="30" name="文本框 29"/>
          <p:cNvSpPr txBox="1"/>
          <p:nvPr/>
        </p:nvSpPr>
        <p:spPr>
          <a:xfrm>
            <a:off x="1309177" y="5350838"/>
            <a:ext cx="2159566" cy="1138773"/>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4000132" y="5350838"/>
            <a:ext cx="2159566" cy="1138773"/>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6691422" y="5357872"/>
            <a:ext cx="2159566" cy="1138773"/>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382377" y="5357872"/>
            <a:ext cx="2159566" cy="1138773"/>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0035419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37"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900" decel="100000" fill="hold"/>
                                        <p:tgtEl>
                                          <p:spTgt spid="3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7"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900" decel="100000" fill="hold"/>
                                        <p:tgtEl>
                                          <p:spTgt spid="3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29" fill="hold">
                            <p:stCondLst>
                              <p:cond delay="3000"/>
                            </p:stCondLst>
                            <p:childTnLst>
                              <p:par>
                                <p:cTn id="30" presetID="37"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900" decel="100000" fill="hold"/>
                                        <p:tgtEl>
                                          <p:spTgt spid="3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36" fill="hold">
                            <p:stCondLst>
                              <p:cond delay="4000"/>
                            </p:stCondLst>
                            <p:childTnLst>
                              <p:par>
                                <p:cTn id="37" presetID="37"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900" decel="100000" fill="hold"/>
                                        <p:tgtEl>
                                          <p:spTgt spid="3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99630"/>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输入标题</a:t>
            </a:r>
            <a:endParaRPr lang="zh-CN" altLang="en-US" sz="5400" b="1" dirty="0">
              <a:solidFill>
                <a:srgbClr val="FFFFFF"/>
              </a:solidFill>
              <a:latin typeface="微软雅黑" pitchFamily="34" charset="-122"/>
              <a:ea typeface="微软雅黑" pitchFamily="34" charset="-122"/>
            </a:endParaRPr>
          </a:p>
        </p:txBody>
      </p:sp>
      <p:grpSp>
        <p:nvGrpSpPr>
          <p:cNvPr id="6" name="组合 5"/>
          <p:cNvGrpSpPr/>
          <p:nvPr/>
        </p:nvGrpSpPr>
        <p:grpSpPr>
          <a:xfrm>
            <a:off x="8901158" y="3466951"/>
            <a:ext cx="2372196" cy="1371829"/>
            <a:chOff x="8901158" y="3466951"/>
            <a:chExt cx="2372196" cy="1371829"/>
          </a:xfrm>
        </p:grpSpPr>
        <p:sp>
          <p:nvSpPr>
            <p:cNvPr id="7" name="五边形 6"/>
            <p:cNvSpPr/>
            <p:nvPr/>
          </p:nvSpPr>
          <p:spPr>
            <a:xfrm>
              <a:off x="8901158" y="3466951"/>
              <a:ext cx="2360821" cy="1371829"/>
            </a:xfrm>
            <a:prstGeom prst="homePlate">
              <a:avLst/>
            </a:pr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a:off x="9145745" y="4025253"/>
              <a:ext cx="1339926" cy="255225"/>
            </a:xfrm>
            <a:prstGeom prst="homePlat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320550" y="3953306"/>
              <a:ext cx="952804" cy="461665"/>
            </a:xfrm>
            <a:prstGeom prst="rect">
              <a:avLst/>
            </a:prstGeom>
            <a:effectLst/>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06</a:t>
              </a:r>
              <a:endParaRPr lang="zh-CN" altLang="en-US" sz="2400" b="1" dirty="0">
                <a:solidFill>
                  <a:schemeClr val="bg1"/>
                </a:solidFill>
                <a:latin typeface="Agency FB" panose="020B0503020202020204" pitchFamily="34" charset="0"/>
                <a:ea typeface="微软雅黑" panose="020B0503020204020204" pitchFamily="34" charset="-122"/>
              </a:endParaRPr>
            </a:p>
          </p:txBody>
        </p:sp>
      </p:grpSp>
      <p:grpSp>
        <p:nvGrpSpPr>
          <p:cNvPr id="10" name="组合 9"/>
          <p:cNvGrpSpPr/>
          <p:nvPr/>
        </p:nvGrpSpPr>
        <p:grpSpPr>
          <a:xfrm>
            <a:off x="7256382" y="3466951"/>
            <a:ext cx="2360821" cy="1371829"/>
            <a:chOff x="7256382" y="3466951"/>
            <a:chExt cx="2360821" cy="1371829"/>
          </a:xfrm>
        </p:grpSpPr>
        <p:sp>
          <p:nvSpPr>
            <p:cNvPr id="11" name="五边形 10"/>
            <p:cNvSpPr/>
            <p:nvPr/>
          </p:nvSpPr>
          <p:spPr>
            <a:xfrm>
              <a:off x="7256382" y="3466951"/>
              <a:ext cx="2360821" cy="1371829"/>
            </a:xfrm>
            <a:prstGeom prst="homePlate">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五边形 11"/>
            <p:cNvSpPr/>
            <p:nvPr/>
          </p:nvSpPr>
          <p:spPr>
            <a:xfrm>
              <a:off x="7454888" y="4025253"/>
              <a:ext cx="1339926" cy="255225"/>
            </a:xfrm>
            <a:prstGeom prst="homePlat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622231" y="3953306"/>
              <a:ext cx="952804" cy="461665"/>
            </a:xfrm>
            <a:prstGeom prst="rect">
              <a:avLst/>
            </a:prstGeom>
            <a:effectLst/>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05</a:t>
              </a:r>
              <a:endParaRPr lang="zh-CN" altLang="en-US" sz="2400" b="1" dirty="0">
                <a:solidFill>
                  <a:schemeClr val="bg1"/>
                </a:solidFill>
                <a:latin typeface="Agency FB" panose="020B0503020202020204" pitchFamily="34" charset="0"/>
                <a:ea typeface="微软雅黑" panose="020B0503020204020204" pitchFamily="34" charset="-122"/>
              </a:endParaRPr>
            </a:p>
          </p:txBody>
        </p:sp>
      </p:grpSp>
      <p:grpSp>
        <p:nvGrpSpPr>
          <p:cNvPr id="14" name="组合 13"/>
          <p:cNvGrpSpPr/>
          <p:nvPr/>
        </p:nvGrpSpPr>
        <p:grpSpPr>
          <a:xfrm>
            <a:off x="5611607" y="3466951"/>
            <a:ext cx="2360821" cy="1371829"/>
            <a:chOff x="5611607" y="3466951"/>
            <a:chExt cx="2360821" cy="1371829"/>
          </a:xfrm>
        </p:grpSpPr>
        <p:sp>
          <p:nvSpPr>
            <p:cNvPr id="15" name="五边形 14"/>
            <p:cNvSpPr/>
            <p:nvPr/>
          </p:nvSpPr>
          <p:spPr>
            <a:xfrm>
              <a:off x="5611607" y="3466951"/>
              <a:ext cx="2360821" cy="1371829"/>
            </a:xfrm>
            <a:prstGeom prst="homePlate">
              <a:avLst/>
            </a:pr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五边形 15"/>
            <p:cNvSpPr/>
            <p:nvPr/>
          </p:nvSpPr>
          <p:spPr>
            <a:xfrm>
              <a:off x="5803021" y="4025253"/>
              <a:ext cx="1339926" cy="255225"/>
            </a:xfrm>
            <a:prstGeom prst="homePlat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014494" y="3937837"/>
              <a:ext cx="952804" cy="461665"/>
            </a:xfrm>
            <a:prstGeom prst="rect">
              <a:avLst/>
            </a:prstGeom>
            <a:effectLst/>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04</a:t>
              </a:r>
              <a:endParaRPr lang="zh-CN" altLang="en-US" sz="2400" b="1" dirty="0">
                <a:solidFill>
                  <a:schemeClr val="bg1"/>
                </a:solidFill>
                <a:latin typeface="Agency FB" panose="020B0503020202020204" pitchFamily="34" charset="0"/>
                <a:ea typeface="微软雅黑" panose="020B0503020204020204" pitchFamily="34" charset="-122"/>
              </a:endParaRPr>
            </a:p>
          </p:txBody>
        </p:sp>
      </p:grpSp>
      <p:grpSp>
        <p:nvGrpSpPr>
          <p:cNvPr id="18" name="组合 17"/>
          <p:cNvGrpSpPr/>
          <p:nvPr/>
        </p:nvGrpSpPr>
        <p:grpSpPr>
          <a:xfrm>
            <a:off x="3966832" y="3466951"/>
            <a:ext cx="2374634" cy="1371829"/>
            <a:chOff x="3966832" y="3466951"/>
            <a:chExt cx="2374634" cy="1371829"/>
          </a:xfrm>
        </p:grpSpPr>
        <p:sp>
          <p:nvSpPr>
            <p:cNvPr id="19" name="五边形 18"/>
            <p:cNvSpPr/>
            <p:nvPr/>
          </p:nvSpPr>
          <p:spPr>
            <a:xfrm>
              <a:off x="3966832" y="3466951"/>
              <a:ext cx="2360821" cy="1371829"/>
            </a:xfrm>
            <a:prstGeom prst="homePlate">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9"/>
            <p:cNvSpPr/>
            <p:nvPr/>
          </p:nvSpPr>
          <p:spPr>
            <a:xfrm>
              <a:off x="4239767" y="4025253"/>
              <a:ext cx="1339926" cy="255225"/>
            </a:xfrm>
            <a:prstGeom prst="homePlat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388662" y="3955282"/>
              <a:ext cx="952804" cy="461665"/>
            </a:xfrm>
            <a:prstGeom prst="rect">
              <a:avLst/>
            </a:prstGeom>
            <a:effectLst/>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03</a:t>
              </a:r>
              <a:endParaRPr lang="zh-CN" altLang="en-US" sz="2400" b="1" dirty="0">
                <a:solidFill>
                  <a:schemeClr val="bg1"/>
                </a:solidFill>
                <a:latin typeface="Agency FB" panose="020B0503020202020204" pitchFamily="34" charset="0"/>
                <a:ea typeface="微软雅黑" panose="020B0503020204020204" pitchFamily="34" charset="-122"/>
              </a:endParaRPr>
            </a:p>
          </p:txBody>
        </p:sp>
      </p:grpSp>
      <p:grpSp>
        <p:nvGrpSpPr>
          <p:cNvPr id="22" name="组合 21"/>
          <p:cNvGrpSpPr/>
          <p:nvPr/>
        </p:nvGrpSpPr>
        <p:grpSpPr>
          <a:xfrm>
            <a:off x="2416864" y="3466951"/>
            <a:ext cx="2360821" cy="1371829"/>
            <a:chOff x="2416864" y="3466951"/>
            <a:chExt cx="2360821" cy="1371829"/>
          </a:xfrm>
        </p:grpSpPr>
        <p:sp>
          <p:nvSpPr>
            <p:cNvPr id="23" name="五边形 22"/>
            <p:cNvSpPr/>
            <p:nvPr/>
          </p:nvSpPr>
          <p:spPr>
            <a:xfrm>
              <a:off x="2416864" y="3466951"/>
              <a:ext cx="2360821" cy="1371829"/>
            </a:xfrm>
            <a:prstGeom prst="homePlate">
              <a:avLst/>
            </a:pr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五边形 23"/>
            <p:cNvSpPr/>
            <p:nvPr/>
          </p:nvSpPr>
          <p:spPr>
            <a:xfrm>
              <a:off x="2570017" y="4025253"/>
              <a:ext cx="1339926" cy="255225"/>
            </a:xfrm>
            <a:prstGeom prst="homePlat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806308" y="3953306"/>
              <a:ext cx="952804" cy="461665"/>
            </a:xfrm>
            <a:prstGeom prst="rect">
              <a:avLst/>
            </a:prstGeom>
            <a:effectLst/>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02</a:t>
              </a:r>
              <a:endParaRPr lang="zh-CN" altLang="en-US" sz="2400" b="1" dirty="0">
                <a:solidFill>
                  <a:schemeClr val="bg1"/>
                </a:solidFill>
                <a:latin typeface="Agency FB" panose="020B0503020202020204" pitchFamily="34" charset="0"/>
                <a:ea typeface="微软雅黑" panose="020B0503020204020204" pitchFamily="34" charset="-122"/>
              </a:endParaRPr>
            </a:p>
          </p:txBody>
        </p:sp>
      </p:grpSp>
      <p:grpSp>
        <p:nvGrpSpPr>
          <p:cNvPr id="26" name="组合 25"/>
          <p:cNvGrpSpPr/>
          <p:nvPr/>
        </p:nvGrpSpPr>
        <p:grpSpPr>
          <a:xfrm>
            <a:off x="1882498" y="2796988"/>
            <a:ext cx="6422241" cy="542351"/>
            <a:chOff x="1882498" y="2796988"/>
            <a:chExt cx="6422241" cy="542351"/>
          </a:xfrm>
        </p:grpSpPr>
        <p:sp>
          <p:nvSpPr>
            <p:cNvPr id="27" name="任意多边形 26"/>
            <p:cNvSpPr/>
            <p:nvPr/>
          </p:nvSpPr>
          <p:spPr>
            <a:xfrm>
              <a:off x="1882498" y="2796988"/>
              <a:ext cx="0" cy="542351"/>
            </a:xfrm>
            <a:custGeom>
              <a:avLst/>
              <a:gdLst>
                <a:gd name="connsiteX0" fmla="*/ 0 w 0"/>
                <a:gd name="connsiteY0" fmla="*/ 506896 h 506896"/>
                <a:gd name="connsiteX1" fmla="*/ 0 w 0"/>
                <a:gd name="connsiteY1" fmla="*/ 0 h 506896"/>
              </a:gdLst>
              <a:ahLst/>
              <a:cxnLst>
                <a:cxn ang="0">
                  <a:pos x="connsiteX0" y="connsiteY0"/>
                </a:cxn>
                <a:cxn ang="0">
                  <a:pos x="connsiteX1" y="connsiteY1"/>
                </a:cxn>
              </a:cxnLst>
              <a:rect l="l" t="t" r="r" b="b"/>
              <a:pathLst>
                <a:path h="506896">
                  <a:moveTo>
                    <a:pt x="0" y="506896"/>
                  </a:moveTo>
                  <a:lnTo>
                    <a:pt x="0" y="0"/>
                  </a:lnTo>
                </a:path>
              </a:pathLst>
            </a:custGeom>
            <a:noFill/>
            <a:ln w="12700">
              <a:solidFill>
                <a:schemeClr val="tx1">
                  <a:lumMod val="50000"/>
                  <a:lumOff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4770595" y="2796988"/>
              <a:ext cx="0" cy="542351"/>
            </a:xfrm>
            <a:custGeom>
              <a:avLst/>
              <a:gdLst>
                <a:gd name="connsiteX0" fmla="*/ 0 w 0"/>
                <a:gd name="connsiteY0" fmla="*/ 506896 h 506896"/>
                <a:gd name="connsiteX1" fmla="*/ 0 w 0"/>
                <a:gd name="connsiteY1" fmla="*/ 0 h 506896"/>
              </a:gdLst>
              <a:ahLst/>
              <a:cxnLst>
                <a:cxn ang="0">
                  <a:pos x="connsiteX0" y="connsiteY0"/>
                </a:cxn>
                <a:cxn ang="0">
                  <a:pos x="connsiteX1" y="connsiteY1"/>
                </a:cxn>
              </a:cxnLst>
              <a:rect l="l" t="t" r="r" b="b"/>
              <a:pathLst>
                <a:path h="506896">
                  <a:moveTo>
                    <a:pt x="0" y="506896"/>
                  </a:moveTo>
                  <a:lnTo>
                    <a:pt x="0" y="0"/>
                  </a:lnTo>
                </a:path>
              </a:pathLst>
            </a:custGeom>
            <a:noFill/>
            <a:ln w="12700">
              <a:solidFill>
                <a:schemeClr val="tx1">
                  <a:lumMod val="50000"/>
                  <a:lumOff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304739" y="2796988"/>
              <a:ext cx="0" cy="542351"/>
            </a:xfrm>
            <a:custGeom>
              <a:avLst/>
              <a:gdLst>
                <a:gd name="connsiteX0" fmla="*/ 0 w 0"/>
                <a:gd name="connsiteY0" fmla="*/ 506896 h 506896"/>
                <a:gd name="connsiteX1" fmla="*/ 0 w 0"/>
                <a:gd name="connsiteY1" fmla="*/ 0 h 506896"/>
              </a:gdLst>
              <a:ahLst/>
              <a:cxnLst>
                <a:cxn ang="0">
                  <a:pos x="connsiteX0" y="connsiteY0"/>
                </a:cxn>
                <a:cxn ang="0">
                  <a:pos x="connsiteX1" y="connsiteY1"/>
                </a:cxn>
              </a:cxnLst>
              <a:rect l="l" t="t" r="r" b="b"/>
              <a:pathLst>
                <a:path h="506896">
                  <a:moveTo>
                    <a:pt x="0" y="506896"/>
                  </a:moveTo>
                  <a:lnTo>
                    <a:pt x="0" y="0"/>
                  </a:lnTo>
                </a:path>
              </a:pathLst>
            </a:custGeom>
            <a:noFill/>
            <a:ln w="12700">
              <a:solidFill>
                <a:schemeClr val="tx1">
                  <a:lumMod val="50000"/>
                  <a:lumOff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385484" y="4916765"/>
            <a:ext cx="6422241" cy="542351"/>
            <a:chOff x="3385484" y="4916765"/>
            <a:chExt cx="6422241" cy="542351"/>
          </a:xfrm>
        </p:grpSpPr>
        <p:sp>
          <p:nvSpPr>
            <p:cNvPr id="31" name="任意多边形 30"/>
            <p:cNvSpPr/>
            <p:nvPr/>
          </p:nvSpPr>
          <p:spPr>
            <a:xfrm>
              <a:off x="3385484" y="4916765"/>
              <a:ext cx="0" cy="542351"/>
            </a:xfrm>
            <a:custGeom>
              <a:avLst/>
              <a:gdLst>
                <a:gd name="connsiteX0" fmla="*/ 0 w 0"/>
                <a:gd name="connsiteY0" fmla="*/ 506896 h 506896"/>
                <a:gd name="connsiteX1" fmla="*/ 0 w 0"/>
                <a:gd name="connsiteY1" fmla="*/ 0 h 506896"/>
              </a:gdLst>
              <a:ahLst/>
              <a:cxnLst>
                <a:cxn ang="0">
                  <a:pos x="connsiteX0" y="connsiteY0"/>
                </a:cxn>
                <a:cxn ang="0">
                  <a:pos x="connsiteX1" y="connsiteY1"/>
                </a:cxn>
              </a:cxnLst>
              <a:rect l="l" t="t" r="r" b="b"/>
              <a:pathLst>
                <a:path h="506896">
                  <a:moveTo>
                    <a:pt x="0" y="506896"/>
                  </a:moveTo>
                  <a:lnTo>
                    <a:pt x="0" y="0"/>
                  </a:lnTo>
                </a:path>
              </a:pathLst>
            </a:custGeom>
            <a:noFill/>
            <a:ln w="12700">
              <a:solidFill>
                <a:schemeClr val="tx1">
                  <a:lumMod val="50000"/>
                  <a:lumOff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6273581" y="4916765"/>
              <a:ext cx="0" cy="542351"/>
            </a:xfrm>
            <a:custGeom>
              <a:avLst/>
              <a:gdLst>
                <a:gd name="connsiteX0" fmla="*/ 0 w 0"/>
                <a:gd name="connsiteY0" fmla="*/ 506896 h 506896"/>
                <a:gd name="connsiteX1" fmla="*/ 0 w 0"/>
                <a:gd name="connsiteY1" fmla="*/ 0 h 506896"/>
              </a:gdLst>
              <a:ahLst/>
              <a:cxnLst>
                <a:cxn ang="0">
                  <a:pos x="connsiteX0" y="connsiteY0"/>
                </a:cxn>
                <a:cxn ang="0">
                  <a:pos x="connsiteX1" y="connsiteY1"/>
                </a:cxn>
              </a:cxnLst>
              <a:rect l="l" t="t" r="r" b="b"/>
              <a:pathLst>
                <a:path h="506896">
                  <a:moveTo>
                    <a:pt x="0" y="506896"/>
                  </a:moveTo>
                  <a:lnTo>
                    <a:pt x="0" y="0"/>
                  </a:lnTo>
                </a:path>
              </a:pathLst>
            </a:custGeom>
            <a:noFill/>
            <a:ln w="12700">
              <a:solidFill>
                <a:schemeClr val="tx1">
                  <a:lumMod val="50000"/>
                  <a:lumOff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9807725" y="4916765"/>
              <a:ext cx="0" cy="542351"/>
            </a:xfrm>
            <a:custGeom>
              <a:avLst/>
              <a:gdLst>
                <a:gd name="connsiteX0" fmla="*/ 0 w 0"/>
                <a:gd name="connsiteY0" fmla="*/ 506896 h 506896"/>
                <a:gd name="connsiteX1" fmla="*/ 0 w 0"/>
                <a:gd name="connsiteY1" fmla="*/ 0 h 506896"/>
              </a:gdLst>
              <a:ahLst/>
              <a:cxnLst>
                <a:cxn ang="0">
                  <a:pos x="connsiteX0" y="connsiteY0"/>
                </a:cxn>
                <a:cxn ang="0">
                  <a:pos x="connsiteX1" y="connsiteY1"/>
                </a:cxn>
              </a:cxnLst>
              <a:rect l="l" t="t" r="r" b="b"/>
              <a:pathLst>
                <a:path h="506896">
                  <a:moveTo>
                    <a:pt x="0" y="506896"/>
                  </a:moveTo>
                  <a:lnTo>
                    <a:pt x="0" y="0"/>
                  </a:lnTo>
                </a:path>
              </a:pathLst>
            </a:custGeom>
            <a:noFill/>
            <a:ln w="12700">
              <a:solidFill>
                <a:schemeClr val="tx1">
                  <a:lumMod val="50000"/>
                  <a:lumOff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1019349" y="3466951"/>
            <a:ext cx="2171176" cy="1371829"/>
            <a:chOff x="1019349" y="3466951"/>
            <a:chExt cx="2171176" cy="1371829"/>
          </a:xfrm>
        </p:grpSpPr>
        <p:sp>
          <p:nvSpPr>
            <p:cNvPr id="35" name="任意多边形 34"/>
            <p:cNvSpPr/>
            <p:nvPr/>
          </p:nvSpPr>
          <p:spPr>
            <a:xfrm>
              <a:off x="1019349" y="3466951"/>
              <a:ext cx="2171176" cy="1371829"/>
            </a:xfrm>
            <a:custGeom>
              <a:avLst/>
              <a:gdLst>
                <a:gd name="connsiteX0" fmla="*/ 0 w 2029239"/>
                <a:gd name="connsiteY0" fmla="*/ 0 h 1282148"/>
                <a:gd name="connsiteX1" fmla="*/ 1388165 w 2029239"/>
                <a:gd name="connsiteY1" fmla="*/ 0 h 1282148"/>
                <a:gd name="connsiteX2" fmla="*/ 2029239 w 2029239"/>
                <a:gd name="connsiteY2" fmla="*/ 641074 h 1282148"/>
                <a:gd name="connsiteX3" fmla="*/ 1388165 w 2029239"/>
                <a:gd name="connsiteY3" fmla="*/ 1282148 h 1282148"/>
                <a:gd name="connsiteX4" fmla="*/ 0 w 2029239"/>
                <a:gd name="connsiteY4" fmla="*/ 1282148 h 1282148"/>
                <a:gd name="connsiteX5" fmla="*/ 641074 w 2029239"/>
                <a:gd name="connsiteY5" fmla="*/ 641074 h 1282148"/>
                <a:gd name="connsiteX6" fmla="*/ 0 w 2029239"/>
                <a:gd name="connsiteY6" fmla="*/ 0 h 12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239" h="1282148">
                  <a:moveTo>
                    <a:pt x="0" y="0"/>
                  </a:moveTo>
                  <a:lnTo>
                    <a:pt x="1388165" y="0"/>
                  </a:lnTo>
                  <a:lnTo>
                    <a:pt x="2029239" y="641074"/>
                  </a:lnTo>
                  <a:lnTo>
                    <a:pt x="1388165" y="1282148"/>
                  </a:lnTo>
                  <a:lnTo>
                    <a:pt x="0" y="1282148"/>
                  </a:lnTo>
                  <a:lnTo>
                    <a:pt x="641074" y="641074"/>
                  </a:lnTo>
                  <a:lnTo>
                    <a:pt x="0" y="0"/>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1569570" y="4025253"/>
              <a:ext cx="774638" cy="255225"/>
            </a:xfrm>
            <a:custGeom>
              <a:avLst/>
              <a:gdLst>
                <a:gd name="connsiteX0" fmla="*/ 0 w 723997"/>
                <a:gd name="connsiteY0" fmla="*/ 0 h 238540"/>
                <a:gd name="connsiteX1" fmla="*/ 604727 w 723997"/>
                <a:gd name="connsiteY1" fmla="*/ 0 h 238540"/>
                <a:gd name="connsiteX2" fmla="*/ 723997 w 723997"/>
                <a:gd name="connsiteY2" fmla="*/ 119270 h 238540"/>
                <a:gd name="connsiteX3" fmla="*/ 604727 w 723997"/>
                <a:gd name="connsiteY3" fmla="*/ 238540 h 238540"/>
                <a:gd name="connsiteX4" fmla="*/ 0 w 723997"/>
                <a:gd name="connsiteY4" fmla="*/ 238540 h 238540"/>
                <a:gd name="connsiteX5" fmla="*/ 119270 w 723997"/>
                <a:gd name="connsiteY5" fmla="*/ 119270 h 238540"/>
                <a:gd name="connsiteX6" fmla="*/ 0 w 723997"/>
                <a:gd name="connsiteY6" fmla="*/ 0 h 23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997" h="238540">
                  <a:moveTo>
                    <a:pt x="0" y="0"/>
                  </a:moveTo>
                  <a:lnTo>
                    <a:pt x="604727" y="0"/>
                  </a:lnTo>
                  <a:lnTo>
                    <a:pt x="723997" y="119270"/>
                  </a:lnTo>
                  <a:lnTo>
                    <a:pt x="604727" y="238540"/>
                  </a:lnTo>
                  <a:lnTo>
                    <a:pt x="0" y="238540"/>
                  </a:lnTo>
                  <a:lnTo>
                    <a:pt x="119270" y="119270"/>
                  </a:ln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2195553" y="3937837"/>
              <a:ext cx="952804" cy="461665"/>
            </a:xfrm>
            <a:prstGeom prst="rect">
              <a:avLst/>
            </a:prstGeom>
            <a:effectLst/>
          </p:spPr>
          <p:txBody>
            <a:bodyPr wrap="square">
              <a:spAutoFit/>
            </a:bodyPr>
            <a:lstStyle/>
            <a:p>
              <a:pPr algn="ctr"/>
              <a:r>
                <a:rPr lang="en-US" altLang="zh-CN" sz="2400" b="1" dirty="0" smtClean="0">
                  <a:solidFill>
                    <a:schemeClr val="bg1"/>
                  </a:solidFill>
                  <a:latin typeface="Agency FB" panose="020B0503020202020204" pitchFamily="34" charset="0"/>
                  <a:ea typeface="微软雅黑" panose="020B0503020204020204" pitchFamily="34" charset="-122"/>
                </a:rPr>
                <a:t>01</a:t>
              </a:r>
              <a:endParaRPr lang="zh-CN" altLang="en-US" sz="2400" b="1" dirty="0">
                <a:solidFill>
                  <a:schemeClr val="bg1"/>
                </a:solidFill>
                <a:latin typeface="Agency FB" panose="020B0503020202020204" pitchFamily="34" charset="0"/>
                <a:ea typeface="微软雅黑" panose="020B0503020204020204" pitchFamily="34" charset="-122"/>
              </a:endParaRPr>
            </a:p>
          </p:txBody>
        </p:sp>
      </p:grpSp>
      <p:sp>
        <p:nvSpPr>
          <p:cNvPr id="38" name="文本框 37"/>
          <p:cNvSpPr txBox="1"/>
          <p:nvPr/>
        </p:nvSpPr>
        <p:spPr>
          <a:xfrm>
            <a:off x="5171915" y="559772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767927" y="1793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3806308" y="1781849"/>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2215933" y="563628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955300" y="1765789"/>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638174" y="559611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此处输入标题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8358877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 presetClass="entr" presetSubtype="8" decel="28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decel="28000"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0-#ppt_w/2"/>
                                          </p:val>
                                        </p:tav>
                                        <p:tav tm="100000">
                                          <p:val>
                                            <p:strVal val="#ppt_x"/>
                                          </p:val>
                                        </p:tav>
                                      </p:tavLst>
                                    </p:anim>
                                    <p:anim calcmode="lin" valueType="num">
                                      <p:cBhvr additive="base">
                                        <p:cTn id="22" dur="75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decel="2800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0-#ppt_w/2"/>
                                          </p:val>
                                        </p:tav>
                                        <p:tav tm="100000">
                                          <p:val>
                                            <p:strVal val="#ppt_x"/>
                                          </p:val>
                                        </p:tav>
                                      </p:tavLst>
                                    </p:anim>
                                    <p:anim calcmode="lin" valueType="num">
                                      <p:cBhvr additive="base">
                                        <p:cTn id="26" dur="75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8" decel="28000" fill="hold" nodeType="withEffect">
                                  <p:stCondLst>
                                    <p:cond delay="75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750" fill="hold"/>
                                        <p:tgtEl>
                                          <p:spTgt spid="18"/>
                                        </p:tgtEl>
                                        <p:attrNameLst>
                                          <p:attrName>ppt_x</p:attrName>
                                        </p:attrNameLst>
                                      </p:cBhvr>
                                      <p:tavLst>
                                        <p:tav tm="0">
                                          <p:val>
                                            <p:strVal val="0-#ppt_w/2"/>
                                          </p:val>
                                        </p:tav>
                                        <p:tav tm="100000">
                                          <p:val>
                                            <p:strVal val="#ppt_x"/>
                                          </p:val>
                                        </p:tav>
                                      </p:tavLst>
                                    </p:anim>
                                    <p:anim calcmode="lin" valueType="num">
                                      <p:cBhvr additive="base">
                                        <p:cTn id="30" dur="75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8" decel="28000" fill="hold" nodeType="withEffect">
                                  <p:stCondLst>
                                    <p:cond delay="10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750" fill="hold"/>
                                        <p:tgtEl>
                                          <p:spTgt spid="22"/>
                                        </p:tgtEl>
                                        <p:attrNameLst>
                                          <p:attrName>ppt_x</p:attrName>
                                        </p:attrNameLst>
                                      </p:cBhvr>
                                      <p:tavLst>
                                        <p:tav tm="0">
                                          <p:val>
                                            <p:strVal val="0-#ppt_w/2"/>
                                          </p:val>
                                        </p:tav>
                                        <p:tav tm="100000">
                                          <p:val>
                                            <p:strVal val="#ppt_x"/>
                                          </p:val>
                                        </p:tav>
                                      </p:tavLst>
                                    </p:anim>
                                    <p:anim calcmode="lin" valueType="num">
                                      <p:cBhvr additive="base">
                                        <p:cTn id="34" dur="75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8" decel="28000" fill="hold" nodeType="withEffect">
                                  <p:stCondLst>
                                    <p:cond delay="125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750" fill="hold"/>
                                        <p:tgtEl>
                                          <p:spTgt spid="34"/>
                                        </p:tgtEl>
                                        <p:attrNameLst>
                                          <p:attrName>ppt_x</p:attrName>
                                        </p:attrNameLst>
                                      </p:cBhvr>
                                      <p:tavLst>
                                        <p:tav tm="0">
                                          <p:val>
                                            <p:strVal val="0-#ppt_w/2"/>
                                          </p:val>
                                        </p:tav>
                                        <p:tav tm="100000">
                                          <p:val>
                                            <p:strVal val="#ppt_x"/>
                                          </p:val>
                                        </p:tav>
                                      </p:tavLst>
                                    </p:anim>
                                    <p:anim calcmode="lin" valueType="num">
                                      <p:cBhvr additive="base">
                                        <p:cTn id="38" dur="750" fill="hold"/>
                                        <p:tgtEl>
                                          <p:spTgt spid="34"/>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1"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up)">
                                      <p:cBhvr>
                                        <p:cTn id="45" dur="500"/>
                                        <p:tgtEl>
                                          <p:spTgt spid="30"/>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grpId="0" nodeType="withEffect">
                                  <p:stCondLst>
                                    <p:cond delay="125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113484"/>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语音能力</a:t>
            </a:r>
            <a:endParaRPr lang="zh-CN" altLang="en-US" sz="5400" b="1" dirty="0">
              <a:solidFill>
                <a:srgbClr val="FFFFFF"/>
              </a:solidFill>
              <a:latin typeface="微软雅黑" pitchFamily="34" charset="-122"/>
              <a:ea typeface="微软雅黑" pitchFamily="34" charset="-122"/>
            </a:endParaRPr>
          </a:p>
        </p:txBody>
      </p:sp>
      <p:grpSp>
        <p:nvGrpSpPr>
          <p:cNvPr id="6" name="组合 5"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201096" y="1965323"/>
            <a:ext cx="3422899" cy="1008000"/>
            <a:chOff x="1482107" y="1790281"/>
            <a:chExt cx="3422899" cy="1008000"/>
          </a:xfrm>
        </p:grpSpPr>
        <p:sp>
          <p:nvSpPr>
            <p:cNvPr id="7" name="椭圆 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790281"/>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8" name="椭圆 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1790281"/>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9" name="任意多边形 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968672"/>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0" name="文本框 9"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2290677" y="2032671"/>
              <a:ext cx="1729961" cy="523220"/>
            </a:xfrm>
            <a:prstGeom prst="rect">
              <a:avLst/>
            </a:prstGeom>
            <a:noFill/>
            <a:effectLst/>
          </p:spPr>
          <p:txBody>
            <a:bodyPr wrap="none" rtlCol="0">
              <a:spAutoFit/>
            </a:bodyPr>
            <a:lstStyle/>
            <a:p>
              <a:pPr>
                <a:spcBef>
                  <a:spcPct val="0"/>
                </a:spcBef>
                <a:buFont typeface="Arial" charset="0"/>
                <a:buNone/>
              </a:pPr>
              <a:r>
                <a:rPr lang="en-US" altLang="zh-CN" sz="2800" b="1" dirty="0">
                  <a:solidFill>
                    <a:srgbClr val="FFFFFF"/>
                  </a:solidFill>
                  <a:latin typeface="方正兰亭黑简体" panose="02000000000000000000" pitchFamily="2" charset="-122"/>
                  <a:ea typeface="方正兰亭黑简体" panose="02000000000000000000" pitchFamily="2" charset="-122"/>
                  <a:cs typeface="Arial" panose="020B0604020202020204" pitchFamily="34" charset="0"/>
                </a:rPr>
                <a:t>ENGLISH</a:t>
              </a:r>
              <a:endParaRPr lang="zh-CN" altLang="en-US" sz="2800" b="1" dirty="0">
                <a:solidFill>
                  <a:srgbClr val="FFFFFF"/>
                </a:solidFill>
                <a:latin typeface="方正兰亭黑简体" panose="02000000000000000000" pitchFamily="2" charset="-122"/>
                <a:ea typeface="方正兰亭黑简体" panose="02000000000000000000" pitchFamily="2" charset="-122"/>
                <a:cs typeface="Arial" panose="020B0604020202020204" pitchFamily="34" charset="0"/>
              </a:endParaRPr>
            </a:p>
          </p:txBody>
        </p:sp>
      </p:grpSp>
      <p:grpSp>
        <p:nvGrpSpPr>
          <p:cNvPr id="11" name="组合 10"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201096" y="3656902"/>
            <a:ext cx="3422899" cy="1008000"/>
            <a:chOff x="1482107" y="3481860"/>
            <a:chExt cx="3422899" cy="1008000"/>
          </a:xfrm>
        </p:grpSpPr>
        <p:sp>
          <p:nvSpPr>
            <p:cNvPr id="12" name="椭圆 1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481860"/>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3" name="椭圆 1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3481860"/>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4" name="任意多边形 1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660251"/>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solidFill>
              <a:srgbClr val="2C24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5" name="文本框 1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2307508" y="3741987"/>
              <a:ext cx="1696298" cy="523220"/>
            </a:xfrm>
            <a:prstGeom prst="rect">
              <a:avLst/>
            </a:prstGeom>
            <a:noFill/>
            <a:effectLst/>
          </p:spPr>
          <p:txBody>
            <a:bodyPr wrap="none" rtlCol="0">
              <a:spAutoFit/>
            </a:bodyPr>
            <a:lstStyle/>
            <a:p>
              <a:pPr>
                <a:spcBef>
                  <a:spcPct val="0"/>
                </a:spcBef>
                <a:buFont typeface="Arial" charset="0"/>
                <a:buNone/>
              </a:pPr>
              <a:r>
                <a:rPr lang="en-US" altLang="zh-CN" sz="2800" b="1" dirty="0">
                  <a:solidFill>
                    <a:srgbClr val="FFFFFF"/>
                  </a:solidFill>
                  <a:latin typeface="方正兰亭黑简体" panose="02000000000000000000" pitchFamily="2" charset="-122"/>
                  <a:ea typeface="方正兰亭黑简体" panose="02000000000000000000" pitchFamily="2" charset="-122"/>
                  <a:cs typeface="Arial" panose="020B0604020202020204" pitchFamily="34" charset="0"/>
                </a:rPr>
                <a:t>CHINESE</a:t>
              </a:r>
              <a:endParaRPr lang="zh-CN" altLang="en-US" sz="2800" b="1" dirty="0">
                <a:solidFill>
                  <a:srgbClr val="FFFFFF"/>
                </a:solidFill>
                <a:latin typeface="方正兰亭黑简体" panose="02000000000000000000" pitchFamily="2" charset="-122"/>
                <a:ea typeface="方正兰亭黑简体" panose="02000000000000000000" pitchFamily="2" charset="-122"/>
                <a:cs typeface="Arial" panose="020B0604020202020204" pitchFamily="34" charset="0"/>
              </a:endParaRPr>
            </a:p>
          </p:txBody>
        </p:sp>
      </p:grpSp>
      <p:grpSp>
        <p:nvGrpSpPr>
          <p:cNvPr id="16" name="组合 15"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201096" y="5367111"/>
            <a:ext cx="3422899" cy="1008000"/>
            <a:chOff x="1482107" y="5192069"/>
            <a:chExt cx="3422899" cy="1008000"/>
          </a:xfrm>
        </p:grpSpPr>
        <p:sp>
          <p:nvSpPr>
            <p:cNvPr id="17" name="椭圆 1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192069"/>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8" name="椭圆 1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5192069"/>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9" name="任意多边形 1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370460"/>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0" name="文本框 19"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2257298" y="5444373"/>
              <a:ext cx="1898020" cy="523220"/>
            </a:xfrm>
            <a:prstGeom prst="rect">
              <a:avLst/>
            </a:prstGeom>
            <a:noFill/>
            <a:effectLst/>
          </p:spPr>
          <p:txBody>
            <a:bodyPr wrap="none" rtlCol="0">
              <a:spAutoFit/>
            </a:bodyPr>
            <a:lstStyle/>
            <a:p>
              <a:pPr>
                <a:spcBef>
                  <a:spcPct val="0"/>
                </a:spcBef>
                <a:buFont typeface="Arial" charset="0"/>
                <a:buNone/>
              </a:pPr>
              <a:r>
                <a:rPr lang="en-US" altLang="zh-CN" sz="2800" b="1" dirty="0">
                  <a:solidFill>
                    <a:srgbClr val="FFFFFF"/>
                  </a:solidFill>
                  <a:latin typeface="方正兰亭黑简体" panose="02000000000000000000" pitchFamily="2" charset="-122"/>
                  <a:ea typeface="方正兰亭黑简体" panose="02000000000000000000" pitchFamily="2" charset="-122"/>
                  <a:cs typeface="Arial" panose="020B0604020202020204" pitchFamily="34" charset="0"/>
                </a:rPr>
                <a:t>JAPANESE</a:t>
              </a:r>
              <a:endParaRPr lang="zh-CN" altLang="en-US" sz="2800" b="1" dirty="0">
                <a:solidFill>
                  <a:srgbClr val="FFFFFF"/>
                </a:solidFill>
                <a:latin typeface="方正兰亭黑简体" panose="02000000000000000000" pitchFamily="2" charset="-122"/>
                <a:ea typeface="方正兰亭黑简体" panose="02000000000000000000" pitchFamily="2" charset="-122"/>
                <a:cs typeface="Arial" panose="020B0604020202020204" pitchFamily="34" charset="0"/>
              </a:endParaRPr>
            </a:p>
          </p:txBody>
        </p:sp>
      </p:grpSp>
      <p:sp>
        <p:nvSpPr>
          <p:cNvPr id="21" name="文本框 2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21508" y="2193005"/>
            <a:ext cx="6556154" cy="572464"/>
          </a:xfrm>
          <a:prstGeom prst="rect">
            <a:avLst/>
          </a:prstGeom>
          <a:noFill/>
          <a:effectLst/>
        </p:spPr>
        <p:txBody>
          <a:bodyPr wrap="none" rtlCol="0">
            <a:spAutoFit/>
          </a:bodyPr>
          <a:lstStyle/>
          <a:p>
            <a:pPr>
              <a:lnSpc>
                <a:spcPct val="130000"/>
              </a:lnSpc>
            </a:pPr>
            <a:r>
              <a:rPr lang="zh-CN" altLang="en-US" sz="2400" dirty="0">
                <a:solidFill>
                  <a:schemeClr val="tx1">
                    <a:lumMod val="65000"/>
                    <a:lumOff val="35000"/>
                  </a:schemeClr>
                </a:solidFill>
                <a:latin typeface="微软雅黑" pitchFamily="34" charset="-122"/>
                <a:ea typeface="微软雅黑" pitchFamily="34" charset="-122"/>
                <a:sym typeface="微软雅黑" pitchFamily="34" charset="-122"/>
              </a:rPr>
              <a:t>英语：四六级专业证书，以及新</a:t>
            </a:r>
            <a:r>
              <a:rPr lang="en-US" altLang="zh-CN" sz="2400" dirty="0">
                <a:solidFill>
                  <a:schemeClr val="tx1">
                    <a:lumMod val="65000"/>
                    <a:lumOff val="35000"/>
                  </a:schemeClr>
                </a:solidFill>
                <a:latin typeface="微软雅黑" pitchFamily="34" charset="-122"/>
                <a:ea typeface="微软雅黑" pitchFamily="34" charset="-122"/>
                <a:sym typeface="微软雅黑" pitchFamily="34" charset="-122"/>
              </a:rPr>
              <a:t>TOEFL120</a:t>
            </a:r>
            <a:r>
              <a:rPr lang="zh-CN" altLang="en-US" sz="2400" dirty="0">
                <a:solidFill>
                  <a:schemeClr val="tx1">
                    <a:lumMod val="65000"/>
                    <a:lumOff val="35000"/>
                  </a:schemeClr>
                </a:solidFill>
                <a:latin typeface="微软雅黑" pitchFamily="34" charset="-122"/>
                <a:ea typeface="微软雅黑" pitchFamily="34" charset="-122"/>
                <a:sym typeface="微软雅黑" pitchFamily="34" charset="-122"/>
              </a:rPr>
              <a:t>分。</a:t>
            </a:r>
            <a:endParaRPr lang="zh-CN" altLang="en-US" sz="2400" dirty="0">
              <a:solidFill>
                <a:schemeClr val="tx1">
                  <a:lumMod val="65000"/>
                  <a:lumOff val="35000"/>
                </a:schemeClr>
              </a:solidFill>
              <a:latin typeface="微软雅黑" pitchFamily="34" charset="-122"/>
              <a:ea typeface="微软雅黑" pitchFamily="34" charset="-122"/>
            </a:endParaRPr>
          </a:p>
        </p:txBody>
      </p:sp>
      <p:sp>
        <p:nvSpPr>
          <p:cNvPr id="22" name="文本框 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21508" y="3892407"/>
            <a:ext cx="5905784" cy="572464"/>
          </a:xfrm>
          <a:prstGeom prst="rect">
            <a:avLst/>
          </a:prstGeom>
          <a:noFill/>
          <a:effectLst/>
        </p:spPr>
        <p:txBody>
          <a:bodyPr wrap="none" rtlCol="0">
            <a:spAutoFit/>
          </a:bodyPr>
          <a:lstStyle/>
          <a:p>
            <a:pPr>
              <a:lnSpc>
                <a:spcPct val="130000"/>
              </a:lnSpc>
            </a:pPr>
            <a:r>
              <a:rPr lang="zh-CN" altLang="en-US" sz="2400" dirty="0">
                <a:solidFill>
                  <a:schemeClr val="tx1">
                    <a:lumMod val="65000"/>
                    <a:lumOff val="35000"/>
                  </a:schemeClr>
                </a:solidFill>
                <a:latin typeface="微软雅黑" pitchFamily="34" charset="-122"/>
                <a:ea typeface="微软雅黑" pitchFamily="34" charset="-122"/>
              </a:rPr>
              <a:t>汉语：普通话等级水平测试</a:t>
            </a:r>
            <a:r>
              <a:rPr lang="en-US" altLang="zh-CN" sz="2400" dirty="0">
                <a:solidFill>
                  <a:schemeClr val="tx1">
                    <a:lumMod val="65000"/>
                    <a:lumOff val="35000"/>
                  </a:schemeClr>
                </a:solidFill>
                <a:latin typeface="微软雅黑" pitchFamily="34" charset="-122"/>
                <a:ea typeface="微软雅黑" pitchFamily="34" charset="-122"/>
              </a:rPr>
              <a:t>1</a:t>
            </a:r>
            <a:r>
              <a:rPr lang="zh-CN" altLang="en-US" sz="2400" dirty="0">
                <a:solidFill>
                  <a:schemeClr val="tx1">
                    <a:lumMod val="65000"/>
                    <a:lumOff val="35000"/>
                  </a:schemeClr>
                </a:solidFill>
                <a:latin typeface="微软雅黑" pitchFamily="34" charset="-122"/>
                <a:ea typeface="微软雅黑" pitchFamily="34" charset="-122"/>
              </a:rPr>
              <a:t>级甲等成绩。</a:t>
            </a:r>
          </a:p>
        </p:txBody>
      </p:sp>
      <p:sp>
        <p:nvSpPr>
          <p:cNvPr id="23" name="文本框 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21508" y="5603566"/>
            <a:ext cx="4001416" cy="525657"/>
          </a:xfrm>
          <a:prstGeom prst="rect">
            <a:avLst/>
          </a:prstGeom>
          <a:noFill/>
          <a:effectLst/>
        </p:spPr>
        <p:txBody>
          <a:bodyPr wrap="none" rtlCol="0">
            <a:spAutoFit/>
          </a:bodyPr>
          <a:lstStyle/>
          <a:p>
            <a:pPr>
              <a:lnSpc>
                <a:spcPct val="130000"/>
              </a:lnSpc>
            </a:pPr>
            <a:r>
              <a:rPr lang="zh-CN" altLang="en-US" sz="2400" dirty="0">
                <a:solidFill>
                  <a:schemeClr val="tx1">
                    <a:lumMod val="65000"/>
                    <a:lumOff val="35000"/>
                  </a:schemeClr>
                </a:solidFill>
                <a:latin typeface="微软雅黑" pitchFamily="34" charset="-122"/>
                <a:ea typeface="微软雅黑" pitchFamily="34" charset="-122"/>
              </a:rPr>
              <a:t>日语：商务日语证书</a:t>
            </a:r>
            <a:r>
              <a:rPr lang="en-US" altLang="zh-CN" sz="2400" dirty="0">
                <a:solidFill>
                  <a:schemeClr val="tx1">
                    <a:lumMod val="65000"/>
                    <a:lumOff val="35000"/>
                  </a:schemeClr>
                </a:solidFill>
                <a:latin typeface="微软雅黑" pitchFamily="34" charset="-122"/>
                <a:ea typeface="微软雅黑" pitchFamily="34" charset="-122"/>
              </a:rPr>
              <a:t>N1</a:t>
            </a:r>
            <a:r>
              <a:rPr lang="zh-CN" altLang="en-US" sz="2400" dirty="0">
                <a:solidFill>
                  <a:schemeClr val="tx1">
                    <a:lumMod val="65000"/>
                    <a:lumOff val="35000"/>
                  </a:schemeClr>
                </a:solidFill>
                <a:latin typeface="微软雅黑" pitchFamily="34" charset="-122"/>
                <a:ea typeface="微软雅黑" pitchFamily="34" charset="-122"/>
              </a:rPr>
              <a:t>级。</a:t>
            </a:r>
          </a:p>
        </p:txBody>
      </p:sp>
    </p:spTree>
    <p:extLst>
      <p:ext uri="{BB962C8B-B14F-4D97-AF65-F5344CB8AC3E}">
        <p14:creationId xmlns:p14="http://schemas.microsoft.com/office/powerpoint/2010/main" val="113469069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2" presetClass="entr" presetSubtype="8" decel="4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decel="4000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000" fill="hold"/>
                                        <p:tgtEl>
                                          <p:spTgt spid="21"/>
                                        </p:tgtEl>
                                        <p:attrNameLst>
                                          <p:attrName>ppt_x</p:attrName>
                                        </p:attrNameLst>
                                      </p:cBhvr>
                                      <p:tavLst>
                                        <p:tav tm="0">
                                          <p:val>
                                            <p:strVal val="1+#ppt_w/2"/>
                                          </p:val>
                                        </p:tav>
                                        <p:tav tm="100000">
                                          <p:val>
                                            <p:strVal val="#ppt_x"/>
                                          </p:val>
                                        </p:tav>
                                      </p:tavLst>
                                    </p:anim>
                                    <p:anim calcmode="lin" valueType="num">
                                      <p:cBhvr additive="base">
                                        <p:cTn id="23" dur="10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decel="4000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decel="4000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1+#ppt_w/2"/>
                                          </p:val>
                                        </p:tav>
                                        <p:tav tm="100000">
                                          <p:val>
                                            <p:strVal val="#ppt_x"/>
                                          </p:val>
                                        </p:tav>
                                      </p:tavLst>
                                    </p:anim>
                                    <p:anim calcmode="lin" valueType="num">
                                      <p:cBhvr additive="base">
                                        <p:cTn id="32" dur="1000" fill="hold"/>
                                        <p:tgtEl>
                                          <p:spTgt spid="22"/>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decel="4000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000" fill="hold"/>
                                        <p:tgtEl>
                                          <p:spTgt spid="16"/>
                                        </p:tgtEl>
                                        <p:attrNameLst>
                                          <p:attrName>ppt_x</p:attrName>
                                        </p:attrNameLst>
                                      </p:cBhvr>
                                      <p:tavLst>
                                        <p:tav tm="0">
                                          <p:val>
                                            <p:strVal val="0-#ppt_w/2"/>
                                          </p:val>
                                        </p:tav>
                                        <p:tav tm="100000">
                                          <p:val>
                                            <p:strVal val="#ppt_x"/>
                                          </p:val>
                                        </p:tav>
                                      </p:tavLst>
                                    </p:anim>
                                    <p:anim calcmode="lin" valueType="num">
                                      <p:cBhvr additive="base">
                                        <p:cTn id="37" dur="1000" fill="hold"/>
                                        <p:tgtEl>
                                          <p:spTgt spid="16"/>
                                        </p:tgtEl>
                                        <p:attrNameLst>
                                          <p:attrName>ppt_y</p:attrName>
                                        </p:attrNameLst>
                                      </p:cBhvr>
                                      <p:tavLst>
                                        <p:tav tm="0">
                                          <p:val>
                                            <p:strVal val="#ppt_y"/>
                                          </p:val>
                                        </p:tav>
                                        <p:tav tm="100000">
                                          <p:val>
                                            <p:strVal val="#ppt_y"/>
                                          </p:val>
                                        </p:tav>
                                      </p:tavLst>
                                    </p:anim>
                                  </p:childTnLst>
                                </p:cTn>
                              </p:par>
                              <p:par>
                                <p:cTn id="38" presetID="2" presetClass="entr" presetSubtype="2" decel="4000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1000" fill="hold"/>
                                        <p:tgtEl>
                                          <p:spTgt spid="23"/>
                                        </p:tgtEl>
                                        <p:attrNameLst>
                                          <p:attrName>ppt_x</p:attrName>
                                        </p:attrNameLst>
                                      </p:cBhvr>
                                      <p:tavLst>
                                        <p:tav tm="0">
                                          <p:val>
                                            <p:strVal val="1+#ppt_w/2"/>
                                          </p:val>
                                        </p:tav>
                                        <p:tav tm="100000">
                                          <p:val>
                                            <p:strVal val="#ppt_x"/>
                                          </p:val>
                                        </p:tav>
                                      </p:tavLst>
                                    </p:anim>
                                    <p:anim calcmode="lin" valueType="num">
                                      <p:cBhvr additive="base">
                                        <p:cTn id="4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3175" y="0"/>
            <a:ext cx="12195175" cy="1110300"/>
          </a:xfrm>
          <a:prstGeom prst="rect">
            <a:avLst/>
          </a:prstGeom>
          <a:solidFill>
            <a:srgbClr val="2C2422"/>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eaLnBrk="1" hangingPunct="1">
              <a:spcBef>
                <a:spcPct val="0"/>
              </a:spcBef>
              <a:buNone/>
            </a:pPr>
            <a:endParaRPr lang="zh-CN" altLang="en-US" sz="1800" dirty="0">
              <a:solidFill>
                <a:schemeClr val="tx1"/>
              </a:solidFill>
              <a:ea typeface="宋体" panose="02010600030101010101" pitchFamily="2" charset="-122"/>
            </a:endParaRPr>
          </a:p>
        </p:txBody>
      </p:sp>
      <p:sp>
        <p:nvSpPr>
          <p:cNvPr id="3" name="五边形 2"/>
          <p:cNvSpPr/>
          <p:nvPr/>
        </p:nvSpPr>
        <p:spPr>
          <a:xfrm rot="5400000">
            <a:off x="159903" y="220878"/>
            <a:ext cx="1565332" cy="1123575"/>
          </a:xfrm>
          <a:prstGeom prst="homePlate">
            <a:avLst>
              <a:gd name="adj" fmla="val 41429"/>
            </a:avLst>
          </a:prstGeom>
          <a:solidFill>
            <a:srgbClr val="EA5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6"/>
          <p:cNvSpPr txBox="1">
            <a:spLocks noChangeArrowheads="1"/>
          </p:cNvSpPr>
          <p:nvPr/>
        </p:nvSpPr>
        <p:spPr bwMode="auto">
          <a:xfrm>
            <a:off x="439867" y="469915"/>
            <a:ext cx="1005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4350" fontAlgn="base">
              <a:spcBef>
                <a:spcPct val="0"/>
              </a:spcBef>
              <a:spcAft>
                <a:spcPct val="0"/>
              </a:spcAft>
              <a:defRPr/>
            </a:pPr>
            <a:r>
              <a:rPr lang="en-US" altLang="zh-CN" sz="2400" dirty="0" smtClean="0">
                <a:solidFill>
                  <a:schemeClr val="bg1"/>
                </a:solidFill>
                <a:latin typeface="Arial Black" panose="020B0A04020102020204" pitchFamily="34" charset="0"/>
                <a:ea typeface="创艺简细圆" pitchFamily="2" charset="-122"/>
              </a:rPr>
              <a:t>2017</a:t>
            </a:r>
            <a:endParaRPr lang="zh-CN" altLang="en-US" sz="2400" dirty="0">
              <a:solidFill>
                <a:schemeClr val="bg1"/>
              </a:solidFill>
              <a:latin typeface="Arial Black" panose="020B0A04020102020204" pitchFamily="34" charset="0"/>
              <a:ea typeface="创艺简细圆" pitchFamily="2" charset="-122"/>
            </a:endParaRPr>
          </a:p>
        </p:txBody>
      </p:sp>
      <p:sp>
        <p:nvSpPr>
          <p:cNvPr id="5" name="文本框 9"/>
          <p:cNvSpPr txBox="1"/>
          <p:nvPr/>
        </p:nvSpPr>
        <p:spPr>
          <a:xfrm>
            <a:off x="1810597" y="127339"/>
            <a:ext cx="4231347" cy="900246"/>
          </a:xfrm>
          <a:prstGeom prst="rect">
            <a:avLst/>
          </a:prstGeom>
          <a:noFill/>
        </p:spPr>
        <p:txBody>
          <a:bodyPr wrap="square" lIns="68580" tIns="34290" rIns="68580" bIns="34290" rtlCol="0">
            <a:spAutoFit/>
          </a:bodyPr>
          <a:lstStyle/>
          <a:p>
            <a:pPr marL="0" lvl="1"/>
            <a:r>
              <a:rPr lang="zh-CN" altLang="en-US" sz="5400" b="1" dirty="0" smtClean="0">
                <a:solidFill>
                  <a:srgbClr val="FFFFFF"/>
                </a:solidFill>
                <a:latin typeface="微软雅黑" pitchFamily="34" charset="-122"/>
                <a:ea typeface="微软雅黑" pitchFamily="34" charset="-122"/>
              </a:rPr>
              <a:t>应聘职位</a:t>
            </a:r>
            <a:endParaRPr lang="zh-CN" altLang="en-US" sz="5400" b="1" dirty="0">
              <a:solidFill>
                <a:srgbClr val="FFFFFF"/>
              </a:solidFill>
              <a:latin typeface="微软雅黑" pitchFamily="34" charset="-122"/>
              <a:ea typeface="微软雅黑" pitchFamily="34" charset="-122"/>
            </a:endParaRPr>
          </a:p>
        </p:txBody>
      </p:sp>
      <p:grpSp>
        <p:nvGrpSpPr>
          <p:cNvPr id="6" name="组合 5"/>
          <p:cNvGrpSpPr/>
          <p:nvPr/>
        </p:nvGrpSpPr>
        <p:grpSpPr>
          <a:xfrm>
            <a:off x="584811" y="1999558"/>
            <a:ext cx="2523949" cy="4310537"/>
            <a:chOff x="1108288" y="2186627"/>
            <a:chExt cx="2523949" cy="4310537"/>
          </a:xfrm>
        </p:grpSpPr>
        <p:sp>
          <p:nvSpPr>
            <p:cNvPr id="7" name="任意多边形 6"/>
            <p:cNvSpPr/>
            <p:nvPr/>
          </p:nvSpPr>
          <p:spPr>
            <a:xfrm>
              <a:off x="1108288" y="2186627"/>
              <a:ext cx="2523949" cy="4310537"/>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8" name="TextBox 29"/>
            <p:cNvSpPr txBox="1"/>
            <p:nvPr/>
          </p:nvSpPr>
          <p:spPr>
            <a:xfrm>
              <a:off x="1527139" y="4283315"/>
              <a:ext cx="1686244" cy="1538883"/>
            </a:xfrm>
            <a:prstGeom prst="rect">
              <a:avLst/>
            </a:prstGeom>
            <a:noFill/>
          </p:spPr>
          <p:txBody>
            <a:bodyPr wrap="square" lIns="0" tIns="0" rIns="0" bIns="0" rtlCol="0">
              <a:spAutoFit/>
            </a:bodyPr>
            <a:lstStyle/>
            <a:p>
              <a:pPr algn="just">
                <a:lnSpc>
                  <a:spcPts val="2000"/>
                </a:lnSpc>
              </a:pPr>
              <a:r>
                <a:rPr lang="zh-CN" altLang="en-US" sz="1600" dirty="0">
                  <a:solidFill>
                    <a:schemeClr val="tx1">
                      <a:lumMod val="75000"/>
                      <a:lumOff val="25000"/>
                    </a:schemeClr>
                  </a:solidFill>
                  <a:latin typeface="微软雅黑" pitchFamily="34" charset="-122"/>
                  <a:ea typeface="微软雅黑" pitchFamily="34" charset="-122"/>
                </a:rPr>
                <a:t>点击输入简要文字内容，文字内容需概括精炼，言简意赅的说明分项内容</a:t>
              </a:r>
              <a:r>
                <a:rPr lang="zh-CN" altLang="en-US" sz="1600" dirty="0">
                  <a:solidFill>
                    <a:schemeClr val="tx1">
                      <a:lumMod val="65000"/>
                      <a:lumOff val="35000"/>
                    </a:schemeClr>
                  </a:solidFill>
                  <a:latin typeface="微软雅黑" pitchFamily="34" charset="-122"/>
                  <a:ea typeface="微软雅黑" pitchFamily="34" charset="-122"/>
                </a:rPr>
                <a:t>言简意赅的说明分项内容</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9" name="TextBox 30"/>
            <p:cNvSpPr txBox="1"/>
            <p:nvPr/>
          </p:nvSpPr>
          <p:spPr>
            <a:xfrm>
              <a:off x="1416063" y="3366930"/>
              <a:ext cx="2216171" cy="430887"/>
            </a:xfrm>
            <a:prstGeom prst="rect">
              <a:avLst/>
            </a:prstGeom>
            <a:noFill/>
          </p:spPr>
          <p:txBody>
            <a:bodyPr wrap="square" lIns="0" tIns="0" rIns="0" bIns="0" rtlCol="0">
              <a:spAutoFit/>
            </a:bodyPr>
            <a:lstStyle/>
            <a:p>
              <a:r>
                <a:rPr lang="zh-CN" altLang="en-US" sz="2800" b="1" dirty="0" smtClean="0">
                  <a:solidFill>
                    <a:schemeClr val="bg1"/>
                  </a:solidFill>
                  <a:latin typeface="微软雅黑" pitchFamily="34" charset="-122"/>
                  <a:ea typeface="微软雅黑" pitchFamily="34" charset="-122"/>
                </a:rPr>
                <a:t>请输入标题</a:t>
              </a:r>
              <a:endParaRPr lang="zh-CN" altLang="en-US" sz="2800" b="1" dirty="0">
                <a:solidFill>
                  <a:schemeClr val="bg1"/>
                </a:solidFill>
                <a:latin typeface="微软雅黑" pitchFamily="34" charset="-122"/>
                <a:ea typeface="微软雅黑" pitchFamily="34" charset="-122"/>
              </a:endParaRPr>
            </a:p>
          </p:txBody>
        </p:sp>
        <p:sp>
          <p:nvSpPr>
            <p:cNvPr id="10" name="TextBox 20"/>
            <p:cNvSpPr txBox="1"/>
            <p:nvPr/>
          </p:nvSpPr>
          <p:spPr>
            <a:xfrm>
              <a:off x="2155459" y="2551571"/>
              <a:ext cx="429605" cy="615553"/>
            </a:xfrm>
            <a:prstGeom prst="rect">
              <a:avLst/>
            </a:prstGeom>
            <a:noFill/>
          </p:spPr>
          <p:txBody>
            <a:bodyPr wrap="none" lIns="0" tIns="0" rIns="0" bIns="0" rtlCol="0">
              <a:spAutoFit/>
            </a:bodyPr>
            <a:lstStyle/>
            <a:p>
              <a:pPr algn="ctr"/>
              <a:r>
                <a:rPr lang="en-US" altLang="zh-CN" sz="4000" spc="400" dirty="0">
                  <a:solidFill>
                    <a:srgbClr val="EA5503"/>
                  </a:solidFill>
                  <a:latin typeface="Agency FB" panose="020B0503020202020204" pitchFamily="34" charset="0"/>
                  <a:ea typeface="微软雅黑" pitchFamily="34" charset="-122"/>
                </a:rPr>
                <a:t>01</a:t>
              </a:r>
              <a:endParaRPr lang="zh-CN" altLang="en-US" sz="4000" spc="400" dirty="0">
                <a:solidFill>
                  <a:srgbClr val="EA5503"/>
                </a:solidFill>
                <a:latin typeface="Agency FB" panose="020B0503020202020204" pitchFamily="34" charset="0"/>
                <a:ea typeface="微软雅黑" pitchFamily="34" charset="-122"/>
              </a:endParaRPr>
            </a:p>
          </p:txBody>
        </p:sp>
      </p:grpSp>
      <p:grpSp>
        <p:nvGrpSpPr>
          <p:cNvPr id="11" name="组合 10"/>
          <p:cNvGrpSpPr/>
          <p:nvPr/>
        </p:nvGrpSpPr>
        <p:grpSpPr>
          <a:xfrm>
            <a:off x="6241428" y="1999558"/>
            <a:ext cx="2523949" cy="4310537"/>
            <a:chOff x="1108288" y="2186627"/>
            <a:chExt cx="2523949" cy="4310537"/>
          </a:xfrm>
        </p:grpSpPr>
        <p:sp>
          <p:nvSpPr>
            <p:cNvPr id="12" name="任意多边形 11"/>
            <p:cNvSpPr/>
            <p:nvPr/>
          </p:nvSpPr>
          <p:spPr>
            <a:xfrm>
              <a:off x="1108288" y="2186627"/>
              <a:ext cx="2523949" cy="4310537"/>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13" name="TextBox 29"/>
            <p:cNvSpPr txBox="1"/>
            <p:nvPr/>
          </p:nvSpPr>
          <p:spPr>
            <a:xfrm>
              <a:off x="1527139" y="4283315"/>
              <a:ext cx="1686244" cy="1538883"/>
            </a:xfrm>
            <a:prstGeom prst="rect">
              <a:avLst/>
            </a:prstGeom>
            <a:noFill/>
          </p:spPr>
          <p:txBody>
            <a:bodyPr wrap="square" lIns="0" tIns="0" rIns="0" bIns="0" rtlCol="0">
              <a:spAutoFit/>
            </a:bodyPr>
            <a:lstStyle/>
            <a:p>
              <a:pPr algn="just">
                <a:lnSpc>
                  <a:spcPts val="2000"/>
                </a:lnSpc>
              </a:pPr>
              <a:r>
                <a:rPr lang="zh-CN" altLang="en-US" sz="1600" dirty="0">
                  <a:solidFill>
                    <a:schemeClr val="tx1">
                      <a:lumMod val="75000"/>
                      <a:lumOff val="25000"/>
                    </a:schemeClr>
                  </a:solidFill>
                  <a:latin typeface="微软雅黑" pitchFamily="34" charset="-122"/>
                  <a:ea typeface="微软雅黑" pitchFamily="34" charset="-122"/>
                </a:rPr>
                <a:t>点击输入简要文字内容，文字内容需概括精炼，言简意赅的说明分项内容</a:t>
              </a:r>
              <a:r>
                <a:rPr lang="zh-CN" altLang="en-US" sz="1600" dirty="0">
                  <a:solidFill>
                    <a:schemeClr val="tx1">
                      <a:lumMod val="65000"/>
                      <a:lumOff val="35000"/>
                    </a:schemeClr>
                  </a:solidFill>
                  <a:latin typeface="微软雅黑" pitchFamily="34" charset="-122"/>
                  <a:ea typeface="微软雅黑" pitchFamily="34" charset="-122"/>
                </a:rPr>
                <a:t>言简意赅的说明分项内容</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14" name="TextBox 30"/>
            <p:cNvSpPr txBox="1"/>
            <p:nvPr/>
          </p:nvSpPr>
          <p:spPr>
            <a:xfrm>
              <a:off x="1416063" y="3366930"/>
              <a:ext cx="2216171" cy="430887"/>
            </a:xfrm>
            <a:prstGeom prst="rect">
              <a:avLst/>
            </a:prstGeom>
            <a:noFill/>
          </p:spPr>
          <p:txBody>
            <a:bodyPr wrap="square" lIns="0" tIns="0" rIns="0" bIns="0" rtlCol="0">
              <a:spAutoFit/>
            </a:bodyPr>
            <a:lstStyle/>
            <a:p>
              <a:r>
                <a:rPr lang="zh-CN" altLang="en-US" sz="2800" b="1" dirty="0" smtClean="0">
                  <a:solidFill>
                    <a:schemeClr val="bg1"/>
                  </a:solidFill>
                  <a:latin typeface="微软雅黑" pitchFamily="34" charset="-122"/>
                  <a:ea typeface="微软雅黑" pitchFamily="34" charset="-122"/>
                </a:rPr>
                <a:t>请输入标题</a:t>
              </a:r>
              <a:endParaRPr lang="zh-CN" altLang="en-US" sz="2800" b="1" dirty="0">
                <a:solidFill>
                  <a:schemeClr val="bg1"/>
                </a:solidFill>
                <a:latin typeface="微软雅黑" pitchFamily="34" charset="-122"/>
                <a:ea typeface="微软雅黑" pitchFamily="34" charset="-122"/>
              </a:endParaRPr>
            </a:p>
          </p:txBody>
        </p:sp>
        <p:sp>
          <p:nvSpPr>
            <p:cNvPr id="15" name="TextBox 20"/>
            <p:cNvSpPr txBox="1"/>
            <p:nvPr/>
          </p:nvSpPr>
          <p:spPr>
            <a:xfrm>
              <a:off x="2099354" y="2551571"/>
              <a:ext cx="541815" cy="615553"/>
            </a:xfrm>
            <a:prstGeom prst="rect">
              <a:avLst/>
            </a:prstGeom>
            <a:noFill/>
          </p:spPr>
          <p:txBody>
            <a:bodyPr wrap="none" lIns="0" tIns="0" rIns="0" bIns="0" rtlCol="0">
              <a:spAutoFit/>
            </a:bodyPr>
            <a:lstStyle/>
            <a:p>
              <a:pPr algn="ctr"/>
              <a:r>
                <a:rPr lang="en-US" altLang="zh-CN" sz="4000" spc="400" dirty="0" smtClean="0">
                  <a:solidFill>
                    <a:srgbClr val="EA5503"/>
                  </a:solidFill>
                  <a:latin typeface="Agency FB" panose="020B0503020202020204" pitchFamily="34" charset="0"/>
                  <a:ea typeface="微软雅黑" pitchFamily="34" charset="-122"/>
                </a:rPr>
                <a:t>03</a:t>
              </a:r>
              <a:endParaRPr lang="zh-CN" altLang="en-US" sz="4000" spc="400" dirty="0">
                <a:solidFill>
                  <a:srgbClr val="EA5503"/>
                </a:solidFill>
                <a:latin typeface="Agency FB" panose="020B0503020202020204" pitchFamily="34" charset="0"/>
                <a:ea typeface="微软雅黑" pitchFamily="34" charset="-122"/>
              </a:endParaRPr>
            </a:p>
          </p:txBody>
        </p:sp>
      </p:grpSp>
      <p:grpSp>
        <p:nvGrpSpPr>
          <p:cNvPr id="16" name="组合 15"/>
          <p:cNvGrpSpPr/>
          <p:nvPr/>
        </p:nvGrpSpPr>
        <p:grpSpPr>
          <a:xfrm>
            <a:off x="9073149" y="1999558"/>
            <a:ext cx="2523949" cy="4310537"/>
            <a:chOff x="1108288" y="2186627"/>
            <a:chExt cx="2523949" cy="4310537"/>
          </a:xfrm>
        </p:grpSpPr>
        <p:sp>
          <p:nvSpPr>
            <p:cNvPr id="17" name="任意多边形 16"/>
            <p:cNvSpPr/>
            <p:nvPr/>
          </p:nvSpPr>
          <p:spPr>
            <a:xfrm>
              <a:off x="1108288" y="2186627"/>
              <a:ext cx="2523949" cy="4310537"/>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2C24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18" name="TextBox 29"/>
            <p:cNvSpPr txBox="1"/>
            <p:nvPr/>
          </p:nvSpPr>
          <p:spPr>
            <a:xfrm>
              <a:off x="1527139" y="4283315"/>
              <a:ext cx="1686244" cy="1538883"/>
            </a:xfrm>
            <a:prstGeom prst="rect">
              <a:avLst/>
            </a:prstGeom>
            <a:noFill/>
          </p:spPr>
          <p:txBody>
            <a:bodyPr wrap="square" lIns="0" tIns="0" rIns="0" bIns="0" rtlCol="0">
              <a:spAutoFit/>
            </a:bodyPr>
            <a:lstStyle/>
            <a:p>
              <a:pPr algn="just">
                <a:lnSpc>
                  <a:spcPts val="2000"/>
                </a:lnSpc>
              </a:pPr>
              <a:r>
                <a:rPr lang="zh-CN" altLang="en-US" sz="1600" dirty="0">
                  <a:solidFill>
                    <a:schemeClr val="tx1">
                      <a:lumMod val="75000"/>
                      <a:lumOff val="25000"/>
                    </a:schemeClr>
                  </a:solidFill>
                  <a:latin typeface="微软雅黑" pitchFamily="34" charset="-122"/>
                  <a:ea typeface="微软雅黑" pitchFamily="34" charset="-122"/>
                </a:rPr>
                <a:t>点击输入简要文字内容，文字内容需概括精炼，言简意赅的说明分项内容</a:t>
              </a:r>
              <a:r>
                <a:rPr lang="zh-CN" altLang="en-US" sz="1600" dirty="0">
                  <a:solidFill>
                    <a:schemeClr val="tx1">
                      <a:lumMod val="65000"/>
                      <a:lumOff val="35000"/>
                    </a:schemeClr>
                  </a:solidFill>
                  <a:latin typeface="微软雅黑" pitchFamily="34" charset="-122"/>
                  <a:ea typeface="微软雅黑" pitchFamily="34" charset="-122"/>
                </a:rPr>
                <a:t>言简意赅的说明分项内容</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19" name="TextBox 30"/>
            <p:cNvSpPr txBox="1"/>
            <p:nvPr/>
          </p:nvSpPr>
          <p:spPr>
            <a:xfrm>
              <a:off x="1416063" y="3366930"/>
              <a:ext cx="2216171" cy="430887"/>
            </a:xfrm>
            <a:prstGeom prst="rect">
              <a:avLst/>
            </a:prstGeom>
            <a:noFill/>
          </p:spPr>
          <p:txBody>
            <a:bodyPr wrap="square" lIns="0" tIns="0" rIns="0" bIns="0" rtlCol="0">
              <a:spAutoFit/>
            </a:bodyPr>
            <a:lstStyle/>
            <a:p>
              <a:r>
                <a:rPr lang="zh-CN" altLang="en-US" sz="2800" b="1" dirty="0" smtClean="0">
                  <a:solidFill>
                    <a:schemeClr val="bg1"/>
                  </a:solidFill>
                  <a:latin typeface="微软雅黑" pitchFamily="34" charset="-122"/>
                  <a:ea typeface="微软雅黑" pitchFamily="34" charset="-122"/>
                </a:rPr>
                <a:t>请输入标题</a:t>
              </a:r>
              <a:endParaRPr lang="zh-CN" altLang="en-US" sz="2800" b="1" dirty="0">
                <a:solidFill>
                  <a:schemeClr val="bg1"/>
                </a:solidFill>
                <a:latin typeface="微软雅黑" pitchFamily="34" charset="-122"/>
                <a:ea typeface="微软雅黑" pitchFamily="34" charset="-122"/>
              </a:endParaRPr>
            </a:p>
          </p:txBody>
        </p:sp>
        <p:sp>
          <p:nvSpPr>
            <p:cNvPr id="20" name="TextBox 20"/>
            <p:cNvSpPr txBox="1"/>
            <p:nvPr/>
          </p:nvSpPr>
          <p:spPr>
            <a:xfrm>
              <a:off x="2108972" y="2551571"/>
              <a:ext cx="522579" cy="615553"/>
            </a:xfrm>
            <a:prstGeom prst="rect">
              <a:avLst/>
            </a:prstGeom>
            <a:noFill/>
          </p:spPr>
          <p:txBody>
            <a:bodyPr wrap="none" lIns="0" tIns="0" rIns="0" bIns="0" rtlCol="0">
              <a:spAutoFit/>
            </a:bodyPr>
            <a:lstStyle/>
            <a:p>
              <a:pPr algn="ctr"/>
              <a:r>
                <a:rPr lang="en-US" altLang="zh-CN" sz="4000" spc="400" dirty="0" smtClean="0">
                  <a:solidFill>
                    <a:srgbClr val="2C2422"/>
                  </a:solidFill>
                  <a:latin typeface="Agency FB" panose="020B0503020202020204" pitchFamily="34" charset="0"/>
                  <a:ea typeface="微软雅黑" pitchFamily="34" charset="-122"/>
                </a:rPr>
                <a:t>04</a:t>
              </a:r>
              <a:endParaRPr lang="zh-CN" altLang="en-US" sz="4000" spc="400" dirty="0">
                <a:solidFill>
                  <a:srgbClr val="2C2422"/>
                </a:solidFill>
                <a:latin typeface="Agency FB" panose="020B0503020202020204" pitchFamily="34" charset="0"/>
                <a:ea typeface="微软雅黑" pitchFamily="34" charset="-122"/>
              </a:endParaRPr>
            </a:p>
          </p:txBody>
        </p:sp>
      </p:grpSp>
      <p:grpSp>
        <p:nvGrpSpPr>
          <p:cNvPr id="21" name="组合 20"/>
          <p:cNvGrpSpPr/>
          <p:nvPr/>
        </p:nvGrpSpPr>
        <p:grpSpPr>
          <a:xfrm>
            <a:off x="3409707" y="1999558"/>
            <a:ext cx="2523949" cy="4310537"/>
            <a:chOff x="1108288" y="2186627"/>
            <a:chExt cx="2523949" cy="4310537"/>
          </a:xfrm>
        </p:grpSpPr>
        <p:sp>
          <p:nvSpPr>
            <p:cNvPr id="22" name="任意多边形 21"/>
            <p:cNvSpPr/>
            <p:nvPr/>
          </p:nvSpPr>
          <p:spPr>
            <a:xfrm>
              <a:off x="1108288" y="2186627"/>
              <a:ext cx="2523949" cy="4310537"/>
            </a:xfrm>
            <a:custGeom>
              <a:avLst/>
              <a:gdLst>
                <a:gd name="connsiteX0" fmla="*/ 113408 w 2523949"/>
                <a:gd name="connsiteY0" fmla="*/ 1709102 h 4310537"/>
                <a:gd name="connsiteX1" fmla="*/ 113408 w 2523949"/>
                <a:gd name="connsiteY1" fmla="*/ 1934122 h 4310537"/>
                <a:gd name="connsiteX2" fmla="*/ 113408 w 2523949"/>
                <a:gd name="connsiteY2" fmla="*/ 1949425 h 4310537"/>
                <a:gd name="connsiteX3" fmla="*/ 113408 w 2523949"/>
                <a:gd name="connsiteY3" fmla="*/ 1956221 h 4310537"/>
                <a:gd name="connsiteX4" fmla="*/ 113408 w 2523949"/>
                <a:gd name="connsiteY4" fmla="*/ 2124622 h 4310537"/>
                <a:gd name="connsiteX5" fmla="*/ 113408 w 2523949"/>
                <a:gd name="connsiteY5" fmla="*/ 2139925 h 4310537"/>
                <a:gd name="connsiteX6" fmla="*/ 113408 w 2523949"/>
                <a:gd name="connsiteY6" fmla="*/ 2146721 h 4310537"/>
                <a:gd name="connsiteX7" fmla="*/ 113408 w 2523949"/>
                <a:gd name="connsiteY7" fmla="*/ 2989710 h 4310537"/>
                <a:gd name="connsiteX8" fmla="*/ 113408 w 2523949"/>
                <a:gd name="connsiteY8" fmla="*/ 2996506 h 4310537"/>
                <a:gd name="connsiteX9" fmla="*/ 113408 w 2523949"/>
                <a:gd name="connsiteY9" fmla="*/ 3011809 h 4310537"/>
                <a:gd name="connsiteX10" fmla="*/ 113408 w 2523949"/>
                <a:gd name="connsiteY10" fmla="*/ 3180210 h 4310537"/>
                <a:gd name="connsiteX11" fmla="*/ 113408 w 2523949"/>
                <a:gd name="connsiteY11" fmla="*/ 3187006 h 4310537"/>
                <a:gd name="connsiteX12" fmla="*/ 113408 w 2523949"/>
                <a:gd name="connsiteY12" fmla="*/ 3202309 h 4310537"/>
                <a:gd name="connsiteX13" fmla="*/ 113408 w 2523949"/>
                <a:gd name="connsiteY13" fmla="*/ 3402691 h 4310537"/>
                <a:gd name="connsiteX14" fmla="*/ 113407 w 2523949"/>
                <a:gd name="connsiteY14" fmla="*/ 3402691 h 4310537"/>
                <a:gd name="connsiteX15" fmla="*/ 113407 w 2523949"/>
                <a:gd name="connsiteY15" fmla="*/ 3415286 h 4310537"/>
                <a:gd name="connsiteX16" fmla="*/ 230338 w 2523949"/>
                <a:gd name="connsiteY16" fmla="*/ 3618864 h 4310537"/>
                <a:gd name="connsiteX17" fmla="*/ 1145042 w 2523949"/>
                <a:gd name="connsiteY17" fmla="*/ 4146658 h 4310537"/>
                <a:gd name="connsiteX18" fmla="*/ 1378905 w 2523949"/>
                <a:gd name="connsiteY18" fmla="*/ 4146658 h 4310537"/>
                <a:gd name="connsiteX19" fmla="*/ 2293609 w 2523949"/>
                <a:gd name="connsiteY19" fmla="*/ 3618864 h 4310537"/>
                <a:gd name="connsiteX20" fmla="*/ 2410541 w 2523949"/>
                <a:gd name="connsiteY20" fmla="*/ 3415286 h 4310537"/>
                <a:gd name="connsiteX21" fmla="*/ 2410541 w 2523949"/>
                <a:gd name="connsiteY21" fmla="*/ 3306564 h 4310537"/>
                <a:gd name="connsiteX22" fmla="*/ 2410541 w 2523949"/>
                <a:gd name="connsiteY22" fmla="*/ 3224786 h 4310537"/>
                <a:gd name="connsiteX23" fmla="*/ 2410541 w 2523949"/>
                <a:gd name="connsiteY23" fmla="*/ 3223087 h 4310537"/>
                <a:gd name="connsiteX24" fmla="*/ 2410541 w 2523949"/>
                <a:gd name="connsiteY24" fmla="*/ 3211196 h 4310537"/>
                <a:gd name="connsiteX25" fmla="*/ 2410541 w 2523949"/>
                <a:gd name="connsiteY25" fmla="*/ 3202938 h 4310537"/>
                <a:gd name="connsiteX26" fmla="*/ 2410541 w 2523949"/>
                <a:gd name="connsiteY26" fmla="*/ 3178919 h 4310537"/>
                <a:gd name="connsiteX27" fmla="*/ 2410541 w 2523949"/>
                <a:gd name="connsiteY27" fmla="*/ 3116064 h 4310537"/>
                <a:gd name="connsiteX28" fmla="*/ 2410541 w 2523949"/>
                <a:gd name="connsiteY28" fmla="*/ 3048349 h 4310537"/>
                <a:gd name="connsiteX29" fmla="*/ 2410541 w 2523949"/>
                <a:gd name="connsiteY29" fmla="*/ 3012438 h 4310537"/>
                <a:gd name="connsiteX30" fmla="*/ 2410541 w 2523949"/>
                <a:gd name="connsiteY30" fmla="*/ 2948758 h 4310537"/>
                <a:gd name="connsiteX31" fmla="*/ 2410541 w 2523949"/>
                <a:gd name="connsiteY31" fmla="*/ 2884161 h 4310537"/>
                <a:gd name="connsiteX32" fmla="*/ 2410542 w 2523949"/>
                <a:gd name="connsiteY32" fmla="*/ 2884161 h 4310537"/>
                <a:gd name="connsiteX33" fmla="*/ 2410542 w 2523949"/>
                <a:gd name="connsiteY33" fmla="*/ 2879860 h 4310537"/>
                <a:gd name="connsiteX34" fmla="*/ 2410542 w 2523949"/>
                <a:gd name="connsiteY34" fmla="*/ 2859294 h 4310537"/>
                <a:gd name="connsiteX35" fmla="*/ 2410542 w 2523949"/>
                <a:gd name="connsiteY35" fmla="*/ 2857762 h 4310537"/>
                <a:gd name="connsiteX36" fmla="*/ 2410542 w 2523949"/>
                <a:gd name="connsiteY36" fmla="*/ 2837195 h 4310537"/>
                <a:gd name="connsiteX37" fmla="*/ 2410542 w 2523949"/>
                <a:gd name="connsiteY37" fmla="*/ 2823937 h 4310537"/>
                <a:gd name="connsiteX38" fmla="*/ 2410542 w 2523949"/>
                <a:gd name="connsiteY38" fmla="*/ 2801838 h 4310537"/>
                <a:gd name="connsiteX39" fmla="*/ 2410542 w 2523949"/>
                <a:gd name="connsiteY39" fmla="*/ 2756982 h 4310537"/>
                <a:gd name="connsiteX40" fmla="*/ 2410542 w 2523949"/>
                <a:gd name="connsiteY40" fmla="*/ 2754097 h 4310537"/>
                <a:gd name="connsiteX41" fmla="*/ 2410542 w 2523949"/>
                <a:gd name="connsiteY41" fmla="*/ 2734884 h 4310537"/>
                <a:gd name="connsiteX42" fmla="*/ 2410542 w 2523949"/>
                <a:gd name="connsiteY42" fmla="*/ 2731998 h 4310537"/>
                <a:gd name="connsiteX43" fmla="*/ 2410542 w 2523949"/>
                <a:gd name="connsiteY43" fmla="*/ 2668794 h 4310537"/>
                <a:gd name="connsiteX44" fmla="*/ 2410542 w 2523949"/>
                <a:gd name="connsiteY44" fmla="*/ 2646695 h 4310537"/>
                <a:gd name="connsiteX45" fmla="*/ 2410542 w 2523949"/>
                <a:gd name="connsiteY45" fmla="*/ 2636115 h 4310537"/>
                <a:gd name="connsiteX46" fmla="*/ 2410542 w 2523949"/>
                <a:gd name="connsiteY46" fmla="*/ 2614017 h 4310537"/>
                <a:gd name="connsiteX47" fmla="*/ 2410542 w 2523949"/>
                <a:gd name="connsiteY47" fmla="*/ 2566482 h 4310537"/>
                <a:gd name="connsiteX48" fmla="*/ 2410542 w 2523949"/>
                <a:gd name="connsiteY48" fmla="*/ 2544384 h 4310537"/>
                <a:gd name="connsiteX49" fmla="*/ 2410542 w 2523949"/>
                <a:gd name="connsiteY49" fmla="*/ 2495147 h 4310537"/>
                <a:gd name="connsiteX50" fmla="*/ 2410542 w 2523949"/>
                <a:gd name="connsiteY50" fmla="*/ 2473049 h 4310537"/>
                <a:gd name="connsiteX51" fmla="*/ 2410542 w 2523949"/>
                <a:gd name="connsiteY51" fmla="*/ 2445615 h 4310537"/>
                <a:gd name="connsiteX52" fmla="*/ 2410542 w 2523949"/>
                <a:gd name="connsiteY52" fmla="*/ 2423517 h 4310537"/>
                <a:gd name="connsiteX53" fmla="*/ 2410542 w 2523949"/>
                <a:gd name="connsiteY53" fmla="*/ 2332532 h 4310537"/>
                <a:gd name="connsiteX54" fmla="*/ 2410542 w 2523949"/>
                <a:gd name="connsiteY54" fmla="*/ 2310433 h 4310537"/>
                <a:gd name="connsiteX55" fmla="*/ 2410542 w 2523949"/>
                <a:gd name="connsiteY55" fmla="*/ 2304647 h 4310537"/>
                <a:gd name="connsiteX56" fmla="*/ 2410542 w 2523949"/>
                <a:gd name="connsiteY56" fmla="*/ 2282549 h 4310537"/>
                <a:gd name="connsiteX57" fmla="*/ 2410542 w 2523949"/>
                <a:gd name="connsiteY57" fmla="*/ 2146721 h 4310537"/>
                <a:gd name="connsiteX58" fmla="*/ 2410542 w 2523949"/>
                <a:gd name="connsiteY58" fmla="*/ 2142032 h 4310537"/>
                <a:gd name="connsiteX59" fmla="*/ 2410542 w 2523949"/>
                <a:gd name="connsiteY59" fmla="*/ 2139925 h 4310537"/>
                <a:gd name="connsiteX60" fmla="*/ 2410542 w 2523949"/>
                <a:gd name="connsiteY60" fmla="*/ 2137864 h 4310537"/>
                <a:gd name="connsiteX61" fmla="*/ 2410542 w 2523949"/>
                <a:gd name="connsiteY61" fmla="*/ 2124622 h 4310537"/>
                <a:gd name="connsiteX62" fmla="*/ 2410542 w 2523949"/>
                <a:gd name="connsiteY62" fmla="*/ 2123432 h 4310537"/>
                <a:gd name="connsiteX63" fmla="*/ 2410542 w 2523949"/>
                <a:gd name="connsiteY63" fmla="*/ 2119933 h 4310537"/>
                <a:gd name="connsiteX64" fmla="*/ 2410542 w 2523949"/>
                <a:gd name="connsiteY64" fmla="*/ 2097049 h 4310537"/>
                <a:gd name="connsiteX65" fmla="*/ 2410542 w 2523949"/>
                <a:gd name="connsiteY65" fmla="*/ 1981658 h 4310537"/>
                <a:gd name="connsiteX66" fmla="*/ 2410542 w 2523949"/>
                <a:gd name="connsiteY66" fmla="*/ 1956221 h 4310537"/>
                <a:gd name="connsiteX67" fmla="*/ 2410542 w 2523949"/>
                <a:gd name="connsiteY67" fmla="*/ 1949425 h 4310537"/>
                <a:gd name="connsiteX68" fmla="*/ 2410542 w 2523949"/>
                <a:gd name="connsiteY68" fmla="*/ 1947364 h 4310537"/>
                <a:gd name="connsiteX69" fmla="*/ 2410542 w 2523949"/>
                <a:gd name="connsiteY69" fmla="*/ 1934122 h 4310537"/>
                <a:gd name="connsiteX70" fmla="*/ 2410542 w 2523949"/>
                <a:gd name="connsiteY70" fmla="*/ 1932932 h 4310537"/>
                <a:gd name="connsiteX71" fmla="*/ 2410542 w 2523949"/>
                <a:gd name="connsiteY71" fmla="*/ 1906549 h 4310537"/>
                <a:gd name="connsiteX72" fmla="*/ 2410542 w 2523949"/>
                <a:gd name="connsiteY72" fmla="*/ 1882214 h 4310537"/>
                <a:gd name="connsiteX73" fmla="*/ 2410542 w 2523949"/>
                <a:gd name="connsiteY73" fmla="*/ 1861030 h 4310537"/>
                <a:gd name="connsiteX74" fmla="*/ 2410542 w 2523949"/>
                <a:gd name="connsiteY74" fmla="*/ 1791158 h 4310537"/>
                <a:gd name="connsiteX75" fmla="*/ 2410542 w 2523949"/>
                <a:gd name="connsiteY75" fmla="*/ 1747978 h 4310537"/>
                <a:gd name="connsiteX76" fmla="*/ 2410542 w 2523949"/>
                <a:gd name="connsiteY76" fmla="*/ 1709102 h 4310537"/>
                <a:gd name="connsiteX77" fmla="*/ 1261975 w 2523949"/>
                <a:gd name="connsiteY77" fmla="*/ 135606 h 4310537"/>
                <a:gd name="connsiteX78" fmla="*/ 1145043 w 2523949"/>
                <a:gd name="connsiteY78" fmla="*/ 162467 h 4310537"/>
                <a:gd name="connsiteX79" fmla="*/ 230339 w 2523949"/>
                <a:gd name="connsiteY79" fmla="*/ 690261 h 4310537"/>
                <a:gd name="connsiteX80" fmla="*/ 113408 w 2523949"/>
                <a:gd name="connsiteY80" fmla="*/ 893838 h 4310537"/>
                <a:gd name="connsiteX81" fmla="*/ 113408 w 2523949"/>
                <a:gd name="connsiteY81" fmla="*/ 1082390 h 4310537"/>
                <a:gd name="connsiteX82" fmla="*/ 2410542 w 2523949"/>
                <a:gd name="connsiteY82" fmla="*/ 1082390 h 4310537"/>
                <a:gd name="connsiteX83" fmla="*/ 2410542 w 2523949"/>
                <a:gd name="connsiteY83" fmla="*/ 893838 h 4310537"/>
                <a:gd name="connsiteX84" fmla="*/ 2293610 w 2523949"/>
                <a:gd name="connsiteY84" fmla="*/ 690261 h 4310537"/>
                <a:gd name="connsiteX85" fmla="*/ 1378906 w 2523949"/>
                <a:gd name="connsiteY85" fmla="*/ 162467 h 4310537"/>
                <a:gd name="connsiteX86" fmla="*/ 1261975 w 2523949"/>
                <a:gd name="connsiteY86" fmla="*/ 135606 h 4310537"/>
                <a:gd name="connsiteX87" fmla="*/ 1261975 w 2523949"/>
                <a:gd name="connsiteY87" fmla="*/ 0 h 4310537"/>
                <a:gd name="connsiteX88" fmla="*/ 1390452 w 2523949"/>
                <a:gd name="connsiteY88" fmla="*/ 29513 h 4310537"/>
                <a:gd name="connsiteX89" fmla="*/ 2395472 w 2523949"/>
                <a:gd name="connsiteY89" fmla="*/ 609420 h 4310537"/>
                <a:gd name="connsiteX90" fmla="*/ 2523949 w 2523949"/>
                <a:gd name="connsiteY90" fmla="*/ 833098 h 4310537"/>
                <a:gd name="connsiteX91" fmla="*/ 2523949 w 2523949"/>
                <a:gd name="connsiteY91" fmla="*/ 1974790 h 4310537"/>
                <a:gd name="connsiteX92" fmla="*/ 2523949 w 2523949"/>
                <a:gd name="connsiteY92" fmla="*/ 1976098 h 4310537"/>
                <a:gd name="connsiteX93" fmla="*/ 2523949 w 2523949"/>
                <a:gd name="connsiteY93" fmla="*/ 1990647 h 4310537"/>
                <a:gd name="connsiteX94" fmla="*/ 2523949 w 2523949"/>
                <a:gd name="connsiteY94" fmla="*/ 1992912 h 4310537"/>
                <a:gd name="connsiteX95" fmla="*/ 2523949 w 2523949"/>
                <a:gd name="connsiteY95" fmla="*/ 2000379 h 4310537"/>
                <a:gd name="connsiteX96" fmla="*/ 2523949 w 2523949"/>
                <a:gd name="connsiteY96" fmla="*/ 2180255 h 4310537"/>
                <a:gd name="connsiteX97" fmla="*/ 2523949 w 2523949"/>
                <a:gd name="connsiteY97" fmla="*/ 2204536 h 4310537"/>
                <a:gd name="connsiteX98" fmla="*/ 2523949 w 2523949"/>
                <a:gd name="connsiteY98" fmla="*/ 2358928 h 4310537"/>
                <a:gd name="connsiteX99" fmla="*/ 2523949 w 2523949"/>
                <a:gd name="connsiteY99" fmla="*/ 2383208 h 4310537"/>
                <a:gd name="connsiteX100" fmla="*/ 2523949 w 2523949"/>
                <a:gd name="connsiteY100" fmla="*/ 2513815 h 4310537"/>
                <a:gd name="connsiteX101" fmla="*/ 2523949 w 2523949"/>
                <a:gd name="connsiteY101" fmla="*/ 2538095 h 4310537"/>
                <a:gd name="connsiteX102" fmla="*/ 2523949 w 2523949"/>
                <a:gd name="connsiteY102" fmla="*/ 2646616 h 4310537"/>
                <a:gd name="connsiteX103" fmla="*/ 2523949 w 2523949"/>
                <a:gd name="connsiteY103" fmla="*/ 2670896 h 4310537"/>
                <a:gd name="connsiteX104" fmla="*/ 2523949 w 2523949"/>
                <a:gd name="connsiteY104" fmla="*/ 2759029 h 4310537"/>
                <a:gd name="connsiteX105" fmla="*/ 2523949 w 2523949"/>
                <a:gd name="connsiteY105" fmla="*/ 2783310 h 4310537"/>
                <a:gd name="connsiteX106" fmla="*/ 2523949 w 2523949"/>
                <a:gd name="connsiteY106" fmla="*/ 2852754 h 4310537"/>
                <a:gd name="connsiteX107" fmla="*/ 2523949 w 2523949"/>
                <a:gd name="connsiteY107" fmla="*/ 2877035 h 4310537"/>
                <a:gd name="connsiteX108" fmla="*/ 2523949 w 2523949"/>
                <a:gd name="connsiteY108" fmla="*/ 2929490 h 4310537"/>
                <a:gd name="connsiteX109" fmla="*/ 2523949 w 2523949"/>
                <a:gd name="connsiteY109" fmla="*/ 2953771 h 4310537"/>
                <a:gd name="connsiteX110" fmla="*/ 2523949 w 2523949"/>
                <a:gd name="connsiteY110" fmla="*/ 2990936 h 4310537"/>
                <a:gd name="connsiteX111" fmla="*/ 2523949 w 2523949"/>
                <a:gd name="connsiteY111" fmla="*/ 3015216 h 4310537"/>
                <a:gd name="connsiteX112" fmla="*/ 2523949 w 2523949"/>
                <a:gd name="connsiteY112" fmla="*/ 3074750 h 4310537"/>
                <a:gd name="connsiteX113" fmla="*/ 2523949 w 2523949"/>
                <a:gd name="connsiteY113" fmla="*/ 3099031 h 4310537"/>
                <a:gd name="connsiteX114" fmla="*/ 2523949 w 2523949"/>
                <a:gd name="connsiteY114" fmla="*/ 3117790 h 4310537"/>
                <a:gd name="connsiteX115" fmla="*/ 2523949 w 2523949"/>
                <a:gd name="connsiteY115" fmla="*/ 3135912 h 4310537"/>
                <a:gd name="connsiteX116" fmla="*/ 2523949 w 2523949"/>
                <a:gd name="connsiteY116" fmla="*/ 3142071 h 4310537"/>
                <a:gd name="connsiteX117" fmla="*/ 2523949 w 2523949"/>
                <a:gd name="connsiteY117" fmla="*/ 3143379 h 4310537"/>
                <a:gd name="connsiteX118" fmla="*/ 2523949 w 2523949"/>
                <a:gd name="connsiteY118" fmla="*/ 3157927 h 4310537"/>
                <a:gd name="connsiteX119" fmla="*/ 2523949 w 2523949"/>
                <a:gd name="connsiteY119" fmla="*/ 3160193 h 4310537"/>
                <a:gd name="connsiteX120" fmla="*/ 2523949 w 2523949"/>
                <a:gd name="connsiteY120" fmla="*/ 3347536 h 4310537"/>
                <a:gd name="connsiteX121" fmla="*/ 2523949 w 2523949"/>
                <a:gd name="connsiteY121" fmla="*/ 3402691 h 4310537"/>
                <a:gd name="connsiteX122" fmla="*/ 2523948 w 2523949"/>
                <a:gd name="connsiteY122" fmla="*/ 3402691 h 4310537"/>
                <a:gd name="connsiteX123" fmla="*/ 2523948 w 2523949"/>
                <a:gd name="connsiteY123" fmla="*/ 3411812 h 4310537"/>
                <a:gd name="connsiteX124" fmla="*/ 2523948 w 2523949"/>
                <a:gd name="connsiteY124" fmla="*/ 3475886 h 4310537"/>
                <a:gd name="connsiteX125" fmla="*/ 2395471 w 2523949"/>
                <a:gd name="connsiteY125" fmla="*/ 3699565 h 4310537"/>
                <a:gd name="connsiteX126" fmla="*/ 1390451 w 2523949"/>
                <a:gd name="connsiteY126" fmla="*/ 4279472 h 4310537"/>
                <a:gd name="connsiteX127" fmla="*/ 1133497 w 2523949"/>
                <a:gd name="connsiteY127" fmla="*/ 4279472 h 4310537"/>
                <a:gd name="connsiteX128" fmla="*/ 128477 w 2523949"/>
                <a:gd name="connsiteY128" fmla="*/ 3699565 h 4310537"/>
                <a:gd name="connsiteX129" fmla="*/ 0 w 2523949"/>
                <a:gd name="connsiteY129" fmla="*/ 3475886 h 4310537"/>
                <a:gd name="connsiteX130" fmla="*/ 0 w 2523949"/>
                <a:gd name="connsiteY130" fmla="*/ 2884161 h 4310537"/>
                <a:gd name="connsiteX131" fmla="*/ 1 w 2523949"/>
                <a:gd name="connsiteY131" fmla="*/ 2884161 h 4310537"/>
                <a:gd name="connsiteX132" fmla="*/ 1 w 2523949"/>
                <a:gd name="connsiteY132" fmla="*/ 2000379 h 4310537"/>
                <a:gd name="connsiteX133" fmla="*/ 1 w 2523949"/>
                <a:gd name="connsiteY133" fmla="*/ 1992912 h 4310537"/>
                <a:gd name="connsiteX134" fmla="*/ 1 w 2523949"/>
                <a:gd name="connsiteY134" fmla="*/ 1976098 h 4310537"/>
                <a:gd name="connsiteX135" fmla="*/ 1 w 2523949"/>
                <a:gd name="connsiteY135" fmla="*/ 833098 h 4310537"/>
                <a:gd name="connsiteX136" fmla="*/ 128478 w 2523949"/>
                <a:gd name="connsiteY136" fmla="*/ 609420 h 4310537"/>
                <a:gd name="connsiteX137" fmla="*/ 1133498 w 2523949"/>
                <a:gd name="connsiteY137" fmla="*/ 29513 h 4310537"/>
                <a:gd name="connsiteX138" fmla="*/ 1261975 w 2523949"/>
                <a:gd name="connsiteY138" fmla="*/ 0 h 431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523949" h="4310537">
                  <a:moveTo>
                    <a:pt x="113408" y="1709102"/>
                  </a:moveTo>
                  <a:lnTo>
                    <a:pt x="113408" y="1934122"/>
                  </a:lnTo>
                  <a:lnTo>
                    <a:pt x="113408" y="1949425"/>
                  </a:lnTo>
                  <a:lnTo>
                    <a:pt x="113408" y="1956221"/>
                  </a:lnTo>
                  <a:lnTo>
                    <a:pt x="113408" y="2124622"/>
                  </a:lnTo>
                  <a:lnTo>
                    <a:pt x="113408" y="2139925"/>
                  </a:lnTo>
                  <a:lnTo>
                    <a:pt x="113408" y="2146721"/>
                  </a:lnTo>
                  <a:lnTo>
                    <a:pt x="113408" y="2989710"/>
                  </a:lnTo>
                  <a:lnTo>
                    <a:pt x="113408" y="2996506"/>
                  </a:lnTo>
                  <a:lnTo>
                    <a:pt x="113408" y="3011809"/>
                  </a:lnTo>
                  <a:lnTo>
                    <a:pt x="113408" y="3180210"/>
                  </a:lnTo>
                  <a:lnTo>
                    <a:pt x="113408" y="3187006"/>
                  </a:lnTo>
                  <a:lnTo>
                    <a:pt x="113408" y="3202309"/>
                  </a:lnTo>
                  <a:lnTo>
                    <a:pt x="113408" y="3402691"/>
                  </a:lnTo>
                  <a:lnTo>
                    <a:pt x="113407" y="3402691"/>
                  </a:lnTo>
                  <a:lnTo>
                    <a:pt x="113407" y="3415286"/>
                  </a:lnTo>
                  <a:cubicBezTo>
                    <a:pt x="113407" y="3490685"/>
                    <a:pt x="166215" y="3581164"/>
                    <a:pt x="230338" y="3618864"/>
                  </a:cubicBezTo>
                  <a:cubicBezTo>
                    <a:pt x="230338" y="3618864"/>
                    <a:pt x="230338" y="3618864"/>
                    <a:pt x="1145042" y="4146658"/>
                  </a:cubicBezTo>
                  <a:cubicBezTo>
                    <a:pt x="1209166" y="4184357"/>
                    <a:pt x="1314782" y="4184357"/>
                    <a:pt x="1378905" y="4146658"/>
                  </a:cubicBezTo>
                  <a:cubicBezTo>
                    <a:pt x="1378905" y="4146658"/>
                    <a:pt x="1378905" y="4146658"/>
                    <a:pt x="2293609" y="3618864"/>
                  </a:cubicBezTo>
                  <a:cubicBezTo>
                    <a:pt x="2357733" y="3581164"/>
                    <a:pt x="2410541" y="3490685"/>
                    <a:pt x="2410541" y="3415286"/>
                  </a:cubicBezTo>
                  <a:cubicBezTo>
                    <a:pt x="2410541" y="3415286"/>
                    <a:pt x="2410541" y="3415286"/>
                    <a:pt x="2410541" y="3306564"/>
                  </a:cubicBezTo>
                  <a:lnTo>
                    <a:pt x="2410541" y="3224786"/>
                  </a:lnTo>
                  <a:lnTo>
                    <a:pt x="2410541" y="3223087"/>
                  </a:lnTo>
                  <a:lnTo>
                    <a:pt x="2410541" y="3211196"/>
                  </a:lnTo>
                  <a:lnTo>
                    <a:pt x="2410541" y="3202938"/>
                  </a:lnTo>
                  <a:lnTo>
                    <a:pt x="2410541" y="3178919"/>
                  </a:lnTo>
                  <a:lnTo>
                    <a:pt x="2410541" y="3116064"/>
                  </a:lnTo>
                  <a:lnTo>
                    <a:pt x="2410541" y="3048349"/>
                  </a:lnTo>
                  <a:lnTo>
                    <a:pt x="2410541" y="3012438"/>
                  </a:lnTo>
                  <a:lnTo>
                    <a:pt x="2410541" y="2948758"/>
                  </a:lnTo>
                  <a:lnTo>
                    <a:pt x="2410541" y="2884161"/>
                  </a:lnTo>
                  <a:lnTo>
                    <a:pt x="2410542" y="2884161"/>
                  </a:lnTo>
                  <a:lnTo>
                    <a:pt x="2410542" y="2879860"/>
                  </a:lnTo>
                  <a:lnTo>
                    <a:pt x="2410542" y="2859294"/>
                  </a:lnTo>
                  <a:lnTo>
                    <a:pt x="2410542" y="2857762"/>
                  </a:lnTo>
                  <a:lnTo>
                    <a:pt x="2410542" y="2837195"/>
                  </a:lnTo>
                  <a:lnTo>
                    <a:pt x="2410542" y="2823937"/>
                  </a:lnTo>
                  <a:lnTo>
                    <a:pt x="2410542" y="2801838"/>
                  </a:lnTo>
                  <a:lnTo>
                    <a:pt x="2410542" y="2756982"/>
                  </a:lnTo>
                  <a:lnTo>
                    <a:pt x="2410542" y="2754097"/>
                  </a:lnTo>
                  <a:lnTo>
                    <a:pt x="2410542" y="2734884"/>
                  </a:lnTo>
                  <a:lnTo>
                    <a:pt x="2410542" y="2731998"/>
                  </a:lnTo>
                  <a:lnTo>
                    <a:pt x="2410542" y="2668794"/>
                  </a:lnTo>
                  <a:lnTo>
                    <a:pt x="2410542" y="2646695"/>
                  </a:lnTo>
                  <a:lnTo>
                    <a:pt x="2410542" y="2636115"/>
                  </a:lnTo>
                  <a:lnTo>
                    <a:pt x="2410542" y="2614017"/>
                  </a:lnTo>
                  <a:lnTo>
                    <a:pt x="2410542" y="2566482"/>
                  </a:lnTo>
                  <a:lnTo>
                    <a:pt x="2410542" y="2544384"/>
                  </a:lnTo>
                  <a:lnTo>
                    <a:pt x="2410542" y="2495147"/>
                  </a:lnTo>
                  <a:lnTo>
                    <a:pt x="2410542" y="2473049"/>
                  </a:lnTo>
                  <a:lnTo>
                    <a:pt x="2410542" y="2445615"/>
                  </a:lnTo>
                  <a:lnTo>
                    <a:pt x="2410542" y="2423517"/>
                  </a:lnTo>
                  <a:lnTo>
                    <a:pt x="2410542" y="2332532"/>
                  </a:lnTo>
                  <a:lnTo>
                    <a:pt x="2410542" y="2310433"/>
                  </a:lnTo>
                  <a:lnTo>
                    <a:pt x="2410542" y="2304647"/>
                  </a:lnTo>
                  <a:lnTo>
                    <a:pt x="2410542" y="2282549"/>
                  </a:lnTo>
                  <a:lnTo>
                    <a:pt x="2410542" y="2146721"/>
                  </a:lnTo>
                  <a:lnTo>
                    <a:pt x="2410542" y="2142032"/>
                  </a:lnTo>
                  <a:lnTo>
                    <a:pt x="2410542" y="2139925"/>
                  </a:lnTo>
                  <a:lnTo>
                    <a:pt x="2410542" y="2137864"/>
                  </a:lnTo>
                  <a:lnTo>
                    <a:pt x="2410542" y="2124622"/>
                  </a:lnTo>
                  <a:lnTo>
                    <a:pt x="2410542" y="2123432"/>
                  </a:lnTo>
                  <a:lnTo>
                    <a:pt x="2410542" y="2119933"/>
                  </a:lnTo>
                  <a:lnTo>
                    <a:pt x="2410542" y="2097049"/>
                  </a:lnTo>
                  <a:cubicBezTo>
                    <a:pt x="2410542" y="2073661"/>
                    <a:pt x="2410542" y="2037517"/>
                    <a:pt x="2410542" y="1981658"/>
                  </a:cubicBezTo>
                  <a:lnTo>
                    <a:pt x="2410542" y="1956221"/>
                  </a:lnTo>
                  <a:lnTo>
                    <a:pt x="2410542" y="1949425"/>
                  </a:lnTo>
                  <a:lnTo>
                    <a:pt x="2410542" y="1947364"/>
                  </a:lnTo>
                  <a:lnTo>
                    <a:pt x="2410542" y="1934122"/>
                  </a:lnTo>
                  <a:lnTo>
                    <a:pt x="2410542" y="1932932"/>
                  </a:lnTo>
                  <a:lnTo>
                    <a:pt x="2410542" y="1906549"/>
                  </a:lnTo>
                  <a:lnTo>
                    <a:pt x="2410542" y="1882214"/>
                  </a:lnTo>
                  <a:lnTo>
                    <a:pt x="2410542" y="1861030"/>
                  </a:lnTo>
                  <a:lnTo>
                    <a:pt x="2410542" y="1791158"/>
                  </a:lnTo>
                  <a:lnTo>
                    <a:pt x="2410542" y="1747978"/>
                  </a:lnTo>
                  <a:lnTo>
                    <a:pt x="2410542" y="1709102"/>
                  </a:lnTo>
                  <a:close/>
                  <a:moveTo>
                    <a:pt x="1261975" y="135606"/>
                  </a:moveTo>
                  <a:cubicBezTo>
                    <a:pt x="1219540" y="135606"/>
                    <a:pt x="1177106" y="144559"/>
                    <a:pt x="1145043" y="162467"/>
                  </a:cubicBezTo>
                  <a:cubicBezTo>
                    <a:pt x="1145043" y="162467"/>
                    <a:pt x="1145043" y="162467"/>
                    <a:pt x="230339" y="690261"/>
                  </a:cubicBezTo>
                  <a:cubicBezTo>
                    <a:pt x="166216" y="727960"/>
                    <a:pt x="113408" y="820324"/>
                    <a:pt x="113408" y="893838"/>
                  </a:cubicBezTo>
                  <a:lnTo>
                    <a:pt x="113408" y="1082390"/>
                  </a:lnTo>
                  <a:lnTo>
                    <a:pt x="2410542" y="1082390"/>
                  </a:lnTo>
                  <a:lnTo>
                    <a:pt x="2410542" y="893838"/>
                  </a:lnTo>
                  <a:cubicBezTo>
                    <a:pt x="2410542" y="820324"/>
                    <a:pt x="2357734" y="727960"/>
                    <a:pt x="2293610" y="690261"/>
                  </a:cubicBezTo>
                  <a:cubicBezTo>
                    <a:pt x="2293610" y="690261"/>
                    <a:pt x="2293610" y="690261"/>
                    <a:pt x="1378906" y="162467"/>
                  </a:cubicBezTo>
                  <a:cubicBezTo>
                    <a:pt x="1346844" y="144559"/>
                    <a:pt x="1304410" y="135606"/>
                    <a:pt x="1261975" y="135606"/>
                  </a:cubicBezTo>
                  <a:close/>
                  <a:moveTo>
                    <a:pt x="1261975" y="0"/>
                  </a:moveTo>
                  <a:cubicBezTo>
                    <a:pt x="1308600" y="0"/>
                    <a:pt x="1355224" y="9837"/>
                    <a:pt x="1390452" y="29513"/>
                  </a:cubicBezTo>
                  <a:cubicBezTo>
                    <a:pt x="2395472" y="609420"/>
                    <a:pt x="2395472" y="609420"/>
                    <a:pt x="2395472" y="609420"/>
                  </a:cubicBezTo>
                  <a:cubicBezTo>
                    <a:pt x="2465927" y="650842"/>
                    <a:pt x="2523949" y="752325"/>
                    <a:pt x="2523949" y="833098"/>
                  </a:cubicBezTo>
                  <a:cubicBezTo>
                    <a:pt x="2523949" y="1702959"/>
                    <a:pt x="2523949" y="1920424"/>
                    <a:pt x="2523949" y="1974790"/>
                  </a:cubicBezTo>
                  <a:lnTo>
                    <a:pt x="2523949" y="1976098"/>
                  </a:lnTo>
                  <a:lnTo>
                    <a:pt x="2523949" y="1990647"/>
                  </a:lnTo>
                  <a:lnTo>
                    <a:pt x="2523949" y="1992912"/>
                  </a:lnTo>
                  <a:lnTo>
                    <a:pt x="2523949" y="2000379"/>
                  </a:lnTo>
                  <a:lnTo>
                    <a:pt x="2523949" y="2180255"/>
                  </a:lnTo>
                  <a:lnTo>
                    <a:pt x="2523949" y="2204536"/>
                  </a:lnTo>
                  <a:lnTo>
                    <a:pt x="2523949" y="2358928"/>
                  </a:lnTo>
                  <a:lnTo>
                    <a:pt x="2523949" y="2383208"/>
                  </a:lnTo>
                  <a:lnTo>
                    <a:pt x="2523949" y="2513815"/>
                  </a:lnTo>
                  <a:lnTo>
                    <a:pt x="2523949" y="2538095"/>
                  </a:lnTo>
                  <a:lnTo>
                    <a:pt x="2523949" y="2646616"/>
                  </a:lnTo>
                  <a:lnTo>
                    <a:pt x="2523949" y="2670896"/>
                  </a:lnTo>
                  <a:lnTo>
                    <a:pt x="2523949" y="2759029"/>
                  </a:lnTo>
                  <a:lnTo>
                    <a:pt x="2523949" y="2783310"/>
                  </a:lnTo>
                  <a:lnTo>
                    <a:pt x="2523949" y="2852754"/>
                  </a:lnTo>
                  <a:lnTo>
                    <a:pt x="2523949" y="2877035"/>
                  </a:lnTo>
                  <a:lnTo>
                    <a:pt x="2523949" y="2929490"/>
                  </a:lnTo>
                  <a:lnTo>
                    <a:pt x="2523949" y="2953771"/>
                  </a:lnTo>
                  <a:lnTo>
                    <a:pt x="2523949" y="2990936"/>
                  </a:lnTo>
                  <a:lnTo>
                    <a:pt x="2523949" y="3015216"/>
                  </a:lnTo>
                  <a:lnTo>
                    <a:pt x="2523949" y="3074750"/>
                  </a:lnTo>
                  <a:lnTo>
                    <a:pt x="2523949" y="3099031"/>
                  </a:lnTo>
                  <a:lnTo>
                    <a:pt x="2523949" y="3117790"/>
                  </a:lnTo>
                  <a:cubicBezTo>
                    <a:pt x="2523949" y="3135912"/>
                    <a:pt x="2523949" y="3135912"/>
                    <a:pt x="2523949" y="3135912"/>
                  </a:cubicBezTo>
                  <a:lnTo>
                    <a:pt x="2523949" y="3142071"/>
                  </a:lnTo>
                  <a:lnTo>
                    <a:pt x="2523949" y="3143379"/>
                  </a:lnTo>
                  <a:lnTo>
                    <a:pt x="2523949" y="3157927"/>
                  </a:lnTo>
                  <a:lnTo>
                    <a:pt x="2523949" y="3160193"/>
                  </a:lnTo>
                  <a:lnTo>
                    <a:pt x="2523949" y="3347536"/>
                  </a:lnTo>
                  <a:lnTo>
                    <a:pt x="2523949" y="3402691"/>
                  </a:lnTo>
                  <a:lnTo>
                    <a:pt x="2523948" y="3402691"/>
                  </a:lnTo>
                  <a:lnTo>
                    <a:pt x="2523948" y="3411812"/>
                  </a:lnTo>
                  <a:cubicBezTo>
                    <a:pt x="2523948" y="3475886"/>
                    <a:pt x="2523948" y="3475886"/>
                    <a:pt x="2523948" y="3475886"/>
                  </a:cubicBezTo>
                  <a:cubicBezTo>
                    <a:pt x="2523948" y="3558730"/>
                    <a:pt x="2465926" y="3658142"/>
                    <a:pt x="2395471" y="3699565"/>
                  </a:cubicBezTo>
                  <a:cubicBezTo>
                    <a:pt x="1390451" y="4279472"/>
                    <a:pt x="1390451" y="4279472"/>
                    <a:pt x="1390451" y="4279472"/>
                  </a:cubicBezTo>
                  <a:cubicBezTo>
                    <a:pt x="1319996" y="4320893"/>
                    <a:pt x="1203952" y="4320893"/>
                    <a:pt x="1133497" y="4279472"/>
                  </a:cubicBezTo>
                  <a:cubicBezTo>
                    <a:pt x="128477" y="3699565"/>
                    <a:pt x="128477" y="3699565"/>
                    <a:pt x="128477" y="3699565"/>
                  </a:cubicBezTo>
                  <a:cubicBezTo>
                    <a:pt x="58022" y="3658142"/>
                    <a:pt x="0" y="3558730"/>
                    <a:pt x="0" y="3475886"/>
                  </a:cubicBezTo>
                  <a:lnTo>
                    <a:pt x="0" y="2884161"/>
                  </a:lnTo>
                  <a:lnTo>
                    <a:pt x="1" y="2884161"/>
                  </a:lnTo>
                  <a:lnTo>
                    <a:pt x="1" y="2000379"/>
                  </a:lnTo>
                  <a:lnTo>
                    <a:pt x="1" y="1992912"/>
                  </a:lnTo>
                  <a:lnTo>
                    <a:pt x="1" y="1976098"/>
                  </a:lnTo>
                  <a:lnTo>
                    <a:pt x="1" y="833098"/>
                  </a:lnTo>
                  <a:cubicBezTo>
                    <a:pt x="1" y="752325"/>
                    <a:pt x="58023" y="650842"/>
                    <a:pt x="128478" y="609420"/>
                  </a:cubicBezTo>
                  <a:cubicBezTo>
                    <a:pt x="1133498" y="29513"/>
                    <a:pt x="1133498" y="29513"/>
                    <a:pt x="1133498" y="29513"/>
                  </a:cubicBezTo>
                  <a:cubicBezTo>
                    <a:pt x="1168726" y="9837"/>
                    <a:pt x="1215350" y="0"/>
                    <a:pt x="1261975" y="0"/>
                  </a:cubicBezTo>
                  <a:close/>
                </a:path>
              </a:pathLst>
            </a:custGeom>
            <a:solidFill>
              <a:srgbClr val="2C24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23" name="TextBox 29"/>
            <p:cNvSpPr txBox="1"/>
            <p:nvPr/>
          </p:nvSpPr>
          <p:spPr>
            <a:xfrm>
              <a:off x="1527139" y="4283315"/>
              <a:ext cx="1686244" cy="1538883"/>
            </a:xfrm>
            <a:prstGeom prst="rect">
              <a:avLst/>
            </a:prstGeom>
            <a:noFill/>
          </p:spPr>
          <p:txBody>
            <a:bodyPr wrap="square" lIns="0" tIns="0" rIns="0" bIns="0" rtlCol="0">
              <a:spAutoFit/>
            </a:bodyPr>
            <a:lstStyle/>
            <a:p>
              <a:pPr algn="just">
                <a:lnSpc>
                  <a:spcPts val="2000"/>
                </a:lnSpc>
              </a:pPr>
              <a:r>
                <a:rPr lang="zh-CN" altLang="en-US" sz="1600" dirty="0">
                  <a:solidFill>
                    <a:schemeClr val="tx1">
                      <a:lumMod val="75000"/>
                      <a:lumOff val="25000"/>
                    </a:schemeClr>
                  </a:solidFill>
                  <a:latin typeface="微软雅黑" pitchFamily="34" charset="-122"/>
                  <a:ea typeface="微软雅黑" pitchFamily="34" charset="-122"/>
                </a:rPr>
                <a:t>点击输入简要文字内容，文字内容需概括精炼，言简意赅的说明分项内容</a:t>
              </a:r>
              <a:r>
                <a:rPr lang="zh-CN" altLang="en-US" sz="1600" dirty="0">
                  <a:solidFill>
                    <a:schemeClr val="tx1">
                      <a:lumMod val="65000"/>
                      <a:lumOff val="35000"/>
                    </a:schemeClr>
                  </a:solidFill>
                  <a:latin typeface="微软雅黑" pitchFamily="34" charset="-122"/>
                  <a:ea typeface="微软雅黑" pitchFamily="34" charset="-122"/>
                </a:rPr>
                <a:t>言简意赅的说明分项内容</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24" name="TextBox 30"/>
            <p:cNvSpPr txBox="1"/>
            <p:nvPr/>
          </p:nvSpPr>
          <p:spPr>
            <a:xfrm>
              <a:off x="1416063" y="3366930"/>
              <a:ext cx="2216171" cy="430887"/>
            </a:xfrm>
            <a:prstGeom prst="rect">
              <a:avLst/>
            </a:prstGeom>
            <a:noFill/>
          </p:spPr>
          <p:txBody>
            <a:bodyPr wrap="square" lIns="0" tIns="0" rIns="0" bIns="0" rtlCol="0">
              <a:spAutoFit/>
            </a:bodyPr>
            <a:lstStyle/>
            <a:p>
              <a:r>
                <a:rPr lang="zh-CN" altLang="en-US" sz="2800" b="1" dirty="0" smtClean="0">
                  <a:solidFill>
                    <a:schemeClr val="bg1"/>
                  </a:solidFill>
                  <a:latin typeface="微软雅黑" pitchFamily="34" charset="-122"/>
                  <a:ea typeface="微软雅黑" pitchFamily="34" charset="-122"/>
                </a:rPr>
                <a:t>请输入标题</a:t>
              </a:r>
              <a:endParaRPr lang="zh-CN" altLang="en-US" sz="2800" b="1" dirty="0">
                <a:solidFill>
                  <a:schemeClr val="bg1"/>
                </a:solidFill>
                <a:latin typeface="微软雅黑" pitchFamily="34" charset="-122"/>
                <a:ea typeface="微软雅黑" pitchFamily="34" charset="-122"/>
              </a:endParaRPr>
            </a:p>
          </p:txBody>
        </p:sp>
        <p:sp>
          <p:nvSpPr>
            <p:cNvPr id="25" name="TextBox 20"/>
            <p:cNvSpPr txBox="1"/>
            <p:nvPr/>
          </p:nvSpPr>
          <p:spPr>
            <a:xfrm>
              <a:off x="2107369" y="2551571"/>
              <a:ext cx="525786" cy="615553"/>
            </a:xfrm>
            <a:prstGeom prst="rect">
              <a:avLst/>
            </a:prstGeom>
            <a:noFill/>
          </p:spPr>
          <p:txBody>
            <a:bodyPr wrap="none" lIns="0" tIns="0" rIns="0" bIns="0" rtlCol="0">
              <a:spAutoFit/>
            </a:bodyPr>
            <a:lstStyle/>
            <a:p>
              <a:pPr algn="ctr"/>
              <a:r>
                <a:rPr lang="en-US" altLang="zh-CN" sz="4000" spc="400" dirty="0" smtClean="0">
                  <a:solidFill>
                    <a:srgbClr val="2C2422"/>
                  </a:solidFill>
                  <a:latin typeface="Agency FB" panose="020B0503020202020204" pitchFamily="34" charset="0"/>
                  <a:ea typeface="微软雅黑" pitchFamily="34" charset="-122"/>
                </a:rPr>
                <a:t>02</a:t>
              </a:r>
              <a:endParaRPr lang="zh-CN" altLang="en-US" sz="4000" spc="400" dirty="0">
                <a:solidFill>
                  <a:srgbClr val="2C2422"/>
                </a:solidFill>
                <a:latin typeface="Agency FB" panose="020B0503020202020204" pitchFamily="34" charset="0"/>
                <a:ea typeface="微软雅黑" pitchFamily="34" charset="-122"/>
              </a:endParaRPr>
            </a:p>
          </p:txBody>
        </p:sp>
      </p:grpSp>
    </p:spTree>
    <p:extLst>
      <p:ext uri="{BB962C8B-B14F-4D97-AF65-F5344CB8AC3E}">
        <p14:creationId xmlns:p14="http://schemas.microsoft.com/office/powerpoint/2010/main" val="191398716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25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0" dur="1000" fill="hold"/>
                                        <p:tgtEl>
                                          <p:spTgt spid="21"/>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1"/>
                                        </p:tgtEl>
                                      </p:cBhvr>
                                    </p:animEffect>
                                  </p:childTnLst>
                                </p:cTn>
                              </p:par>
                              <p:par>
                                <p:cTn id="35" presetID="25" presetClass="entr" presetSubtype="0" fill="hold" nodeType="with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1"/>
                                        </p:tgtEl>
                                      </p:cBhvr>
                                    </p:animEffect>
                                  </p:childTnLst>
                                </p:cTn>
                              </p:par>
                              <p:par>
                                <p:cTn id="45" presetID="25" presetClass="entr" presetSubtype="0" fill="hold" nodeType="withEffect">
                                  <p:stCondLst>
                                    <p:cond delay="75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0" dur="1000" fill="hold"/>
                                        <p:tgtEl>
                                          <p:spTgt spid="16"/>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59" name="六边形 58"/>
          <p:cNvSpPr>
            <a:spLocks noChangeAspect="1"/>
          </p:cNvSpPr>
          <p:nvPr/>
        </p:nvSpPr>
        <p:spPr>
          <a:xfrm>
            <a:off x="-1316557" y="1965411"/>
            <a:ext cx="6011387" cy="2920488"/>
          </a:xfrm>
          <a:prstGeom prst="hexagon">
            <a:avLst>
              <a:gd name="adj" fmla="val 33071"/>
              <a:gd name="vf" fmla="val 115470"/>
            </a:avLst>
          </a:prstGeom>
          <a:solidFill>
            <a:srgbClr val="EA550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a:spLocks noChangeAspect="1"/>
          </p:cNvSpPr>
          <p:nvPr/>
        </p:nvSpPr>
        <p:spPr>
          <a:xfrm>
            <a:off x="4061439" y="1961723"/>
            <a:ext cx="9518084" cy="2920486"/>
          </a:xfrm>
          <a:custGeom>
            <a:avLst/>
            <a:gdLst>
              <a:gd name="connsiteX0" fmla="*/ 2440 w 9518084"/>
              <a:gd name="connsiteY0" fmla="*/ 0 h 2920486"/>
              <a:gd name="connsiteX1" fmla="*/ 8552249 w 9518084"/>
              <a:gd name="connsiteY1" fmla="*/ 0 h 2920486"/>
              <a:gd name="connsiteX2" fmla="*/ 9518084 w 9518084"/>
              <a:gd name="connsiteY2" fmla="*/ 1460243 h 2920486"/>
              <a:gd name="connsiteX3" fmla="*/ 8552249 w 9518084"/>
              <a:gd name="connsiteY3" fmla="*/ 2920486 h 2920486"/>
              <a:gd name="connsiteX4" fmla="*/ 11192 w 9518084"/>
              <a:gd name="connsiteY4" fmla="*/ 2920486 h 2920486"/>
              <a:gd name="connsiteX5" fmla="*/ 974588 w 9518084"/>
              <a:gd name="connsiteY5" fmla="*/ 1463932 h 2920486"/>
              <a:gd name="connsiteX6" fmla="*/ 8752 w 9518084"/>
              <a:gd name="connsiteY6" fmla="*/ 3689 h 2920486"/>
              <a:gd name="connsiteX7" fmla="*/ 0 w 9518084"/>
              <a:gd name="connsiteY7" fmla="*/ 3689 h 292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084" h="2920486">
                <a:moveTo>
                  <a:pt x="2440" y="0"/>
                </a:moveTo>
                <a:lnTo>
                  <a:pt x="8552249" y="0"/>
                </a:lnTo>
                <a:lnTo>
                  <a:pt x="9518084" y="1460243"/>
                </a:lnTo>
                <a:lnTo>
                  <a:pt x="8552249" y="2920486"/>
                </a:lnTo>
                <a:lnTo>
                  <a:pt x="11192" y="2920486"/>
                </a:lnTo>
                <a:lnTo>
                  <a:pt x="974588" y="1463932"/>
                </a:lnTo>
                <a:lnTo>
                  <a:pt x="8752" y="3689"/>
                </a:lnTo>
                <a:lnTo>
                  <a:pt x="0" y="3689"/>
                </a:lnTo>
                <a:close/>
              </a:path>
            </a:pathLst>
          </a:custGeom>
          <a:solidFill>
            <a:srgbClr val="2C2422"/>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p:nvSpPr>
        <p:spPr>
          <a:xfrm>
            <a:off x="-1237632" y="1965411"/>
            <a:ext cx="947023" cy="1107016"/>
          </a:xfrm>
          <a:prstGeom prst="rect">
            <a:avLst/>
          </a:prstGeom>
          <a:solidFill>
            <a:srgbClr val="EA5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91228"/>
          <a:stretch>
            <a:fillRect/>
          </a:stretch>
        </p:blipFill>
        <p:spPr>
          <a:xfrm>
            <a:off x="-1288929" y="3072427"/>
            <a:ext cx="1006401" cy="1370581"/>
          </a:xfrm>
          <a:prstGeom prst="rect">
            <a:avLst/>
          </a:prstGeom>
        </p:spPr>
      </p:pic>
      <p:sp>
        <p:nvSpPr>
          <p:cNvPr id="55" name="文本框 54" descr="e7d195523061f1c0deeec63e560781cfd59afb0ea006f2a87ABB68BF51EA6619813959095094C18C62A12F549504892A4AAA8C1554C6663626E05CA27F281A14E6983772AFC3FB97135759321DEA3D703E9D8D869A2273EEB18D790946B2A521F745ADE00CF05F4F47179BED51AD77110A7040EED305A61EF91E66FB698438EC9E5D9BF8EF8F70BE00893BA48996A684"/>
          <p:cNvSpPr txBox="1"/>
          <p:nvPr/>
        </p:nvSpPr>
        <p:spPr>
          <a:xfrm>
            <a:off x="6298200" y="2518919"/>
            <a:ext cx="4613764" cy="1692771"/>
          </a:xfrm>
          <a:prstGeom prst="rect">
            <a:avLst/>
          </a:prstGeom>
          <a:noFill/>
          <a:effectLst/>
        </p:spPr>
        <p:txBody>
          <a:bodyPr wrap="none" rtlCol="0">
            <a:spAutoFit/>
          </a:bodyPr>
          <a:lstStyle/>
          <a:p>
            <a:pPr algn="ctr">
              <a:spcBef>
                <a:spcPts val="500"/>
              </a:spcBef>
              <a:defRPr/>
            </a:pPr>
            <a:r>
              <a:rPr lang="zh-CN" altLang="en-US" sz="6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岗位认知</a:t>
            </a:r>
          </a:p>
          <a:p>
            <a:pPr algn="ctr">
              <a:defRPr/>
            </a:pPr>
            <a:r>
              <a:rPr lang="en-US" altLang="zh-CN" sz="4400" b="1" dirty="0">
                <a:solidFill>
                  <a:schemeClr val="bg1"/>
                </a:solidFill>
              </a:rPr>
              <a:t>POST COGNITIVE</a:t>
            </a:r>
            <a:endParaRPr lang="zh-CN" altLang="zh-CN" sz="4400" kern="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TextBox 20"/>
          <p:cNvSpPr txBox="1"/>
          <p:nvPr/>
        </p:nvSpPr>
        <p:spPr>
          <a:xfrm>
            <a:off x="1314552" y="2144693"/>
            <a:ext cx="2035814" cy="2554545"/>
          </a:xfrm>
          <a:prstGeom prst="rect">
            <a:avLst/>
          </a:prstGeom>
          <a:noFill/>
        </p:spPr>
        <p:txBody>
          <a:bodyPr wrap="none" lIns="0" tIns="0" rIns="0" bIns="0" rtlCol="0">
            <a:spAutoFit/>
          </a:bodyPr>
          <a:lstStyle/>
          <a:p>
            <a:r>
              <a:rPr lang="en-US" altLang="zh-CN" sz="16600" b="1" spc="400" dirty="0" smtClean="0">
                <a:solidFill>
                  <a:schemeClr val="bg1"/>
                </a:solidFill>
                <a:latin typeface="Agency FB" panose="020B0503020202020204" pitchFamily="34" charset="0"/>
                <a:ea typeface="微软雅黑" pitchFamily="34" charset="-122"/>
              </a:rPr>
              <a:t>02</a:t>
            </a:r>
            <a:endParaRPr lang="zh-CN" altLang="en-US" sz="16600" b="1" spc="400" dirty="0">
              <a:solidFill>
                <a:schemeClr val="bg1"/>
              </a:solidFill>
              <a:latin typeface="Agency FB" panose="020B0503020202020204" pitchFamily="34" charset="0"/>
              <a:ea typeface="微软雅黑" pitchFamily="34" charset="-122"/>
            </a:endParaRPr>
          </a:p>
        </p:txBody>
      </p:sp>
    </p:spTree>
    <p:extLst>
      <p:ext uri="{BB962C8B-B14F-4D97-AF65-F5344CB8AC3E}">
        <p14:creationId xmlns:p14="http://schemas.microsoft.com/office/powerpoint/2010/main" val="13417577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4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0-#ppt_w/2"/>
                                          </p:val>
                                        </p:tav>
                                        <p:tav tm="100000">
                                          <p:val>
                                            <p:strVal val="#ppt_x"/>
                                          </p:val>
                                        </p:tav>
                                      </p:tavLst>
                                    </p:anim>
                                    <p:anim calcmode="lin" valueType="num">
                                      <p:cBhvr additive="base">
                                        <p:cTn id="8" dur="10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2" decel="4400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1000" fill="hold"/>
                                        <p:tgtEl>
                                          <p:spTgt spid="58"/>
                                        </p:tgtEl>
                                        <p:attrNameLst>
                                          <p:attrName>ppt_x</p:attrName>
                                        </p:attrNameLst>
                                      </p:cBhvr>
                                      <p:tavLst>
                                        <p:tav tm="0">
                                          <p:val>
                                            <p:strVal val="1+#ppt_w/2"/>
                                          </p:val>
                                        </p:tav>
                                        <p:tav tm="100000">
                                          <p:val>
                                            <p:strVal val="#ppt_x"/>
                                          </p:val>
                                        </p:tav>
                                      </p:tavLst>
                                    </p:anim>
                                    <p:anim calcmode="lin" valueType="num">
                                      <p:cBhvr additive="base">
                                        <p:cTn id="12" dur="10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childTnLst>
                          </p:cTn>
                        </p:par>
                        <p:par>
                          <p:cTn id="19" fill="hold">
                            <p:stCondLst>
                              <p:cond delay="15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55"/>
                                        </p:tgtEl>
                                        <p:attrNameLst>
                                          <p:attrName>style.visibility</p:attrName>
                                        </p:attrNameLst>
                                      </p:cBhvr>
                                      <p:to>
                                        <p:strVal val="visible"/>
                                      </p:to>
                                    </p:set>
                                    <p:anim by="(-#ppt_w*2)" calcmode="lin" valueType="num">
                                      <p:cBhvr rctx="PPT">
                                        <p:cTn id="22" dur="500" autoRev="1" fill="hold">
                                          <p:stCondLst>
                                            <p:cond delay="0"/>
                                          </p:stCondLst>
                                        </p:cTn>
                                        <p:tgtEl>
                                          <p:spTgt spid="55"/>
                                        </p:tgtEl>
                                        <p:attrNameLst>
                                          <p:attrName>ppt_w</p:attrName>
                                        </p:attrNameLst>
                                      </p:cBhvr>
                                    </p:anim>
                                    <p:anim by="(#ppt_w*0.50)" calcmode="lin" valueType="num">
                                      <p:cBhvr>
                                        <p:cTn id="23" dur="500" decel="50000" autoRev="1" fill="hold">
                                          <p:stCondLst>
                                            <p:cond delay="0"/>
                                          </p:stCondLst>
                                        </p:cTn>
                                        <p:tgtEl>
                                          <p:spTgt spid="55"/>
                                        </p:tgtEl>
                                        <p:attrNameLst>
                                          <p:attrName>ppt_x</p:attrName>
                                        </p:attrNameLst>
                                      </p:cBhvr>
                                    </p:anim>
                                    <p:anim from="(-#ppt_h/2)" to="(#ppt_y)" calcmode="lin" valueType="num">
                                      <p:cBhvr>
                                        <p:cTn id="24" dur="1000" fill="hold">
                                          <p:stCondLst>
                                            <p:cond delay="0"/>
                                          </p:stCondLst>
                                        </p:cTn>
                                        <p:tgtEl>
                                          <p:spTgt spid="55"/>
                                        </p:tgtEl>
                                        <p:attrNameLst>
                                          <p:attrName>ppt_y</p:attrName>
                                        </p:attrNameLst>
                                      </p:cBhvr>
                                    </p:anim>
                                    <p:animRot by="21600000">
                                      <p:cBhvr>
                                        <p:cTn id="25" dur="1000" fill="hold">
                                          <p:stCondLst>
                                            <p:cond delay="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P spid="55" grpId="0"/>
      <p:bldP spid="5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橙黑岗位竞聘"/>
  <p:tag name="ISPRING_ULTRA_SCORM_COURSE_ID" val="0F247733-00B0-47FC-A665-CB76F9DD74D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1679</Words>
  <Application>Microsoft Office PowerPoint</Application>
  <PresentationFormat>自定义</PresentationFormat>
  <Paragraphs>322</Paragraphs>
  <Slides>26</Slides>
  <Notes>26</Notes>
  <HiddenSlides>0</HiddenSlides>
  <MMClips>1</MMClips>
  <ScaleCrop>false</ScaleCrop>
  <HeadingPairs>
    <vt:vector size="4" baseType="variant">
      <vt:variant>
        <vt:lpstr>主题</vt:lpstr>
      </vt:variant>
      <vt:variant>
        <vt:i4>1</vt:i4>
      </vt:variant>
      <vt:variant>
        <vt:lpstr>幻灯片标题</vt:lpstr>
      </vt:variant>
      <vt:variant>
        <vt:i4>26</vt:i4>
      </vt:variant>
    </vt:vector>
  </HeadingPairs>
  <TitlesOfParts>
    <vt:vector size="27"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橙黑岗位竞聘</dc:title>
  <cp:lastModifiedBy>User</cp:lastModifiedBy>
  <cp:revision>3</cp:revision>
  <dcterms:created xsi:type="dcterms:W3CDTF">2017-04-08T13:01:52Z</dcterms:created>
  <dcterms:modified xsi:type="dcterms:W3CDTF">2017-08-04T06:43:10Z</dcterms:modified>
</cp:coreProperties>
</file>