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1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1" r:id="rId1"/>
  </p:sldMasterIdLst>
  <p:notesMasterIdLst>
    <p:notesMasterId r:id="rId25"/>
  </p:notesMasterIdLst>
  <p:sldIdLst>
    <p:sldId id="288" r:id="rId2"/>
    <p:sldId id="304" r:id="rId3"/>
    <p:sldId id="305" r:id="rId4"/>
    <p:sldId id="303" r:id="rId5"/>
    <p:sldId id="309" r:id="rId6"/>
    <p:sldId id="310" r:id="rId7"/>
    <p:sldId id="311" r:id="rId8"/>
    <p:sldId id="306" r:id="rId9"/>
    <p:sldId id="312" r:id="rId10"/>
    <p:sldId id="313" r:id="rId11"/>
    <p:sldId id="314" r:id="rId12"/>
    <p:sldId id="315" r:id="rId13"/>
    <p:sldId id="307" r:id="rId14"/>
    <p:sldId id="316" r:id="rId15"/>
    <p:sldId id="317" r:id="rId16"/>
    <p:sldId id="318" r:id="rId17"/>
    <p:sldId id="319" r:id="rId18"/>
    <p:sldId id="308" r:id="rId19"/>
    <p:sldId id="320" r:id="rId20"/>
    <p:sldId id="321" r:id="rId21"/>
    <p:sldId id="323" r:id="rId22"/>
    <p:sldId id="322" r:id="rId23"/>
    <p:sldId id="324" r:id="rId24"/>
  </p:sldIdLst>
  <p:sldSz cx="12192000" cy="6858000"/>
  <p:notesSz cx="7104063" cy="10234613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2E2E"/>
    <a:srgbClr val="D7D7D7"/>
    <a:srgbClr val="5F5F5F"/>
    <a:srgbClr val="E92100"/>
    <a:srgbClr val="2E75B6"/>
    <a:srgbClr val="2169A7"/>
    <a:srgbClr val="0E0A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2017/8/4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86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974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4357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36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9751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5158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94317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51028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55694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23800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3788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11944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82799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6175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34094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7454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693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704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4056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122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896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304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472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Anton\research\projects 2002\open tools\application phase\story\opent tools tab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" r="29620" b="3334"/>
          <a:stretch>
            <a:fillRect/>
          </a:stretch>
        </p:blipFill>
        <p:spPr bwMode="auto">
          <a:xfrm>
            <a:off x="5756418" y="381000"/>
            <a:ext cx="6435582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0" y="1454727"/>
            <a:ext cx="12192000" cy="3654137"/>
          </a:xfrm>
          <a:prstGeom prst="rect">
            <a:avLst/>
          </a:prstGeom>
          <a:solidFill>
            <a:srgbClr val="C00000">
              <a:alpha val="82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619" y="1974271"/>
            <a:ext cx="8177981" cy="1802970"/>
          </a:xfrm>
        </p:spPr>
        <p:txBody>
          <a:bodyPr anchor="ctr" anchorCtr="0">
            <a:normAutofit/>
          </a:bodyPr>
          <a:lstStyle>
            <a:lvl1pPr algn="ctr">
              <a:defRPr sz="54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619" y="3825275"/>
            <a:ext cx="8177981" cy="7621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C764DE79-268F-4C1A-8933-263129D2AF90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13D0CE79-49FB-443D-BEF8-6B709DE8FD0C}" type="datetimeFigureOut">
              <a:rPr lang="zh-CN" altLang="en-US" smtClean="0"/>
              <a:t>2017/8/4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7"/>
          <p:cNvSpPr>
            <a:spLocks noGrp="1"/>
          </p:cNvSpPr>
          <p:nvPr>
            <p:ph sz="quarter" idx="13"/>
          </p:nvPr>
        </p:nvSpPr>
        <p:spPr>
          <a:xfrm>
            <a:off x="838201" y="1438507"/>
            <a:ext cx="10515601" cy="478290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  <a:t>2017/8/4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7855"/>
            <a:ext cx="10515600" cy="1932710"/>
          </a:xfrm>
          <a:noFill/>
        </p:spPr>
        <p:txBody>
          <a:bodyPr anchor="ctr" anchorCtr="0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7218" y="3654282"/>
            <a:ext cx="6137564" cy="668337"/>
          </a:xfrm>
          <a:prstGeom prst="flowChartTerminator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20813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49281"/>
            <a:ext cx="10515600" cy="20813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825446" y="1538986"/>
            <a:ext cx="10528354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0F58-3108-4415-857A-6D0360DF626E}" type="datetimeFigureOut">
              <a:rPr lang="zh-CN" altLang="en-US" smtClean="0"/>
              <a:t>2017/8/4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5CE2-CEAD-46BB-861E-7D62265DC9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2652793" y="1105731"/>
            <a:ext cx="6969542" cy="4521846"/>
            <a:chOff x="2451100" y="1965325"/>
            <a:chExt cx="4502150" cy="2921000"/>
          </a:xfrm>
        </p:grpSpPr>
        <p:sp>
          <p:nvSpPr>
            <p:cNvPr id="20" name="矩形 19"/>
            <p:cNvSpPr/>
            <p:nvPr>
              <p:custDataLst>
                <p:tags r:id="rId1"/>
              </p:custDataLst>
            </p:nvPr>
          </p:nvSpPr>
          <p:spPr>
            <a:xfrm rot="518391">
              <a:off x="2716213" y="4292600"/>
              <a:ext cx="3343275" cy="5937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 rot="21396991">
              <a:off x="3603625" y="3856038"/>
              <a:ext cx="3349625" cy="5937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2" name="矩形 21"/>
            <p:cNvSpPr/>
            <p:nvPr>
              <p:custDataLst>
                <p:tags r:id="rId3"/>
              </p:custDataLst>
            </p:nvPr>
          </p:nvSpPr>
          <p:spPr>
            <a:xfrm rot="225092">
              <a:off x="2533650" y="3036888"/>
              <a:ext cx="4332288" cy="7254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3" name="矩形 22"/>
            <p:cNvSpPr/>
            <p:nvPr>
              <p:custDataLst>
                <p:tags r:id="rId4"/>
              </p:custDataLst>
            </p:nvPr>
          </p:nvSpPr>
          <p:spPr>
            <a:xfrm rot="21197296">
              <a:off x="3028950" y="2097088"/>
              <a:ext cx="3341688" cy="723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4" name="矩形 23"/>
            <p:cNvSpPr/>
            <p:nvPr>
              <p:custDataLst>
                <p:tags r:id="rId5"/>
              </p:custDataLst>
            </p:nvPr>
          </p:nvSpPr>
          <p:spPr>
            <a:xfrm rot="225092">
              <a:off x="2451100" y="2935288"/>
              <a:ext cx="4333875" cy="723900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endParaRPr lang="en-US" altLang="zh-CN" sz="6000" dirty="0">
                <a:solidFill>
                  <a:srgbClr val="FFFFFF"/>
                </a:solidFill>
              </a:endParaRPr>
            </a:p>
          </p:txBody>
        </p:sp>
        <p:sp>
          <p:nvSpPr>
            <p:cNvPr id="25" name="矩形 24"/>
            <p:cNvSpPr/>
            <p:nvPr>
              <p:custDataLst>
                <p:tags r:id="rId6"/>
              </p:custDataLst>
            </p:nvPr>
          </p:nvSpPr>
          <p:spPr>
            <a:xfrm rot="21396991">
              <a:off x="3521075" y="3754438"/>
              <a:ext cx="3349625" cy="593725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  <a:effectLst>
              <a:outerShdw blurRad="25400" dist="12700" dir="189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26" name="矩形 25"/>
            <p:cNvSpPr/>
            <p:nvPr>
              <p:custDataLst>
                <p:tags r:id="rId7"/>
              </p:custDataLst>
            </p:nvPr>
          </p:nvSpPr>
          <p:spPr>
            <a:xfrm rot="518391">
              <a:off x="2652713" y="4221163"/>
              <a:ext cx="3344862" cy="592137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  <a:effectLst>
              <a:outerShdw blurRad="25400" dist="12700" dir="16200000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27" name="矩形 26"/>
            <p:cNvSpPr/>
            <p:nvPr>
              <p:custDataLst>
                <p:tags r:id="rId8"/>
              </p:custDataLst>
            </p:nvPr>
          </p:nvSpPr>
          <p:spPr>
            <a:xfrm rot="21197296">
              <a:off x="2941638" y="1965325"/>
              <a:ext cx="3343275" cy="725488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  <a:effectLst>
              <a:outerShdw blurRad="25400" dist="127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5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C764DE79-268F-4C1A-8933-263129D2AF90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225131">
            <a:off x="2685194" y="2627956"/>
            <a:ext cx="6610325" cy="1043604"/>
          </a:xfrm>
        </p:spPr>
        <p:txBody>
          <a:bodyPr anchor="ctr" anchorCtr="0">
            <a:normAutofit/>
          </a:bodyPr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29" name="内容占位符 28"/>
          <p:cNvSpPr>
            <a:spLocks noGrp="1"/>
          </p:cNvSpPr>
          <p:nvPr>
            <p:ph sz="quarter" idx="13" hasCustomPrompt="1"/>
          </p:nvPr>
        </p:nvSpPr>
        <p:spPr>
          <a:xfrm rot="21191307">
            <a:off x="3410948" y="1120821"/>
            <a:ext cx="5206584" cy="108527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添加副标题</a:t>
            </a:r>
            <a:endParaRPr lang="zh-CN" altLang="en-US" dirty="0"/>
          </a:p>
        </p:txBody>
      </p:sp>
      <p:sp>
        <p:nvSpPr>
          <p:cNvPr id="33" name="内容占位符 32"/>
          <p:cNvSpPr>
            <a:spLocks noGrp="1"/>
          </p:cNvSpPr>
          <p:nvPr>
            <p:ph sz="quarter" idx="14" hasCustomPrompt="1"/>
          </p:nvPr>
        </p:nvSpPr>
        <p:spPr>
          <a:xfrm rot="21392900">
            <a:off x="4297177" y="3900293"/>
            <a:ext cx="5251210" cy="86401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添加副标题</a:t>
            </a:r>
            <a:endParaRPr lang="zh-CN" altLang="en-US" dirty="0"/>
          </a:p>
        </p:txBody>
      </p:sp>
      <p:sp>
        <p:nvSpPr>
          <p:cNvPr id="35" name="内容占位符 34"/>
          <p:cNvSpPr>
            <a:spLocks noGrp="1"/>
          </p:cNvSpPr>
          <p:nvPr>
            <p:ph sz="quarter" idx="15" hasCustomPrompt="1"/>
          </p:nvPr>
        </p:nvSpPr>
        <p:spPr>
          <a:xfrm rot="531126">
            <a:off x="2949192" y="4590787"/>
            <a:ext cx="5205215" cy="976079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Anton\research\projects 2002\open tools\application phase\story\opent tools ta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" b="3334"/>
          <a:stretch>
            <a:fillRect/>
          </a:stretch>
        </p:blipFill>
        <p:spPr bwMode="auto">
          <a:xfrm>
            <a:off x="7062592" y="4133002"/>
            <a:ext cx="5129408" cy="272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7050656" y="4123426"/>
            <a:ext cx="5141344" cy="2734574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C764DE79-268F-4C1A-8933-263129D2AF90}" type="datetimeFigureOut">
              <a:rPr lang="en-US" dirty="0"/>
              <a:t>8/4/2017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2017/8/4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6E17-0EAA-4C1A-AA6C-38B746D2D3C3}" type="datetimeFigureOut">
              <a:rPr lang="zh-CN" altLang="en-US" smtClean="0"/>
              <a:t>2017/8/4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2542-05E2-4396-BC4E-B109FEC18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409416"/>
            <a:ext cx="12192000" cy="983956"/>
          </a:xfrm>
          <a:prstGeom prst="rect">
            <a:avLst/>
          </a:prstGeom>
          <a:solidFill>
            <a:srgbClr val="C00000">
              <a:alpha val="82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409416"/>
            <a:ext cx="10515600" cy="983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0CE79-49FB-443D-BEF8-6B709DE8FD0C}" type="datetimeFigureOut">
              <a:rPr lang="zh-CN" altLang="en-US" smtClean="0"/>
              <a:t>2017/8/4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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26" Type="http://schemas.openxmlformats.org/officeDocument/2006/relationships/slideLayout" Target="../slideLayouts/slideLayout7.xml"/><Relationship Id="rId3" Type="http://schemas.openxmlformats.org/officeDocument/2006/relationships/tags" Target="../tags/tag17.xml"/><Relationship Id="rId21" Type="http://schemas.openxmlformats.org/officeDocument/2006/relationships/tags" Target="../tags/tag35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5" Type="http://schemas.openxmlformats.org/officeDocument/2006/relationships/tags" Target="../tags/tag39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20" Type="http://schemas.openxmlformats.org/officeDocument/2006/relationships/tags" Target="../tags/tag34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24" Type="http://schemas.openxmlformats.org/officeDocument/2006/relationships/tags" Target="../tags/tag38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23" Type="http://schemas.openxmlformats.org/officeDocument/2006/relationships/tags" Target="../tags/tag37.xml"/><Relationship Id="rId10" Type="http://schemas.openxmlformats.org/officeDocument/2006/relationships/tags" Target="../tags/tag24.xml"/><Relationship Id="rId19" Type="http://schemas.openxmlformats.org/officeDocument/2006/relationships/tags" Target="../tags/tag33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Relationship Id="rId22" Type="http://schemas.openxmlformats.org/officeDocument/2006/relationships/tags" Target="../tags/tag36.xml"/><Relationship Id="rId27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10" Type="http://schemas.openxmlformats.org/officeDocument/2006/relationships/tags" Target="../tags/tag49.xml"/><Relationship Id="rId19" Type="http://schemas.openxmlformats.org/officeDocument/2006/relationships/notesSlide" Target="../notesSlides/notesSlide12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32619" y="1974271"/>
            <a:ext cx="8724444" cy="180297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企业招聘招纳贤士通用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适用于：企业招聘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求职简历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个人计划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75210"/>
            <a:ext cx="1698171" cy="130629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98171" y="875210"/>
            <a:ext cx="10493829" cy="6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40525" y="261536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65314" y="3397529"/>
            <a:ext cx="12192000" cy="0"/>
          </a:xfrm>
          <a:prstGeom prst="line">
            <a:avLst/>
          </a:prstGeom>
          <a:ln w="12700">
            <a:solidFill>
              <a:srgbClr val="CB2E2E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椭圆 36"/>
          <p:cNvSpPr>
            <a:spLocks noChangeAspect="1"/>
          </p:cNvSpPr>
          <p:nvPr/>
        </p:nvSpPr>
        <p:spPr>
          <a:xfrm>
            <a:off x="1676356" y="2486089"/>
            <a:ext cx="1822879" cy="1822879"/>
          </a:xfrm>
          <a:prstGeom prst="ellipse">
            <a:avLst/>
          </a:prstGeom>
          <a:noFill/>
          <a:ln w="22225">
            <a:solidFill>
              <a:srgbClr val="CB2E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>
            <a:spLocks noChangeAspect="1"/>
          </p:cNvSpPr>
          <p:nvPr/>
        </p:nvSpPr>
        <p:spPr>
          <a:xfrm>
            <a:off x="1777891" y="2587624"/>
            <a:ext cx="1619808" cy="1619808"/>
          </a:xfrm>
          <a:prstGeom prst="ellipse">
            <a:avLst/>
          </a:prstGeom>
          <a:solidFill>
            <a:srgbClr val="D7D7D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燕尾形 38"/>
          <p:cNvSpPr/>
          <p:nvPr/>
        </p:nvSpPr>
        <p:spPr>
          <a:xfrm>
            <a:off x="4138085" y="3171172"/>
            <a:ext cx="474359" cy="474359"/>
          </a:xfrm>
          <a:prstGeom prst="chevron">
            <a:avLst/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0" name="椭圆 39"/>
          <p:cNvSpPr>
            <a:spLocks noChangeAspect="1"/>
          </p:cNvSpPr>
          <p:nvPr/>
        </p:nvSpPr>
        <p:spPr>
          <a:xfrm>
            <a:off x="5259253" y="2486089"/>
            <a:ext cx="1822879" cy="1822879"/>
          </a:xfrm>
          <a:prstGeom prst="ellipse">
            <a:avLst/>
          </a:prstGeom>
          <a:noFill/>
          <a:ln w="22225">
            <a:solidFill>
              <a:srgbClr val="CB2E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>
            <a:spLocks noChangeAspect="1"/>
          </p:cNvSpPr>
          <p:nvPr/>
        </p:nvSpPr>
        <p:spPr>
          <a:xfrm>
            <a:off x="5360788" y="2587624"/>
            <a:ext cx="1619808" cy="1619808"/>
          </a:xfrm>
          <a:prstGeom prst="ellipse">
            <a:avLst/>
          </a:prstGeom>
          <a:solidFill>
            <a:srgbClr val="D7D7D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燕尾形 41"/>
          <p:cNvSpPr/>
          <p:nvPr/>
        </p:nvSpPr>
        <p:spPr>
          <a:xfrm>
            <a:off x="7720982" y="3171172"/>
            <a:ext cx="474359" cy="474359"/>
          </a:xfrm>
          <a:prstGeom prst="chevron">
            <a:avLst/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3" name="椭圆 42"/>
          <p:cNvSpPr>
            <a:spLocks noChangeAspect="1"/>
          </p:cNvSpPr>
          <p:nvPr/>
        </p:nvSpPr>
        <p:spPr>
          <a:xfrm>
            <a:off x="8857357" y="2486089"/>
            <a:ext cx="1822879" cy="1822879"/>
          </a:xfrm>
          <a:prstGeom prst="ellipse">
            <a:avLst/>
          </a:prstGeom>
          <a:noFill/>
          <a:ln w="22225">
            <a:solidFill>
              <a:srgbClr val="CB2E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>
            <a:spLocks noChangeAspect="1"/>
          </p:cNvSpPr>
          <p:nvPr/>
        </p:nvSpPr>
        <p:spPr>
          <a:xfrm>
            <a:off x="8958892" y="2587624"/>
            <a:ext cx="1619808" cy="1619808"/>
          </a:xfrm>
          <a:prstGeom prst="ellipse">
            <a:avLst/>
          </a:prstGeom>
          <a:solidFill>
            <a:srgbClr val="D7D7D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5" name="组合 44"/>
          <p:cNvGrpSpPr/>
          <p:nvPr/>
        </p:nvGrpSpPr>
        <p:grpSpPr>
          <a:xfrm>
            <a:off x="5745480" y="3063249"/>
            <a:ext cx="831665" cy="631901"/>
            <a:chOff x="4268086" y="4221191"/>
            <a:chExt cx="509646" cy="387231"/>
          </a:xfrm>
          <a:solidFill>
            <a:srgbClr val="2F2637"/>
          </a:solidFill>
          <a:effectLst/>
        </p:grpSpPr>
        <p:sp>
          <p:nvSpPr>
            <p:cNvPr id="46" name="Freeform 20"/>
            <p:cNvSpPr>
              <a:spLocks noEditPoints="1"/>
            </p:cNvSpPr>
            <p:nvPr/>
          </p:nvSpPr>
          <p:spPr bwMode="auto">
            <a:xfrm>
              <a:off x="4268086" y="4273030"/>
              <a:ext cx="337890" cy="335392"/>
            </a:xfrm>
            <a:custGeom>
              <a:avLst/>
              <a:gdLst>
                <a:gd name="T0" fmla="*/ 229 w 229"/>
                <a:gd name="T1" fmla="*/ 128 h 227"/>
                <a:gd name="T2" fmla="*/ 229 w 229"/>
                <a:gd name="T3" fmla="*/ 98 h 227"/>
                <a:gd name="T4" fmla="*/ 206 w 229"/>
                <a:gd name="T5" fmla="*/ 93 h 227"/>
                <a:gd name="T6" fmla="*/ 200 w 229"/>
                <a:gd name="T7" fmla="*/ 76 h 227"/>
                <a:gd name="T8" fmla="*/ 216 w 229"/>
                <a:gd name="T9" fmla="*/ 58 h 227"/>
                <a:gd name="T10" fmla="*/ 198 w 229"/>
                <a:gd name="T11" fmla="*/ 34 h 227"/>
                <a:gd name="T12" fmla="*/ 176 w 229"/>
                <a:gd name="T13" fmla="*/ 44 h 227"/>
                <a:gd name="T14" fmla="*/ 161 w 229"/>
                <a:gd name="T15" fmla="*/ 33 h 227"/>
                <a:gd name="T16" fmla="*/ 164 w 229"/>
                <a:gd name="T17" fmla="*/ 9 h 227"/>
                <a:gd name="T18" fmla="*/ 135 w 229"/>
                <a:gd name="T19" fmla="*/ 0 h 227"/>
                <a:gd name="T20" fmla="*/ 123 w 229"/>
                <a:gd name="T21" fmla="*/ 20 h 227"/>
                <a:gd name="T22" fmla="*/ 114 w 229"/>
                <a:gd name="T23" fmla="*/ 20 h 227"/>
                <a:gd name="T24" fmla="*/ 105 w 229"/>
                <a:gd name="T25" fmla="*/ 20 h 227"/>
                <a:gd name="T26" fmla="*/ 93 w 229"/>
                <a:gd name="T27" fmla="*/ 0 h 227"/>
                <a:gd name="T28" fmla="*/ 65 w 229"/>
                <a:gd name="T29" fmla="*/ 9 h 227"/>
                <a:gd name="T30" fmla="*/ 67 w 229"/>
                <a:gd name="T31" fmla="*/ 33 h 227"/>
                <a:gd name="T32" fmla="*/ 52 w 229"/>
                <a:gd name="T33" fmla="*/ 44 h 227"/>
                <a:gd name="T34" fmla="*/ 30 w 229"/>
                <a:gd name="T35" fmla="*/ 34 h 227"/>
                <a:gd name="T36" fmla="*/ 13 w 229"/>
                <a:gd name="T37" fmla="*/ 58 h 227"/>
                <a:gd name="T38" fmla="*/ 29 w 229"/>
                <a:gd name="T39" fmla="*/ 76 h 227"/>
                <a:gd name="T40" fmla="*/ 23 w 229"/>
                <a:gd name="T41" fmla="*/ 94 h 227"/>
                <a:gd name="T42" fmla="*/ 0 w 229"/>
                <a:gd name="T43" fmla="*/ 98 h 227"/>
                <a:gd name="T44" fmla="*/ 0 w 229"/>
                <a:gd name="T45" fmla="*/ 128 h 227"/>
                <a:gd name="T46" fmla="*/ 23 w 229"/>
                <a:gd name="T47" fmla="*/ 133 h 227"/>
                <a:gd name="T48" fmla="*/ 29 w 229"/>
                <a:gd name="T49" fmla="*/ 151 h 227"/>
                <a:gd name="T50" fmla="*/ 13 w 229"/>
                <a:gd name="T51" fmla="*/ 169 h 227"/>
                <a:gd name="T52" fmla="*/ 31 w 229"/>
                <a:gd name="T53" fmla="*/ 193 h 227"/>
                <a:gd name="T54" fmla="*/ 52 w 229"/>
                <a:gd name="T55" fmla="*/ 183 h 227"/>
                <a:gd name="T56" fmla="*/ 67 w 229"/>
                <a:gd name="T57" fmla="*/ 194 h 227"/>
                <a:gd name="T58" fmla="*/ 65 w 229"/>
                <a:gd name="T59" fmla="*/ 218 h 227"/>
                <a:gd name="T60" fmla="*/ 93 w 229"/>
                <a:gd name="T61" fmla="*/ 227 h 227"/>
                <a:gd name="T62" fmla="*/ 105 w 229"/>
                <a:gd name="T63" fmla="*/ 206 h 227"/>
                <a:gd name="T64" fmla="*/ 114 w 229"/>
                <a:gd name="T65" fmla="*/ 207 h 227"/>
                <a:gd name="T66" fmla="*/ 124 w 229"/>
                <a:gd name="T67" fmla="*/ 206 h 227"/>
                <a:gd name="T68" fmla="*/ 135 w 229"/>
                <a:gd name="T69" fmla="*/ 227 h 227"/>
                <a:gd name="T70" fmla="*/ 164 w 229"/>
                <a:gd name="T71" fmla="*/ 217 h 227"/>
                <a:gd name="T72" fmla="*/ 161 w 229"/>
                <a:gd name="T73" fmla="*/ 194 h 227"/>
                <a:gd name="T74" fmla="*/ 176 w 229"/>
                <a:gd name="T75" fmla="*/ 183 h 227"/>
                <a:gd name="T76" fmla="*/ 198 w 229"/>
                <a:gd name="T77" fmla="*/ 193 h 227"/>
                <a:gd name="T78" fmla="*/ 216 w 229"/>
                <a:gd name="T79" fmla="*/ 168 h 227"/>
                <a:gd name="T80" fmla="*/ 200 w 229"/>
                <a:gd name="T81" fmla="*/ 151 h 227"/>
                <a:gd name="T82" fmla="*/ 206 w 229"/>
                <a:gd name="T83" fmla="*/ 133 h 227"/>
                <a:gd name="T84" fmla="*/ 229 w 229"/>
                <a:gd name="T85" fmla="*/ 128 h 227"/>
                <a:gd name="T86" fmla="*/ 114 w 229"/>
                <a:gd name="T87" fmla="*/ 180 h 227"/>
                <a:gd name="T88" fmla="*/ 47 w 229"/>
                <a:gd name="T89" fmla="*/ 113 h 227"/>
                <a:gd name="T90" fmla="*/ 114 w 229"/>
                <a:gd name="T91" fmla="*/ 46 h 227"/>
                <a:gd name="T92" fmla="*/ 181 w 229"/>
                <a:gd name="T93" fmla="*/ 113 h 227"/>
                <a:gd name="T94" fmla="*/ 114 w 229"/>
                <a:gd name="T95" fmla="*/ 18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9" h="227">
                  <a:moveTo>
                    <a:pt x="229" y="128"/>
                  </a:moveTo>
                  <a:cubicBezTo>
                    <a:pt x="229" y="98"/>
                    <a:pt x="229" y="98"/>
                    <a:pt x="229" y="98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4" y="87"/>
                    <a:pt x="202" y="81"/>
                    <a:pt x="200" y="76"/>
                  </a:cubicBezTo>
                  <a:cubicBezTo>
                    <a:pt x="216" y="58"/>
                    <a:pt x="216" y="58"/>
                    <a:pt x="216" y="58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2" y="39"/>
                    <a:pt x="167" y="36"/>
                    <a:pt x="161" y="33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23" y="20"/>
                    <a:pt x="123" y="20"/>
                    <a:pt x="123" y="20"/>
                  </a:cubicBezTo>
                  <a:cubicBezTo>
                    <a:pt x="120" y="20"/>
                    <a:pt x="117" y="20"/>
                    <a:pt x="114" y="20"/>
                  </a:cubicBezTo>
                  <a:cubicBezTo>
                    <a:pt x="111" y="20"/>
                    <a:pt x="108" y="20"/>
                    <a:pt x="105" y="2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2" y="36"/>
                    <a:pt x="57" y="39"/>
                    <a:pt x="52" y="4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6" y="81"/>
                    <a:pt x="24" y="87"/>
                    <a:pt x="23" y="9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3" y="133"/>
                    <a:pt x="23" y="133"/>
                    <a:pt x="23" y="133"/>
                  </a:cubicBezTo>
                  <a:cubicBezTo>
                    <a:pt x="24" y="139"/>
                    <a:pt x="26" y="145"/>
                    <a:pt x="29" y="151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7" y="187"/>
                    <a:pt x="62" y="191"/>
                    <a:pt x="67" y="194"/>
                  </a:cubicBezTo>
                  <a:cubicBezTo>
                    <a:pt x="65" y="218"/>
                    <a:pt x="65" y="218"/>
                    <a:pt x="65" y="218"/>
                  </a:cubicBezTo>
                  <a:cubicBezTo>
                    <a:pt x="93" y="227"/>
                    <a:pt x="93" y="227"/>
                    <a:pt x="93" y="227"/>
                  </a:cubicBezTo>
                  <a:cubicBezTo>
                    <a:pt x="105" y="206"/>
                    <a:pt x="105" y="206"/>
                    <a:pt x="105" y="206"/>
                  </a:cubicBezTo>
                  <a:cubicBezTo>
                    <a:pt x="108" y="207"/>
                    <a:pt x="111" y="207"/>
                    <a:pt x="114" y="207"/>
                  </a:cubicBezTo>
                  <a:cubicBezTo>
                    <a:pt x="117" y="207"/>
                    <a:pt x="121" y="207"/>
                    <a:pt x="124" y="206"/>
                  </a:cubicBezTo>
                  <a:cubicBezTo>
                    <a:pt x="135" y="227"/>
                    <a:pt x="135" y="227"/>
                    <a:pt x="135" y="227"/>
                  </a:cubicBezTo>
                  <a:cubicBezTo>
                    <a:pt x="164" y="217"/>
                    <a:pt x="164" y="217"/>
                    <a:pt x="164" y="217"/>
                  </a:cubicBezTo>
                  <a:cubicBezTo>
                    <a:pt x="161" y="194"/>
                    <a:pt x="161" y="194"/>
                    <a:pt x="161" y="194"/>
                  </a:cubicBezTo>
                  <a:cubicBezTo>
                    <a:pt x="167" y="191"/>
                    <a:pt x="172" y="187"/>
                    <a:pt x="176" y="183"/>
                  </a:cubicBezTo>
                  <a:cubicBezTo>
                    <a:pt x="198" y="193"/>
                    <a:pt x="198" y="193"/>
                    <a:pt x="198" y="193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2" y="145"/>
                    <a:pt x="204" y="139"/>
                    <a:pt x="206" y="133"/>
                  </a:cubicBezTo>
                  <a:lnTo>
                    <a:pt x="229" y="128"/>
                  </a:lnTo>
                  <a:close/>
                  <a:moveTo>
                    <a:pt x="114" y="180"/>
                  </a:moveTo>
                  <a:cubicBezTo>
                    <a:pt x="77" y="180"/>
                    <a:pt x="47" y="150"/>
                    <a:pt x="47" y="113"/>
                  </a:cubicBezTo>
                  <a:cubicBezTo>
                    <a:pt x="47" y="76"/>
                    <a:pt x="77" y="46"/>
                    <a:pt x="114" y="46"/>
                  </a:cubicBezTo>
                  <a:cubicBezTo>
                    <a:pt x="151" y="46"/>
                    <a:pt x="181" y="76"/>
                    <a:pt x="181" y="113"/>
                  </a:cubicBezTo>
                  <a:cubicBezTo>
                    <a:pt x="181" y="150"/>
                    <a:pt x="151" y="180"/>
                    <a:pt x="114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21"/>
            <p:cNvSpPr>
              <a:spLocks noEditPoints="1"/>
            </p:cNvSpPr>
            <p:nvPr/>
          </p:nvSpPr>
          <p:spPr bwMode="auto">
            <a:xfrm>
              <a:off x="4577871" y="4221191"/>
              <a:ext cx="199861" cy="199861"/>
            </a:xfrm>
            <a:custGeom>
              <a:avLst/>
              <a:gdLst>
                <a:gd name="T0" fmla="*/ 135 w 135"/>
                <a:gd name="T1" fmla="*/ 76 h 135"/>
                <a:gd name="T2" fmla="*/ 135 w 135"/>
                <a:gd name="T3" fmla="*/ 58 h 135"/>
                <a:gd name="T4" fmla="*/ 122 w 135"/>
                <a:gd name="T5" fmla="*/ 55 h 135"/>
                <a:gd name="T6" fmla="*/ 118 w 135"/>
                <a:gd name="T7" fmla="*/ 45 h 135"/>
                <a:gd name="T8" fmla="*/ 128 w 135"/>
                <a:gd name="T9" fmla="*/ 34 h 135"/>
                <a:gd name="T10" fmla="*/ 117 w 135"/>
                <a:gd name="T11" fmla="*/ 20 h 135"/>
                <a:gd name="T12" fmla="*/ 104 w 135"/>
                <a:gd name="T13" fmla="*/ 26 h 135"/>
                <a:gd name="T14" fmla="*/ 96 w 135"/>
                <a:gd name="T15" fmla="*/ 19 h 135"/>
                <a:gd name="T16" fmla="*/ 97 w 135"/>
                <a:gd name="T17" fmla="*/ 5 h 135"/>
                <a:gd name="T18" fmla="*/ 80 w 135"/>
                <a:gd name="T19" fmla="*/ 0 h 135"/>
                <a:gd name="T20" fmla="*/ 73 w 135"/>
                <a:gd name="T21" fmla="*/ 12 h 135"/>
                <a:gd name="T22" fmla="*/ 67 w 135"/>
                <a:gd name="T23" fmla="*/ 12 h 135"/>
                <a:gd name="T24" fmla="*/ 62 w 135"/>
                <a:gd name="T25" fmla="*/ 12 h 135"/>
                <a:gd name="T26" fmla="*/ 55 w 135"/>
                <a:gd name="T27" fmla="*/ 0 h 135"/>
                <a:gd name="T28" fmla="*/ 38 w 135"/>
                <a:gd name="T29" fmla="*/ 5 h 135"/>
                <a:gd name="T30" fmla="*/ 39 w 135"/>
                <a:gd name="T31" fmla="*/ 19 h 135"/>
                <a:gd name="T32" fmla="*/ 30 w 135"/>
                <a:gd name="T33" fmla="*/ 26 h 135"/>
                <a:gd name="T34" fmla="*/ 18 w 135"/>
                <a:gd name="T35" fmla="*/ 20 h 135"/>
                <a:gd name="T36" fmla="*/ 7 w 135"/>
                <a:gd name="T37" fmla="*/ 34 h 135"/>
                <a:gd name="T38" fmla="*/ 17 w 135"/>
                <a:gd name="T39" fmla="*/ 45 h 135"/>
                <a:gd name="T40" fmla="*/ 13 w 135"/>
                <a:gd name="T41" fmla="*/ 55 h 135"/>
                <a:gd name="T42" fmla="*/ 0 w 135"/>
                <a:gd name="T43" fmla="*/ 58 h 135"/>
                <a:gd name="T44" fmla="*/ 0 w 135"/>
                <a:gd name="T45" fmla="*/ 76 h 135"/>
                <a:gd name="T46" fmla="*/ 13 w 135"/>
                <a:gd name="T47" fmla="*/ 79 h 135"/>
                <a:gd name="T48" fmla="*/ 17 w 135"/>
                <a:gd name="T49" fmla="*/ 90 h 135"/>
                <a:gd name="T50" fmla="*/ 7 w 135"/>
                <a:gd name="T51" fmla="*/ 100 h 135"/>
                <a:gd name="T52" fmla="*/ 18 w 135"/>
                <a:gd name="T53" fmla="*/ 114 h 135"/>
                <a:gd name="T54" fmla="*/ 31 w 135"/>
                <a:gd name="T55" fmla="*/ 109 h 135"/>
                <a:gd name="T56" fmla="*/ 39 w 135"/>
                <a:gd name="T57" fmla="*/ 115 h 135"/>
                <a:gd name="T58" fmla="*/ 38 w 135"/>
                <a:gd name="T59" fmla="*/ 129 h 135"/>
                <a:gd name="T60" fmla="*/ 55 w 135"/>
                <a:gd name="T61" fmla="*/ 135 h 135"/>
                <a:gd name="T62" fmla="*/ 62 w 135"/>
                <a:gd name="T63" fmla="*/ 122 h 135"/>
                <a:gd name="T64" fmla="*/ 68 w 135"/>
                <a:gd name="T65" fmla="*/ 123 h 135"/>
                <a:gd name="T66" fmla="*/ 73 w 135"/>
                <a:gd name="T67" fmla="*/ 122 h 135"/>
                <a:gd name="T68" fmla="*/ 80 w 135"/>
                <a:gd name="T69" fmla="*/ 135 h 135"/>
                <a:gd name="T70" fmla="*/ 97 w 135"/>
                <a:gd name="T71" fmla="*/ 129 h 135"/>
                <a:gd name="T72" fmla="*/ 96 w 135"/>
                <a:gd name="T73" fmla="*/ 115 h 135"/>
                <a:gd name="T74" fmla="*/ 104 w 135"/>
                <a:gd name="T75" fmla="*/ 109 h 135"/>
                <a:gd name="T76" fmla="*/ 117 w 135"/>
                <a:gd name="T77" fmla="*/ 114 h 135"/>
                <a:gd name="T78" fmla="*/ 128 w 135"/>
                <a:gd name="T79" fmla="*/ 100 h 135"/>
                <a:gd name="T80" fmla="*/ 118 w 135"/>
                <a:gd name="T81" fmla="*/ 89 h 135"/>
                <a:gd name="T82" fmla="*/ 122 w 135"/>
                <a:gd name="T83" fmla="*/ 79 h 135"/>
                <a:gd name="T84" fmla="*/ 135 w 135"/>
                <a:gd name="T85" fmla="*/ 76 h 135"/>
                <a:gd name="T86" fmla="*/ 67 w 135"/>
                <a:gd name="T87" fmla="*/ 107 h 135"/>
                <a:gd name="T88" fmla="*/ 28 w 135"/>
                <a:gd name="T89" fmla="*/ 67 h 135"/>
                <a:gd name="T90" fmla="*/ 67 w 135"/>
                <a:gd name="T91" fmla="*/ 27 h 135"/>
                <a:gd name="T92" fmla="*/ 107 w 135"/>
                <a:gd name="T93" fmla="*/ 67 h 135"/>
                <a:gd name="T94" fmla="*/ 67 w 135"/>
                <a:gd name="T95" fmla="*/ 10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" h="135">
                  <a:moveTo>
                    <a:pt x="135" y="76"/>
                  </a:moveTo>
                  <a:cubicBezTo>
                    <a:pt x="135" y="58"/>
                    <a:pt x="135" y="58"/>
                    <a:pt x="135" y="58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1" y="52"/>
                    <a:pt x="120" y="48"/>
                    <a:pt x="118" y="45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17" y="20"/>
                    <a:pt x="117" y="20"/>
                    <a:pt x="117" y="20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2" y="23"/>
                    <a:pt x="99" y="21"/>
                    <a:pt x="96" y="19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1" y="12"/>
                    <a:pt x="69" y="12"/>
                    <a:pt x="67" y="12"/>
                  </a:cubicBezTo>
                  <a:cubicBezTo>
                    <a:pt x="66" y="12"/>
                    <a:pt x="64" y="12"/>
                    <a:pt x="62" y="12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6" y="21"/>
                    <a:pt x="33" y="23"/>
                    <a:pt x="30" y="26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5" y="48"/>
                    <a:pt x="14" y="52"/>
                    <a:pt x="13" y="55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4" y="83"/>
                    <a:pt x="15" y="86"/>
                    <a:pt x="17" y="9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3" y="111"/>
                    <a:pt x="36" y="113"/>
                    <a:pt x="39" y="115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55" y="135"/>
                    <a:pt x="55" y="135"/>
                    <a:pt x="55" y="135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4" y="123"/>
                    <a:pt x="66" y="123"/>
                    <a:pt x="68" y="123"/>
                  </a:cubicBezTo>
                  <a:cubicBezTo>
                    <a:pt x="69" y="123"/>
                    <a:pt x="71" y="123"/>
                    <a:pt x="73" y="122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97" y="129"/>
                    <a:pt x="97" y="129"/>
                    <a:pt x="97" y="129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9" y="113"/>
                    <a:pt x="102" y="111"/>
                    <a:pt x="104" y="109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8" y="89"/>
                    <a:pt x="118" y="89"/>
                    <a:pt x="118" y="89"/>
                  </a:cubicBezTo>
                  <a:cubicBezTo>
                    <a:pt x="120" y="86"/>
                    <a:pt x="121" y="83"/>
                    <a:pt x="122" y="79"/>
                  </a:cubicBezTo>
                  <a:lnTo>
                    <a:pt x="135" y="76"/>
                  </a:lnTo>
                  <a:close/>
                  <a:moveTo>
                    <a:pt x="67" y="107"/>
                  </a:moveTo>
                  <a:cubicBezTo>
                    <a:pt x="46" y="107"/>
                    <a:pt x="28" y="89"/>
                    <a:pt x="28" y="67"/>
                  </a:cubicBezTo>
                  <a:cubicBezTo>
                    <a:pt x="28" y="45"/>
                    <a:pt x="46" y="27"/>
                    <a:pt x="67" y="27"/>
                  </a:cubicBezTo>
                  <a:cubicBezTo>
                    <a:pt x="89" y="27"/>
                    <a:pt x="107" y="45"/>
                    <a:pt x="107" y="67"/>
                  </a:cubicBezTo>
                  <a:cubicBezTo>
                    <a:pt x="107" y="89"/>
                    <a:pt x="89" y="107"/>
                    <a:pt x="67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440264" y="3110186"/>
            <a:ext cx="651014" cy="622619"/>
            <a:chOff x="1004888" y="993775"/>
            <a:chExt cx="2438400" cy="2332038"/>
          </a:xfrm>
          <a:solidFill>
            <a:srgbClr val="2F2637"/>
          </a:solidFill>
          <a:effectLst/>
        </p:grpSpPr>
        <p:sp>
          <p:nvSpPr>
            <p:cNvPr id="49" name="Freeform 25"/>
            <p:cNvSpPr/>
            <p:nvPr/>
          </p:nvSpPr>
          <p:spPr bwMode="auto">
            <a:xfrm>
              <a:off x="1898651" y="2670175"/>
              <a:ext cx="655638" cy="655638"/>
            </a:xfrm>
            <a:custGeom>
              <a:avLst/>
              <a:gdLst>
                <a:gd name="T0" fmla="*/ 206 w 413"/>
                <a:gd name="T1" fmla="*/ 413 h 413"/>
                <a:gd name="T2" fmla="*/ 0 w 413"/>
                <a:gd name="T3" fmla="*/ 0 h 413"/>
                <a:gd name="T4" fmla="*/ 413 w 413"/>
                <a:gd name="T5" fmla="*/ 0 h 413"/>
                <a:gd name="T6" fmla="*/ 206 w 413"/>
                <a:gd name="T7" fmla="*/ 41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任意多边形 49"/>
            <p:cNvSpPr>
              <a:spLocks noChangeArrowheads="1"/>
            </p:cNvSpPr>
            <p:nvPr/>
          </p:nvSpPr>
          <p:spPr bwMode="auto">
            <a:xfrm>
              <a:off x="1004888" y="993775"/>
              <a:ext cx="2438400" cy="1774825"/>
            </a:xfrm>
            <a:custGeom>
              <a:avLst/>
              <a:gdLst>
                <a:gd name="connsiteX0" fmla="*/ 290196 w 2438400"/>
                <a:gd name="connsiteY0" fmla="*/ 0 h 1774825"/>
                <a:gd name="connsiteX1" fmla="*/ 2151973 w 2438400"/>
                <a:gd name="connsiteY1" fmla="*/ 0 h 1774825"/>
                <a:gd name="connsiteX2" fmla="*/ 2438400 w 2438400"/>
                <a:gd name="connsiteY2" fmla="*/ 286384 h 1774825"/>
                <a:gd name="connsiteX3" fmla="*/ 2438400 w 2438400"/>
                <a:gd name="connsiteY3" fmla="*/ 1484673 h 1774825"/>
                <a:gd name="connsiteX4" fmla="*/ 2151973 w 2438400"/>
                <a:gd name="connsiteY4" fmla="*/ 1774825 h 1774825"/>
                <a:gd name="connsiteX5" fmla="*/ 290196 w 2438400"/>
                <a:gd name="connsiteY5" fmla="*/ 1774825 h 1774825"/>
                <a:gd name="connsiteX6" fmla="*/ 0 w 2438400"/>
                <a:gd name="connsiteY6" fmla="*/ 1484673 h 1774825"/>
                <a:gd name="connsiteX7" fmla="*/ 0 w 2438400"/>
                <a:gd name="connsiteY7" fmla="*/ 286384 h 1774825"/>
                <a:gd name="connsiteX8" fmla="*/ 290196 w 2438400"/>
                <a:gd name="connsiteY8" fmla="*/ 0 h 1774825"/>
                <a:gd name="connsiteX9" fmla="*/ 471488 w 2438400"/>
                <a:gd name="connsiteY9" fmla="*/ 425450 h 1774825"/>
                <a:gd name="connsiteX10" fmla="*/ 471488 w 2438400"/>
                <a:gd name="connsiteY10" fmla="*/ 598488 h 1774825"/>
                <a:gd name="connsiteX11" fmla="*/ 1971676 w 2438400"/>
                <a:gd name="connsiteY11" fmla="*/ 598488 h 1774825"/>
                <a:gd name="connsiteX12" fmla="*/ 1971676 w 2438400"/>
                <a:gd name="connsiteY12" fmla="*/ 425450 h 1774825"/>
                <a:gd name="connsiteX13" fmla="*/ 471488 w 2438400"/>
                <a:gd name="connsiteY13" fmla="*/ 425450 h 1774825"/>
                <a:gd name="connsiteX14" fmla="*/ 471488 w 2438400"/>
                <a:gd name="connsiteY14" fmla="*/ 801688 h 1774825"/>
                <a:gd name="connsiteX15" fmla="*/ 471488 w 2438400"/>
                <a:gd name="connsiteY15" fmla="*/ 971551 h 1774825"/>
                <a:gd name="connsiteX16" fmla="*/ 1971676 w 2438400"/>
                <a:gd name="connsiteY16" fmla="*/ 971551 h 1774825"/>
                <a:gd name="connsiteX17" fmla="*/ 1971676 w 2438400"/>
                <a:gd name="connsiteY17" fmla="*/ 801688 h 1774825"/>
                <a:gd name="connsiteX18" fmla="*/ 471488 w 2438400"/>
                <a:gd name="connsiteY18" fmla="*/ 801688 h 1774825"/>
                <a:gd name="connsiteX19" fmla="*/ 471488 w 2438400"/>
                <a:gd name="connsiteY19" fmla="*/ 1174750 h 1774825"/>
                <a:gd name="connsiteX20" fmla="*/ 471488 w 2438400"/>
                <a:gd name="connsiteY20" fmla="*/ 1347788 h 1774825"/>
                <a:gd name="connsiteX21" fmla="*/ 1971676 w 2438400"/>
                <a:gd name="connsiteY21" fmla="*/ 1347788 h 1774825"/>
                <a:gd name="connsiteX22" fmla="*/ 1971676 w 2438400"/>
                <a:gd name="connsiteY22" fmla="*/ 1174750 h 1774825"/>
                <a:gd name="connsiteX23" fmla="*/ 471488 w 2438400"/>
                <a:gd name="connsiteY23" fmla="*/ 1174750 h 177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257180" y="2980147"/>
            <a:ext cx="831665" cy="700935"/>
            <a:chOff x="3526102" y="915987"/>
            <a:chExt cx="560236" cy="472172"/>
          </a:xfrm>
          <a:solidFill>
            <a:srgbClr val="2F2637"/>
          </a:solidFill>
          <a:effectLst/>
        </p:grpSpPr>
        <p:sp>
          <p:nvSpPr>
            <p:cNvPr id="52" name="Freeform 5"/>
            <p:cNvSpPr/>
            <p:nvPr/>
          </p:nvSpPr>
          <p:spPr bwMode="auto">
            <a:xfrm>
              <a:off x="3526102" y="992809"/>
              <a:ext cx="370992" cy="249202"/>
            </a:xfrm>
            <a:custGeom>
              <a:avLst/>
              <a:gdLst>
                <a:gd name="T0" fmla="*/ 594 w 594"/>
                <a:gd name="T1" fmla="*/ 0 h 399"/>
                <a:gd name="T2" fmla="*/ 0 w 594"/>
                <a:gd name="T3" fmla="*/ 82 h 399"/>
                <a:gd name="T4" fmla="*/ 59 w 594"/>
                <a:gd name="T5" fmla="*/ 399 h 399"/>
                <a:gd name="T6" fmla="*/ 454 w 594"/>
                <a:gd name="T7" fmla="*/ 399 h 399"/>
                <a:gd name="T8" fmla="*/ 594 w 594"/>
                <a:gd name="T9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399">
                  <a:moveTo>
                    <a:pt x="594" y="0"/>
                  </a:moveTo>
                  <a:lnTo>
                    <a:pt x="0" y="82"/>
                  </a:lnTo>
                  <a:lnTo>
                    <a:pt x="59" y="399"/>
                  </a:lnTo>
                  <a:lnTo>
                    <a:pt x="454" y="399"/>
                  </a:lnTo>
                  <a:lnTo>
                    <a:pt x="5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6"/>
            <p:cNvSpPr/>
            <p:nvPr/>
          </p:nvSpPr>
          <p:spPr bwMode="auto">
            <a:xfrm>
              <a:off x="3569197" y="915987"/>
              <a:ext cx="517141" cy="382234"/>
            </a:xfrm>
            <a:custGeom>
              <a:avLst/>
              <a:gdLst>
                <a:gd name="T0" fmla="*/ 339 w 350"/>
                <a:gd name="T1" fmla="*/ 0 h 259"/>
                <a:gd name="T2" fmla="*/ 271 w 350"/>
                <a:gd name="T3" fmla="*/ 0 h 259"/>
                <a:gd name="T4" fmla="*/ 271 w 350"/>
                <a:gd name="T5" fmla="*/ 0 h 259"/>
                <a:gd name="T6" fmla="*/ 269 w 350"/>
                <a:gd name="T7" fmla="*/ 1 h 259"/>
                <a:gd name="T8" fmla="*/ 267 w 350"/>
                <a:gd name="T9" fmla="*/ 1 h 259"/>
                <a:gd name="T10" fmla="*/ 265 w 350"/>
                <a:gd name="T11" fmla="*/ 2 h 259"/>
                <a:gd name="T12" fmla="*/ 264 w 350"/>
                <a:gd name="T13" fmla="*/ 3 h 259"/>
                <a:gd name="T14" fmla="*/ 263 w 350"/>
                <a:gd name="T15" fmla="*/ 5 h 259"/>
                <a:gd name="T16" fmla="*/ 261 w 350"/>
                <a:gd name="T17" fmla="*/ 7 h 259"/>
                <a:gd name="T18" fmla="*/ 261 w 350"/>
                <a:gd name="T19" fmla="*/ 7 h 259"/>
                <a:gd name="T20" fmla="*/ 176 w 350"/>
                <a:gd name="T21" fmla="*/ 238 h 259"/>
                <a:gd name="T22" fmla="*/ 10 w 350"/>
                <a:gd name="T23" fmla="*/ 238 h 259"/>
                <a:gd name="T24" fmla="*/ 0 w 350"/>
                <a:gd name="T25" fmla="*/ 248 h 259"/>
                <a:gd name="T26" fmla="*/ 10 w 350"/>
                <a:gd name="T27" fmla="*/ 259 h 259"/>
                <a:gd name="T28" fmla="*/ 184 w 350"/>
                <a:gd name="T29" fmla="*/ 259 h 259"/>
                <a:gd name="T30" fmla="*/ 187 w 350"/>
                <a:gd name="T31" fmla="*/ 258 h 259"/>
                <a:gd name="T32" fmla="*/ 188 w 350"/>
                <a:gd name="T33" fmla="*/ 258 h 259"/>
                <a:gd name="T34" fmla="*/ 191 w 350"/>
                <a:gd name="T35" fmla="*/ 256 h 259"/>
                <a:gd name="T36" fmla="*/ 191 w 350"/>
                <a:gd name="T37" fmla="*/ 255 h 259"/>
                <a:gd name="T38" fmla="*/ 193 w 350"/>
                <a:gd name="T39" fmla="*/ 253 h 259"/>
                <a:gd name="T40" fmla="*/ 194 w 350"/>
                <a:gd name="T41" fmla="*/ 252 h 259"/>
                <a:gd name="T42" fmla="*/ 194 w 350"/>
                <a:gd name="T43" fmla="*/ 252 h 259"/>
                <a:gd name="T44" fmla="*/ 279 w 350"/>
                <a:gd name="T45" fmla="*/ 21 h 259"/>
                <a:gd name="T46" fmla="*/ 339 w 350"/>
                <a:gd name="T47" fmla="*/ 21 h 259"/>
                <a:gd name="T48" fmla="*/ 350 w 350"/>
                <a:gd name="T49" fmla="*/ 11 h 259"/>
                <a:gd name="T50" fmla="*/ 339 w 350"/>
                <a:gd name="T51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50" h="259">
                  <a:moveTo>
                    <a:pt x="339" y="0"/>
                  </a:moveTo>
                  <a:cubicBezTo>
                    <a:pt x="271" y="0"/>
                    <a:pt x="271" y="0"/>
                    <a:pt x="271" y="0"/>
                  </a:cubicBezTo>
                  <a:cubicBezTo>
                    <a:pt x="271" y="0"/>
                    <a:pt x="271" y="0"/>
                    <a:pt x="271" y="0"/>
                  </a:cubicBezTo>
                  <a:cubicBezTo>
                    <a:pt x="270" y="0"/>
                    <a:pt x="269" y="1"/>
                    <a:pt x="269" y="1"/>
                  </a:cubicBezTo>
                  <a:cubicBezTo>
                    <a:pt x="268" y="1"/>
                    <a:pt x="267" y="1"/>
                    <a:pt x="267" y="1"/>
                  </a:cubicBezTo>
                  <a:cubicBezTo>
                    <a:pt x="266" y="1"/>
                    <a:pt x="266" y="2"/>
                    <a:pt x="265" y="2"/>
                  </a:cubicBezTo>
                  <a:cubicBezTo>
                    <a:pt x="265" y="3"/>
                    <a:pt x="264" y="3"/>
                    <a:pt x="264" y="3"/>
                  </a:cubicBezTo>
                  <a:cubicBezTo>
                    <a:pt x="263" y="4"/>
                    <a:pt x="263" y="4"/>
                    <a:pt x="263" y="5"/>
                  </a:cubicBezTo>
                  <a:cubicBezTo>
                    <a:pt x="262" y="6"/>
                    <a:pt x="262" y="6"/>
                    <a:pt x="261" y="7"/>
                  </a:cubicBezTo>
                  <a:cubicBezTo>
                    <a:pt x="261" y="7"/>
                    <a:pt x="261" y="7"/>
                    <a:pt x="261" y="7"/>
                  </a:cubicBezTo>
                  <a:cubicBezTo>
                    <a:pt x="176" y="238"/>
                    <a:pt x="176" y="238"/>
                    <a:pt x="176" y="238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4" y="238"/>
                    <a:pt x="0" y="243"/>
                    <a:pt x="0" y="248"/>
                  </a:cubicBezTo>
                  <a:cubicBezTo>
                    <a:pt x="0" y="254"/>
                    <a:pt x="4" y="259"/>
                    <a:pt x="10" y="259"/>
                  </a:cubicBezTo>
                  <a:cubicBezTo>
                    <a:pt x="184" y="259"/>
                    <a:pt x="184" y="259"/>
                    <a:pt x="184" y="259"/>
                  </a:cubicBezTo>
                  <a:cubicBezTo>
                    <a:pt x="185" y="259"/>
                    <a:pt x="186" y="259"/>
                    <a:pt x="187" y="258"/>
                  </a:cubicBezTo>
                  <a:cubicBezTo>
                    <a:pt x="188" y="258"/>
                    <a:pt x="188" y="258"/>
                    <a:pt x="188" y="258"/>
                  </a:cubicBezTo>
                  <a:cubicBezTo>
                    <a:pt x="189" y="257"/>
                    <a:pt x="190" y="257"/>
                    <a:pt x="191" y="256"/>
                  </a:cubicBezTo>
                  <a:cubicBezTo>
                    <a:pt x="191" y="256"/>
                    <a:pt x="191" y="256"/>
                    <a:pt x="191" y="255"/>
                  </a:cubicBezTo>
                  <a:cubicBezTo>
                    <a:pt x="192" y="255"/>
                    <a:pt x="193" y="254"/>
                    <a:pt x="193" y="253"/>
                  </a:cubicBezTo>
                  <a:cubicBezTo>
                    <a:pt x="193" y="253"/>
                    <a:pt x="193" y="253"/>
                    <a:pt x="194" y="252"/>
                  </a:cubicBezTo>
                  <a:cubicBezTo>
                    <a:pt x="194" y="252"/>
                    <a:pt x="194" y="252"/>
                    <a:pt x="194" y="252"/>
                  </a:cubicBezTo>
                  <a:cubicBezTo>
                    <a:pt x="279" y="21"/>
                    <a:pt x="279" y="21"/>
                    <a:pt x="279" y="21"/>
                  </a:cubicBezTo>
                  <a:cubicBezTo>
                    <a:pt x="339" y="21"/>
                    <a:pt x="339" y="21"/>
                    <a:pt x="339" y="21"/>
                  </a:cubicBezTo>
                  <a:cubicBezTo>
                    <a:pt x="345" y="21"/>
                    <a:pt x="350" y="17"/>
                    <a:pt x="350" y="11"/>
                  </a:cubicBezTo>
                  <a:cubicBezTo>
                    <a:pt x="350" y="5"/>
                    <a:pt x="345" y="0"/>
                    <a:pt x="33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Oval 7"/>
            <p:cNvSpPr>
              <a:spLocks noChangeArrowheads="1"/>
            </p:cNvSpPr>
            <p:nvPr/>
          </p:nvSpPr>
          <p:spPr bwMode="auto">
            <a:xfrm>
              <a:off x="3586685" y="1317583"/>
              <a:ext cx="71201" cy="70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Oval 8"/>
            <p:cNvSpPr>
              <a:spLocks noChangeArrowheads="1"/>
            </p:cNvSpPr>
            <p:nvPr/>
          </p:nvSpPr>
          <p:spPr bwMode="auto">
            <a:xfrm>
              <a:off x="3772805" y="1317583"/>
              <a:ext cx="71201" cy="70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9" name="文本框 22"/>
          <p:cNvSpPr txBox="1">
            <a:spLocks noChangeArrowheads="1"/>
          </p:cNvSpPr>
          <p:nvPr/>
        </p:nvSpPr>
        <p:spPr bwMode="auto">
          <a:xfrm>
            <a:off x="1501402" y="4671740"/>
            <a:ext cx="2172786" cy="1138773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000" b="1" dirty="0" smtClean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" name="文本框 22"/>
          <p:cNvSpPr txBox="1">
            <a:spLocks noChangeArrowheads="1"/>
          </p:cNvSpPr>
          <p:nvPr/>
        </p:nvSpPr>
        <p:spPr bwMode="auto">
          <a:xfrm>
            <a:off x="5084299" y="4667590"/>
            <a:ext cx="2172786" cy="1138773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000" b="1" dirty="0" smtClean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" name="文本框 22"/>
          <p:cNvSpPr txBox="1">
            <a:spLocks noChangeArrowheads="1"/>
          </p:cNvSpPr>
          <p:nvPr/>
        </p:nvSpPr>
        <p:spPr bwMode="auto">
          <a:xfrm>
            <a:off x="8767536" y="4667590"/>
            <a:ext cx="2172786" cy="1138773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000" b="1" dirty="0" smtClean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39345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9" grpId="0"/>
      <p:bldP spid="60" grpId="0"/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75210"/>
            <a:ext cx="1698171" cy="130629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98171" y="875210"/>
            <a:ext cx="10493829" cy="6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40525" y="261536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2.3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>
            <p:custDataLst>
              <p:tags r:id="rId1"/>
            </p:custDataLst>
          </p:nvPr>
        </p:nvSpPr>
        <p:spPr>
          <a:xfrm>
            <a:off x="4990223" y="3390906"/>
            <a:ext cx="2211554" cy="2784764"/>
          </a:xfrm>
          <a:prstGeom prst="rect">
            <a:avLst/>
          </a:pr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8" name="直接连接符 37"/>
          <p:cNvCxnSpPr/>
          <p:nvPr>
            <p:custDataLst>
              <p:tags r:id="rId2"/>
            </p:custDataLst>
          </p:nvPr>
        </p:nvCxnSpPr>
        <p:spPr>
          <a:xfrm>
            <a:off x="4990223" y="4139052"/>
            <a:ext cx="221155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椭圆 38"/>
          <p:cNvSpPr/>
          <p:nvPr>
            <p:custDataLst>
              <p:tags r:id="rId3"/>
            </p:custDataLst>
          </p:nvPr>
        </p:nvSpPr>
        <p:spPr>
          <a:xfrm>
            <a:off x="5448316" y="2756370"/>
            <a:ext cx="1295368" cy="1295368"/>
          </a:xfrm>
          <a:prstGeom prst="ellipse">
            <a:avLst/>
          </a:prstGeom>
          <a:solidFill>
            <a:schemeClr val="bg1"/>
          </a:solidFill>
          <a:ln w="28575">
            <a:solidFill>
              <a:srgbClr val="D7D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tx2"/>
                </a:solidFill>
              </a:rPr>
              <a:t>55%</a:t>
            </a:r>
            <a:endParaRPr lang="en-US" altLang="zh-CN" sz="2800" dirty="0">
              <a:solidFill>
                <a:schemeClr val="tx2"/>
              </a:solidFill>
            </a:endParaRPr>
          </a:p>
        </p:txBody>
      </p:sp>
      <p:sp>
        <p:nvSpPr>
          <p:cNvPr id="40" name="矩形: 圆角 54"/>
          <p:cNvSpPr/>
          <p:nvPr>
            <p:custDataLst>
              <p:tags r:id="rId4"/>
            </p:custDataLst>
          </p:nvPr>
        </p:nvSpPr>
        <p:spPr>
          <a:xfrm>
            <a:off x="5117494" y="5628866"/>
            <a:ext cx="1957010" cy="414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zh-CN" altLang="en-US" b="1" dirty="0">
                <a:solidFill>
                  <a:schemeClr val="tx2"/>
                </a:solidFill>
              </a:rPr>
              <a:t>输入小标题</a:t>
            </a:r>
          </a:p>
        </p:txBody>
      </p:sp>
      <p:sp>
        <p:nvSpPr>
          <p:cNvPr id="41" name="文本框 40"/>
          <p:cNvSpPr txBox="1"/>
          <p:nvPr>
            <p:custDataLst>
              <p:tags r:id="rId5"/>
            </p:custDataLst>
          </p:nvPr>
        </p:nvSpPr>
        <p:spPr>
          <a:xfrm>
            <a:off x="5117496" y="4506686"/>
            <a:ext cx="1957008" cy="1047463"/>
          </a:xfrm>
          <a:prstGeom prst="rect">
            <a:avLst/>
          </a:prstGeom>
        </p:spPr>
        <p:txBody>
          <a:bodyPr wrap="square">
            <a:normAutofit fontScale="92500"/>
          </a:bodyPr>
          <a:lstStyle>
            <a:defPPr>
              <a:defRPr lang="zh-CN"/>
            </a:defPPr>
            <a:lvl1pPr algn="ctr">
              <a:defRPr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在此处输入文字对公司所需人才的基本特征进行介绍。</a:t>
            </a:r>
            <a:endParaRPr lang="en-US" altLang="en-US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3" name="矩形 42"/>
          <p:cNvSpPr/>
          <p:nvPr>
            <p:custDataLst>
              <p:tags r:id="rId6"/>
            </p:custDataLst>
          </p:nvPr>
        </p:nvSpPr>
        <p:spPr>
          <a:xfrm>
            <a:off x="2696753" y="3390906"/>
            <a:ext cx="2211554" cy="2784764"/>
          </a:xfrm>
          <a:prstGeom prst="rect">
            <a:avLst/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4" name="直接连接符 43"/>
          <p:cNvCxnSpPr/>
          <p:nvPr>
            <p:custDataLst>
              <p:tags r:id="rId7"/>
            </p:custDataLst>
          </p:nvPr>
        </p:nvCxnSpPr>
        <p:spPr>
          <a:xfrm>
            <a:off x="2696753" y="4139052"/>
            <a:ext cx="221155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椭圆 44"/>
          <p:cNvSpPr/>
          <p:nvPr>
            <p:custDataLst>
              <p:tags r:id="rId8"/>
            </p:custDataLst>
          </p:nvPr>
        </p:nvSpPr>
        <p:spPr>
          <a:xfrm>
            <a:off x="3154846" y="2756370"/>
            <a:ext cx="1295368" cy="1295368"/>
          </a:xfrm>
          <a:prstGeom prst="ellipse">
            <a:avLst/>
          </a:prstGeom>
          <a:solidFill>
            <a:schemeClr val="bg1"/>
          </a:solidFill>
          <a:ln w="28575">
            <a:solidFill>
              <a:srgbClr val="CB2E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tx2"/>
                </a:solidFill>
              </a:rPr>
              <a:t>35%</a:t>
            </a:r>
            <a:endParaRPr lang="en-US" altLang="zh-CN" sz="2800" dirty="0">
              <a:solidFill>
                <a:schemeClr val="tx2"/>
              </a:solidFill>
            </a:endParaRPr>
          </a:p>
        </p:txBody>
      </p:sp>
      <p:sp>
        <p:nvSpPr>
          <p:cNvPr id="46" name="矩形: 圆角 46"/>
          <p:cNvSpPr/>
          <p:nvPr>
            <p:custDataLst>
              <p:tags r:id="rId9"/>
            </p:custDataLst>
          </p:nvPr>
        </p:nvSpPr>
        <p:spPr>
          <a:xfrm>
            <a:off x="2824024" y="5628866"/>
            <a:ext cx="1957010" cy="414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zh-CN" altLang="en-US" b="1" dirty="0">
                <a:solidFill>
                  <a:schemeClr val="tx2"/>
                </a:solidFill>
              </a:rPr>
              <a:t>输入小标题</a:t>
            </a:r>
          </a:p>
        </p:txBody>
      </p:sp>
      <p:sp>
        <p:nvSpPr>
          <p:cNvPr id="48" name="文本框 47"/>
          <p:cNvSpPr txBox="1"/>
          <p:nvPr>
            <p:custDataLst>
              <p:tags r:id="rId10"/>
            </p:custDataLst>
          </p:nvPr>
        </p:nvSpPr>
        <p:spPr>
          <a:xfrm>
            <a:off x="2824026" y="4506686"/>
            <a:ext cx="1957008" cy="1047463"/>
          </a:xfrm>
          <a:prstGeom prst="rect">
            <a:avLst/>
          </a:prstGeom>
        </p:spPr>
        <p:txBody>
          <a:bodyPr wrap="square">
            <a:normAutofit fontScale="92500"/>
          </a:bodyPr>
          <a:lstStyle>
            <a:defPPr>
              <a:defRPr lang="zh-CN"/>
            </a:defPPr>
            <a:lvl1pPr algn="ctr">
              <a:defRPr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在此处输入文字对公司所需人才的基本特征进行介绍。</a:t>
            </a:r>
            <a:endParaRPr lang="en-US" altLang="en-US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矩形 48"/>
          <p:cNvSpPr/>
          <p:nvPr>
            <p:custDataLst>
              <p:tags r:id="rId11"/>
            </p:custDataLst>
          </p:nvPr>
        </p:nvSpPr>
        <p:spPr>
          <a:xfrm>
            <a:off x="403283" y="3390906"/>
            <a:ext cx="2211554" cy="2784764"/>
          </a:xfrm>
          <a:prstGeom prst="rect">
            <a:avLst/>
          </a:pr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0" name="直接连接符 49"/>
          <p:cNvCxnSpPr/>
          <p:nvPr>
            <p:custDataLst>
              <p:tags r:id="rId12"/>
            </p:custDataLst>
          </p:nvPr>
        </p:nvCxnSpPr>
        <p:spPr>
          <a:xfrm>
            <a:off x="403283" y="4139052"/>
            <a:ext cx="221155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椭圆 50"/>
          <p:cNvSpPr/>
          <p:nvPr>
            <p:custDataLst>
              <p:tags r:id="rId13"/>
            </p:custDataLst>
          </p:nvPr>
        </p:nvSpPr>
        <p:spPr>
          <a:xfrm>
            <a:off x="861376" y="2756370"/>
            <a:ext cx="1295368" cy="1295368"/>
          </a:xfrm>
          <a:prstGeom prst="ellipse">
            <a:avLst/>
          </a:prstGeom>
          <a:solidFill>
            <a:schemeClr val="bg1"/>
          </a:solidFill>
          <a:ln w="28575">
            <a:solidFill>
              <a:srgbClr val="D7D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tx2"/>
                </a:solidFill>
              </a:rPr>
              <a:t>15%</a:t>
            </a:r>
            <a:endParaRPr lang="en-US" altLang="zh-CN" sz="2800" dirty="0">
              <a:solidFill>
                <a:schemeClr val="tx2"/>
              </a:solidFill>
            </a:endParaRPr>
          </a:p>
        </p:txBody>
      </p:sp>
      <p:sp>
        <p:nvSpPr>
          <p:cNvPr id="52" name="矩形: 圆角 39"/>
          <p:cNvSpPr/>
          <p:nvPr>
            <p:custDataLst>
              <p:tags r:id="rId14"/>
            </p:custDataLst>
          </p:nvPr>
        </p:nvSpPr>
        <p:spPr>
          <a:xfrm>
            <a:off x="530554" y="5628866"/>
            <a:ext cx="1957010" cy="414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zh-CN" altLang="en-US" b="1" dirty="0" smtClean="0">
                <a:solidFill>
                  <a:schemeClr val="tx2"/>
                </a:solidFill>
              </a:rPr>
              <a:t>输入小标题</a:t>
            </a:r>
            <a:endParaRPr lang="zh-CN" altLang="en-US" b="1" dirty="0">
              <a:solidFill>
                <a:schemeClr val="tx2"/>
              </a:solidFill>
            </a:endParaRPr>
          </a:p>
        </p:txBody>
      </p:sp>
      <p:sp>
        <p:nvSpPr>
          <p:cNvPr id="54" name="文本框 53"/>
          <p:cNvSpPr txBox="1"/>
          <p:nvPr>
            <p:custDataLst>
              <p:tags r:id="rId15"/>
            </p:custDataLst>
          </p:nvPr>
        </p:nvSpPr>
        <p:spPr>
          <a:xfrm>
            <a:off x="530556" y="4506686"/>
            <a:ext cx="1957008" cy="1047463"/>
          </a:xfrm>
          <a:prstGeom prst="rect">
            <a:avLst/>
          </a:prstGeom>
        </p:spPr>
        <p:txBody>
          <a:bodyPr wrap="square">
            <a:normAutofit fontScale="92500"/>
          </a:bodyPr>
          <a:lstStyle>
            <a:defPPr>
              <a:defRPr lang="zh-CN"/>
            </a:defPPr>
            <a:lvl1pPr algn="ctr">
              <a:defRPr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对公司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所需人才的基本特征进行介绍。</a:t>
            </a:r>
            <a:endParaRPr lang="en-US" altLang="en-US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5" name="矩形 54"/>
          <p:cNvSpPr/>
          <p:nvPr>
            <p:custDataLst>
              <p:tags r:id="rId16"/>
            </p:custDataLst>
          </p:nvPr>
        </p:nvSpPr>
        <p:spPr>
          <a:xfrm>
            <a:off x="9577163" y="3390906"/>
            <a:ext cx="2211554" cy="2784764"/>
          </a:xfrm>
          <a:prstGeom prst="rect">
            <a:avLst/>
          </a:pr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6" name="直接连接符 55"/>
          <p:cNvCxnSpPr/>
          <p:nvPr>
            <p:custDataLst>
              <p:tags r:id="rId17"/>
            </p:custDataLst>
          </p:nvPr>
        </p:nvCxnSpPr>
        <p:spPr>
          <a:xfrm>
            <a:off x="9577163" y="4139052"/>
            <a:ext cx="221155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椭圆 56"/>
          <p:cNvSpPr/>
          <p:nvPr>
            <p:custDataLst>
              <p:tags r:id="rId18"/>
            </p:custDataLst>
          </p:nvPr>
        </p:nvSpPr>
        <p:spPr>
          <a:xfrm>
            <a:off x="10035256" y="2756370"/>
            <a:ext cx="1295368" cy="1295368"/>
          </a:xfrm>
          <a:prstGeom prst="ellipse">
            <a:avLst/>
          </a:prstGeom>
          <a:solidFill>
            <a:schemeClr val="bg1"/>
          </a:solidFill>
          <a:ln w="28575">
            <a:solidFill>
              <a:srgbClr val="D7D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tx2"/>
                </a:solidFill>
              </a:rPr>
              <a:t>95%</a:t>
            </a:r>
            <a:endParaRPr lang="en-US" altLang="zh-CN" sz="2800" dirty="0">
              <a:solidFill>
                <a:schemeClr val="tx2"/>
              </a:solidFill>
            </a:endParaRPr>
          </a:p>
        </p:txBody>
      </p:sp>
      <p:sp>
        <p:nvSpPr>
          <p:cNvPr id="58" name="矩形: 圆角 55"/>
          <p:cNvSpPr/>
          <p:nvPr>
            <p:custDataLst>
              <p:tags r:id="rId19"/>
            </p:custDataLst>
          </p:nvPr>
        </p:nvSpPr>
        <p:spPr>
          <a:xfrm>
            <a:off x="9704434" y="5628866"/>
            <a:ext cx="1957010" cy="414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zh-CN" altLang="en-US" b="1" dirty="0">
                <a:solidFill>
                  <a:schemeClr val="tx2"/>
                </a:solidFill>
              </a:rPr>
              <a:t>输入小标题</a:t>
            </a:r>
          </a:p>
        </p:txBody>
      </p:sp>
      <p:sp>
        <p:nvSpPr>
          <p:cNvPr id="60" name="文本框 59"/>
          <p:cNvSpPr txBox="1"/>
          <p:nvPr>
            <p:custDataLst>
              <p:tags r:id="rId20"/>
            </p:custDataLst>
          </p:nvPr>
        </p:nvSpPr>
        <p:spPr>
          <a:xfrm>
            <a:off x="9704436" y="4506686"/>
            <a:ext cx="1957008" cy="1047463"/>
          </a:xfrm>
          <a:prstGeom prst="rect">
            <a:avLst/>
          </a:prstGeom>
        </p:spPr>
        <p:txBody>
          <a:bodyPr wrap="square">
            <a:normAutofit fontScale="92500"/>
          </a:bodyPr>
          <a:lstStyle>
            <a:defPPr>
              <a:defRPr lang="zh-CN"/>
            </a:defPPr>
            <a:lvl1pPr algn="ctr">
              <a:defRPr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在此处输入文字对公司所需人才的基本特征进行介绍。</a:t>
            </a:r>
            <a:endParaRPr lang="en-US" altLang="en-US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" name="矩形 60"/>
          <p:cNvSpPr/>
          <p:nvPr>
            <p:custDataLst>
              <p:tags r:id="rId21"/>
            </p:custDataLst>
          </p:nvPr>
        </p:nvSpPr>
        <p:spPr>
          <a:xfrm>
            <a:off x="7283693" y="3390906"/>
            <a:ext cx="2211554" cy="2784764"/>
          </a:xfrm>
          <a:prstGeom prst="rect">
            <a:avLst/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62" name="直接连接符 61"/>
          <p:cNvCxnSpPr/>
          <p:nvPr>
            <p:custDataLst>
              <p:tags r:id="rId22"/>
            </p:custDataLst>
          </p:nvPr>
        </p:nvCxnSpPr>
        <p:spPr>
          <a:xfrm>
            <a:off x="7283693" y="4139052"/>
            <a:ext cx="221155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椭圆 62"/>
          <p:cNvSpPr/>
          <p:nvPr>
            <p:custDataLst>
              <p:tags r:id="rId23"/>
            </p:custDataLst>
          </p:nvPr>
        </p:nvSpPr>
        <p:spPr>
          <a:xfrm>
            <a:off x="7741786" y="2756370"/>
            <a:ext cx="1295368" cy="1295368"/>
          </a:xfrm>
          <a:prstGeom prst="ellipse">
            <a:avLst/>
          </a:prstGeom>
          <a:solidFill>
            <a:schemeClr val="bg1"/>
          </a:solidFill>
          <a:ln w="28575">
            <a:solidFill>
              <a:srgbClr val="CB2E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tx2"/>
                </a:solidFill>
              </a:rPr>
              <a:t>75%</a:t>
            </a:r>
            <a:endParaRPr lang="en-US" altLang="zh-CN" sz="2800" dirty="0">
              <a:solidFill>
                <a:schemeClr val="tx2"/>
              </a:solidFill>
            </a:endParaRPr>
          </a:p>
        </p:txBody>
      </p:sp>
      <p:sp>
        <p:nvSpPr>
          <p:cNvPr id="64" name="矩形: 圆角 63"/>
          <p:cNvSpPr/>
          <p:nvPr>
            <p:custDataLst>
              <p:tags r:id="rId24"/>
            </p:custDataLst>
          </p:nvPr>
        </p:nvSpPr>
        <p:spPr>
          <a:xfrm>
            <a:off x="7410964" y="5628866"/>
            <a:ext cx="1957010" cy="414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zh-CN" altLang="en-US" b="1" dirty="0">
                <a:solidFill>
                  <a:schemeClr val="tx2"/>
                </a:solidFill>
              </a:rPr>
              <a:t>输入小标题</a:t>
            </a:r>
          </a:p>
        </p:txBody>
      </p:sp>
      <p:sp>
        <p:nvSpPr>
          <p:cNvPr id="66" name="文本框 65"/>
          <p:cNvSpPr txBox="1"/>
          <p:nvPr>
            <p:custDataLst>
              <p:tags r:id="rId25"/>
            </p:custDataLst>
          </p:nvPr>
        </p:nvSpPr>
        <p:spPr>
          <a:xfrm>
            <a:off x="7410966" y="4506686"/>
            <a:ext cx="1957008" cy="1047463"/>
          </a:xfrm>
          <a:prstGeom prst="rect">
            <a:avLst/>
          </a:prstGeom>
        </p:spPr>
        <p:txBody>
          <a:bodyPr wrap="square">
            <a:normAutofit fontScale="92500"/>
          </a:bodyPr>
          <a:lstStyle>
            <a:defPPr>
              <a:defRPr lang="zh-CN"/>
            </a:defPPr>
            <a:lvl1pPr algn="ctr">
              <a:defRPr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在此处输入文字对公司所需人才的基本特征进行介绍。</a:t>
            </a:r>
            <a:endParaRPr lang="en-US" altLang="en-US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1175666" y="1803102"/>
            <a:ext cx="666786" cy="659912"/>
            <a:chOff x="6967126" y="4092464"/>
            <a:chExt cx="453105" cy="448433"/>
          </a:xfrm>
          <a:solidFill>
            <a:srgbClr val="2F2637"/>
          </a:solidFill>
          <a:effectLst/>
        </p:grpSpPr>
        <p:sp>
          <p:nvSpPr>
            <p:cNvPr id="68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69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3483916" y="1829673"/>
            <a:ext cx="637226" cy="609429"/>
            <a:chOff x="6042259" y="5362013"/>
            <a:chExt cx="464982" cy="444699"/>
          </a:xfrm>
          <a:solidFill>
            <a:srgbClr val="2F2637"/>
          </a:solidFill>
          <a:effectLst/>
        </p:grpSpPr>
        <p:sp>
          <p:nvSpPr>
            <p:cNvPr id="71" name="Freeform 25"/>
            <p:cNvSpPr/>
            <p:nvPr/>
          </p:nvSpPr>
          <p:spPr bwMode="auto">
            <a:xfrm>
              <a:off x="6212692" y="5681688"/>
              <a:ext cx="125025" cy="125024"/>
            </a:xfrm>
            <a:custGeom>
              <a:avLst/>
              <a:gdLst>
                <a:gd name="T0" fmla="*/ 206 w 413"/>
                <a:gd name="T1" fmla="*/ 413 h 413"/>
                <a:gd name="T2" fmla="*/ 0 w 413"/>
                <a:gd name="T3" fmla="*/ 0 h 413"/>
                <a:gd name="T4" fmla="*/ 413 w 413"/>
                <a:gd name="T5" fmla="*/ 0 h 413"/>
                <a:gd name="T6" fmla="*/ 206 w 413"/>
                <a:gd name="T7" fmla="*/ 41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任意多边形 71"/>
            <p:cNvSpPr>
              <a:spLocks noChangeArrowheads="1"/>
            </p:cNvSpPr>
            <p:nvPr/>
          </p:nvSpPr>
          <p:spPr bwMode="auto">
            <a:xfrm>
              <a:off x="6042259" y="5362013"/>
              <a:ext cx="464982" cy="338443"/>
            </a:xfrm>
            <a:custGeom>
              <a:avLst/>
              <a:gdLst>
                <a:gd name="connsiteX0" fmla="*/ 290196 w 2438400"/>
                <a:gd name="connsiteY0" fmla="*/ 0 h 1774825"/>
                <a:gd name="connsiteX1" fmla="*/ 2151973 w 2438400"/>
                <a:gd name="connsiteY1" fmla="*/ 0 h 1774825"/>
                <a:gd name="connsiteX2" fmla="*/ 2438400 w 2438400"/>
                <a:gd name="connsiteY2" fmla="*/ 286384 h 1774825"/>
                <a:gd name="connsiteX3" fmla="*/ 2438400 w 2438400"/>
                <a:gd name="connsiteY3" fmla="*/ 1484673 h 1774825"/>
                <a:gd name="connsiteX4" fmla="*/ 2151973 w 2438400"/>
                <a:gd name="connsiteY4" fmla="*/ 1774825 h 1774825"/>
                <a:gd name="connsiteX5" fmla="*/ 290196 w 2438400"/>
                <a:gd name="connsiteY5" fmla="*/ 1774825 h 1774825"/>
                <a:gd name="connsiteX6" fmla="*/ 0 w 2438400"/>
                <a:gd name="connsiteY6" fmla="*/ 1484673 h 1774825"/>
                <a:gd name="connsiteX7" fmla="*/ 0 w 2438400"/>
                <a:gd name="connsiteY7" fmla="*/ 286384 h 1774825"/>
                <a:gd name="connsiteX8" fmla="*/ 290196 w 2438400"/>
                <a:gd name="connsiteY8" fmla="*/ 0 h 1774825"/>
                <a:gd name="connsiteX9" fmla="*/ 471488 w 2438400"/>
                <a:gd name="connsiteY9" fmla="*/ 425450 h 1774825"/>
                <a:gd name="connsiteX10" fmla="*/ 471488 w 2438400"/>
                <a:gd name="connsiteY10" fmla="*/ 598488 h 1774825"/>
                <a:gd name="connsiteX11" fmla="*/ 1971676 w 2438400"/>
                <a:gd name="connsiteY11" fmla="*/ 598488 h 1774825"/>
                <a:gd name="connsiteX12" fmla="*/ 1971676 w 2438400"/>
                <a:gd name="connsiteY12" fmla="*/ 425450 h 1774825"/>
                <a:gd name="connsiteX13" fmla="*/ 471488 w 2438400"/>
                <a:gd name="connsiteY13" fmla="*/ 425450 h 1774825"/>
                <a:gd name="connsiteX14" fmla="*/ 471488 w 2438400"/>
                <a:gd name="connsiteY14" fmla="*/ 801688 h 1774825"/>
                <a:gd name="connsiteX15" fmla="*/ 471488 w 2438400"/>
                <a:gd name="connsiteY15" fmla="*/ 971551 h 1774825"/>
                <a:gd name="connsiteX16" fmla="*/ 1971676 w 2438400"/>
                <a:gd name="connsiteY16" fmla="*/ 971551 h 1774825"/>
                <a:gd name="connsiteX17" fmla="*/ 1971676 w 2438400"/>
                <a:gd name="connsiteY17" fmla="*/ 801688 h 1774825"/>
                <a:gd name="connsiteX18" fmla="*/ 471488 w 2438400"/>
                <a:gd name="connsiteY18" fmla="*/ 801688 h 1774825"/>
                <a:gd name="connsiteX19" fmla="*/ 471488 w 2438400"/>
                <a:gd name="connsiteY19" fmla="*/ 1174750 h 1774825"/>
                <a:gd name="connsiteX20" fmla="*/ 471488 w 2438400"/>
                <a:gd name="connsiteY20" fmla="*/ 1347788 h 1774825"/>
                <a:gd name="connsiteX21" fmla="*/ 1971676 w 2438400"/>
                <a:gd name="connsiteY21" fmla="*/ 1347788 h 1774825"/>
                <a:gd name="connsiteX22" fmla="*/ 1971676 w 2438400"/>
                <a:gd name="connsiteY22" fmla="*/ 1174750 h 1774825"/>
                <a:gd name="connsiteX23" fmla="*/ 471488 w 2438400"/>
                <a:gd name="connsiteY23" fmla="*/ 1174750 h 177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3" name="Freeform 18"/>
          <p:cNvSpPr>
            <a:spLocks noEditPoints="1"/>
          </p:cNvSpPr>
          <p:nvPr/>
        </p:nvSpPr>
        <p:spPr bwMode="auto">
          <a:xfrm>
            <a:off x="5762606" y="1830606"/>
            <a:ext cx="634427" cy="632408"/>
          </a:xfrm>
          <a:custGeom>
            <a:avLst/>
            <a:gdLst>
              <a:gd name="T0" fmla="*/ 52 w 341"/>
              <a:gd name="T1" fmla="*/ 0 h 340"/>
              <a:gd name="T2" fmla="*/ 289 w 341"/>
              <a:gd name="T3" fmla="*/ 0 h 340"/>
              <a:gd name="T4" fmla="*/ 341 w 341"/>
              <a:gd name="T5" fmla="*/ 51 h 340"/>
              <a:gd name="T6" fmla="*/ 341 w 341"/>
              <a:gd name="T7" fmla="*/ 289 h 340"/>
              <a:gd name="T8" fmla="*/ 289 w 341"/>
              <a:gd name="T9" fmla="*/ 340 h 340"/>
              <a:gd name="T10" fmla="*/ 52 w 341"/>
              <a:gd name="T11" fmla="*/ 340 h 340"/>
              <a:gd name="T12" fmla="*/ 0 w 341"/>
              <a:gd name="T13" fmla="*/ 289 h 340"/>
              <a:gd name="T14" fmla="*/ 0 w 341"/>
              <a:gd name="T15" fmla="*/ 51 h 340"/>
              <a:gd name="T16" fmla="*/ 52 w 341"/>
              <a:gd name="T17" fmla="*/ 0 h 340"/>
              <a:gd name="T18" fmla="*/ 71 w 341"/>
              <a:gd name="T19" fmla="*/ 37 h 340"/>
              <a:gd name="T20" fmla="*/ 38 w 341"/>
              <a:gd name="T21" fmla="*/ 70 h 340"/>
              <a:gd name="T22" fmla="*/ 38 w 341"/>
              <a:gd name="T23" fmla="*/ 269 h 340"/>
              <a:gd name="T24" fmla="*/ 71 w 341"/>
              <a:gd name="T25" fmla="*/ 302 h 340"/>
              <a:gd name="T26" fmla="*/ 270 w 341"/>
              <a:gd name="T27" fmla="*/ 302 h 340"/>
              <a:gd name="T28" fmla="*/ 303 w 341"/>
              <a:gd name="T29" fmla="*/ 269 h 340"/>
              <a:gd name="T30" fmla="*/ 303 w 341"/>
              <a:gd name="T31" fmla="*/ 70 h 340"/>
              <a:gd name="T32" fmla="*/ 270 w 341"/>
              <a:gd name="T33" fmla="*/ 37 h 340"/>
              <a:gd name="T34" fmla="*/ 71 w 341"/>
              <a:gd name="T35" fmla="*/ 37 h 340"/>
              <a:gd name="T36" fmla="*/ 170 w 341"/>
              <a:gd name="T37" fmla="*/ 244 h 340"/>
              <a:gd name="T38" fmla="*/ 157 w 341"/>
              <a:gd name="T39" fmla="*/ 258 h 340"/>
              <a:gd name="T40" fmla="*/ 157 w 341"/>
              <a:gd name="T41" fmla="*/ 283 h 340"/>
              <a:gd name="T42" fmla="*/ 170 w 341"/>
              <a:gd name="T43" fmla="*/ 296 h 340"/>
              <a:gd name="T44" fmla="*/ 184 w 341"/>
              <a:gd name="T45" fmla="*/ 283 h 340"/>
              <a:gd name="T46" fmla="*/ 184 w 341"/>
              <a:gd name="T47" fmla="*/ 258 h 340"/>
              <a:gd name="T48" fmla="*/ 170 w 341"/>
              <a:gd name="T49" fmla="*/ 244 h 340"/>
              <a:gd name="T50" fmla="*/ 245 w 341"/>
              <a:gd name="T51" fmla="*/ 170 h 340"/>
              <a:gd name="T52" fmla="*/ 259 w 341"/>
              <a:gd name="T53" fmla="*/ 183 h 340"/>
              <a:gd name="T54" fmla="*/ 284 w 341"/>
              <a:gd name="T55" fmla="*/ 183 h 340"/>
              <a:gd name="T56" fmla="*/ 297 w 341"/>
              <a:gd name="T57" fmla="*/ 170 h 340"/>
              <a:gd name="T58" fmla="*/ 284 w 341"/>
              <a:gd name="T59" fmla="*/ 156 h 340"/>
              <a:gd name="T60" fmla="*/ 259 w 341"/>
              <a:gd name="T61" fmla="*/ 156 h 340"/>
              <a:gd name="T62" fmla="*/ 245 w 341"/>
              <a:gd name="T63" fmla="*/ 170 h 340"/>
              <a:gd name="T64" fmla="*/ 170 w 341"/>
              <a:gd name="T65" fmla="*/ 43 h 340"/>
              <a:gd name="T66" fmla="*/ 157 w 341"/>
              <a:gd name="T67" fmla="*/ 57 h 340"/>
              <a:gd name="T68" fmla="*/ 157 w 341"/>
              <a:gd name="T69" fmla="*/ 82 h 340"/>
              <a:gd name="T70" fmla="*/ 170 w 341"/>
              <a:gd name="T71" fmla="*/ 95 h 340"/>
              <a:gd name="T72" fmla="*/ 184 w 341"/>
              <a:gd name="T73" fmla="*/ 82 h 340"/>
              <a:gd name="T74" fmla="*/ 184 w 341"/>
              <a:gd name="T75" fmla="*/ 57 h 340"/>
              <a:gd name="T76" fmla="*/ 170 w 341"/>
              <a:gd name="T77" fmla="*/ 43 h 340"/>
              <a:gd name="T78" fmla="*/ 189 w 341"/>
              <a:gd name="T79" fmla="*/ 172 h 340"/>
              <a:gd name="T80" fmla="*/ 217 w 341"/>
              <a:gd name="T81" fmla="*/ 143 h 340"/>
              <a:gd name="T82" fmla="*/ 217 w 341"/>
              <a:gd name="T83" fmla="*/ 125 h 340"/>
              <a:gd name="T84" fmla="*/ 199 w 341"/>
              <a:gd name="T85" fmla="*/ 125 h 340"/>
              <a:gd name="T86" fmla="*/ 173 w 341"/>
              <a:gd name="T87" fmla="*/ 152 h 340"/>
              <a:gd name="T88" fmla="*/ 170 w 341"/>
              <a:gd name="T89" fmla="*/ 152 h 340"/>
              <a:gd name="T90" fmla="*/ 166 w 341"/>
              <a:gd name="T91" fmla="*/ 152 h 340"/>
              <a:gd name="T92" fmla="*/ 114 w 341"/>
              <a:gd name="T93" fmla="*/ 98 h 340"/>
              <a:gd name="T94" fmla="*/ 101 w 341"/>
              <a:gd name="T95" fmla="*/ 98 h 340"/>
              <a:gd name="T96" fmla="*/ 100 w 341"/>
              <a:gd name="T97" fmla="*/ 111 h 340"/>
              <a:gd name="T98" fmla="*/ 153 w 341"/>
              <a:gd name="T99" fmla="*/ 165 h 340"/>
              <a:gd name="T100" fmla="*/ 152 w 341"/>
              <a:gd name="T101" fmla="*/ 170 h 340"/>
              <a:gd name="T102" fmla="*/ 170 w 341"/>
              <a:gd name="T103" fmla="*/ 188 h 340"/>
              <a:gd name="T104" fmla="*/ 189 w 341"/>
              <a:gd name="T105" fmla="*/ 172 h 340"/>
              <a:gd name="T106" fmla="*/ 44 w 341"/>
              <a:gd name="T107" fmla="*/ 170 h 340"/>
              <a:gd name="T108" fmla="*/ 57 w 341"/>
              <a:gd name="T109" fmla="*/ 183 h 340"/>
              <a:gd name="T110" fmla="*/ 82 w 341"/>
              <a:gd name="T111" fmla="*/ 183 h 340"/>
              <a:gd name="T112" fmla="*/ 96 w 341"/>
              <a:gd name="T113" fmla="*/ 170 h 340"/>
              <a:gd name="T114" fmla="*/ 82 w 341"/>
              <a:gd name="T115" fmla="*/ 156 h 340"/>
              <a:gd name="T116" fmla="*/ 57 w 341"/>
              <a:gd name="T117" fmla="*/ 156 h 340"/>
              <a:gd name="T118" fmla="*/ 44 w 341"/>
              <a:gd name="T119" fmla="*/ 17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1" h="340">
                <a:moveTo>
                  <a:pt x="52" y="0"/>
                </a:moveTo>
                <a:cubicBezTo>
                  <a:pt x="289" y="0"/>
                  <a:pt x="289" y="0"/>
                  <a:pt x="289" y="0"/>
                </a:cubicBezTo>
                <a:cubicBezTo>
                  <a:pt x="318" y="0"/>
                  <a:pt x="341" y="23"/>
                  <a:pt x="341" y="51"/>
                </a:cubicBezTo>
                <a:cubicBezTo>
                  <a:pt x="341" y="289"/>
                  <a:pt x="341" y="289"/>
                  <a:pt x="341" y="289"/>
                </a:cubicBezTo>
                <a:cubicBezTo>
                  <a:pt x="341" y="317"/>
                  <a:pt x="318" y="340"/>
                  <a:pt x="289" y="340"/>
                </a:cubicBezTo>
                <a:cubicBezTo>
                  <a:pt x="52" y="340"/>
                  <a:pt x="52" y="340"/>
                  <a:pt x="52" y="340"/>
                </a:cubicBezTo>
                <a:cubicBezTo>
                  <a:pt x="23" y="340"/>
                  <a:pt x="0" y="317"/>
                  <a:pt x="0" y="289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23"/>
                  <a:pt x="23" y="0"/>
                  <a:pt x="52" y="0"/>
                </a:cubicBezTo>
                <a:close/>
                <a:moveTo>
                  <a:pt x="71" y="37"/>
                </a:moveTo>
                <a:cubicBezTo>
                  <a:pt x="53" y="37"/>
                  <a:pt x="38" y="52"/>
                  <a:pt x="38" y="70"/>
                </a:cubicBezTo>
                <a:cubicBezTo>
                  <a:pt x="38" y="269"/>
                  <a:pt x="38" y="269"/>
                  <a:pt x="38" y="269"/>
                </a:cubicBezTo>
                <a:cubicBezTo>
                  <a:pt x="38" y="288"/>
                  <a:pt x="53" y="302"/>
                  <a:pt x="71" y="302"/>
                </a:cubicBezTo>
                <a:cubicBezTo>
                  <a:pt x="270" y="302"/>
                  <a:pt x="270" y="302"/>
                  <a:pt x="270" y="302"/>
                </a:cubicBezTo>
                <a:cubicBezTo>
                  <a:pt x="288" y="302"/>
                  <a:pt x="303" y="288"/>
                  <a:pt x="303" y="269"/>
                </a:cubicBezTo>
                <a:cubicBezTo>
                  <a:pt x="303" y="70"/>
                  <a:pt x="303" y="70"/>
                  <a:pt x="303" y="70"/>
                </a:cubicBezTo>
                <a:cubicBezTo>
                  <a:pt x="303" y="52"/>
                  <a:pt x="288" y="37"/>
                  <a:pt x="270" y="37"/>
                </a:cubicBezTo>
                <a:cubicBezTo>
                  <a:pt x="71" y="37"/>
                  <a:pt x="71" y="37"/>
                  <a:pt x="71" y="37"/>
                </a:cubicBezTo>
                <a:close/>
                <a:moveTo>
                  <a:pt x="170" y="244"/>
                </a:moveTo>
                <a:cubicBezTo>
                  <a:pt x="163" y="244"/>
                  <a:pt x="157" y="251"/>
                  <a:pt x="157" y="258"/>
                </a:cubicBezTo>
                <a:cubicBezTo>
                  <a:pt x="157" y="283"/>
                  <a:pt x="157" y="283"/>
                  <a:pt x="157" y="283"/>
                </a:cubicBezTo>
                <a:cubicBezTo>
                  <a:pt x="157" y="290"/>
                  <a:pt x="163" y="296"/>
                  <a:pt x="170" y="296"/>
                </a:cubicBezTo>
                <a:cubicBezTo>
                  <a:pt x="178" y="296"/>
                  <a:pt x="184" y="290"/>
                  <a:pt x="184" y="283"/>
                </a:cubicBezTo>
                <a:cubicBezTo>
                  <a:pt x="184" y="258"/>
                  <a:pt x="184" y="258"/>
                  <a:pt x="184" y="258"/>
                </a:cubicBezTo>
                <a:cubicBezTo>
                  <a:pt x="184" y="251"/>
                  <a:pt x="178" y="244"/>
                  <a:pt x="170" y="244"/>
                </a:cubicBezTo>
                <a:close/>
                <a:moveTo>
                  <a:pt x="245" y="170"/>
                </a:moveTo>
                <a:cubicBezTo>
                  <a:pt x="245" y="177"/>
                  <a:pt x="251" y="183"/>
                  <a:pt x="259" y="183"/>
                </a:cubicBezTo>
                <a:cubicBezTo>
                  <a:pt x="284" y="183"/>
                  <a:pt x="284" y="183"/>
                  <a:pt x="284" y="183"/>
                </a:cubicBezTo>
                <a:cubicBezTo>
                  <a:pt x="291" y="183"/>
                  <a:pt x="297" y="177"/>
                  <a:pt x="297" y="170"/>
                </a:cubicBezTo>
                <a:cubicBezTo>
                  <a:pt x="297" y="162"/>
                  <a:pt x="291" y="156"/>
                  <a:pt x="284" y="156"/>
                </a:cubicBezTo>
                <a:cubicBezTo>
                  <a:pt x="259" y="156"/>
                  <a:pt x="259" y="156"/>
                  <a:pt x="259" y="156"/>
                </a:cubicBezTo>
                <a:cubicBezTo>
                  <a:pt x="251" y="156"/>
                  <a:pt x="245" y="162"/>
                  <a:pt x="245" y="170"/>
                </a:cubicBezTo>
                <a:close/>
                <a:moveTo>
                  <a:pt x="170" y="43"/>
                </a:moveTo>
                <a:cubicBezTo>
                  <a:pt x="163" y="43"/>
                  <a:pt x="157" y="49"/>
                  <a:pt x="157" y="57"/>
                </a:cubicBezTo>
                <a:cubicBezTo>
                  <a:pt x="157" y="82"/>
                  <a:pt x="157" y="82"/>
                  <a:pt x="157" y="82"/>
                </a:cubicBezTo>
                <a:cubicBezTo>
                  <a:pt x="157" y="89"/>
                  <a:pt x="163" y="95"/>
                  <a:pt x="170" y="95"/>
                </a:cubicBezTo>
                <a:cubicBezTo>
                  <a:pt x="178" y="95"/>
                  <a:pt x="184" y="89"/>
                  <a:pt x="184" y="82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84" y="49"/>
                  <a:pt x="178" y="43"/>
                  <a:pt x="170" y="43"/>
                </a:cubicBezTo>
                <a:close/>
                <a:moveTo>
                  <a:pt x="189" y="172"/>
                </a:moveTo>
                <a:cubicBezTo>
                  <a:pt x="217" y="143"/>
                  <a:pt x="217" y="143"/>
                  <a:pt x="217" y="143"/>
                </a:cubicBezTo>
                <a:cubicBezTo>
                  <a:pt x="222" y="138"/>
                  <a:pt x="222" y="130"/>
                  <a:pt x="217" y="125"/>
                </a:cubicBezTo>
                <a:cubicBezTo>
                  <a:pt x="212" y="120"/>
                  <a:pt x="204" y="120"/>
                  <a:pt x="199" y="125"/>
                </a:cubicBezTo>
                <a:cubicBezTo>
                  <a:pt x="173" y="152"/>
                  <a:pt x="173" y="152"/>
                  <a:pt x="173" y="152"/>
                </a:cubicBezTo>
                <a:cubicBezTo>
                  <a:pt x="172" y="152"/>
                  <a:pt x="171" y="152"/>
                  <a:pt x="170" y="152"/>
                </a:cubicBezTo>
                <a:cubicBezTo>
                  <a:pt x="169" y="152"/>
                  <a:pt x="168" y="152"/>
                  <a:pt x="166" y="152"/>
                </a:cubicBezTo>
                <a:cubicBezTo>
                  <a:pt x="114" y="98"/>
                  <a:pt x="114" y="98"/>
                  <a:pt x="114" y="98"/>
                </a:cubicBezTo>
                <a:cubicBezTo>
                  <a:pt x="110" y="94"/>
                  <a:pt x="104" y="94"/>
                  <a:pt x="101" y="98"/>
                </a:cubicBezTo>
                <a:cubicBezTo>
                  <a:pt x="97" y="101"/>
                  <a:pt x="97" y="107"/>
                  <a:pt x="100" y="111"/>
                </a:cubicBezTo>
                <a:cubicBezTo>
                  <a:pt x="153" y="165"/>
                  <a:pt x="153" y="165"/>
                  <a:pt x="153" y="165"/>
                </a:cubicBezTo>
                <a:cubicBezTo>
                  <a:pt x="152" y="167"/>
                  <a:pt x="152" y="168"/>
                  <a:pt x="152" y="170"/>
                </a:cubicBezTo>
                <a:cubicBezTo>
                  <a:pt x="152" y="180"/>
                  <a:pt x="160" y="188"/>
                  <a:pt x="170" y="188"/>
                </a:cubicBezTo>
                <a:cubicBezTo>
                  <a:pt x="180" y="188"/>
                  <a:pt x="188" y="181"/>
                  <a:pt x="189" y="172"/>
                </a:cubicBezTo>
                <a:close/>
                <a:moveTo>
                  <a:pt x="44" y="170"/>
                </a:moveTo>
                <a:cubicBezTo>
                  <a:pt x="44" y="177"/>
                  <a:pt x="50" y="183"/>
                  <a:pt x="57" y="183"/>
                </a:cubicBezTo>
                <a:cubicBezTo>
                  <a:pt x="82" y="183"/>
                  <a:pt x="82" y="183"/>
                  <a:pt x="82" y="183"/>
                </a:cubicBezTo>
                <a:cubicBezTo>
                  <a:pt x="90" y="183"/>
                  <a:pt x="96" y="177"/>
                  <a:pt x="96" y="170"/>
                </a:cubicBezTo>
                <a:cubicBezTo>
                  <a:pt x="96" y="162"/>
                  <a:pt x="90" y="156"/>
                  <a:pt x="82" y="156"/>
                </a:cubicBezTo>
                <a:cubicBezTo>
                  <a:pt x="57" y="156"/>
                  <a:pt x="57" y="156"/>
                  <a:pt x="57" y="156"/>
                </a:cubicBezTo>
                <a:cubicBezTo>
                  <a:pt x="50" y="156"/>
                  <a:pt x="44" y="162"/>
                  <a:pt x="44" y="170"/>
                </a:cubicBezTo>
                <a:close/>
              </a:path>
            </a:pathLst>
          </a:custGeom>
          <a:solidFill>
            <a:srgbClr val="2F2637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74" name="Group 18"/>
          <p:cNvGrpSpPr>
            <a:grpSpLocks noChangeAspect="1"/>
          </p:cNvGrpSpPr>
          <p:nvPr/>
        </p:nvGrpSpPr>
        <p:grpSpPr bwMode="auto">
          <a:xfrm>
            <a:off x="8060854" y="1835886"/>
            <a:ext cx="657230" cy="569601"/>
            <a:chOff x="3525" y="1887"/>
            <a:chExt cx="630" cy="546"/>
          </a:xfrm>
          <a:solidFill>
            <a:srgbClr val="2F2637"/>
          </a:solidFill>
          <a:effectLst/>
        </p:grpSpPr>
        <p:sp>
          <p:nvSpPr>
            <p:cNvPr id="75" name="Freeform 19"/>
            <p:cNvSpPr/>
            <p:nvPr/>
          </p:nvSpPr>
          <p:spPr bwMode="auto">
            <a:xfrm>
              <a:off x="3623" y="2117"/>
              <a:ext cx="129" cy="227"/>
            </a:xfrm>
            <a:custGeom>
              <a:avLst/>
              <a:gdLst>
                <a:gd name="T0" fmla="*/ 4 w 54"/>
                <a:gd name="T1" fmla="*/ 95 h 95"/>
                <a:gd name="T2" fmla="*/ 49 w 54"/>
                <a:gd name="T3" fmla="*/ 95 h 95"/>
                <a:gd name="T4" fmla="*/ 54 w 54"/>
                <a:gd name="T5" fmla="*/ 90 h 95"/>
                <a:gd name="T6" fmla="*/ 54 w 54"/>
                <a:gd name="T7" fmla="*/ 4 h 95"/>
                <a:gd name="T8" fmla="*/ 49 w 54"/>
                <a:gd name="T9" fmla="*/ 0 h 95"/>
                <a:gd name="T10" fmla="*/ 4 w 54"/>
                <a:gd name="T11" fmla="*/ 0 h 95"/>
                <a:gd name="T12" fmla="*/ 0 w 54"/>
                <a:gd name="T13" fmla="*/ 4 h 95"/>
                <a:gd name="T14" fmla="*/ 0 w 54"/>
                <a:gd name="T15" fmla="*/ 90 h 95"/>
                <a:gd name="T16" fmla="*/ 4 w 54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5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76" name="Freeform 20"/>
            <p:cNvSpPr/>
            <p:nvPr/>
          </p:nvSpPr>
          <p:spPr bwMode="auto">
            <a:xfrm>
              <a:off x="3809" y="2033"/>
              <a:ext cx="129" cy="311"/>
            </a:xfrm>
            <a:custGeom>
              <a:avLst/>
              <a:gdLst>
                <a:gd name="T0" fmla="*/ 5 w 54"/>
                <a:gd name="T1" fmla="*/ 130 h 130"/>
                <a:gd name="T2" fmla="*/ 50 w 54"/>
                <a:gd name="T3" fmla="*/ 130 h 130"/>
                <a:gd name="T4" fmla="*/ 54 w 54"/>
                <a:gd name="T5" fmla="*/ 125 h 130"/>
                <a:gd name="T6" fmla="*/ 54 w 54"/>
                <a:gd name="T7" fmla="*/ 5 h 130"/>
                <a:gd name="T8" fmla="*/ 50 w 54"/>
                <a:gd name="T9" fmla="*/ 0 h 130"/>
                <a:gd name="T10" fmla="*/ 5 w 54"/>
                <a:gd name="T11" fmla="*/ 0 h 130"/>
                <a:gd name="T12" fmla="*/ 0 w 54"/>
                <a:gd name="T13" fmla="*/ 5 h 130"/>
                <a:gd name="T14" fmla="*/ 0 w 54"/>
                <a:gd name="T15" fmla="*/ 125 h 130"/>
                <a:gd name="T16" fmla="*/ 5 w 54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30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77" name="Freeform 21"/>
            <p:cNvSpPr/>
            <p:nvPr/>
          </p:nvSpPr>
          <p:spPr bwMode="auto">
            <a:xfrm>
              <a:off x="3997" y="1964"/>
              <a:ext cx="129" cy="380"/>
            </a:xfrm>
            <a:custGeom>
              <a:avLst/>
              <a:gdLst>
                <a:gd name="T0" fmla="*/ 4 w 54"/>
                <a:gd name="T1" fmla="*/ 159 h 159"/>
                <a:gd name="T2" fmla="*/ 49 w 54"/>
                <a:gd name="T3" fmla="*/ 159 h 159"/>
                <a:gd name="T4" fmla="*/ 54 w 54"/>
                <a:gd name="T5" fmla="*/ 154 h 159"/>
                <a:gd name="T6" fmla="*/ 54 w 54"/>
                <a:gd name="T7" fmla="*/ 5 h 159"/>
                <a:gd name="T8" fmla="*/ 49 w 54"/>
                <a:gd name="T9" fmla="*/ 0 h 159"/>
                <a:gd name="T10" fmla="*/ 4 w 54"/>
                <a:gd name="T11" fmla="*/ 0 h 159"/>
                <a:gd name="T12" fmla="*/ 0 w 54"/>
                <a:gd name="T13" fmla="*/ 5 h 159"/>
                <a:gd name="T14" fmla="*/ 0 w 54"/>
                <a:gd name="T15" fmla="*/ 154 h 159"/>
                <a:gd name="T16" fmla="*/ 4 w 54"/>
                <a:gd name="T1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59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78" name="Freeform 22"/>
            <p:cNvSpPr/>
            <p:nvPr/>
          </p:nvSpPr>
          <p:spPr bwMode="auto">
            <a:xfrm>
              <a:off x="3525" y="1887"/>
              <a:ext cx="630" cy="546"/>
            </a:xfrm>
            <a:custGeom>
              <a:avLst/>
              <a:gdLst>
                <a:gd name="T0" fmla="*/ 253 w 264"/>
                <a:gd name="T1" fmla="*/ 206 h 228"/>
                <a:gd name="T2" fmla="*/ 23 w 264"/>
                <a:gd name="T3" fmla="*/ 206 h 228"/>
                <a:gd name="T4" fmla="*/ 22 w 264"/>
                <a:gd name="T5" fmla="*/ 206 h 228"/>
                <a:gd name="T6" fmla="*/ 22 w 264"/>
                <a:gd name="T7" fmla="*/ 11 h 228"/>
                <a:gd name="T8" fmla="*/ 11 w 264"/>
                <a:gd name="T9" fmla="*/ 0 h 228"/>
                <a:gd name="T10" fmla="*/ 0 w 264"/>
                <a:gd name="T11" fmla="*/ 11 h 228"/>
                <a:gd name="T12" fmla="*/ 0 w 264"/>
                <a:gd name="T13" fmla="*/ 206 h 228"/>
                <a:gd name="T14" fmla="*/ 23 w 264"/>
                <a:gd name="T15" fmla="*/ 228 h 228"/>
                <a:gd name="T16" fmla="*/ 253 w 264"/>
                <a:gd name="T17" fmla="*/ 228 h 228"/>
                <a:gd name="T18" fmla="*/ 264 w 264"/>
                <a:gd name="T19" fmla="*/ 217 h 228"/>
                <a:gd name="T20" fmla="*/ 253 w 264"/>
                <a:gd name="T21" fmla="*/ 2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228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10498959" y="1781424"/>
            <a:ext cx="831665" cy="700935"/>
            <a:chOff x="3526102" y="915987"/>
            <a:chExt cx="560236" cy="472172"/>
          </a:xfrm>
          <a:solidFill>
            <a:srgbClr val="2F2637"/>
          </a:solidFill>
          <a:effectLst/>
        </p:grpSpPr>
        <p:sp>
          <p:nvSpPr>
            <p:cNvPr id="80" name="Freeform 5"/>
            <p:cNvSpPr/>
            <p:nvPr/>
          </p:nvSpPr>
          <p:spPr bwMode="auto">
            <a:xfrm>
              <a:off x="3526102" y="992809"/>
              <a:ext cx="370992" cy="249202"/>
            </a:xfrm>
            <a:custGeom>
              <a:avLst/>
              <a:gdLst>
                <a:gd name="T0" fmla="*/ 594 w 594"/>
                <a:gd name="T1" fmla="*/ 0 h 399"/>
                <a:gd name="T2" fmla="*/ 0 w 594"/>
                <a:gd name="T3" fmla="*/ 82 h 399"/>
                <a:gd name="T4" fmla="*/ 59 w 594"/>
                <a:gd name="T5" fmla="*/ 399 h 399"/>
                <a:gd name="T6" fmla="*/ 454 w 594"/>
                <a:gd name="T7" fmla="*/ 399 h 399"/>
                <a:gd name="T8" fmla="*/ 594 w 594"/>
                <a:gd name="T9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399">
                  <a:moveTo>
                    <a:pt x="594" y="0"/>
                  </a:moveTo>
                  <a:lnTo>
                    <a:pt x="0" y="82"/>
                  </a:lnTo>
                  <a:lnTo>
                    <a:pt x="59" y="399"/>
                  </a:lnTo>
                  <a:lnTo>
                    <a:pt x="454" y="399"/>
                  </a:lnTo>
                  <a:lnTo>
                    <a:pt x="5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" name="Freeform 6"/>
            <p:cNvSpPr/>
            <p:nvPr/>
          </p:nvSpPr>
          <p:spPr bwMode="auto">
            <a:xfrm>
              <a:off x="3569197" y="915987"/>
              <a:ext cx="517141" cy="382234"/>
            </a:xfrm>
            <a:custGeom>
              <a:avLst/>
              <a:gdLst>
                <a:gd name="T0" fmla="*/ 339 w 350"/>
                <a:gd name="T1" fmla="*/ 0 h 259"/>
                <a:gd name="T2" fmla="*/ 271 w 350"/>
                <a:gd name="T3" fmla="*/ 0 h 259"/>
                <a:gd name="T4" fmla="*/ 271 w 350"/>
                <a:gd name="T5" fmla="*/ 0 h 259"/>
                <a:gd name="T6" fmla="*/ 269 w 350"/>
                <a:gd name="T7" fmla="*/ 1 h 259"/>
                <a:gd name="T8" fmla="*/ 267 w 350"/>
                <a:gd name="T9" fmla="*/ 1 h 259"/>
                <a:gd name="T10" fmla="*/ 265 w 350"/>
                <a:gd name="T11" fmla="*/ 2 h 259"/>
                <a:gd name="T12" fmla="*/ 264 w 350"/>
                <a:gd name="T13" fmla="*/ 3 h 259"/>
                <a:gd name="T14" fmla="*/ 263 w 350"/>
                <a:gd name="T15" fmla="*/ 5 h 259"/>
                <a:gd name="T16" fmla="*/ 261 w 350"/>
                <a:gd name="T17" fmla="*/ 7 h 259"/>
                <a:gd name="T18" fmla="*/ 261 w 350"/>
                <a:gd name="T19" fmla="*/ 7 h 259"/>
                <a:gd name="T20" fmla="*/ 176 w 350"/>
                <a:gd name="T21" fmla="*/ 238 h 259"/>
                <a:gd name="T22" fmla="*/ 10 w 350"/>
                <a:gd name="T23" fmla="*/ 238 h 259"/>
                <a:gd name="T24" fmla="*/ 0 w 350"/>
                <a:gd name="T25" fmla="*/ 248 h 259"/>
                <a:gd name="T26" fmla="*/ 10 w 350"/>
                <a:gd name="T27" fmla="*/ 259 h 259"/>
                <a:gd name="T28" fmla="*/ 184 w 350"/>
                <a:gd name="T29" fmla="*/ 259 h 259"/>
                <a:gd name="T30" fmla="*/ 187 w 350"/>
                <a:gd name="T31" fmla="*/ 258 h 259"/>
                <a:gd name="T32" fmla="*/ 188 w 350"/>
                <a:gd name="T33" fmla="*/ 258 h 259"/>
                <a:gd name="T34" fmla="*/ 191 w 350"/>
                <a:gd name="T35" fmla="*/ 256 h 259"/>
                <a:gd name="T36" fmla="*/ 191 w 350"/>
                <a:gd name="T37" fmla="*/ 255 h 259"/>
                <a:gd name="T38" fmla="*/ 193 w 350"/>
                <a:gd name="T39" fmla="*/ 253 h 259"/>
                <a:gd name="T40" fmla="*/ 194 w 350"/>
                <a:gd name="T41" fmla="*/ 252 h 259"/>
                <a:gd name="T42" fmla="*/ 194 w 350"/>
                <a:gd name="T43" fmla="*/ 252 h 259"/>
                <a:gd name="T44" fmla="*/ 279 w 350"/>
                <a:gd name="T45" fmla="*/ 21 h 259"/>
                <a:gd name="T46" fmla="*/ 339 w 350"/>
                <a:gd name="T47" fmla="*/ 21 h 259"/>
                <a:gd name="T48" fmla="*/ 350 w 350"/>
                <a:gd name="T49" fmla="*/ 11 h 259"/>
                <a:gd name="T50" fmla="*/ 339 w 350"/>
                <a:gd name="T51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50" h="259">
                  <a:moveTo>
                    <a:pt x="339" y="0"/>
                  </a:moveTo>
                  <a:cubicBezTo>
                    <a:pt x="271" y="0"/>
                    <a:pt x="271" y="0"/>
                    <a:pt x="271" y="0"/>
                  </a:cubicBezTo>
                  <a:cubicBezTo>
                    <a:pt x="271" y="0"/>
                    <a:pt x="271" y="0"/>
                    <a:pt x="271" y="0"/>
                  </a:cubicBezTo>
                  <a:cubicBezTo>
                    <a:pt x="270" y="0"/>
                    <a:pt x="269" y="1"/>
                    <a:pt x="269" y="1"/>
                  </a:cubicBezTo>
                  <a:cubicBezTo>
                    <a:pt x="268" y="1"/>
                    <a:pt x="267" y="1"/>
                    <a:pt x="267" y="1"/>
                  </a:cubicBezTo>
                  <a:cubicBezTo>
                    <a:pt x="266" y="1"/>
                    <a:pt x="266" y="2"/>
                    <a:pt x="265" y="2"/>
                  </a:cubicBezTo>
                  <a:cubicBezTo>
                    <a:pt x="265" y="3"/>
                    <a:pt x="264" y="3"/>
                    <a:pt x="264" y="3"/>
                  </a:cubicBezTo>
                  <a:cubicBezTo>
                    <a:pt x="263" y="4"/>
                    <a:pt x="263" y="4"/>
                    <a:pt x="263" y="5"/>
                  </a:cubicBezTo>
                  <a:cubicBezTo>
                    <a:pt x="262" y="6"/>
                    <a:pt x="262" y="6"/>
                    <a:pt x="261" y="7"/>
                  </a:cubicBezTo>
                  <a:cubicBezTo>
                    <a:pt x="261" y="7"/>
                    <a:pt x="261" y="7"/>
                    <a:pt x="261" y="7"/>
                  </a:cubicBezTo>
                  <a:cubicBezTo>
                    <a:pt x="176" y="238"/>
                    <a:pt x="176" y="238"/>
                    <a:pt x="176" y="238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4" y="238"/>
                    <a:pt x="0" y="243"/>
                    <a:pt x="0" y="248"/>
                  </a:cubicBezTo>
                  <a:cubicBezTo>
                    <a:pt x="0" y="254"/>
                    <a:pt x="4" y="259"/>
                    <a:pt x="10" y="259"/>
                  </a:cubicBezTo>
                  <a:cubicBezTo>
                    <a:pt x="184" y="259"/>
                    <a:pt x="184" y="259"/>
                    <a:pt x="184" y="259"/>
                  </a:cubicBezTo>
                  <a:cubicBezTo>
                    <a:pt x="185" y="259"/>
                    <a:pt x="186" y="259"/>
                    <a:pt x="187" y="258"/>
                  </a:cubicBezTo>
                  <a:cubicBezTo>
                    <a:pt x="188" y="258"/>
                    <a:pt x="188" y="258"/>
                    <a:pt x="188" y="258"/>
                  </a:cubicBezTo>
                  <a:cubicBezTo>
                    <a:pt x="189" y="257"/>
                    <a:pt x="190" y="257"/>
                    <a:pt x="191" y="256"/>
                  </a:cubicBezTo>
                  <a:cubicBezTo>
                    <a:pt x="191" y="256"/>
                    <a:pt x="191" y="256"/>
                    <a:pt x="191" y="255"/>
                  </a:cubicBezTo>
                  <a:cubicBezTo>
                    <a:pt x="192" y="255"/>
                    <a:pt x="193" y="254"/>
                    <a:pt x="193" y="253"/>
                  </a:cubicBezTo>
                  <a:cubicBezTo>
                    <a:pt x="193" y="253"/>
                    <a:pt x="193" y="253"/>
                    <a:pt x="194" y="252"/>
                  </a:cubicBezTo>
                  <a:cubicBezTo>
                    <a:pt x="194" y="252"/>
                    <a:pt x="194" y="252"/>
                    <a:pt x="194" y="252"/>
                  </a:cubicBezTo>
                  <a:cubicBezTo>
                    <a:pt x="279" y="21"/>
                    <a:pt x="279" y="21"/>
                    <a:pt x="279" y="21"/>
                  </a:cubicBezTo>
                  <a:cubicBezTo>
                    <a:pt x="339" y="21"/>
                    <a:pt x="339" y="21"/>
                    <a:pt x="339" y="21"/>
                  </a:cubicBezTo>
                  <a:cubicBezTo>
                    <a:pt x="345" y="21"/>
                    <a:pt x="350" y="17"/>
                    <a:pt x="350" y="11"/>
                  </a:cubicBezTo>
                  <a:cubicBezTo>
                    <a:pt x="350" y="5"/>
                    <a:pt x="345" y="0"/>
                    <a:pt x="33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2" name="Oval 7"/>
            <p:cNvSpPr>
              <a:spLocks noChangeArrowheads="1"/>
            </p:cNvSpPr>
            <p:nvPr/>
          </p:nvSpPr>
          <p:spPr bwMode="auto">
            <a:xfrm>
              <a:off x="3586685" y="1317583"/>
              <a:ext cx="71201" cy="70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3" name="Oval 8"/>
            <p:cNvSpPr>
              <a:spLocks noChangeArrowheads="1"/>
            </p:cNvSpPr>
            <p:nvPr/>
          </p:nvSpPr>
          <p:spPr bwMode="auto">
            <a:xfrm>
              <a:off x="3772805" y="1317583"/>
              <a:ext cx="71201" cy="70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28371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 animBg="1"/>
      <p:bldP spid="40" grpId="0" animBg="1"/>
      <p:bldP spid="41" grpId="0"/>
      <p:bldP spid="43" grpId="0" animBg="1"/>
      <p:bldP spid="45" grpId="0" animBg="1"/>
      <p:bldP spid="46" grpId="0" animBg="1"/>
      <p:bldP spid="48" grpId="0"/>
      <p:bldP spid="49" grpId="0" animBg="1"/>
      <p:bldP spid="51" grpId="0" animBg="1"/>
      <p:bldP spid="52" grpId="0" animBg="1"/>
      <p:bldP spid="54" grpId="0"/>
      <p:bldP spid="55" grpId="0" animBg="1"/>
      <p:bldP spid="57" grpId="0" animBg="1"/>
      <p:bldP spid="58" grpId="0" animBg="1"/>
      <p:bldP spid="60" grpId="0"/>
      <p:bldP spid="61" grpId="0" animBg="1"/>
      <p:bldP spid="63" grpId="0" animBg="1"/>
      <p:bldP spid="64" grpId="0" animBg="1"/>
      <p:bldP spid="66" grpId="0"/>
      <p:bldP spid="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75210"/>
            <a:ext cx="1698171" cy="130629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98171" y="875210"/>
            <a:ext cx="10493829" cy="6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40525" y="261536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2.4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>
            <p:custDataLst>
              <p:tags r:id="rId1"/>
            </p:custDataLst>
          </p:nvPr>
        </p:nvCxnSpPr>
        <p:spPr>
          <a:xfrm>
            <a:off x="562534" y="3762103"/>
            <a:ext cx="10945213" cy="0"/>
          </a:xfrm>
          <a:prstGeom prst="line">
            <a:avLst/>
          </a:prstGeom>
          <a:ln w="28575">
            <a:solidFill>
              <a:srgbClr val="CB2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>
            <p:custDataLst>
              <p:tags r:id="rId2"/>
            </p:custDataLst>
          </p:nvPr>
        </p:nvSpPr>
        <p:spPr>
          <a:xfrm>
            <a:off x="1609680" y="3196046"/>
            <a:ext cx="1132114" cy="1132114"/>
          </a:xfrm>
          <a:prstGeom prst="ellipse">
            <a:avLst/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altLang="zh-CN" sz="4000" dirty="0"/>
              <a:t>01</a:t>
            </a:r>
            <a:endParaRPr lang="zh-CN" altLang="en-US" sz="4000" dirty="0"/>
          </a:p>
        </p:txBody>
      </p:sp>
      <p:sp>
        <p:nvSpPr>
          <p:cNvPr id="8" name="椭圆 7"/>
          <p:cNvSpPr/>
          <p:nvPr>
            <p:custDataLst>
              <p:tags r:id="rId3"/>
            </p:custDataLst>
          </p:nvPr>
        </p:nvSpPr>
        <p:spPr>
          <a:xfrm>
            <a:off x="4148494" y="3196046"/>
            <a:ext cx="1132114" cy="1132114"/>
          </a:xfrm>
          <a:prstGeom prst="ellipse">
            <a:avLst/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altLang="zh-CN" sz="4000" dirty="0"/>
              <a:t>02</a:t>
            </a:r>
            <a:endParaRPr lang="zh-CN" altLang="en-US" sz="4000" dirty="0"/>
          </a:p>
        </p:txBody>
      </p:sp>
      <p:sp>
        <p:nvSpPr>
          <p:cNvPr id="9" name="椭圆 8"/>
          <p:cNvSpPr/>
          <p:nvPr>
            <p:custDataLst>
              <p:tags r:id="rId4"/>
            </p:custDataLst>
          </p:nvPr>
        </p:nvSpPr>
        <p:spPr>
          <a:xfrm>
            <a:off x="6687308" y="3196046"/>
            <a:ext cx="1132114" cy="1132114"/>
          </a:xfrm>
          <a:prstGeom prst="ellipse">
            <a:avLst/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altLang="zh-CN" sz="4000" dirty="0"/>
              <a:t>03</a:t>
            </a:r>
            <a:endParaRPr lang="zh-CN" altLang="en-US" sz="4000" dirty="0"/>
          </a:p>
        </p:txBody>
      </p:sp>
      <p:sp>
        <p:nvSpPr>
          <p:cNvPr id="10" name="椭圆 9"/>
          <p:cNvSpPr/>
          <p:nvPr>
            <p:custDataLst>
              <p:tags r:id="rId5"/>
            </p:custDataLst>
          </p:nvPr>
        </p:nvSpPr>
        <p:spPr>
          <a:xfrm>
            <a:off x="9226123" y="3196046"/>
            <a:ext cx="1132114" cy="1132114"/>
          </a:xfrm>
          <a:prstGeom prst="ellipse">
            <a:avLst/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altLang="zh-CN" sz="4000" dirty="0"/>
              <a:t>04</a:t>
            </a:r>
            <a:endParaRPr lang="zh-CN" altLang="en-US" sz="4000" dirty="0"/>
          </a:p>
        </p:txBody>
      </p:sp>
      <p:sp>
        <p:nvSpPr>
          <p:cNvPr id="11" name="矩形: 圆角 53"/>
          <p:cNvSpPr/>
          <p:nvPr>
            <p:custDataLst>
              <p:tags r:id="rId6"/>
            </p:custDataLst>
          </p:nvPr>
        </p:nvSpPr>
        <p:spPr>
          <a:xfrm>
            <a:off x="9118326" y="2413436"/>
            <a:ext cx="1334258" cy="433108"/>
          </a:xfrm>
          <a:prstGeom prst="roundRect">
            <a:avLst>
              <a:gd name="adj" fmla="val 50000"/>
            </a:avLst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标题</a:t>
            </a:r>
          </a:p>
        </p:txBody>
      </p:sp>
      <p:sp>
        <p:nvSpPr>
          <p:cNvPr id="13" name="矩形: 圆角 54"/>
          <p:cNvSpPr/>
          <p:nvPr>
            <p:custDataLst>
              <p:tags r:id="rId7"/>
            </p:custDataLst>
          </p:nvPr>
        </p:nvSpPr>
        <p:spPr>
          <a:xfrm>
            <a:off x="6581754" y="2413436"/>
            <a:ext cx="1334258" cy="433108"/>
          </a:xfrm>
          <a:prstGeom prst="roundRect">
            <a:avLst>
              <a:gd name="adj" fmla="val 50000"/>
            </a:avLst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标题</a:t>
            </a:r>
          </a:p>
        </p:txBody>
      </p:sp>
      <p:sp>
        <p:nvSpPr>
          <p:cNvPr id="14" name="矩形: 圆角 55"/>
          <p:cNvSpPr/>
          <p:nvPr>
            <p:custDataLst>
              <p:tags r:id="rId8"/>
            </p:custDataLst>
          </p:nvPr>
        </p:nvSpPr>
        <p:spPr>
          <a:xfrm>
            <a:off x="4045181" y="2413436"/>
            <a:ext cx="1334258" cy="433108"/>
          </a:xfrm>
          <a:prstGeom prst="roundRect">
            <a:avLst>
              <a:gd name="adj" fmla="val 50000"/>
            </a:avLst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标题</a:t>
            </a:r>
            <a:endParaRPr lang="zh-CN" altLang="en-US" sz="2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矩形: 圆角 56"/>
          <p:cNvSpPr/>
          <p:nvPr>
            <p:custDataLst>
              <p:tags r:id="rId9"/>
            </p:custDataLst>
          </p:nvPr>
        </p:nvSpPr>
        <p:spPr>
          <a:xfrm>
            <a:off x="1508608" y="2413436"/>
            <a:ext cx="1334258" cy="433108"/>
          </a:xfrm>
          <a:prstGeom prst="roundRect">
            <a:avLst>
              <a:gd name="adj" fmla="val 50000"/>
            </a:avLst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标题</a:t>
            </a:r>
            <a:endParaRPr lang="zh-CN" altLang="en-US" sz="2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6" name="直接连接符 15"/>
          <p:cNvCxnSpPr/>
          <p:nvPr>
            <p:custDataLst>
              <p:tags r:id="rId10"/>
            </p:custDataLst>
          </p:nvPr>
        </p:nvCxnSpPr>
        <p:spPr>
          <a:xfrm>
            <a:off x="4760271" y="2846544"/>
            <a:ext cx="0" cy="349502"/>
          </a:xfrm>
          <a:prstGeom prst="line">
            <a:avLst/>
          </a:prstGeom>
          <a:ln>
            <a:solidFill>
              <a:srgbClr val="CB2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>
            <p:custDataLst>
              <p:tags r:id="rId11"/>
            </p:custDataLst>
          </p:nvPr>
        </p:nvCxnSpPr>
        <p:spPr>
          <a:xfrm>
            <a:off x="2153146" y="2846544"/>
            <a:ext cx="0" cy="349502"/>
          </a:xfrm>
          <a:prstGeom prst="line">
            <a:avLst/>
          </a:prstGeom>
          <a:ln>
            <a:solidFill>
              <a:srgbClr val="CB2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>
            <p:custDataLst>
              <p:tags r:id="rId12"/>
            </p:custDataLst>
          </p:nvPr>
        </p:nvCxnSpPr>
        <p:spPr>
          <a:xfrm>
            <a:off x="9771658" y="2846544"/>
            <a:ext cx="0" cy="349502"/>
          </a:xfrm>
          <a:prstGeom prst="line">
            <a:avLst/>
          </a:prstGeom>
          <a:ln>
            <a:solidFill>
              <a:srgbClr val="CB2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>
            <p:custDataLst>
              <p:tags r:id="rId13"/>
            </p:custDataLst>
          </p:nvPr>
        </p:nvCxnSpPr>
        <p:spPr>
          <a:xfrm>
            <a:off x="7295162" y="2846544"/>
            <a:ext cx="0" cy="349502"/>
          </a:xfrm>
          <a:prstGeom prst="line">
            <a:avLst/>
          </a:prstGeom>
          <a:ln>
            <a:solidFill>
              <a:srgbClr val="CB2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>
            <p:custDataLst>
              <p:tags r:id="rId14"/>
            </p:custDataLst>
          </p:nvPr>
        </p:nvSpPr>
        <p:spPr>
          <a:xfrm>
            <a:off x="940525" y="4637370"/>
            <a:ext cx="2425242" cy="1598006"/>
          </a:xfrm>
          <a:prstGeom prst="rect">
            <a:avLst/>
          </a:prstGeom>
        </p:spPr>
        <p:txBody>
          <a:bodyPr wrap="square" lIns="90000" tIns="46800" rIns="90000" bIns="46800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pPr>
              <a:spcBef>
                <a:spcPct val="0"/>
              </a:spcBef>
            </a:pPr>
            <a:r>
              <a:rPr lang="zh-CN" altLang="en-US" sz="24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4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>
            <p:custDataLst>
              <p:tags r:id="rId15"/>
            </p:custDataLst>
          </p:nvPr>
        </p:nvSpPr>
        <p:spPr>
          <a:xfrm>
            <a:off x="3480029" y="4637370"/>
            <a:ext cx="2425242" cy="1598006"/>
          </a:xfrm>
          <a:prstGeom prst="rect">
            <a:avLst/>
          </a:prstGeom>
        </p:spPr>
        <p:txBody>
          <a:bodyPr wrap="square" lIns="90000" tIns="46800" rIns="90000" bIns="46800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pPr>
              <a:spcBef>
                <a:spcPct val="0"/>
              </a:spcBef>
            </a:pPr>
            <a:r>
              <a:rPr lang="zh-CN" altLang="en-US" sz="24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4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>
            <p:custDataLst>
              <p:tags r:id="rId16"/>
            </p:custDataLst>
          </p:nvPr>
        </p:nvSpPr>
        <p:spPr>
          <a:xfrm>
            <a:off x="6019533" y="4637370"/>
            <a:ext cx="2425242" cy="1598006"/>
          </a:xfrm>
          <a:prstGeom prst="rect">
            <a:avLst/>
          </a:prstGeom>
        </p:spPr>
        <p:txBody>
          <a:bodyPr wrap="square" lIns="90000" tIns="46800" rIns="90000" bIns="46800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pPr>
              <a:spcBef>
                <a:spcPct val="0"/>
              </a:spcBef>
            </a:pPr>
            <a:r>
              <a:rPr lang="zh-CN" altLang="en-US" sz="24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4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>
            <p:custDataLst>
              <p:tags r:id="rId17"/>
            </p:custDataLst>
          </p:nvPr>
        </p:nvSpPr>
        <p:spPr>
          <a:xfrm>
            <a:off x="8559037" y="4637370"/>
            <a:ext cx="2425242" cy="1598006"/>
          </a:xfrm>
          <a:prstGeom prst="rect">
            <a:avLst/>
          </a:prstGeom>
        </p:spPr>
        <p:txBody>
          <a:bodyPr wrap="square" lIns="90000" tIns="46800" rIns="90000" bIns="46800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pPr>
              <a:spcBef>
                <a:spcPct val="0"/>
              </a:spcBef>
            </a:pPr>
            <a:r>
              <a:rPr lang="zh-CN" altLang="en-US" sz="24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4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09538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1257" y="2468880"/>
            <a:ext cx="130629" cy="1907177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44137" y="2481943"/>
            <a:ext cx="746488" cy="1907177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358536" y="2653026"/>
            <a:ext cx="1013677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/>
              <a:t>03 </a:t>
            </a:r>
            <a:r>
              <a:rPr lang="zh-CN" altLang="en-US" sz="5400" dirty="0" smtClean="0"/>
              <a:t>请在此处输入标题</a:t>
            </a:r>
            <a:endParaRPr lang="en-US" altLang="zh-CN" sz="5400" dirty="0" smtClean="0"/>
          </a:p>
          <a:p>
            <a:r>
              <a:rPr lang="zh-CN" altLang="en-US" sz="2000" dirty="0" smtClean="0"/>
              <a:t>请在这里</a:t>
            </a:r>
            <a:r>
              <a:rPr lang="zh-CN" altLang="en-US" sz="2000" dirty="0"/>
              <a:t>添加您对这一部分文字简单描述的内容</a:t>
            </a:r>
            <a:r>
              <a:rPr lang="zh-CN" altLang="en-US" sz="2000" dirty="0" smtClean="0"/>
              <a:t>，请在这里</a:t>
            </a:r>
            <a:r>
              <a:rPr lang="zh-CN" altLang="en-US" sz="2000" dirty="0"/>
              <a:t>添加您对这一部分文字简单描述的内容</a:t>
            </a:r>
            <a:r>
              <a:rPr lang="zh-CN" altLang="en-US" sz="2000" dirty="0" smtClean="0"/>
              <a:t>。</a:t>
            </a:r>
            <a:endParaRPr lang="zh-CN" altLang="en-US" sz="2000" dirty="0"/>
          </a:p>
        </p:txBody>
      </p:sp>
      <p:sp>
        <p:nvSpPr>
          <p:cNvPr id="7" name="Freeform 353"/>
          <p:cNvSpPr>
            <a:spLocks noEditPoints="1"/>
          </p:cNvSpPr>
          <p:nvPr/>
        </p:nvSpPr>
        <p:spPr bwMode="auto">
          <a:xfrm>
            <a:off x="490809" y="2795456"/>
            <a:ext cx="593011" cy="640075"/>
          </a:xfrm>
          <a:custGeom>
            <a:avLst/>
            <a:gdLst>
              <a:gd name="T0" fmla="*/ 2147483646 w 60"/>
              <a:gd name="T1" fmla="*/ 2147483646 h 64"/>
              <a:gd name="T2" fmla="*/ 2147483646 w 60"/>
              <a:gd name="T3" fmla="*/ 2147483646 h 64"/>
              <a:gd name="T4" fmla="*/ 2147483646 w 60"/>
              <a:gd name="T5" fmla="*/ 2147483646 h 64"/>
              <a:gd name="T6" fmla="*/ 2147483646 w 60"/>
              <a:gd name="T7" fmla="*/ 2147483646 h 64"/>
              <a:gd name="T8" fmla="*/ 2147483646 w 60"/>
              <a:gd name="T9" fmla="*/ 2147483646 h 64"/>
              <a:gd name="T10" fmla="*/ 2147483646 w 60"/>
              <a:gd name="T11" fmla="*/ 2147483646 h 64"/>
              <a:gd name="T12" fmla="*/ 2147483646 w 60"/>
              <a:gd name="T13" fmla="*/ 2147483646 h 64"/>
              <a:gd name="T14" fmla="*/ 2147483646 w 60"/>
              <a:gd name="T15" fmla="*/ 2147483646 h 64"/>
              <a:gd name="T16" fmla="*/ 2147483646 w 60"/>
              <a:gd name="T17" fmla="*/ 2147483646 h 64"/>
              <a:gd name="T18" fmla="*/ 2147483646 w 60"/>
              <a:gd name="T19" fmla="*/ 2147483646 h 64"/>
              <a:gd name="T20" fmla="*/ 2147483646 w 60"/>
              <a:gd name="T21" fmla="*/ 2147483646 h 64"/>
              <a:gd name="T22" fmla="*/ 2147483646 w 60"/>
              <a:gd name="T23" fmla="*/ 2147483646 h 64"/>
              <a:gd name="T24" fmla="*/ 2147483646 w 60"/>
              <a:gd name="T25" fmla="*/ 2147483646 h 64"/>
              <a:gd name="T26" fmla="*/ 2147483646 w 60"/>
              <a:gd name="T27" fmla="*/ 2147483646 h 64"/>
              <a:gd name="T28" fmla="*/ 2147483646 w 60"/>
              <a:gd name="T29" fmla="*/ 2147483646 h 64"/>
              <a:gd name="T30" fmla="*/ 2147483646 w 60"/>
              <a:gd name="T31" fmla="*/ 2147483646 h 64"/>
              <a:gd name="T32" fmla="*/ 2147483646 w 60"/>
              <a:gd name="T33" fmla="*/ 2147483646 h 64"/>
              <a:gd name="T34" fmla="*/ 2147483646 w 60"/>
              <a:gd name="T35" fmla="*/ 2147483646 h 64"/>
              <a:gd name="T36" fmla="*/ 2147483646 w 60"/>
              <a:gd name="T37" fmla="*/ 2147483646 h 64"/>
              <a:gd name="T38" fmla="*/ 2147483646 w 60"/>
              <a:gd name="T39" fmla="*/ 2147483646 h 64"/>
              <a:gd name="T40" fmla="*/ 2147483646 w 60"/>
              <a:gd name="T41" fmla="*/ 2147483646 h 64"/>
              <a:gd name="T42" fmla="*/ 2147483646 w 60"/>
              <a:gd name="T43" fmla="*/ 0 h 64"/>
              <a:gd name="T44" fmla="*/ 2147483646 w 60"/>
              <a:gd name="T45" fmla="*/ 2147483646 h 64"/>
              <a:gd name="T46" fmla="*/ 2147483646 w 60"/>
              <a:gd name="T47" fmla="*/ 2147483646 h 64"/>
              <a:gd name="T48" fmla="*/ 2147483646 w 60"/>
              <a:gd name="T49" fmla="*/ 2147483646 h 64"/>
              <a:gd name="T50" fmla="*/ 2147483646 w 60"/>
              <a:gd name="T51" fmla="*/ 2147483646 h 64"/>
              <a:gd name="T52" fmla="*/ 2147483646 w 60"/>
              <a:gd name="T53" fmla="*/ 2147483646 h 64"/>
              <a:gd name="T54" fmla="*/ 2147483646 w 60"/>
              <a:gd name="T55" fmla="*/ 2147483646 h 64"/>
              <a:gd name="T56" fmla="*/ 2147483646 w 60"/>
              <a:gd name="T57" fmla="*/ 2147483646 h 64"/>
              <a:gd name="T58" fmla="*/ 2147483646 w 60"/>
              <a:gd name="T59" fmla="*/ 2147483646 h 64"/>
              <a:gd name="T60" fmla="*/ 2147483646 w 60"/>
              <a:gd name="T61" fmla="*/ 2147483646 h 64"/>
              <a:gd name="T62" fmla="*/ 2147483646 w 60"/>
              <a:gd name="T63" fmla="*/ 2147483646 h 6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0" h="64">
                <a:moveTo>
                  <a:pt x="30" y="7"/>
                </a:moveTo>
                <a:cubicBezTo>
                  <a:pt x="19" y="7"/>
                  <a:pt x="19" y="7"/>
                  <a:pt x="19" y="7"/>
                </a:cubicBezTo>
                <a:cubicBezTo>
                  <a:pt x="20" y="11"/>
                  <a:pt x="20" y="16"/>
                  <a:pt x="22" y="20"/>
                </a:cubicBezTo>
                <a:cubicBezTo>
                  <a:pt x="23" y="25"/>
                  <a:pt x="26" y="28"/>
                  <a:pt x="30" y="28"/>
                </a:cubicBezTo>
                <a:cubicBezTo>
                  <a:pt x="30" y="28"/>
                  <a:pt x="30" y="28"/>
                  <a:pt x="30" y="28"/>
                </a:cubicBezTo>
                <a:cubicBezTo>
                  <a:pt x="35" y="28"/>
                  <a:pt x="37" y="25"/>
                  <a:pt x="39" y="20"/>
                </a:cubicBezTo>
                <a:cubicBezTo>
                  <a:pt x="40" y="16"/>
                  <a:pt x="41" y="11"/>
                  <a:pt x="41" y="7"/>
                </a:cubicBezTo>
                <a:cubicBezTo>
                  <a:pt x="30" y="7"/>
                  <a:pt x="30" y="7"/>
                  <a:pt x="30" y="7"/>
                </a:cubicBezTo>
                <a:close/>
                <a:moveTo>
                  <a:pt x="47" y="10"/>
                </a:moveTo>
                <a:cubicBezTo>
                  <a:pt x="49" y="7"/>
                  <a:pt x="49" y="7"/>
                  <a:pt x="49" y="7"/>
                </a:cubicBezTo>
                <a:cubicBezTo>
                  <a:pt x="56" y="7"/>
                  <a:pt x="56" y="7"/>
                  <a:pt x="56" y="7"/>
                </a:cubicBezTo>
                <a:cubicBezTo>
                  <a:pt x="56" y="12"/>
                  <a:pt x="54" y="16"/>
                  <a:pt x="51" y="19"/>
                </a:cubicBezTo>
                <a:cubicBezTo>
                  <a:pt x="49" y="21"/>
                  <a:pt x="46" y="23"/>
                  <a:pt x="42" y="24"/>
                </a:cubicBezTo>
                <a:cubicBezTo>
                  <a:pt x="43" y="23"/>
                  <a:pt x="43" y="22"/>
                  <a:pt x="43" y="21"/>
                </a:cubicBezTo>
                <a:cubicBezTo>
                  <a:pt x="45" y="17"/>
                  <a:pt x="45" y="13"/>
                  <a:pt x="45" y="9"/>
                </a:cubicBezTo>
                <a:cubicBezTo>
                  <a:pt x="47" y="10"/>
                  <a:pt x="47" y="10"/>
                  <a:pt x="47" y="10"/>
                </a:cubicBezTo>
                <a:close/>
                <a:moveTo>
                  <a:pt x="39" y="29"/>
                </a:moveTo>
                <a:cubicBezTo>
                  <a:pt x="38" y="30"/>
                  <a:pt x="37" y="31"/>
                  <a:pt x="36" y="32"/>
                </a:cubicBezTo>
                <a:cubicBezTo>
                  <a:pt x="36" y="36"/>
                  <a:pt x="36" y="36"/>
                  <a:pt x="36" y="36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9"/>
                  <a:pt x="36" y="41"/>
                  <a:pt x="37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48"/>
                  <a:pt x="44" y="48"/>
                  <a:pt x="44" y="48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64"/>
                  <a:pt x="47" y="64"/>
                  <a:pt x="47" y="64"/>
                </a:cubicBezTo>
                <a:cubicBezTo>
                  <a:pt x="14" y="64"/>
                  <a:pt x="14" y="64"/>
                  <a:pt x="14" y="64"/>
                </a:cubicBezTo>
                <a:cubicBezTo>
                  <a:pt x="14" y="48"/>
                  <a:pt x="14" y="48"/>
                  <a:pt x="14" y="48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4"/>
                  <a:pt x="16" y="44"/>
                  <a:pt x="16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5" y="41"/>
                  <a:pt x="25" y="39"/>
                  <a:pt x="26" y="36"/>
                </a:cubicBezTo>
                <a:cubicBezTo>
                  <a:pt x="25" y="36"/>
                  <a:pt x="25" y="36"/>
                  <a:pt x="25" y="36"/>
                </a:cubicBezTo>
                <a:cubicBezTo>
                  <a:pt x="25" y="32"/>
                  <a:pt x="25" y="32"/>
                  <a:pt x="25" y="32"/>
                </a:cubicBezTo>
                <a:cubicBezTo>
                  <a:pt x="23" y="31"/>
                  <a:pt x="22" y="30"/>
                  <a:pt x="21" y="29"/>
                </a:cubicBezTo>
                <a:cubicBezTo>
                  <a:pt x="20" y="31"/>
                  <a:pt x="20" y="31"/>
                  <a:pt x="20" y="31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27"/>
                  <a:pt x="17" y="27"/>
                  <a:pt x="17" y="27"/>
                </a:cubicBezTo>
                <a:cubicBezTo>
                  <a:pt x="13" y="26"/>
                  <a:pt x="10" y="24"/>
                  <a:pt x="7" y="21"/>
                </a:cubicBezTo>
                <a:cubicBezTo>
                  <a:pt x="3" y="18"/>
                  <a:pt x="1" y="12"/>
                  <a:pt x="0" y="5"/>
                </a:cubicBezTo>
                <a:cubicBezTo>
                  <a:pt x="2" y="3"/>
                  <a:pt x="2" y="3"/>
                  <a:pt x="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3" y="0"/>
                  <a:pt x="13" y="0"/>
                  <a:pt x="13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3"/>
                  <a:pt x="48" y="3"/>
                  <a:pt x="48" y="3"/>
                </a:cubicBezTo>
                <a:cubicBezTo>
                  <a:pt x="59" y="3"/>
                  <a:pt x="59" y="3"/>
                  <a:pt x="59" y="3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12"/>
                  <a:pt x="57" y="18"/>
                  <a:pt x="54" y="21"/>
                </a:cubicBezTo>
                <a:cubicBezTo>
                  <a:pt x="51" y="24"/>
                  <a:pt x="47" y="26"/>
                  <a:pt x="43" y="27"/>
                </a:cubicBezTo>
                <a:cubicBezTo>
                  <a:pt x="44" y="30"/>
                  <a:pt x="44" y="30"/>
                  <a:pt x="44" y="30"/>
                </a:cubicBezTo>
                <a:cubicBezTo>
                  <a:pt x="40" y="31"/>
                  <a:pt x="40" y="31"/>
                  <a:pt x="40" y="31"/>
                </a:cubicBezTo>
                <a:cubicBezTo>
                  <a:pt x="39" y="29"/>
                  <a:pt x="39" y="29"/>
                  <a:pt x="39" y="29"/>
                </a:cubicBezTo>
                <a:close/>
                <a:moveTo>
                  <a:pt x="14" y="10"/>
                </a:moveTo>
                <a:cubicBezTo>
                  <a:pt x="12" y="7"/>
                  <a:pt x="12" y="7"/>
                  <a:pt x="12" y="7"/>
                </a:cubicBezTo>
                <a:cubicBezTo>
                  <a:pt x="4" y="7"/>
                  <a:pt x="4" y="7"/>
                  <a:pt x="4" y="7"/>
                </a:cubicBezTo>
                <a:cubicBezTo>
                  <a:pt x="5" y="12"/>
                  <a:pt x="7" y="16"/>
                  <a:pt x="9" y="19"/>
                </a:cubicBezTo>
                <a:cubicBezTo>
                  <a:pt x="12" y="21"/>
                  <a:pt x="15" y="23"/>
                  <a:pt x="18" y="24"/>
                </a:cubicBezTo>
                <a:cubicBezTo>
                  <a:pt x="18" y="23"/>
                  <a:pt x="17" y="22"/>
                  <a:pt x="17" y="21"/>
                </a:cubicBezTo>
                <a:cubicBezTo>
                  <a:pt x="16" y="17"/>
                  <a:pt x="15" y="13"/>
                  <a:pt x="15" y="9"/>
                </a:cubicBezTo>
                <a:cubicBezTo>
                  <a:pt x="14" y="10"/>
                  <a:pt x="14" y="10"/>
                  <a:pt x="14" y="10"/>
                </a:cubicBezTo>
                <a:close/>
                <a:moveTo>
                  <a:pt x="19" y="51"/>
                </a:moveTo>
                <a:cubicBezTo>
                  <a:pt x="19" y="60"/>
                  <a:pt x="19" y="60"/>
                  <a:pt x="19" y="60"/>
                </a:cubicBezTo>
                <a:cubicBezTo>
                  <a:pt x="42" y="60"/>
                  <a:pt x="42" y="60"/>
                  <a:pt x="42" y="60"/>
                </a:cubicBezTo>
                <a:cubicBezTo>
                  <a:pt x="42" y="51"/>
                  <a:pt x="42" y="51"/>
                  <a:pt x="42" y="51"/>
                </a:cubicBezTo>
                <a:lnTo>
                  <a:pt x="19" y="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55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75210"/>
            <a:ext cx="1698171" cy="130629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98171" y="875210"/>
            <a:ext cx="10493829" cy="6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40525" y="261536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3.1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359614" y="1638825"/>
            <a:ext cx="9430306" cy="4539906"/>
            <a:chOff x="854075" y="1628775"/>
            <a:chExt cx="10018713" cy="4933950"/>
          </a:xfrm>
        </p:grpSpPr>
        <p:sp>
          <p:nvSpPr>
            <p:cNvPr id="37" name="任意多边形 36"/>
            <p:cNvSpPr/>
            <p:nvPr/>
          </p:nvSpPr>
          <p:spPr>
            <a:xfrm>
              <a:off x="5341938" y="5162550"/>
              <a:ext cx="1044575" cy="1044575"/>
            </a:xfrm>
            <a:custGeom>
              <a:avLst/>
              <a:gdLst>
                <a:gd name="connsiteX0" fmla="*/ 390398 w 780796"/>
                <a:gd name="connsiteY0" fmla="*/ 0 h 780796"/>
                <a:gd name="connsiteX1" fmla="*/ 780796 w 780796"/>
                <a:gd name="connsiteY1" fmla="*/ 390398 h 780796"/>
                <a:gd name="connsiteX2" fmla="*/ 390398 w 780796"/>
                <a:gd name="connsiteY2" fmla="*/ 780796 h 780796"/>
                <a:gd name="connsiteX3" fmla="*/ 0 w 780796"/>
                <a:gd name="connsiteY3" fmla="*/ 390398 h 780796"/>
                <a:gd name="connsiteX4" fmla="*/ 13 w 780796"/>
                <a:gd name="connsiteY4" fmla="*/ 390270 h 780796"/>
                <a:gd name="connsiteX5" fmla="*/ 372619 w 780796"/>
                <a:gd name="connsiteY5" fmla="*/ 390270 h 780796"/>
                <a:gd name="connsiteX6" fmla="*/ 372619 w 780796"/>
                <a:gd name="connsiteY6" fmla="*/ 1792 h 78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0796" h="780796">
                  <a:moveTo>
                    <a:pt x="390398" y="0"/>
                  </a:moveTo>
                  <a:cubicBezTo>
                    <a:pt x="606009" y="0"/>
                    <a:pt x="780796" y="174787"/>
                    <a:pt x="780796" y="390398"/>
                  </a:cubicBezTo>
                  <a:cubicBezTo>
                    <a:pt x="780796" y="606009"/>
                    <a:pt x="606009" y="780796"/>
                    <a:pt x="390398" y="780796"/>
                  </a:cubicBezTo>
                  <a:cubicBezTo>
                    <a:pt x="174787" y="780796"/>
                    <a:pt x="0" y="606009"/>
                    <a:pt x="0" y="390398"/>
                  </a:cubicBezTo>
                  <a:lnTo>
                    <a:pt x="13" y="390270"/>
                  </a:lnTo>
                  <a:lnTo>
                    <a:pt x="372619" y="390270"/>
                  </a:lnTo>
                  <a:lnTo>
                    <a:pt x="372619" y="1792"/>
                  </a:lnTo>
                  <a:close/>
                </a:path>
              </a:pathLst>
            </a:custGeom>
            <a:solidFill>
              <a:srgbClr val="CB2E2E"/>
            </a:solidFill>
            <a:ln>
              <a:solidFill>
                <a:srgbClr val="CB2E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>
                <a:solidFill>
                  <a:srgbClr val="5F5F5F"/>
                </a:solidFill>
              </a:endParaRPr>
            </a:p>
          </p:txBody>
        </p:sp>
        <p:sp>
          <p:nvSpPr>
            <p:cNvPr id="38" name="任意多边形 37"/>
            <p:cNvSpPr/>
            <p:nvPr/>
          </p:nvSpPr>
          <p:spPr>
            <a:xfrm>
              <a:off x="5341938" y="3638550"/>
              <a:ext cx="1044575" cy="1044575"/>
            </a:xfrm>
            <a:custGeom>
              <a:avLst/>
              <a:gdLst>
                <a:gd name="connsiteX0" fmla="*/ 390398 w 780796"/>
                <a:gd name="connsiteY0" fmla="*/ 0 h 780796"/>
                <a:gd name="connsiteX1" fmla="*/ 780796 w 780796"/>
                <a:gd name="connsiteY1" fmla="*/ 390398 h 780796"/>
                <a:gd name="connsiteX2" fmla="*/ 390398 w 780796"/>
                <a:gd name="connsiteY2" fmla="*/ 780796 h 780796"/>
                <a:gd name="connsiteX3" fmla="*/ 0 w 780796"/>
                <a:gd name="connsiteY3" fmla="*/ 390398 h 780796"/>
                <a:gd name="connsiteX4" fmla="*/ 13 w 780796"/>
                <a:gd name="connsiteY4" fmla="*/ 390270 h 780796"/>
                <a:gd name="connsiteX5" fmla="*/ 372619 w 780796"/>
                <a:gd name="connsiteY5" fmla="*/ 390270 h 780796"/>
                <a:gd name="connsiteX6" fmla="*/ 372619 w 780796"/>
                <a:gd name="connsiteY6" fmla="*/ 1792 h 78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0796" h="780796">
                  <a:moveTo>
                    <a:pt x="390398" y="0"/>
                  </a:moveTo>
                  <a:cubicBezTo>
                    <a:pt x="606009" y="0"/>
                    <a:pt x="780796" y="174787"/>
                    <a:pt x="780796" y="390398"/>
                  </a:cubicBezTo>
                  <a:cubicBezTo>
                    <a:pt x="780796" y="606009"/>
                    <a:pt x="606009" y="780796"/>
                    <a:pt x="390398" y="780796"/>
                  </a:cubicBezTo>
                  <a:cubicBezTo>
                    <a:pt x="174787" y="780796"/>
                    <a:pt x="0" y="606009"/>
                    <a:pt x="0" y="390398"/>
                  </a:cubicBezTo>
                  <a:lnTo>
                    <a:pt x="13" y="390270"/>
                  </a:lnTo>
                  <a:lnTo>
                    <a:pt x="372619" y="390270"/>
                  </a:lnTo>
                  <a:lnTo>
                    <a:pt x="372619" y="1792"/>
                  </a:lnTo>
                  <a:close/>
                </a:path>
              </a:pathLst>
            </a:custGeom>
            <a:solidFill>
              <a:srgbClr val="CB2E2E"/>
            </a:solidFill>
            <a:ln>
              <a:solidFill>
                <a:srgbClr val="CB2E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>
                <a:solidFill>
                  <a:srgbClr val="5F5F5F"/>
                </a:solidFill>
              </a:endParaRPr>
            </a:p>
          </p:txBody>
        </p:sp>
        <p:sp>
          <p:nvSpPr>
            <p:cNvPr id="39" name="任意多边形 38"/>
            <p:cNvSpPr/>
            <p:nvPr/>
          </p:nvSpPr>
          <p:spPr>
            <a:xfrm>
              <a:off x="5341938" y="2106613"/>
              <a:ext cx="1044575" cy="1044575"/>
            </a:xfrm>
            <a:custGeom>
              <a:avLst/>
              <a:gdLst>
                <a:gd name="connsiteX0" fmla="*/ 390398 w 780796"/>
                <a:gd name="connsiteY0" fmla="*/ 0 h 780796"/>
                <a:gd name="connsiteX1" fmla="*/ 780796 w 780796"/>
                <a:gd name="connsiteY1" fmla="*/ 390398 h 780796"/>
                <a:gd name="connsiteX2" fmla="*/ 390398 w 780796"/>
                <a:gd name="connsiteY2" fmla="*/ 780796 h 780796"/>
                <a:gd name="connsiteX3" fmla="*/ 0 w 780796"/>
                <a:gd name="connsiteY3" fmla="*/ 390398 h 780796"/>
                <a:gd name="connsiteX4" fmla="*/ 13 w 780796"/>
                <a:gd name="connsiteY4" fmla="*/ 390270 h 780796"/>
                <a:gd name="connsiteX5" fmla="*/ 372619 w 780796"/>
                <a:gd name="connsiteY5" fmla="*/ 390270 h 780796"/>
                <a:gd name="connsiteX6" fmla="*/ 372619 w 780796"/>
                <a:gd name="connsiteY6" fmla="*/ 1792 h 78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0796" h="780796">
                  <a:moveTo>
                    <a:pt x="390398" y="0"/>
                  </a:moveTo>
                  <a:cubicBezTo>
                    <a:pt x="606009" y="0"/>
                    <a:pt x="780796" y="174787"/>
                    <a:pt x="780796" y="390398"/>
                  </a:cubicBezTo>
                  <a:cubicBezTo>
                    <a:pt x="780796" y="606009"/>
                    <a:pt x="606009" y="780796"/>
                    <a:pt x="390398" y="780796"/>
                  </a:cubicBezTo>
                  <a:cubicBezTo>
                    <a:pt x="174787" y="780796"/>
                    <a:pt x="0" y="606009"/>
                    <a:pt x="0" y="390398"/>
                  </a:cubicBezTo>
                  <a:lnTo>
                    <a:pt x="13" y="390270"/>
                  </a:lnTo>
                  <a:lnTo>
                    <a:pt x="372619" y="390270"/>
                  </a:lnTo>
                  <a:lnTo>
                    <a:pt x="372619" y="1792"/>
                  </a:lnTo>
                  <a:close/>
                </a:path>
              </a:pathLst>
            </a:custGeom>
            <a:solidFill>
              <a:srgbClr val="CB2E2E"/>
            </a:solidFill>
            <a:ln>
              <a:solidFill>
                <a:srgbClr val="CB2E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>
                <a:solidFill>
                  <a:srgbClr val="5F5F5F"/>
                </a:solidFill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>
            <a:xfrm>
              <a:off x="5864225" y="1628775"/>
              <a:ext cx="0" cy="4933950"/>
            </a:xfrm>
            <a:prstGeom prst="line">
              <a:avLst/>
            </a:prstGeom>
            <a:ln w="28575">
              <a:solidFill>
                <a:srgbClr val="CB2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椭圆 40"/>
            <p:cNvSpPr/>
            <p:nvPr/>
          </p:nvSpPr>
          <p:spPr>
            <a:xfrm>
              <a:off x="5453063" y="2219325"/>
              <a:ext cx="820737" cy="820738"/>
            </a:xfrm>
            <a:prstGeom prst="ellipse">
              <a:avLst/>
            </a:prstGeom>
            <a:solidFill>
              <a:srgbClr val="D7D7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dirty="0" smtClean="0">
                  <a:solidFill>
                    <a:srgbClr val="5F5F5F"/>
                  </a:solidFill>
                </a:rPr>
                <a:t>01</a:t>
              </a:r>
              <a:endParaRPr lang="zh-CN" altLang="en-US" sz="2400" dirty="0">
                <a:solidFill>
                  <a:srgbClr val="5F5F5F"/>
                </a:solidFill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5453063" y="3751263"/>
              <a:ext cx="820737" cy="819150"/>
            </a:xfrm>
            <a:prstGeom prst="ellipse">
              <a:avLst/>
            </a:prstGeom>
            <a:solidFill>
              <a:srgbClr val="D7D7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dirty="0" smtClean="0">
                  <a:solidFill>
                    <a:srgbClr val="5F5F5F"/>
                  </a:solidFill>
                </a:rPr>
                <a:t>02</a:t>
              </a:r>
              <a:endParaRPr lang="zh-CN" altLang="en-US" sz="2400" dirty="0">
                <a:solidFill>
                  <a:srgbClr val="5F5F5F"/>
                </a:solidFill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5453063" y="5283200"/>
              <a:ext cx="820737" cy="819150"/>
            </a:xfrm>
            <a:prstGeom prst="ellipse">
              <a:avLst/>
            </a:prstGeom>
            <a:solidFill>
              <a:srgbClr val="D7D7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dirty="0" smtClean="0">
                  <a:solidFill>
                    <a:srgbClr val="5F5F5F"/>
                  </a:solidFill>
                </a:rPr>
                <a:t>03</a:t>
              </a:r>
              <a:endParaRPr lang="zh-CN" altLang="en-US" sz="2400" dirty="0">
                <a:solidFill>
                  <a:srgbClr val="5F5F5F"/>
                </a:solidFill>
              </a:endParaRPr>
            </a:p>
          </p:txBody>
        </p:sp>
        <p:sp>
          <p:nvSpPr>
            <p:cNvPr id="44" name="任意多边形 43"/>
            <p:cNvSpPr/>
            <p:nvPr/>
          </p:nvSpPr>
          <p:spPr>
            <a:xfrm rot="5400000">
              <a:off x="2370932" y="470693"/>
              <a:ext cx="1155700" cy="4189413"/>
            </a:xfrm>
            <a:custGeom>
              <a:avLst/>
              <a:gdLst>
                <a:gd name="connsiteX0" fmla="*/ 0 w 1156448"/>
                <a:gd name="connsiteY0" fmla="*/ 3996014 h 4188759"/>
                <a:gd name="connsiteX1" fmla="*/ 0 w 1156448"/>
                <a:gd name="connsiteY1" fmla="*/ 602881 h 4188759"/>
                <a:gd name="connsiteX2" fmla="*/ 192745 w 1156448"/>
                <a:gd name="connsiteY2" fmla="*/ 410136 h 4188759"/>
                <a:gd name="connsiteX3" fmla="*/ 612131 w 1156448"/>
                <a:gd name="connsiteY3" fmla="*/ 410136 h 4188759"/>
                <a:gd name="connsiteX4" fmla="*/ 789354 w 1156448"/>
                <a:gd name="connsiteY4" fmla="*/ 0 h 4188759"/>
                <a:gd name="connsiteX5" fmla="*/ 966576 w 1156448"/>
                <a:gd name="connsiteY5" fmla="*/ 410136 h 4188759"/>
                <a:gd name="connsiteX6" fmla="*/ 963705 w 1156448"/>
                <a:gd name="connsiteY6" fmla="*/ 410136 h 4188759"/>
                <a:gd name="connsiteX7" fmla="*/ 1038728 w 1156448"/>
                <a:gd name="connsiteY7" fmla="*/ 425283 h 4188759"/>
                <a:gd name="connsiteX8" fmla="*/ 1156448 w 1156448"/>
                <a:gd name="connsiteY8" fmla="*/ 602881 h 4188759"/>
                <a:gd name="connsiteX9" fmla="*/ 1156448 w 1156448"/>
                <a:gd name="connsiteY9" fmla="*/ 3996014 h 4188759"/>
                <a:gd name="connsiteX10" fmla="*/ 963703 w 1156448"/>
                <a:gd name="connsiteY10" fmla="*/ 4188759 h 4188759"/>
                <a:gd name="connsiteX11" fmla="*/ 192745 w 1156448"/>
                <a:gd name="connsiteY11" fmla="*/ 4188759 h 4188759"/>
                <a:gd name="connsiteX12" fmla="*/ 0 w 1156448"/>
                <a:gd name="connsiteY12" fmla="*/ 3996014 h 4188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6448" h="4188759">
                  <a:moveTo>
                    <a:pt x="0" y="3996014"/>
                  </a:moveTo>
                  <a:lnTo>
                    <a:pt x="0" y="602881"/>
                  </a:lnTo>
                  <a:cubicBezTo>
                    <a:pt x="0" y="496431"/>
                    <a:pt x="86295" y="410136"/>
                    <a:pt x="192745" y="410136"/>
                  </a:cubicBezTo>
                  <a:lnTo>
                    <a:pt x="612131" y="410136"/>
                  </a:lnTo>
                  <a:lnTo>
                    <a:pt x="789354" y="0"/>
                  </a:lnTo>
                  <a:lnTo>
                    <a:pt x="966576" y="410136"/>
                  </a:lnTo>
                  <a:lnTo>
                    <a:pt x="963705" y="410136"/>
                  </a:lnTo>
                  <a:lnTo>
                    <a:pt x="1038728" y="425283"/>
                  </a:lnTo>
                  <a:cubicBezTo>
                    <a:pt x="1107907" y="454543"/>
                    <a:pt x="1156448" y="523043"/>
                    <a:pt x="1156448" y="602881"/>
                  </a:cubicBezTo>
                  <a:lnTo>
                    <a:pt x="1156448" y="3996014"/>
                  </a:lnTo>
                  <a:cubicBezTo>
                    <a:pt x="1156448" y="4102464"/>
                    <a:pt x="1070153" y="4188759"/>
                    <a:pt x="963703" y="4188759"/>
                  </a:cubicBezTo>
                  <a:lnTo>
                    <a:pt x="192745" y="4188759"/>
                  </a:lnTo>
                  <a:cubicBezTo>
                    <a:pt x="86295" y="4188759"/>
                    <a:pt x="0" y="4102464"/>
                    <a:pt x="0" y="3996014"/>
                  </a:cubicBezTo>
                  <a:close/>
                </a:path>
              </a:pathLst>
            </a:custGeom>
            <a:solidFill>
              <a:srgbClr val="D7D7D7">
                <a:alpha val="40000"/>
              </a:srgbClr>
            </a:solidFill>
            <a:ln>
              <a:solidFill>
                <a:srgbClr val="D7D7D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dirty="0">
                <a:solidFill>
                  <a:srgbClr val="5F5F5F"/>
                </a:solidFill>
              </a:endParaRPr>
            </a:p>
          </p:txBody>
        </p:sp>
        <p:sp>
          <p:nvSpPr>
            <p:cNvPr id="45" name="任意多边形 44"/>
            <p:cNvSpPr/>
            <p:nvPr/>
          </p:nvSpPr>
          <p:spPr>
            <a:xfrm rot="16200000">
              <a:off x="7687469" y="2426494"/>
              <a:ext cx="2181225" cy="4189413"/>
            </a:xfrm>
            <a:custGeom>
              <a:avLst/>
              <a:gdLst>
                <a:gd name="connsiteX0" fmla="*/ 0 w 1156448"/>
                <a:gd name="connsiteY0" fmla="*/ 3996014 h 4188759"/>
                <a:gd name="connsiteX1" fmla="*/ 0 w 1156448"/>
                <a:gd name="connsiteY1" fmla="*/ 602881 h 4188759"/>
                <a:gd name="connsiteX2" fmla="*/ 192745 w 1156448"/>
                <a:gd name="connsiteY2" fmla="*/ 410136 h 4188759"/>
                <a:gd name="connsiteX3" fmla="*/ 612131 w 1156448"/>
                <a:gd name="connsiteY3" fmla="*/ 410136 h 4188759"/>
                <a:gd name="connsiteX4" fmla="*/ 789354 w 1156448"/>
                <a:gd name="connsiteY4" fmla="*/ 0 h 4188759"/>
                <a:gd name="connsiteX5" fmla="*/ 966576 w 1156448"/>
                <a:gd name="connsiteY5" fmla="*/ 410136 h 4188759"/>
                <a:gd name="connsiteX6" fmla="*/ 963705 w 1156448"/>
                <a:gd name="connsiteY6" fmla="*/ 410136 h 4188759"/>
                <a:gd name="connsiteX7" fmla="*/ 1038728 w 1156448"/>
                <a:gd name="connsiteY7" fmla="*/ 425283 h 4188759"/>
                <a:gd name="connsiteX8" fmla="*/ 1156448 w 1156448"/>
                <a:gd name="connsiteY8" fmla="*/ 602881 h 4188759"/>
                <a:gd name="connsiteX9" fmla="*/ 1156448 w 1156448"/>
                <a:gd name="connsiteY9" fmla="*/ 3996014 h 4188759"/>
                <a:gd name="connsiteX10" fmla="*/ 963703 w 1156448"/>
                <a:gd name="connsiteY10" fmla="*/ 4188759 h 4188759"/>
                <a:gd name="connsiteX11" fmla="*/ 192745 w 1156448"/>
                <a:gd name="connsiteY11" fmla="*/ 4188759 h 4188759"/>
                <a:gd name="connsiteX12" fmla="*/ 0 w 1156448"/>
                <a:gd name="connsiteY12" fmla="*/ 3996014 h 4188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6448" h="4188759">
                  <a:moveTo>
                    <a:pt x="0" y="3996014"/>
                  </a:moveTo>
                  <a:lnTo>
                    <a:pt x="0" y="602881"/>
                  </a:lnTo>
                  <a:cubicBezTo>
                    <a:pt x="0" y="496431"/>
                    <a:pt x="86295" y="410136"/>
                    <a:pt x="192745" y="410136"/>
                  </a:cubicBezTo>
                  <a:lnTo>
                    <a:pt x="612131" y="410136"/>
                  </a:lnTo>
                  <a:lnTo>
                    <a:pt x="789354" y="0"/>
                  </a:lnTo>
                  <a:lnTo>
                    <a:pt x="966576" y="410136"/>
                  </a:lnTo>
                  <a:lnTo>
                    <a:pt x="963705" y="410136"/>
                  </a:lnTo>
                  <a:lnTo>
                    <a:pt x="1038728" y="425283"/>
                  </a:lnTo>
                  <a:cubicBezTo>
                    <a:pt x="1107907" y="454543"/>
                    <a:pt x="1156448" y="523043"/>
                    <a:pt x="1156448" y="602881"/>
                  </a:cubicBezTo>
                  <a:lnTo>
                    <a:pt x="1156448" y="3996014"/>
                  </a:lnTo>
                  <a:cubicBezTo>
                    <a:pt x="1156448" y="4102464"/>
                    <a:pt x="1070153" y="4188759"/>
                    <a:pt x="963703" y="4188759"/>
                  </a:cubicBezTo>
                  <a:lnTo>
                    <a:pt x="192745" y="4188759"/>
                  </a:lnTo>
                  <a:cubicBezTo>
                    <a:pt x="86295" y="4188759"/>
                    <a:pt x="0" y="4102464"/>
                    <a:pt x="0" y="3996014"/>
                  </a:cubicBezTo>
                  <a:close/>
                </a:path>
              </a:pathLst>
            </a:custGeom>
            <a:solidFill>
              <a:srgbClr val="D7D7D7">
                <a:alpha val="40000"/>
              </a:srgbClr>
            </a:solidFill>
            <a:ln w="28575">
              <a:solidFill>
                <a:srgbClr val="D7D7D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dirty="0">
                <a:solidFill>
                  <a:srgbClr val="5F5F5F"/>
                </a:solidFill>
              </a:endParaRPr>
            </a:p>
          </p:txBody>
        </p:sp>
        <p:sp>
          <p:nvSpPr>
            <p:cNvPr id="46" name="任意多边形 45"/>
            <p:cNvSpPr/>
            <p:nvPr/>
          </p:nvSpPr>
          <p:spPr>
            <a:xfrm rot="5400000">
              <a:off x="1968500" y="3171826"/>
              <a:ext cx="2097087" cy="4189412"/>
            </a:xfrm>
            <a:custGeom>
              <a:avLst/>
              <a:gdLst>
                <a:gd name="connsiteX0" fmla="*/ 0 w 1156448"/>
                <a:gd name="connsiteY0" fmla="*/ 3996014 h 4188759"/>
                <a:gd name="connsiteX1" fmla="*/ 0 w 1156448"/>
                <a:gd name="connsiteY1" fmla="*/ 602881 h 4188759"/>
                <a:gd name="connsiteX2" fmla="*/ 192745 w 1156448"/>
                <a:gd name="connsiteY2" fmla="*/ 410136 h 4188759"/>
                <a:gd name="connsiteX3" fmla="*/ 612131 w 1156448"/>
                <a:gd name="connsiteY3" fmla="*/ 410136 h 4188759"/>
                <a:gd name="connsiteX4" fmla="*/ 789354 w 1156448"/>
                <a:gd name="connsiteY4" fmla="*/ 0 h 4188759"/>
                <a:gd name="connsiteX5" fmla="*/ 966576 w 1156448"/>
                <a:gd name="connsiteY5" fmla="*/ 410136 h 4188759"/>
                <a:gd name="connsiteX6" fmla="*/ 963705 w 1156448"/>
                <a:gd name="connsiteY6" fmla="*/ 410136 h 4188759"/>
                <a:gd name="connsiteX7" fmla="*/ 1038728 w 1156448"/>
                <a:gd name="connsiteY7" fmla="*/ 425283 h 4188759"/>
                <a:gd name="connsiteX8" fmla="*/ 1156448 w 1156448"/>
                <a:gd name="connsiteY8" fmla="*/ 602881 h 4188759"/>
                <a:gd name="connsiteX9" fmla="*/ 1156448 w 1156448"/>
                <a:gd name="connsiteY9" fmla="*/ 3996014 h 4188759"/>
                <a:gd name="connsiteX10" fmla="*/ 963703 w 1156448"/>
                <a:gd name="connsiteY10" fmla="*/ 4188759 h 4188759"/>
                <a:gd name="connsiteX11" fmla="*/ 192745 w 1156448"/>
                <a:gd name="connsiteY11" fmla="*/ 4188759 h 4188759"/>
                <a:gd name="connsiteX12" fmla="*/ 0 w 1156448"/>
                <a:gd name="connsiteY12" fmla="*/ 3996014 h 4188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6448" h="4188759">
                  <a:moveTo>
                    <a:pt x="0" y="3996014"/>
                  </a:moveTo>
                  <a:lnTo>
                    <a:pt x="0" y="602881"/>
                  </a:lnTo>
                  <a:cubicBezTo>
                    <a:pt x="0" y="496431"/>
                    <a:pt x="86295" y="410136"/>
                    <a:pt x="192745" y="410136"/>
                  </a:cubicBezTo>
                  <a:lnTo>
                    <a:pt x="612131" y="410136"/>
                  </a:lnTo>
                  <a:lnTo>
                    <a:pt x="789354" y="0"/>
                  </a:lnTo>
                  <a:lnTo>
                    <a:pt x="966576" y="410136"/>
                  </a:lnTo>
                  <a:lnTo>
                    <a:pt x="963705" y="410136"/>
                  </a:lnTo>
                  <a:lnTo>
                    <a:pt x="1038728" y="425283"/>
                  </a:lnTo>
                  <a:cubicBezTo>
                    <a:pt x="1107907" y="454543"/>
                    <a:pt x="1156448" y="523043"/>
                    <a:pt x="1156448" y="602881"/>
                  </a:cubicBezTo>
                  <a:lnTo>
                    <a:pt x="1156448" y="3996014"/>
                  </a:lnTo>
                  <a:cubicBezTo>
                    <a:pt x="1156448" y="4102464"/>
                    <a:pt x="1070153" y="4188759"/>
                    <a:pt x="963703" y="4188759"/>
                  </a:cubicBezTo>
                  <a:lnTo>
                    <a:pt x="192745" y="4188759"/>
                  </a:lnTo>
                  <a:cubicBezTo>
                    <a:pt x="86295" y="4188759"/>
                    <a:pt x="0" y="4102464"/>
                    <a:pt x="0" y="3996014"/>
                  </a:cubicBezTo>
                  <a:close/>
                </a:path>
              </a:pathLst>
            </a:custGeom>
            <a:solidFill>
              <a:srgbClr val="D7D7D7">
                <a:alpha val="40000"/>
              </a:srgbClr>
            </a:solidFill>
            <a:ln>
              <a:solidFill>
                <a:srgbClr val="D7D7D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dirty="0">
                <a:solidFill>
                  <a:srgbClr val="5F5F5F"/>
                </a:solidFill>
              </a:endParaRPr>
            </a:p>
          </p:txBody>
        </p:sp>
        <p:sp>
          <p:nvSpPr>
            <p:cNvPr id="47" name="文本框 16"/>
            <p:cNvSpPr txBox="1">
              <a:spLocks noChangeArrowheads="1"/>
            </p:cNvSpPr>
            <p:nvPr/>
          </p:nvSpPr>
          <p:spPr bwMode="auto">
            <a:xfrm>
              <a:off x="1300163" y="2219325"/>
              <a:ext cx="3070226" cy="802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1400" dirty="0">
                  <a:latin typeface="微软雅黑" panose="020B0503020204020204" charset="-122"/>
                  <a:ea typeface="微软雅黑" panose="020B0503020204020204" charset="-122"/>
                </a:rPr>
                <a:t>在此处输入文字对自己</a:t>
              </a:r>
              <a:r>
                <a:rPr lang="en-US" altLang="zh-CN" sz="1400" dirty="0"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1400" dirty="0">
                  <a:latin typeface="微软雅黑" panose="020B0503020204020204" charset="-122"/>
                  <a:ea typeface="微软雅黑" panose="020B0503020204020204" charset="-122"/>
                </a:rPr>
                <a:t>公司所需人才的基本特征进行介绍，简单进行</a:t>
              </a:r>
              <a:r>
                <a:rPr lang="zh-CN" altLang="en-US" sz="1400" dirty="0" smtClean="0">
                  <a:latin typeface="微软雅黑" panose="020B0503020204020204" charset="-122"/>
                  <a:ea typeface="微软雅黑" panose="020B0503020204020204" charset="-122"/>
                </a:rPr>
                <a:t>叙述。</a:t>
              </a:r>
              <a:endParaRPr lang="en-US" altLang="en-US" sz="14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8" name="文本框 17"/>
            <p:cNvSpPr txBox="1">
              <a:spLocks noChangeArrowheads="1"/>
            </p:cNvSpPr>
            <p:nvPr/>
          </p:nvSpPr>
          <p:spPr bwMode="auto">
            <a:xfrm>
              <a:off x="7550149" y="3686175"/>
              <a:ext cx="3013075" cy="1739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1400" dirty="0">
                  <a:latin typeface="微软雅黑" panose="020B0503020204020204" charset="-122"/>
                  <a:ea typeface="微软雅黑" panose="020B0503020204020204" charset="-122"/>
                </a:rPr>
                <a:t>在此处输入文字对自己</a:t>
              </a:r>
              <a:r>
                <a:rPr lang="en-US" altLang="zh-CN" sz="1400" dirty="0"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1400" dirty="0">
                  <a:latin typeface="微软雅黑" panose="020B0503020204020204" charset="-122"/>
                  <a:ea typeface="微软雅黑" panose="020B0503020204020204" charset="-122"/>
                </a:rPr>
                <a:t>公司所需人才的基本特征进行介绍，简单进行叙述，使观看者可以大致了解基本情况</a:t>
              </a:r>
              <a:r>
                <a:rPr lang="zh-CN" altLang="en-US" sz="1400" dirty="0" smtClean="0"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r>
                <a:rPr lang="zh-CN" altLang="en-US" sz="1400" dirty="0">
                  <a:latin typeface="微软雅黑" panose="020B0503020204020204" charset="-122"/>
                  <a:ea typeface="微软雅黑" panose="020B0503020204020204" charset="-122"/>
                </a:rPr>
                <a:t>在此处输入文字对自己</a:t>
              </a:r>
              <a:r>
                <a:rPr lang="en-US" altLang="zh-CN" sz="1400" dirty="0"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1400" dirty="0">
                  <a:latin typeface="微软雅黑" panose="020B0503020204020204" charset="-122"/>
                  <a:ea typeface="微软雅黑" panose="020B0503020204020204" charset="-122"/>
                </a:rPr>
                <a:t>公司所需人才的基本特征进行介绍，简单进行叙述，使观看者可以大致了解基本情况</a:t>
              </a:r>
              <a:r>
                <a:rPr lang="zh-CN" altLang="en-US" sz="1400" dirty="0" smtClean="0"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en-US" altLang="en-US" sz="14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9" name="文本框 18"/>
            <p:cNvSpPr txBox="1">
              <a:spLocks noChangeArrowheads="1"/>
            </p:cNvSpPr>
            <p:nvPr/>
          </p:nvSpPr>
          <p:spPr bwMode="auto">
            <a:xfrm>
              <a:off x="1273174" y="4418013"/>
              <a:ext cx="3068638" cy="1739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1400" dirty="0">
                  <a:latin typeface="微软雅黑" panose="020B0503020204020204" charset="-122"/>
                  <a:ea typeface="微软雅黑" panose="020B0503020204020204" charset="-122"/>
                </a:rPr>
                <a:t>在此处输入文字对自己</a:t>
              </a:r>
              <a:r>
                <a:rPr lang="en-US" altLang="zh-CN" sz="1400" dirty="0"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1400" dirty="0">
                  <a:latin typeface="微软雅黑" panose="020B0503020204020204" charset="-122"/>
                  <a:ea typeface="微软雅黑" panose="020B0503020204020204" charset="-122"/>
                </a:rPr>
                <a:t>公司所需人才的基本特征进行介绍，简单进行叙述，使观看者可以大致了解基本情况</a:t>
              </a:r>
              <a:r>
                <a:rPr lang="zh-CN" altLang="en-US" sz="1400" dirty="0" smtClean="0"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r>
                <a:rPr lang="zh-CN" altLang="en-US" sz="1400" dirty="0">
                  <a:latin typeface="微软雅黑" panose="020B0503020204020204" charset="-122"/>
                  <a:ea typeface="微软雅黑" panose="020B0503020204020204" charset="-122"/>
                </a:rPr>
                <a:t>在此处输入文字对自己</a:t>
              </a:r>
              <a:r>
                <a:rPr lang="en-US" altLang="zh-CN" sz="1400" dirty="0"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1400" dirty="0">
                  <a:latin typeface="微软雅黑" panose="020B0503020204020204" charset="-122"/>
                  <a:ea typeface="微软雅黑" panose="020B0503020204020204" charset="-122"/>
                </a:rPr>
                <a:t>公司所需人才的基本特征进行介绍，简单进行叙述，使观看者可以大致了解基本情况</a:t>
              </a:r>
              <a:r>
                <a:rPr lang="zh-CN" altLang="en-US" sz="1400" dirty="0" smtClean="0"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en-US" altLang="en-US" sz="14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229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75210"/>
            <a:ext cx="1698171" cy="130629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98171" y="875210"/>
            <a:ext cx="10493829" cy="6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40525" y="261536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3.2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49085" y="2220685"/>
            <a:ext cx="10058401" cy="3386879"/>
            <a:chOff x="672120" y="1615782"/>
            <a:chExt cx="10847761" cy="3669803"/>
          </a:xfrm>
        </p:grpSpPr>
        <p:grpSp>
          <p:nvGrpSpPr>
            <p:cNvPr id="6" name="组合 5"/>
            <p:cNvGrpSpPr/>
            <p:nvPr/>
          </p:nvGrpSpPr>
          <p:grpSpPr>
            <a:xfrm>
              <a:off x="672120" y="2159000"/>
              <a:ext cx="3512201" cy="2540000"/>
              <a:chOff x="648914" y="2159000"/>
              <a:chExt cx="3512201" cy="2540000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1621113" y="2159000"/>
                <a:ext cx="2540002" cy="2540000"/>
                <a:chOff x="3235650" y="1811329"/>
                <a:chExt cx="2042496" cy="2042494"/>
              </a:xfrm>
            </p:grpSpPr>
            <p:sp>
              <p:nvSpPr>
                <p:cNvPr id="39" name="矩形 38"/>
                <p:cNvSpPr/>
                <p:nvPr/>
              </p:nvSpPr>
              <p:spPr>
                <a:xfrm rot="2700000">
                  <a:off x="3235651" y="1811328"/>
                  <a:ext cx="2042494" cy="2042496"/>
                </a:xfrm>
                <a:prstGeom prst="rect">
                  <a:avLst/>
                </a:prstGeom>
                <a:solidFill>
                  <a:srgbClr val="2D1D11">
                    <a:alpha val="15000"/>
                  </a:srgbClr>
                </a:solidFill>
                <a:ln w="12700" cap="flat" cmpd="sng" algn="ctr">
                  <a:solidFill>
                    <a:srgbClr val="FFF2C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宋体"/>
                    <a:cs typeface="+mn-cs"/>
                  </a:endParaRPr>
                </a:p>
              </p:txBody>
            </p:sp>
            <p:sp>
              <p:nvSpPr>
                <p:cNvPr id="40" name="矩形 39"/>
                <p:cNvSpPr/>
                <p:nvPr/>
              </p:nvSpPr>
              <p:spPr>
                <a:xfrm rot="2700000">
                  <a:off x="3374300" y="1949975"/>
                  <a:ext cx="1765199" cy="1765201"/>
                </a:xfrm>
                <a:prstGeom prst="rect">
                  <a:avLst/>
                </a:prstGeom>
                <a:solidFill>
                  <a:srgbClr val="CB2E2E"/>
                </a:solidFill>
                <a:ln w="12700" cap="flat" cmpd="sng" algn="ctr">
                  <a:solidFill>
                    <a:srgbClr val="FFF2CC"/>
                  </a:solidFill>
                  <a:prstDash val="solid"/>
                  <a:miter lim="800000"/>
                </a:ln>
                <a:effectLst>
                  <a:outerShdw blurRad="101600" dist="50800" dir="5400000" algn="tl" rotWithShape="0">
                    <a:prstClr val="black">
                      <a:alpha val="5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宋体"/>
                    <a:cs typeface="+mn-cs"/>
                  </a:endParaRPr>
                </a:p>
              </p:txBody>
            </p:sp>
          </p:grpSp>
          <p:grpSp>
            <p:nvGrpSpPr>
              <p:cNvPr id="33" name="组合 32"/>
              <p:cNvGrpSpPr/>
              <p:nvPr/>
            </p:nvGrpSpPr>
            <p:grpSpPr>
              <a:xfrm>
                <a:off x="648914" y="2957362"/>
                <a:ext cx="943278" cy="943276"/>
                <a:chOff x="1484161" y="2957362"/>
                <a:chExt cx="943278" cy="943276"/>
              </a:xfrm>
            </p:grpSpPr>
            <p:grpSp>
              <p:nvGrpSpPr>
                <p:cNvPr id="35" name="组合 34"/>
                <p:cNvGrpSpPr/>
                <p:nvPr/>
              </p:nvGrpSpPr>
              <p:grpSpPr>
                <a:xfrm>
                  <a:off x="1484161" y="2957362"/>
                  <a:ext cx="943278" cy="943276"/>
                  <a:chOff x="997628" y="3731303"/>
                  <a:chExt cx="943278" cy="943276"/>
                </a:xfrm>
              </p:grpSpPr>
              <p:sp>
                <p:nvSpPr>
                  <p:cNvPr id="37" name="矩形 36"/>
                  <p:cNvSpPr/>
                  <p:nvPr/>
                </p:nvSpPr>
                <p:spPr>
                  <a:xfrm rot="2700000">
                    <a:off x="997629" y="3731302"/>
                    <a:ext cx="943276" cy="943278"/>
                  </a:xfrm>
                  <a:prstGeom prst="rect">
                    <a:avLst/>
                  </a:prstGeom>
                  <a:solidFill>
                    <a:srgbClr val="CB2E2E">
                      <a:alpha val="20000"/>
                    </a:srgbClr>
                  </a:solidFill>
                  <a:ln w="12700" cap="flat" cmpd="sng" algn="ctr">
                    <a:solidFill>
                      <a:srgbClr val="FFF2CC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宋体"/>
                      <a:cs typeface="+mn-cs"/>
                    </a:endParaRPr>
                  </a:p>
                </p:txBody>
              </p:sp>
              <p:sp>
                <p:nvSpPr>
                  <p:cNvPr id="38" name="矩形 37"/>
                  <p:cNvSpPr/>
                  <p:nvPr/>
                </p:nvSpPr>
                <p:spPr>
                  <a:xfrm rot="2700000">
                    <a:off x="1110102" y="3843774"/>
                    <a:ext cx="718332" cy="718334"/>
                  </a:xfrm>
                  <a:prstGeom prst="rect">
                    <a:avLst/>
                  </a:prstGeom>
                  <a:solidFill>
                    <a:srgbClr val="D7D7D7"/>
                  </a:solidFill>
                  <a:ln w="12700" cap="flat" cmpd="sng" algn="ctr">
                    <a:solidFill>
                      <a:srgbClr val="FAF0D2"/>
                    </a:solidFill>
                    <a:prstDash val="solid"/>
                    <a:miter lim="800000"/>
                  </a:ln>
                  <a:effectLst>
                    <a:outerShdw blurRad="101600" dist="50800" dir="5400000" algn="tl" rotWithShape="0">
                      <a:prstClr val="black">
                        <a:alpha val="50000"/>
                      </a:prst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宋体"/>
                      <a:cs typeface="+mn-cs"/>
                    </a:endParaRPr>
                  </a:p>
                </p:txBody>
              </p:sp>
            </p:grpSp>
            <p:sp>
              <p:nvSpPr>
                <p:cNvPr id="36" name="文本框 18"/>
                <p:cNvSpPr txBox="1"/>
                <p:nvPr/>
              </p:nvSpPr>
              <p:spPr>
                <a:xfrm>
                  <a:off x="1664460" y="3211860"/>
                  <a:ext cx="613153" cy="5219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zh-CN"/>
                  </a:defPPr>
                  <a:lvl1pPr>
                    <a:defRPr>
                      <a:solidFill>
                        <a:schemeClr val="bg1"/>
                      </a:solidFill>
                      <a:effectLst>
                        <a:outerShdw blurRad="76200" dist="50800" dir="2700000" algn="tl" rotWithShape="0">
                          <a:prstClr val="black">
                            <a:alpha val="50000"/>
                          </a:prstClr>
                        </a:outerShdw>
                      </a:effectLst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2D1D11"/>
                      </a:solidFill>
                      <a:effectLst>
                        <a:outerShdw blurRad="101600" dist="63500" dir="2700000" algn="tl" rotWithShape="0">
                          <a:prstClr val="black">
                            <a:alpha val="60000"/>
                          </a:prstClr>
                        </a:outerShdw>
                      </a:effectLst>
                      <a:uLnTx/>
                      <a:uFillTx/>
                      <a:latin typeface="Arial" panose="020B0604020202020204" pitchFamily="34" charset="0"/>
                      <a:ea typeface="微软雅黑" panose="020B0503020204020204" pitchFamily="34" charset="-122"/>
                      <a:cs typeface="Arial" panose="020B0604020202020204" pitchFamily="34" charset="0"/>
                    </a:rPr>
                    <a:t>01</a:t>
                  </a:r>
                  <a:endPara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D1D11"/>
                    </a:solidFill>
                    <a:effectLst>
                      <a:outerShdw blurRad="101600" dist="63500" dir="2700000" algn="tl" rotWithShape="0">
                        <a:prstClr val="black">
                          <a:alpha val="60000"/>
                        </a:prstClr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4" name="矩形 33"/>
              <p:cNvSpPr/>
              <p:nvPr/>
            </p:nvSpPr>
            <p:spPr>
              <a:xfrm>
                <a:off x="1809859" y="3033511"/>
                <a:ext cx="2277933" cy="7003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1200" dirty="0">
                    <a:solidFill>
                      <a:schemeClr val="bg2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在此处输入文字对自己</a:t>
                </a:r>
                <a:r>
                  <a:rPr lang="en-US" altLang="zh-CN" sz="1200" dirty="0">
                    <a:solidFill>
                      <a:schemeClr val="bg2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/</a:t>
                </a:r>
                <a:r>
                  <a:rPr lang="zh-CN" altLang="en-US" sz="1200" dirty="0">
                    <a:solidFill>
                      <a:schemeClr val="bg2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公司所需人才的基本特征进行介绍，简单进行叙述。</a:t>
                </a:r>
                <a:endParaRPr lang="en-US" altLang="en-US" sz="1200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4339900" y="2159000"/>
              <a:ext cx="3512201" cy="2540000"/>
              <a:chOff x="648914" y="2159000"/>
              <a:chExt cx="3512201" cy="2540000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1621113" y="2159000"/>
                <a:ext cx="2540002" cy="2540000"/>
                <a:chOff x="3235650" y="1811329"/>
                <a:chExt cx="2042496" cy="2042494"/>
              </a:xfrm>
            </p:grpSpPr>
            <p:sp>
              <p:nvSpPr>
                <p:cNvPr id="30" name="矩形 29"/>
                <p:cNvSpPr/>
                <p:nvPr/>
              </p:nvSpPr>
              <p:spPr>
                <a:xfrm rot="2700000">
                  <a:off x="3235651" y="1811328"/>
                  <a:ext cx="2042494" cy="2042496"/>
                </a:xfrm>
                <a:prstGeom prst="rect">
                  <a:avLst/>
                </a:prstGeom>
                <a:solidFill>
                  <a:srgbClr val="2D1D11">
                    <a:alpha val="15000"/>
                  </a:srgbClr>
                </a:solidFill>
                <a:ln w="12700" cap="flat" cmpd="sng" algn="ctr">
                  <a:solidFill>
                    <a:srgbClr val="FFF2C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宋体"/>
                    <a:cs typeface="+mn-cs"/>
                  </a:endParaRPr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 rot="2700000">
                  <a:off x="3374300" y="1949975"/>
                  <a:ext cx="1765199" cy="1765201"/>
                </a:xfrm>
                <a:prstGeom prst="rect">
                  <a:avLst/>
                </a:prstGeom>
                <a:solidFill>
                  <a:srgbClr val="CB2E2E"/>
                </a:solidFill>
                <a:ln w="12700" cap="flat" cmpd="sng" algn="ctr">
                  <a:solidFill>
                    <a:srgbClr val="FFF2CC"/>
                  </a:solidFill>
                  <a:prstDash val="solid"/>
                  <a:miter lim="800000"/>
                </a:ln>
                <a:effectLst>
                  <a:outerShdw blurRad="101600" dist="50800" dir="5400000" algn="tl" rotWithShape="0">
                    <a:prstClr val="black">
                      <a:alpha val="5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宋体"/>
                    <a:cs typeface="+mn-cs"/>
                  </a:endParaRPr>
                </a:p>
              </p:txBody>
            </p:sp>
          </p:grpSp>
          <p:grpSp>
            <p:nvGrpSpPr>
              <p:cNvPr id="24" name="组合 23"/>
              <p:cNvGrpSpPr/>
              <p:nvPr/>
            </p:nvGrpSpPr>
            <p:grpSpPr>
              <a:xfrm>
                <a:off x="648914" y="2957362"/>
                <a:ext cx="943278" cy="943276"/>
                <a:chOff x="1484161" y="2957362"/>
                <a:chExt cx="943278" cy="943276"/>
              </a:xfrm>
            </p:grpSpPr>
            <p:grpSp>
              <p:nvGrpSpPr>
                <p:cNvPr id="26" name="组合 25"/>
                <p:cNvGrpSpPr/>
                <p:nvPr/>
              </p:nvGrpSpPr>
              <p:grpSpPr>
                <a:xfrm>
                  <a:off x="1484161" y="2957362"/>
                  <a:ext cx="943278" cy="943276"/>
                  <a:chOff x="997628" y="3731303"/>
                  <a:chExt cx="943278" cy="943276"/>
                </a:xfrm>
              </p:grpSpPr>
              <p:sp>
                <p:nvSpPr>
                  <p:cNvPr id="28" name="矩形 27"/>
                  <p:cNvSpPr/>
                  <p:nvPr/>
                </p:nvSpPr>
                <p:spPr>
                  <a:xfrm rot="2700000">
                    <a:off x="997629" y="3731302"/>
                    <a:ext cx="943276" cy="943278"/>
                  </a:xfrm>
                  <a:prstGeom prst="rect">
                    <a:avLst/>
                  </a:prstGeom>
                  <a:solidFill>
                    <a:srgbClr val="CB2E2E">
                      <a:alpha val="20000"/>
                    </a:srgbClr>
                  </a:solidFill>
                  <a:ln w="12700" cap="flat" cmpd="sng" algn="ctr">
                    <a:solidFill>
                      <a:srgbClr val="FFF2CC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宋体"/>
                      <a:cs typeface="+mn-cs"/>
                    </a:endParaRPr>
                  </a:p>
                </p:txBody>
              </p:sp>
              <p:sp>
                <p:nvSpPr>
                  <p:cNvPr id="29" name="矩形 28"/>
                  <p:cNvSpPr/>
                  <p:nvPr/>
                </p:nvSpPr>
                <p:spPr>
                  <a:xfrm rot="2700000">
                    <a:off x="1110102" y="3843774"/>
                    <a:ext cx="718332" cy="718334"/>
                  </a:xfrm>
                  <a:prstGeom prst="rect">
                    <a:avLst/>
                  </a:prstGeom>
                  <a:solidFill>
                    <a:srgbClr val="D7D7D7"/>
                  </a:solidFill>
                  <a:ln w="12700" cap="flat" cmpd="sng" algn="ctr">
                    <a:solidFill>
                      <a:srgbClr val="FAF0D2"/>
                    </a:solidFill>
                    <a:prstDash val="solid"/>
                    <a:miter lim="800000"/>
                  </a:ln>
                  <a:effectLst>
                    <a:outerShdw blurRad="101600" dist="50800" dir="5400000" algn="tl" rotWithShape="0">
                      <a:prstClr val="black">
                        <a:alpha val="50000"/>
                      </a:prst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宋体"/>
                      <a:cs typeface="+mn-cs"/>
                    </a:endParaRPr>
                  </a:p>
                </p:txBody>
              </p:sp>
            </p:grpSp>
            <p:sp>
              <p:nvSpPr>
                <p:cNvPr id="27" name="文本框 53"/>
                <p:cNvSpPr txBox="1"/>
                <p:nvPr/>
              </p:nvSpPr>
              <p:spPr>
                <a:xfrm>
                  <a:off x="1664460" y="3234885"/>
                  <a:ext cx="613153" cy="5219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zh-CN"/>
                  </a:defPPr>
                  <a:lvl1pPr>
                    <a:defRPr>
                      <a:solidFill>
                        <a:schemeClr val="bg1"/>
                      </a:solidFill>
                      <a:effectLst>
                        <a:outerShdw blurRad="76200" dist="50800" dir="2700000" algn="tl" rotWithShape="0">
                          <a:prstClr val="black">
                            <a:alpha val="50000"/>
                          </a:prstClr>
                        </a:outerShdw>
                      </a:effectLst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2D1D11"/>
                      </a:solidFill>
                      <a:effectLst>
                        <a:outerShdw blurRad="101600" dist="63500" dir="2700000" algn="tl" rotWithShape="0">
                          <a:prstClr val="black">
                            <a:alpha val="60000"/>
                          </a:prstClr>
                        </a:outerShdw>
                      </a:effectLst>
                      <a:uLnTx/>
                      <a:uFillTx/>
                      <a:latin typeface="Arial" panose="020B0604020202020204" pitchFamily="34" charset="0"/>
                      <a:ea typeface="微软雅黑" panose="020B0503020204020204" pitchFamily="34" charset="-122"/>
                      <a:cs typeface="Arial" panose="020B0604020202020204" pitchFamily="34" charset="0"/>
                    </a:rPr>
                    <a:t>02</a:t>
                  </a:r>
                  <a:endPara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D1D11"/>
                    </a:solidFill>
                    <a:effectLst>
                      <a:outerShdw blurRad="101600" dist="63500" dir="2700000" algn="tl" rotWithShape="0">
                        <a:prstClr val="black">
                          <a:alpha val="60000"/>
                        </a:prstClr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5" name="矩形 24"/>
              <p:cNvSpPr/>
              <p:nvPr/>
            </p:nvSpPr>
            <p:spPr>
              <a:xfrm>
                <a:off x="1878809" y="3007263"/>
                <a:ext cx="2277933" cy="7003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1200" dirty="0">
                    <a:solidFill>
                      <a:schemeClr val="bg2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在此处输入文字对自己</a:t>
                </a:r>
                <a:r>
                  <a:rPr lang="en-US" altLang="zh-CN" sz="1200" dirty="0">
                    <a:solidFill>
                      <a:schemeClr val="bg2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/</a:t>
                </a:r>
                <a:r>
                  <a:rPr lang="zh-CN" altLang="en-US" sz="1200" dirty="0">
                    <a:solidFill>
                      <a:schemeClr val="bg2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公司所需人才的基本特征进行介绍，简单进行叙述。</a:t>
                </a:r>
                <a:endParaRPr lang="en-US" altLang="en-US" sz="1200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8007680" y="2159000"/>
              <a:ext cx="3512201" cy="2540000"/>
              <a:chOff x="648914" y="2159000"/>
              <a:chExt cx="3512201" cy="2540000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1621113" y="2159000"/>
                <a:ext cx="2540002" cy="2540000"/>
                <a:chOff x="3235650" y="1811329"/>
                <a:chExt cx="2042496" cy="2042494"/>
              </a:xfrm>
            </p:grpSpPr>
            <p:sp>
              <p:nvSpPr>
                <p:cNvPr id="21" name="矩形 20"/>
                <p:cNvSpPr/>
                <p:nvPr/>
              </p:nvSpPr>
              <p:spPr>
                <a:xfrm rot="2700000">
                  <a:off x="3235651" y="1811328"/>
                  <a:ext cx="2042494" cy="2042496"/>
                </a:xfrm>
                <a:prstGeom prst="rect">
                  <a:avLst/>
                </a:prstGeom>
                <a:solidFill>
                  <a:srgbClr val="2D1D11">
                    <a:alpha val="15000"/>
                  </a:srgbClr>
                </a:solidFill>
                <a:ln w="12700" cap="flat" cmpd="sng" algn="ctr">
                  <a:solidFill>
                    <a:srgbClr val="FFF2C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宋体"/>
                    <a:cs typeface="+mn-cs"/>
                  </a:endParaRPr>
                </a:p>
              </p:txBody>
            </p:sp>
            <p:sp>
              <p:nvSpPr>
                <p:cNvPr id="22" name="矩形 21"/>
                <p:cNvSpPr/>
                <p:nvPr/>
              </p:nvSpPr>
              <p:spPr>
                <a:xfrm rot="2700000">
                  <a:off x="3374300" y="1949975"/>
                  <a:ext cx="1765199" cy="1765201"/>
                </a:xfrm>
                <a:prstGeom prst="rect">
                  <a:avLst/>
                </a:prstGeom>
                <a:solidFill>
                  <a:srgbClr val="CB2E2E"/>
                </a:solidFill>
                <a:ln w="12700" cap="flat" cmpd="sng" algn="ctr">
                  <a:solidFill>
                    <a:srgbClr val="FFF2CC"/>
                  </a:solidFill>
                  <a:prstDash val="solid"/>
                  <a:miter lim="800000"/>
                </a:ln>
                <a:effectLst>
                  <a:outerShdw blurRad="101600" dist="50800" dir="5400000" algn="tl" rotWithShape="0">
                    <a:prstClr val="black">
                      <a:alpha val="5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宋体"/>
                    <a:cs typeface="+mn-cs"/>
                  </a:endParaRPr>
                </a:p>
              </p:txBody>
            </p:sp>
          </p:grpSp>
          <p:grpSp>
            <p:nvGrpSpPr>
              <p:cNvPr id="15" name="组合 14"/>
              <p:cNvGrpSpPr/>
              <p:nvPr/>
            </p:nvGrpSpPr>
            <p:grpSpPr>
              <a:xfrm>
                <a:off x="648914" y="2957362"/>
                <a:ext cx="943278" cy="943276"/>
                <a:chOff x="1484161" y="2957362"/>
                <a:chExt cx="943278" cy="943276"/>
              </a:xfrm>
            </p:grpSpPr>
            <p:grpSp>
              <p:nvGrpSpPr>
                <p:cNvPr id="17" name="组合 16"/>
                <p:cNvGrpSpPr/>
                <p:nvPr/>
              </p:nvGrpSpPr>
              <p:grpSpPr>
                <a:xfrm>
                  <a:off x="1484161" y="2957362"/>
                  <a:ext cx="943278" cy="943276"/>
                  <a:chOff x="997628" y="3731303"/>
                  <a:chExt cx="943278" cy="943276"/>
                </a:xfrm>
              </p:grpSpPr>
              <p:sp>
                <p:nvSpPr>
                  <p:cNvPr id="19" name="矩形 18"/>
                  <p:cNvSpPr/>
                  <p:nvPr/>
                </p:nvSpPr>
                <p:spPr>
                  <a:xfrm rot="2700000">
                    <a:off x="997629" y="3731302"/>
                    <a:ext cx="943276" cy="943278"/>
                  </a:xfrm>
                  <a:prstGeom prst="rect">
                    <a:avLst/>
                  </a:prstGeom>
                  <a:solidFill>
                    <a:srgbClr val="CB2E2E">
                      <a:alpha val="20000"/>
                    </a:srgbClr>
                  </a:solidFill>
                  <a:ln w="12700" cap="flat" cmpd="sng" algn="ctr">
                    <a:solidFill>
                      <a:srgbClr val="FFF2CC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宋体"/>
                      <a:cs typeface="+mn-cs"/>
                    </a:endParaRPr>
                  </a:p>
                </p:txBody>
              </p:sp>
              <p:sp>
                <p:nvSpPr>
                  <p:cNvPr id="20" name="矩形 19"/>
                  <p:cNvSpPr/>
                  <p:nvPr/>
                </p:nvSpPr>
                <p:spPr>
                  <a:xfrm rot="2700000">
                    <a:off x="1110102" y="3843774"/>
                    <a:ext cx="718332" cy="718334"/>
                  </a:xfrm>
                  <a:prstGeom prst="rect">
                    <a:avLst/>
                  </a:prstGeom>
                  <a:solidFill>
                    <a:srgbClr val="D7D7D7"/>
                  </a:solidFill>
                  <a:ln w="12700" cap="flat" cmpd="sng" algn="ctr">
                    <a:solidFill>
                      <a:srgbClr val="FAF0D2"/>
                    </a:solidFill>
                    <a:prstDash val="solid"/>
                    <a:miter lim="800000"/>
                  </a:ln>
                  <a:effectLst>
                    <a:outerShdw blurRad="101600" dist="50800" dir="5400000" algn="tl" rotWithShape="0">
                      <a:prstClr val="black">
                        <a:alpha val="50000"/>
                      </a:prst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宋体"/>
                      <a:cs typeface="+mn-cs"/>
                    </a:endParaRPr>
                  </a:p>
                </p:txBody>
              </p:sp>
            </p:grpSp>
            <p:sp>
              <p:nvSpPr>
                <p:cNvPr id="18" name="文本框 63"/>
                <p:cNvSpPr txBox="1"/>
                <p:nvPr/>
              </p:nvSpPr>
              <p:spPr>
                <a:xfrm>
                  <a:off x="1649223" y="3211858"/>
                  <a:ext cx="613153" cy="5219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zh-CN"/>
                  </a:defPPr>
                  <a:lvl1pPr>
                    <a:defRPr>
                      <a:solidFill>
                        <a:schemeClr val="bg1"/>
                      </a:solidFill>
                      <a:effectLst>
                        <a:outerShdw blurRad="76200" dist="50800" dir="2700000" algn="tl" rotWithShape="0">
                          <a:prstClr val="black">
                            <a:alpha val="50000"/>
                          </a:prstClr>
                        </a:outerShdw>
                      </a:effectLst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2D1D11"/>
                      </a:solidFill>
                      <a:effectLst>
                        <a:outerShdw blurRad="101600" dist="63500" dir="2700000" algn="tl" rotWithShape="0">
                          <a:prstClr val="black">
                            <a:alpha val="60000"/>
                          </a:prstClr>
                        </a:outerShdw>
                      </a:effectLst>
                      <a:uLnTx/>
                      <a:uFillTx/>
                      <a:latin typeface="Arial" panose="020B0604020202020204" pitchFamily="34" charset="0"/>
                      <a:ea typeface="微软雅黑" panose="020B0503020204020204" pitchFamily="34" charset="-122"/>
                      <a:cs typeface="Arial" panose="020B0604020202020204" pitchFamily="34" charset="0"/>
                    </a:rPr>
                    <a:t>03</a:t>
                  </a:r>
                  <a:endPara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D1D11"/>
                    </a:solidFill>
                    <a:effectLst>
                      <a:outerShdw blurRad="101600" dist="63500" dir="2700000" algn="tl" rotWithShape="0">
                        <a:prstClr val="black">
                          <a:alpha val="60000"/>
                        </a:prstClr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6" name="矩形 15"/>
              <p:cNvSpPr/>
              <p:nvPr/>
            </p:nvSpPr>
            <p:spPr>
              <a:xfrm>
                <a:off x="1807827" y="3007262"/>
                <a:ext cx="2277933" cy="7003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1200" dirty="0">
                    <a:solidFill>
                      <a:schemeClr val="bg2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在此处输入文字对自己</a:t>
                </a:r>
                <a:r>
                  <a:rPr lang="en-US" altLang="zh-CN" sz="1200" dirty="0">
                    <a:solidFill>
                      <a:schemeClr val="bg2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/</a:t>
                </a:r>
                <a:r>
                  <a:rPr lang="zh-CN" altLang="en-US" sz="1200" dirty="0">
                    <a:solidFill>
                      <a:schemeClr val="bg2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公司所需人才的基本特征进行介绍，简单进行叙述。</a:t>
                </a:r>
                <a:endParaRPr lang="en-US" altLang="en-US" sz="1200" dirty="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10" name="半闭框 9"/>
            <p:cNvSpPr/>
            <p:nvPr/>
          </p:nvSpPr>
          <p:spPr>
            <a:xfrm rot="2700000">
              <a:off x="1838669" y="1615782"/>
              <a:ext cx="2146952" cy="2146952"/>
            </a:xfrm>
            <a:prstGeom prst="halfFrame">
              <a:avLst>
                <a:gd name="adj1" fmla="val 2145"/>
                <a:gd name="adj2" fmla="val 2252"/>
              </a:avLst>
            </a:prstGeom>
            <a:solidFill>
              <a:srgbClr val="CB2E2E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1" name="半闭框 10"/>
            <p:cNvSpPr/>
            <p:nvPr/>
          </p:nvSpPr>
          <p:spPr>
            <a:xfrm rot="2700000">
              <a:off x="9176403" y="1615783"/>
              <a:ext cx="2146952" cy="2146952"/>
            </a:xfrm>
            <a:prstGeom prst="halfFrame">
              <a:avLst>
                <a:gd name="adj1" fmla="val 2145"/>
                <a:gd name="adj2" fmla="val 2252"/>
              </a:avLst>
            </a:prstGeom>
            <a:solidFill>
              <a:srgbClr val="CB2E2E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3" name="半闭框 12"/>
            <p:cNvSpPr/>
            <p:nvPr/>
          </p:nvSpPr>
          <p:spPr>
            <a:xfrm rot="18900000" flipV="1">
              <a:off x="5507535" y="3138633"/>
              <a:ext cx="2146952" cy="2146952"/>
            </a:xfrm>
            <a:prstGeom prst="halfFrame">
              <a:avLst>
                <a:gd name="adj1" fmla="val 2145"/>
                <a:gd name="adj2" fmla="val 2252"/>
              </a:avLst>
            </a:prstGeom>
            <a:solidFill>
              <a:srgbClr val="CB2E2E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913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75210"/>
            <a:ext cx="1698171" cy="130629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98171" y="875210"/>
            <a:ext cx="10493829" cy="6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40525" y="261536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3.3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Group 3"/>
          <p:cNvGrpSpPr>
            <a:grpSpLocks/>
          </p:cNvGrpSpPr>
          <p:nvPr/>
        </p:nvGrpSpPr>
        <p:grpSpPr bwMode="auto">
          <a:xfrm>
            <a:off x="5367202" y="2065744"/>
            <a:ext cx="720725" cy="3419475"/>
            <a:chOff x="0" y="0"/>
            <a:chExt cx="720000" cy="3418584"/>
          </a:xfrm>
        </p:grpSpPr>
        <p:sp>
          <p:nvSpPr>
            <p:cNvPr id="15" name="椭圆 76"/>
            <p:cNvSpPr>
              <a:spLocks noChangeArrowheads="1"/>
            </p:cNvSpPr>
            <p:nvPr/>
          </p:nvSpPr>
          <p:spPr bwMode="auto">
            <a:xfrm>
              <a:off x="0" y="2698584"/>
              <a:ext cx="720000" cy="720000"/>
            </a:xfrm>
            <a:prstGeom prst="ellipse">
              <a:avLst/>
            </a:prstGeom>
            <a:solidFill>
              <a:srgbClr val="FFC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17" name="圆角矩形 78"/>
            <p:cNvSpPr>
              <a:spLocks noChangeArrowheads="1"/>
            </p:cNvSpPr>
            <p:nvPr/>
          </p:nvSpPr>
          <p:spPr bwMode="auto">
            <a:xfrm>
              <a:off x="180000" y="0"/>
              <a:ext cx="360000" cy="3058584"/>
            </a:xfrm>
            <a:prstGeom prst="roundRect">
              <a:avLst>
                <a:gd name="adj" fmla="val 50000"/>
              </a:avLst>
            </a:prstGeom>
            <a:solidFill>
              <a:srgbClr val="FFC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18" name="圆角矩形 79"/>
            <p:cNvSpPr>
              <a:spLocks noChangeArrowheads="1"/>
            </p:cNvSpPr>
            <p:nvPr/>
          </p:nvSpPr>
          <p:spPr bwMode="auto">
            <a:xfrm>
              <a:off x="270000" y="144016"/>
              <a:ext cx="180000" cy="283716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19" name="椭圆 80"/>
            <p:cNvSpPr>
              <a:spLocks noChangeArrowheads="1"/>
            </p:cNvSpPr>
            <p:nvPr/>
          </p:nvSpPr>
          <p:spPr bwMode="auto">
            <a:xfrm>
              <a:off x="144000" y="2842584"/>
              <a:ext cx="432000" cy="432000"/>
            </a:xfrm>
            <a:prstGeom prst="ellipse">
              <a:avLst/>
            </a:prstGeom>
            <a:solidFill>
              <a:srgbClr val="CB2E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20" name="椭圆 82"/>
            <p:cNvSpPr>
              <a:spLocks noChangeArrowheads="1"/>
            </p:cNvSpPr>
            <p:nvPr/>
          </p:nvSpPr>
          <p:spPr bwMode="auto">
            <a:xfrm>
              <a:off x="231900" y="2956102"/>
              <a:ext cx="108000" cy="108000"/>
            </a:xfrm>
            <a:prstGeom prst="ellipse">
              <a:avLst/>
            </a:prstGeom>
            <a:solidFill>
              <a:srgbClr val="FF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</p:grpSp>
      <p:sp>
        <p:nvSpPr>
          <p:cNvPr id="21" name="矩形 81"/>
          <p:cNvSpPr>
            <a:spLocks noChangeArrowheads="1"/>
          </p:cNvSpPr>
          <p:nvPr/>
        </p:nvSpPr>
        <p:spPr bwMode="auto">
          <a:xfrm>
            <a:off x="5637474" y="2871921"/>
            <a:ext cx="179388" cy="2073275"/>
          </a:xfrm>
          <a:prstGeom prst="rect">
            <a:avLst/>
          </a:prstGeom>
          <a:solidFill>
            <a:srgbClr val="CB2E2E"/>
          </a:solidFill>
          <a:ln>
            <a:noFill/>
          </a:ln>
          <a:extLst/>
        </p:spPr>
        <p:txBody>
          <a:bodyPr anchor="ctr"/>
          <a:lstStyle/>
          <a:p>
            <a:pPr algn="ctr" eaLnBrk="1" hangingPunct="1">
              <a:buFont typeface="Arial" pitchFamily="34" charset="0"/>
              <a:buNone/>
            </a:pPr>
            <a:endParaRPr lang="zh-CN" altLang="zh-CN">
              <a:solidFill>
                <a:srgbClr val="FFFFFF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grpSp>
        <p:nvGrpSpPr>
          <p:cNvPr id="22" name="Group 27"/>
          <p:cNvGrpSpPr>
            <a:grpSpLocks/>
          </p:cNvGrpSpPr>
          <p:nvPr/>
        </p:nvGrpSpPr>
        <p:grpSpPr bwMode="auto">
          <a:xfrm>
            <a:off x="5943782" y="3080241"/>
            <a:ext cx="2249487" cy="323850"/>
            <a:chOff x="0" y="0"/>
            <a:chExt cx="2249266" cy="324000"/>
          </a:xfrm>
          <a:solidFill>
            <a:srgbClr val="D7D7D7"/>
          </a:solidFill>
        </p:grpSpPr>
        <p:grpSp>
          <p:nvGrpSpPr>
            <p:cNvPr id="23" name="Group 28"/>
            <p:cNvGrpSpPr>
              <a:grpSpLocks/>
            </p:cNvGrpSpPr>
            <p:nvPr/>
          </p:nvGrpSpPr>
          <p:grpSpPr bwMode="auto">
            <a:xfrm>
              <a:off x="0" y="0"/>
              <a:ext cx="2249266" cy="324000"/>
              <a:chOff x="0" y="0"/>
              <a:chExt cx="2249266" cy="324000"/>
            </a:xfrm>
            <a:grpFill/>
          </p:grpSpPr>
          <p:sp>
            <p:nvSpPr>
              <p:cNvPr id="25" name="矩形 58"/>
              <p:cNvSpPr>
                <a:spLocks noChangeArrowheads="1"/>
              </p:cNvSpPr>
              <p:nvPr/>
            </p:nvSpPr>
            <p:spPr bwMode="auto">
              <a:xfrm>
                <a:off x="72000" y="0"/>
                <a:ext cx="2177266" cy="3240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sym typeface="微软雅黑" pitchFamily="34" charset="-122"/>
                </a:endParaRPr>
              </a:p>
            </p:txBody>
          </p:sp>
          <p:sp>
            <p:nvSpPr>
              <p:cNvPr id="26" name="矩形 60"/>
              <p:cNvSpPr>
                <a:spLocks noChangeArrowheads="1"/>
              </p:cNvSpPr>
              <p:nvPr/>
            </p:nvSpPr>
            <p:spPr bwMode="auto">
              <a:xfrm>
                <a:off x="72000" y="0"/>
                <a:ext cx="72000" cy="3240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sym typeface="微软雅黑" pitchFamily="34" charset="-122"/>
                </a:endParaRPr>
              </a:p>
            </p:txBody>
          </p:sp>
          <p:sp>
            <p:nvSpPr>
              <p:cNvPr id="27" name="等腰三角形 61"/>
              <p:cNvSpPr>
                <a:spLocks noChangeArrowheads="1"/>
              </p:cNvSpPr>
              <p:nvPr/>
            </p:nvSpPr>
            <p:spPr bwMode="auto">
              <a:xfrm rot="-5400000">
                <a:off x="-18000" y="126000"/>
                <a:ext cx="108000" cy="72000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sym typeface="微软雅黑" pitchFamily="34" charset="-122"/>
                </a:endParaRPr>
              </a:p>
            </p:txBody>
          </p:sp>
        </p:grpSp>
        <p:sp>
          <p:nvSpPr>
            <p:cNvPr id="24" name="TextBox 57"/>
            <p:cNvSpPr>
              <a:spLocks noChangeArrowheads="1"/>
            </p:cNvSpPr>
            <p:nvPr/>
          </p:nvSpPr>
          <p:spPr bwMode="auto">
            <a:xfrm>
              <a:off x="166819" y="23499"/>
              <a:ext cx="2082447" cy="2769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lvl="0" algn="ctr">
                <a:defRPr/>
              </a:pPr>
              <a:r>
                <a:rPr lang="zh-CN" altLang="en-US" sz="1200" kern="0" dirty="0">
                  <a:solidFill>
                    <a:srgbClr val="CB2E2E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输入小标题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5943782" y="4441181"/>
            <a:ext cx="2249487" cy="323850"/>
            <a:chOff x="0" y="0"/>
            <a:chExt cx="2249266" cy="324000"/>
          </a:xfrm>
          <a:solidFill>
            <a:srgbClr val="D7D7D7"/>
          </a:solidFill>
        </p:grpSpPr>
        <p:grpSp>
          <p:nvGrpSpPr>
            <p:cNvPr id="29" name="Group 28"/>
            <p:cNvGrpSpPr>
              <a:grpSpLocks/>
            </p:cNvGrpSpPr>
            <p:nvPr/>
          </p:nvGrpSpPr>
          <p:grpSpPr bwMode="auto">
            <a:xfrm>
              <a:off x="0" y="0"/>
              <a:ext cx="2249266" cy="324000"/>
              <a:chOff x="0" y="0"/>
              <a:chExt cx="2249266" cy="324000"/>
            </a:xfrm>
            <a:grpFill/>
          </p:grpSpPr>
          <p:sp>
            <p:nvSpPr>
              <p:cNvPr id="31" name="矩形 58"/>
              <p:cNvSpPr>
                <a:spLocks noChangeArrowheads="1"/>
              </p:cNvSpPr>
              <p:nvPr/>
            </p:nvSpPr>
            <p:spPr bwMode="auto">
              <a:xfrm>
                <a:off x="72000" y="0"/>
                <a:ext cx="2177266" cy="3240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sym typeface="微软雅黑" pitchFamily="34" charset="-122"/>
                </a:endParaRPr>
              </a:p>
            </p:txBody>
          </p:sp>
          <p:sp>
            <p:nvSpPr>
              <p:cNvPr id="32" name="矩形 60"/>
              <p:cNvSpPr>
                <a:spLocks noChangeArrowheads="1"/>
              </p:cNvSpPr>
              <p:nvPr/>
            </p:nvSpPr>
            <p:spPr bwMode="auto">
              <a:xfrm>
                <a:off x="72000" y="0"/>
                <a:ext cx="72000" cy="3240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sym typeface="微软雅黑" pitchFamily="34" charset="-122"/>
                </a:endParaRPr>
              </a:p>
            </p:txBody>
          </p:sp>
          <p:sp>
            <p:nvSpPr>
              <p:cNvPr id="33" name="等腰三角形 61"/>
              <p:cNvSpPr>
                <a:spLocks noChangeArrowheads="1"/>
              </p:cNvSpPr>
              <p:nvPr/>
            </p:nvSpPr>
            <p:spPr bwMode="auto">
              <a:xfrm rot="-5400000">
                <a:off x="-18000" y="126000"/>
                <a:ext cx="108000" cy="72000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sym typeface="微软雅黑" pitchFamily="34" charset="-122"/>
                </a:endParaRPr>
              </a:p>
            </p:txBody>
          </p:sp>
        </p:grpSp>
        <p:sp>
          <p:nvSpPr>
            <p:cNvPr id="30" name="TextBox 57"/>
            <p:cNvSpPr>
              <a:spLocks noChangeArrowheads="1"/>
            </p:cNvSpPr>
            <p:nvPr/>
          </p:nvSpPr>
          <p:spPr bwMode="auto">
            <a:xfrm>
              <a:off x="166819" y="23499"/>
              <a:ext cx="2082447" cy="2769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lvl="0" algn="ctr">
                <a:defRPr/>
              </a:pPr>
              <a:r>
                <a:rPr lang="zh-CN" altLang="en-US" sz="1200" kern="0" dirty="0">
                  <a:solidFill>
                    <a:srgbClr val="CB2E2E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输入小标题</a:t>
              </a:r>
            </a:p>
          </p:txBody>
        </p:sp>
      </p:grpSp>
      <p:grpSp>
        <p:nvGrpSpPr>
          <p:cNvPr id="34" name="Group 20"/>
          <p:cNvGrpSpPr>
            <a:grpSpLocks/>
          </p:cNvGrpSpPr>
          <p:nvPr/>
        </p:nvGrpSpPr>
        <p:grpSpPr bwMode="auto">
          <a:xfrm>
            <a:off x="3207805" y="2259052"/>
            <a:ext cx="2249487" cy="323850"/>
            <a:chOff x="0" y="0"/>
            <a:chExt cx="2249266" cy="324000"/>
          </a:xfrm>
          <a:solidFill>
            <a:srgbClr val="D7D7D7"/>
          </a:solidFill>
        </p:grpSpPr>
        <p:grpSp>
          <p:nvGrpSpPr>
            <p:cNvPr id="35" name="Group 21"/>
            <p:cNvGrpSpPr>
              <a:grpSpLocks/>
            </p:cNvGrpSpPr>
            <p:nvPr/>
          </p:nvGrpSpPr>
          <p:grpSpPr bwMode="auto">
            <a:xfrm flipH="1">
              <a:off x="0" y="0"/>
              <a:ext cx="2249266" cy="324000"/>
              <a:chOff x="0" y="0"/>
              <a:chExt cx="2249266" cy="324000"/>
            </a:xfrm>
            <a:grpFill/>
          </p:grpSpPr>
          <p:sp>
            <p:nvSpPr>
              <p:cNvPr id="37" name="矩形 66"/>
              <p:cNvSpPr>
                <a:spLocks noChangeArrowheads="1"/>
              </p:cNvSpPr>
              <p:nvPr/>
            </p:nvSpPr>
            <p:spPr bwMode="auto">
              <a:xfrm>
                <a:off x="72000" y="0"/>
                <a:ext cx="2177266" cy="3240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sym typeface="微软雅黑" pitchFamily="34" charset="-122"/>
                </a:endParaRPr>
              </a:p>
            </p:txBody>
          </p:sp>
          <p:sp>
            <p:nvSpPr>
              <p:cNvPr id="38" name="矩形 67"/>
              <p:cNvSpPr>
                <a:spLocks noChangeArrowheads="1"/>
              </p:cNvSpPr>
              <p:nvPr/>
            </p:nvSpPr>
            <p:spPr bwMode="auto">
              <a:xfrm>
                <a:off x="72000" y="0"/>
                <a:ext cx="72000" cy="3240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sym typeface="微软雅黑" pitchFamily="34" charset="-122"/>
                </a:endParaRPr>
              </a:p>
            </p:txBody>
          </p:sp>
          <p:sp>
            <p:nvSpPr>
              <p:cNvPr id="39" name="等腰三角形 68"/>
              <p:cNvSpPr>
                <a:spLocks noChangeArrowheads="1"/>
              </p:cNvSpPr>
              <p:nvPr/>
            </p:nvSpPr>
            <p:spPr bwMode="auto">
              <a:xfrm rot="-5400000">
                <a:off x="-18000" y="126000"/>
                <a:ext cx="108000" cy="72000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sym typeface="微软雅黑" pitchFamily="34" charset="-122"/>
                </a:endParaRPr>
              </a:p>
            </p:txBody>
          </p:sp>
        </p:grpSp>
        <p:sp>
          <p:nvSpPr>
            <p:cNvPr id="36" name="TextBox 65"/>
            <p:cNvSpPr>
              <a:spLocks noChangeArrowheads="1"/>
            </p:cNvSpPr>
            <p:nvPr/>
          </p:nvSpPr>
          <p:spPr bwMode="auto">
            <a:xfrm>
              <a:off x="0" y="23500"/>
              <a:ext cx="2082447" cy="2769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B2E2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输入小标题</a:t>
              </a:r>
            </a:p>
          </p:txBody>
        </p:sp>
      </p:grpSp>
      <p:grpSp>
        <p:nvGrpSpPr>
          <p:cNvPr id="40" name="Group 20"/>
          <p:cNvGrpSpPr>
            <a:grpSpLocks/>
          </p:cNvGrpSpPr>
          <p:nvPr/>
        </p:nvGrpSpPr>
        <p:grpSpPr bwMode="auto">
          <a:xfrm>
            <a:off x="3203929" y="4071404"/>
            <a:ext cx="2249487" cy="323850"/>
            <a:chOff x="0" y="0"/>
            <a:chExt cx="2249266" cy="324000"/>
          </a:xfrm>
          <a:solidFill>
            <a:srgbClr val="D7D7D7"/>
          </a:solidFill>
        </p:grpSpPr>
        <p:grpSp>
          <p:nvGrpSpPr>
            <p:cNvPr id="41" name="Group 21"/>
            <p:cNvGrpSpPr>
              <a:grpSpLocks/>
            </p:cNvGrpSpPr>
            <p:nvPr/>
          </p:nvGrpSpPr>
          <p:grpSpPr bwMode="auto">
            <a:xfrm flipH="1">
              <a:off x="0" y="0"/>
              <a:ext cx="2249266" cy="324000"/>
              <a:chOff x="0" y="0"/>
              <a:chExt cx="2249266" cy="324000"/>
            </a:xfrm>
            <a:grpFill/>
          </p:grpSpPr>
          <p:sp>
            <p:nvSpPr>
              <p:cNvPr id="43" name="矩形 66"/>
              <p:cNvSpPr>
                <a:spLocks noChangeArrowheads="1"/>
              </p:cNvSpPr>
              <p:nvPr/>
            </p:nvSpPr>
            <p:spPr bwMode="auto">
              <a:xfrm>
                <a:off x="72000" y="0"/>
                <a:ext cx="2177266" cy="3240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sym typeface="微软雅黑" pitchFamily="34" charset="-122"/>
                </a:endParaRPr>
              </a:p>
            </p:txBody>
          </p:sp>
          <p:sp>
            <p:nvSpPr>
              <p:cNvPr id="44" name="矩形 67"/>
              <p:cNvSpPr>
                <a:spLocks noChangeArrowheads="1"/>
              </p:cNvSpPr>
              <p:nvPr/>
            </p:nvSpPr>
            <p:spPr bwMode="auto">
              <a:xfrm>
                <a:off x="72000" y="0"/>
                <a:ext cx="72000" cy="3240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sym typeface="微软雅黑" pitchFamily="34" charset="-122"/>
                </a:endParaRPr>
              </a:p>
            </p:txBody>
          </p:sp>
          <p:sp>
            <p:nvSpPr>
              <p:cNvPr id="45" name="等腰三角形 68"/>
              <p:cNvSpPr>
                <a:spLocks noChangeArrowheads="1"/>
              </p:cNvSpPr>
              <p:nvPr/>
            </p:nvSpPr>
            <p:spPr bwMode="auto">
              <a:xfrm rot="-5400000">
                <a:off x="-18000" y="126000"/>
                <a:ext cx="108000" cy="72000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sym typeface="微软雅黑" pitchFamily="34" charset="-122"/>
                </a:endParaRPr>
              </a:p>
            </p:txBody>
          </p:sp>
        </p:grpSp>
        <p:sp>
          <p:nvSpPr>
            <p:cNvPr id="42" name="TextBox 65"/>
            <p:cNvSpPr>
              <a:spLocks noChangeArrowheads="1"/>
            </p:cNvSpPr>
            <p:nvPr/>
          </p:nvSpPr>
          <p:spPr bwMode="auto">
            <a:xfrm>
              <a:off x="0" y="23500"/>
              <a:ext cx="2082447" cy="2769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lvl="0" algn="ctr">
                <a:defRPr/>
              </a:pPr>
              <a:r>
                <a:rPr lang="zh-CN" altLang="en-US" sz="1200" kern="0" dirty="0">
                  <a:solidFill>
                    <a:srgbClr val="CB2E2E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输入小标题</a:t>
              </a:r>
            </a:p>
          </p:txBody>
        </p:sp>
      </p:grpSp>
      <p:sp>
        <p:nvSpPr>
          <p:cNvPr id="46" name="TextBox 55"/>
          <p:cNvSpPr>
            <a:spLocks noChangeArrowheads="1"/>
          </p:cNvSpPr>
          <p:nvPr/>
        </p:nvSpPr>
        <p:spPr bwMode="auto">
          <a:xfrm>
            <a:off x="6069844" y="2482988"/>
            <a:ext cx="234315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00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公司所需人才的基本特征进行</a:t>
            </a:r>
            <a:r>
              <a:rPr lang="zh-CN" altLang="en-US" sz="1000" dirty="0" smtClean="0">
                <a:latin typeface="微软雅黑" panose="020B0503020204020204" charset="-122"/>
                <a:ea typeface="微软雅黑" panose="020B0503020204020204" charset="-122"/>
              </a:rPr>
              <a:t>介绍。</a:t>
            </a:r>
            <a:endParaRPr lang="zh-CN" altLang="en-US" sz="1000" dirty="0">
              <a:solidFill>
                <a:srgbClr val="292929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47" name="TextBox 55"/>
          <p:cNvSpPr>
            <a:spLocks noChangeArrowheads="1"/>
          </p:cNvSpPr>
          <p:nvPr/>
        </p:nvSpPr>
        <p:spPr bwMode="auto">
          <a:xfrm>
            <a:off x="6069844" y="3910152"/>
            <a:ext cx="234315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00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公司所需人才的基本特征进行</a:t>
            </a:r>
            <a:r>
              <a:rPr lang="zh-CN" altLang="en-US" sz="1000" dirty="0" smtClean="0">
                <a:latin typeface="微软雅黑" panose="020B0503020204020204" charset="-122"/>
                <a:ea typeface="微软雅黑" panose="020B0503020204020204" charset="-122"/>
              </a:rPr>
              <a:t>介绍。</a:t>
            </a:r>
            <a:endParaRPr lang="zh-CN" altLang="en-US" sz="1000" dirty="0">
              <a:solidFill>
                <a:srgbClr val="292929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48" name="TextBox 55"/>
          <p:cNvSpPr>
            <a:spLocks noChangeArrowheads="1"/>
          </p:cNvSpPr>
          <p:nvPr/>
        </p:nvSpPr>
        <p:spPr bwMode="auto">
          <a:xfrm>
            <a:off x="3114143" y="1672878"/>
            <a:ext cx="234315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ts val="1500"/>
              </a:lnSpc>
            </a:pPr>
            <a:r>
              <a:rPr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00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公司所需人才的基本特征进行</a:t>
            </a:r>
            <a:r>
              <a:rPr lang="zh-CN" altLang="en-US" sz="1000" dirty="0" smtClean="0">
                <a:latin typeface="微软雅黑" panose="020B0503020204020204" charset="-122"/>
                <a:ea typeface="微软雅黑" panose="020B0503020204020204" charset="-122"/>
              </a:rPr>
              <a:t>介绍。</a:t>
            </a:r>
            <a:endParaRPr lang="zh-CN" altLang="en-US" sz="1000" dirty="0">
              <a:solidFill>
                <a:srgbClr val="292929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49" name="TextBox 55"/>
          <p:cNvSpPr>
            <a:spLocks noChangeArrowheads="1"/>
          </p:cNvSpPr>
          <p:nvPr/>
        </p:nvSpPr>
        <p:spPr bwMode="auto">
          <a:xfrm>
            <a:off x="3096190" y="3509889"/>
            <a:ext cx="234315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ts val="1500"/>
              </a:lnSpc>
            </a:pPr>
            <a:r>
              <a:rPr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00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000" dirty="0">
                <a:latin typeface="微软雅黑" panose="020B0503020204020204" charset="-122"/>
                <a:ea typeface="微软雅黑" panose="020B0503020204020204" charset="-122"/>
              </a:rPr>
              <a:t>公司所需人才的基本特征进行</a:t>
            </a:r>
            <a:r>
              <a:rPr lang="zh-CN" altLang="en-US" sz="1000" dirty="0" smtClean="0">
                <a:latin typeface="微软雅黑" panose="020B0503020204020204" charset="-122"/>
                <a:ea typeface="微软雅黑" panose="020B0503020204020204" charset="-122"/>
              </a:rPr>
              <a:t>介绍。</a:t>
            </a:r>
            <a:endParaRPr lang="zh-CN" altLang="en-US" sz="1000" dirty="0">
              <a:solidFill>
                <a:srgbClr val="292929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42692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6" grpId="0"/>
      <p:bldP spid="47" grpId="0"/>
      <p:bldP spid="48" grpId="0"/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75210"/>
            <a:ext cx="1698171" cy="130629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98171" y="875210"/>
            <a:ext cx="10493829" cy="6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40525" y="261536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.4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泪滴形 4"/>
          <p:cNvSpPr/>
          <p:nvPr/>
        </p:nvSpPr>
        <p:spPr>
          <a:xfrm rot="8104478">
            <a:off x="1119382" y="2172991"/>
            <a:ext cx="2180145" cy="2180145"/>
          </a:xfrm>
          <a:prstGeom prst="teardrop">
            <a:avLst>
              <a:gd name="adj" fmla="val 143820"/>
            </a:avLst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泪滴形 5"/>
          <p:cNvSpPr/>
          <p:nvPr/>
        </p:nvSpPr>
        <p:spPr>
          <a:xfrm rot="8104478">
            <a:off x="3735841" y="2187059"/>
            <a:ext cx="2180145" cy="2180145"/>
          </a:xfrm>
          <a:prstGeom prst="teardrop">
            <a:avLst>
              <a:gd name="adj" fmla="val 143820"/>
            </a:avLst>
          </a:prstGeom>
          <a:solidFill>
            <a:srgbClr val="D7D7D7"/>
          </a:solidFill>
          <a:ln>
            <a:solidFill>
              <a:srgbClr val="2F2637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泪滴形 7"/>
          <p:cNvSpPr/>
          <p:nvPr/>
        </p:nvSpPr>
        <p:spPr>
          <a:xfrm rot="8104478">
            <a:off x="6348254" y="2187059"/>
            <a:ext cx="2180145" cy="2180145"/>
          </a:xfrm>
          <a:prstGeom prst="teardrop">
            <a:avLst>
              <a:gd name="adj" fmla="val 143820"/>
            </a:avLst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泪滴形 8"/>
          <p:cNvSpPr/>
          <p:nvPr/>
        </p:nvSpPr>
        <p:spPr>
          <a:xfrm rot="8104478">
            <a:off x="8966047" y="2187059"/>
            <a:ext cx="2180145" cy="2180145"/>
          </a:xfrm>
          <a:prstGeom prst="teardrop">
            <a:avLst>
              <a:gd name="adj" fmla="val 143820"/>
            </a:avLst>
          </a:prstGeom>
          <a:solidFill>
            <a:srgbClr val="D7D7D7"/>
          </a:solidFill>
          <a:ln>
            <a:solidFill>
              <a:srgbClr val="2F2637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1400332" y="2604196"/>
            <a:ext cx="1620957" cy="156966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</a:t>
            </a:r>
            <a:r>
              <a:rPr lang="zh-CN" altLang="en-US" sz="1600" dirty="0" smtClean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文字</a:t>
            </a:r>
            <a:endParaRPr lang="en-US" altLang="zh-CN" sz="1600" dirty="0" smtClean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 smtClean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对</a:t>
            </a:r>
            <a:r>
              <a:rPr lang="zh-CN" altLang="en-US" sz="16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自己</a:t>
            </a:r>
            <a:r>
              <a:rPr lang="en-US" altLang="zh-CN" sz="16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公司</a:t>
            </a:r>
            <a:r>
              <a:rPr lang="zh-CN" altLang="en-US" sz="1600" dirty="0" smtClean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所</a:t>
            </a:r>
            <a:endParaRPr lang="en-US" altLang="zh-CN" sz="1600" dirty="0" smtClean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 smtClean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需</a:t>
            </a:r>
            <a:r>
              <a:rPr lang="zh-CN" altLang="en-US" sz="16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人才的</a:t>
            </a:r>
            <a:r>
              <a:rPr lang="zh-CN" altLang="en-US" sz="1600" dirty="0" smtClean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基本</a:t>
            </a:r>
            <a:endParaRPr lang="en-US" altLang="zh-CN" sz="1600" dirty="0" smtClean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 smtClean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特征</a:t>
            </a:r>
            <a:r>
              <a:rPr lang="zh-CN" altLang="en-US" sz="16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进行</a:t>
            </a:r>
            <a:r>
              <a:rPr lang="zh-CN" altLang="en-US" sz="1600" dirty="0" smtClean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介绍</a:t>
            </a:r>
            <a:endParaRPr lang="en-US" altLang="zh-CN" sz="1600" dirty="0" smtClean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 smtClean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zh-CN" altLang="en-US" sz="16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简单</a:t>
            </a:r>
            <a:r>
              <a:rPr lang="zh-CN" altLang="en-US" sz="1600" dirty="0" smtClean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进行</a:t>
            </a:r>
            <a:endParaRPr lang="en-US" altLang="zh-CN" sz="1600" dirty="0" smtClean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 smtClean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叙述</a:t>
            </a:r>
            <a:r>
              <a:rPr lang="zh-CN" altLang="en-US" sz="16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en-US" altLang="en-US" sz="1600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1914032" y="5774788"/>
            <a:ext cx="590843" cy="590843"/>
          </a:xfrm>
          <a:prstGeom prst="ellipse">
            <a:avLst/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090450" y="2604196"/>
            <a:ext cx="1620957" cy="156966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CB2E2E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</a:t>
            </a:r>
            <a:endParaRPr lang="en-US" altLang="zh-CN" sz="1600" dirty="0">
              <a:solidFill>
                <a:srgbClr val="CB2E2E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CB2E2E"/>
                </a:solidFill>
                <a:latin typeface="微软雅黑" panose="020B0503020204020204" charset="-122"/>
                <a:ea typeface="微软雅黑" panose="020B0503020204020204" charset="-122"/>
              </a:rPr>
              <a:t>对自己</a:t>
            </a:r>
            <a:r>
              <a:rPr lang="en-US" altLang="zh-CN" sz="1600" dirty="0">
                <a:solidFill>
                  <a:srgbClr val="CB2E2E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>
                <a:solidFill>
                  <a:srgbClr val="CB2E2E"/>
                </a:solidFill>
                <a:latin typeface="微软雅黑" panose="020B0503020204020204" charset="-122"/>
                <a:ea typeface="微软雅黑" panose="020B0503020204020204" charset="-122"/>
              </a:rPr>
              <a:t>公司所</a:t>
            </a:r>
            <a:endParaRPr lang="en-US" altLang="zh-CN" sz="1600" dirty="0">
              <a:solidFill>
                <a:srgbClr val="CB2E2E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CB2E2E"/>
                </a:solidFill>
                <a:latin typeface="微软雅黑" panose="020B0503020204020204" charset="-122"/>
                <a:ea typeface="微软雅黑" panose="020B0503020204020204" charset="-122"/>
              </a:rPr>
              <a:t>需人才的基本</a:t>
            </a:r>
            <a:endParaRPr lang="en-US" altLang="zh-CN" sz="1600" dirty="0">
              <a:solidFill>
                <a:srgbClr val="CB2E2E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CB2E2E"/>
                </a:solidFill>
                <a:latin typeface="微软雅黑" panose="020B0503020204020204" charset="-122"/>
                <a:ea typeface="微软雅黑" panose="020B0503020204020204" charset="-122"/>
              </a:rPr>
              <a:t>特征进行介绍</a:t>
            </a:r>
            <a:endParaRPr lang="en-US" altLang="zh-CN" sz="1600" dirty="0">
              <a:solidFill>
                <a:srgbClr val="CB2E2E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CB2E2E"/>
                </a:solidFill>
                <a:latin typeface="微软雅黑" panose="020B0503020204020204" charset="-122"/>
                <a:ea typeface="微软雅黑" panose="020B0503020204020204" charset="-122"/>
              </a:rPr>
              <a:t>，简单进行</a:t>
            </a:r>
            <a:endParaRPr lang="en-US" altLang="zh-CN" sz="1600" dirty="0">
              <a:solidFill>
                <a:srgbClr val="CB2E2E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CB2E2E"/>
                </a:solidFill>
                <a:latin typeface="微软雅黑" panose="020B0503020204020204" charset="-122"/>
                <a:ea typeface="微软雅黑" panose="020B0503020204020204" charset="-122"/>
              </a:rPr>
              <a:t>叙述。</a:t>
            </a:r>
            <a:endParaRPr lang="en-US" altLang="en-US" sz="1600" dirty="0">
              <a:solidFill>
                <a:srgbClr val="CB2E2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4530491" y="5788856"/>
            <a:ext cx="590843" cy="590843"/>
          </a:xfrm>
          <a:prstGeom prst="ellipse">
            <a:avLst/>
          </a:prstGeom>
          <a:solidFill>
            <a:srgbClr val="D7D7D7"/>
          </a:solidFill>
          <a:ln>
            <a:solidFill>
              <a:srgbClr val="2F2637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CB2E2E"/>
                </a:solidFill>
              </a:rPr>
              <a:t>B</a:t>
            </a:r>
            <a:endParaRPr lang="zh-CN" altLang="en-US" dirty="0">
              <a:solidFill>
                <a:srgbClr val="CB2E2E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702863" y="2604196"/>
            <a:ext cx="1620957" cy="156966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</a:t>
            </a:r>
            <a:endParaRPr lang="en-US" altLang="zh-CN" sz="1600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对自己</a:t>
            </a:r>
            <a:r>
              <a:rPr lang="en-US" altLang="zh-CN" sz="16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公司所</a:t>
            </a:r>
            <a:endParaRPr lang="en-US" altLang="zh-CN" sz="1600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需人才的基本</a:t>
            </a:r>
            <a:endParaRPr lang="en-US" altLang="zh-CN" sz="1600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特征进行介绍</a:t>
            </a:r>
            <a:endParaRPr lang="en-US" altLang="zh-CN" sz="1600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，简单进行</a:t>
            </a:r>
            <a:endParaRPr lang="en-US" altLang="zh-CN" sz="1600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rPr>
              <a:t>叙述。</a:t>
            </a:r>
            <a:endParaRPr lang="en-US" altLang="en-US" sz="1600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7142904" y="5788856"/>
            <a:ext cx="590843" cy="590843"/>
          </a:xfrm>
          <a:prstGeom prst="ellipse">
            <a:avLst/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40" name="文本框 39"/>
          <p:cNvSpPr txBox="1"/>
          <p:nvPr/>
        </p:nvSpPr>
        <p:spPr>
          <a:xfrm>
            <a:off x="9320656" y="2604196"/>
            <a:ext cx="1620957" cy="156966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CB2E2E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</a:t>
            </a:r>
            <a:endParaRPr lang="en-US" altLang="zh-CN" sz="1600" dirty="0">
              <a:solidFill>
                <a:srgbClr val="CB2E2E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CB2E2E"/>
                </a:solidFill>
                <a:latin typeface="微软雅黑" panose="020B0503020204020204" charset="-122"/>
                <a:ea typeface="微软雅黑" panose="020B0503020204020204" charset="-122"/>
              </a:rPr>
              <a:t>对自己</a:t>
            </a:r>
            <a:r>
              <a:rPr lang="en-US" altLang="zh-CN" sz="1600" dirty="0">
                <a:solidFill>
                  <a:srgbClr val="CB2E2E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>
                <a:solidFill>
                  <a:srgbClr val="CB2E2E"/>
                </a:solidFill>
                <a:latin typeface="微软雅黑" panose="020B0503020204020204" charset="-122"/>
                <a:ea typeface="微软雅黑" panose="020B0503020204020204" charset="-122"/>
              </a:rPr>
              <a:t>公司所</a:t>
            </a:r>
            <a:endParaRPr lang="en-US" altLang="zh-CN" sz="1600" dirty="0">
              <a:solidFill>
                <a:srgbClr val="CB2E2E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CB2E2E"/>
                </a:solidFill>
                <a:latin typeface="微软雅黑" panose="020B0503020204020204" charset="-122"/>
                <a:ea typeface="微软雅黑" panose="020B0503020204020204" charset="-122"/>
              </a:rPr>
              <a:t>需人才的基本</a:t>
            </a:r>
            <a:endParaRPr lang="en-US" altLang="zh-CN" sz="1600" dirty="0">
              <a:solidFill>
                <a:srgbClr val="CB2E2E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CB2E2E"/>
                </a:solidFill>
                <a:latin typeface="微软雅黑" panose="020B0503020204020204" charset="-122"/>
                <a:ea typeface="微软雅黑" panose="020B0503020204020204" charset="-122"/>
              </a:rPr>
              <a:t>特征进行介绍</a:t>
            </a:r>
            <a:endParaRPr lang="en-US" altLang="zh-CN" sz="1600" dirty="0">
              <a:solidFill>
                <a:srgbClr val="CB2E2E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CB2E2E"/>
                </a:solidFill>
                <a:latin typeface="微软雅黑" panose="020B0503020204020204" charset="-122"/>
                <a:ea typeface="微软雅黑" panose="020B0503020204020204" charset="-122"/>
              </a:rPr>
              <a:t>，简单进行</a:t>
            </a:r>
            <a:endParaRPr lang="en-US" altLang="zh-CN" sz="1600" dirty="0">
              <a:solidFill>
                <a:srgbClr val="CB2E2E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CB2E2E"/>
                </a:solidFill>
                <a:latin typeface="微软雅黑" panose="020B0503020204020204" charset="-122"/>
                <a:ea typeface="微软雅黑" panose="020B0503020204020204" charset="-122"/>
              </a:rPr>
              <a:t>叙述。</a:t>
            </a:r>
            <a:endParaRPr lang="en-US" altLang="en-US" sz="1600" dirty="0">
              <a:solidFill>
                <a:srgbClr val="CB2E2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9760697" y="5788856"/>
            <a:ext cx="590843" cy="590843"/>
          </a:xfrm>
          <a:prstGeom prst="ellipse">
            <a:avLst/>
          </a:prstGeom>
          <a:solidFill>
            <a:srgbClr val="D7D7D7"/>
          </a:solidFill>
          <a:ln>
            <a:solidFill>
              <a:srgbClr val="2F2637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CB2E2E"/>
                </a:solidFill>
              </a:rPr>
              <a:t>D</a:t>
            </a:r>
            <a:endParaRPr lang="zh-CN" altLang="en-US" dirty="0">
              <a:solidFill>
                <a:srgbClr val="CB2E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273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20" grpId="0"/>
      <p:bldP spid="21" grpId="0" animBg="1"/>
      <p:bldP spid="28" grpId="0"/>
      <p:bldP spid="29" grpId="0" animBg="1"/>
      <p:bldP spid="33" grpId="0"/>
      <p:bldP spid="34" grpId="0" animBg="1"/>
      <p:bldP spid="40" grpId="0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1257" y="2468880"/>
            <a:ext cx="130629" cy="1907177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44137" y="2481943"/>
            <a:ext cx="746488" cy="1907177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358536" y="2653026"/>
            <a:ext cx="1013677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/>
              <a:t>04 </a:t>
            </a:r>
            <a:r>
              <a:rPr lang="zh-CN" altLang="en-US" sz="5400" dirty="0" smtClean="0"/>
              <a:t>请在此处输入标题</a:t>
            </a:r>
            <a:endParaRPr lang="en-US" altLang="zh-CN" sz="5400" dirty="0" smtClean="0"/>
          </a:p>
          <a:p>
            <a:r>
              <a:rPr lang="zh-CN" altLang="en-US" sz="2000" dirty="0" smtClean="0"/>
              <a:t>请在这里</a:t>
            </a:r>
            <a:r>
              <a:rPr lang="zh-CN" altLang="en-US" sz="2000" dirty="0"/>
              <a:t>添加您对这一部分文字简单描述的内容</a:t>
            </a:r>
            <a:r>
              <a:rPr lang="zh-CN" altLang="en-US" sz="2000" dirty="0" smtClean="0"/>
              <a:t>，请在这里</a:t>
            </a:r>
            <a:r>
              <a:rPr lang="zh-CN" altLang="en-US" sz="2000" dirty="0"/>
              <a:t>添加您对这一部分文字简单描述的内容</a:t>
            </a:r>
            <a:r>
              <a:rPr lang="zh-CN" altLang="en-US" sz="2000" dirty="0" smtClean="0"/>
              <a:t>。</a:t>
            </a:r>
            <a:endParaRPr lang="zh-CN" altLang="en-US" sz="2000" dirty="0"/>
          </a:p>
        </p:txBody>
      </p:sp>
      <p:sp>
        <p:nvSpPr>
          <p:cNvPr id="6" name="Freeform 77"/>
          <p:cNvSpPr>
            <a:spLocks noEditPoints="1"/>
          </p:cNvSpPr>
          <p:nvPr/>
        </p:nvSpPr>
        <p:spPr bwMode="auto">
          <a:xfrm>
            <a:off x="485593" y="2782389"/>
            <a:ext cx="663575" cy="640078"/>
          </a:xfrm>
          <a:custGeom>
            <a:avLst/>
            <a:gdLst>
              <a:gd name="T0" fmla="*/ 2147483646 w 72"/>
              <a:gd name="T1" fmla="*/ 2147483646 h 56"/>
              <a:gd name="T2" fmla="*/ 2147483646 w 72"/>
              <a:gd name="T3" fmla="*/ 2147483646 h 56"/>
              <a:gd name="T4" fmla="*/ 2147483646 w 72"/>
              <a:gd name="T5" fmla="*/ 2147483646 h 56"/>
              <a:gd name="T6" fmla="*/ 2147483646 w 72"/>
              <a:gd name="T7" fmla="*/ 2147483646 h 56"/>
              <a:gd name="T8" fmla="*/ 2147483646 w 72"/>
              <a:gd name="T9" fmla="*/ 2147483646 h 56"/>
              <a:gd name="T10" fmla="*/ 2147483646 w 72"/>
              <a:gd name="T11" fmla="*/ 2147483646 h 56"/>
              <a:gd name="T12" fmla="*/ 2147483646 w 72"/>
              <a:gd name="T13" fmla="*/ 2147483646 h 56"/>
              <a:gd name="T14" fmla="*/ 2147483646 w 72"/>
              <a:gd name="T15" fmla="*/ 2147483646 h 56"/>
              <a:gd name="T16" fmla="*/ 2147483646 w 72"/>
              <a:gd name="T17" fmla="*/ 2147483646 h 56"/>
              <a:gd name="T18" fmla="*/ 2147483646 w 72"/>
              <a:gd name="T19" fmla="*/ 2147483646 h 56"/>
              <a:gd name="T20" fmla="*/ 2147483646 w 72"/>
              <a:gd name="T21" fmla="*/ 2147483646 h 56"/>
              <a:gd name="T22" fmla="*/ 2147483646 w 72"/>
              <a:gd name="T23" fmla="*/ 2147483646 h 56"/>
              <a:gd name="T24" fmla="*/ 2147483646 w 72"/>
              <a:gd name="T25" fmla="*/ 2147483646 h 56"/>
              <a:gd name="T26" fmla="*/ 2147483646 w 72"/>
              <a:gd name="T27" fmla="*/ 2147483646 h 56"/>
              <a:gd name="T28" fmla="*/ 2147483646 w 72"/>
              <a:gd name="T29" fmla="*/ 2147483646 h 56"/>
              <a:gd name="T30" fmla="*/ 2147483646 w 72"/>
              <a:gd name="T31" fmla="*/ 2147483646 h 56"/>
              <a:gd name="T32" fmla="*/ 2147483646 w 72"/>
              <a:gd name="T33" fmla="*/ 2147483646 h 56"/>
              <a:gd name="T34" fmla="*/ 2147483646 w 72"/>
              <a:gd name="T35" fmla="*/ 2147483646 h 56"/>
              <a:gd name="T36" fmla="*/ 2147483646 w 72"/>
              <a:gd name="T37" fmla="*/ 2147483646 h 56"/>
              <a:gd name="T38" fmla="*/ 2147483646 w 72"/>
              <a:gd name="T39" fmla="*/ 2147483646 h 56"/>
              <a:gd name="T40" fmla="*/ 2147483646 w 72"/>
              <a:gd name="T41" fmla="*/ 2147483646 h 56"/>
              <a:gd name="T42" fmla="*/ 2147483646 w 72"/>
              <a:gd name="T43" fmla="*/ 2147483646 h 56"/>
              <a:gd name="T44" fmla="*/ 2147483646 w 72"/>
              <a:gd name="T45" fmla="*/ 2147483646 h 56"/>
              <a:gd name="T46" fmla="*/ 2147483646 w 72"/>
              <a:gd name="T47" fmla="*/ 2147483646 h 56"/>
              <a:gd name="T48" fmla="*/ 2147483646 w 72"/>
              <a:gd name="T49" fmla="*/ 2147483646 h 56"/>
              <a:gd name="T50" fmla="*/ 2147483646 w 72"/>
              <a:gd name="T51" fmla="*/ 2147483646 h 56"/>
              <a:gd name="T52" fmla="*/ 2147483646 w 72"/>
              <a:gd name="T53" fmla="*/ 0 h 56"/>
              <a:gd name="T54" fmla="*/ 2147483646 w 72"/>
              <a:gd name="T55" fmla="*/ 2147483646 h 56"/>
              <a:gd name="T56" fmla="*/ 2147483646 w 72"/>
              <a:gd name="T57" fmla="*/ 2147483646 h 56"/>
              <a:gd name="T58" fmla="*/ 2147483646 w 72"/>
              <a:gd name="T59" fmla="*/ 2147483646 h 56"/>
              <a:gd name="T60" fmla="*/ 2147483646 w 72"/>
              <a:gd name="T61" fmla="*/ 2147483646 h 56"/>
              <a:gd name="T62" fmla="*/ 2147483646 w 72"/>
              <a:gd name="T63" fmla="*/ 2147483646 h 56"/>
              <a:gd name="T64" fmla="*/ 2147483646 w 72"/>
              <a:gd name="T65" fmla="*/ 2147483646 h 56"/>
              <a:gd name="T66" fmla="*/ 2147483646 w 72"/>
              <a:gd name="T67" fmla="*/ 2147483646 h 56"/>
              <a:gd name="T68" fmla="*/ 2147483646 w 72"/>
              <a:gd name="T69" fmla="*/ 2147483646 h 56"/>
              <a:gd name="T70" fmla="*/ 2147483646 w 72"/>
              <a:gd name="T71" fmla="*/ 2147483646 h 56"/>
              <a:gd name="T72" fmla="*/ 2147483646 w 72"/>
              <a:gd name="T73" fmla="*/ 2147483646 h 56"/>
              <a:gd name="T74" fmla="*/ 2147483646 w 72"/>
              <a:gd name="T75" fmla="*/ 2147483646 h 56"/>
              <a:gd name="T76" fmla="*/ 2147483646 w 72"/>
              <a:gd name="T77" fmla="*/ 2147483646 h 56"/>
              <a:gd name="T78" fmla="*/ 2147483646 w 72"/>
              <a:gd name="T79" fmla="*/ 2147483646 h 56"/>
              <a:gd name="T80" fmla="*/ 2147483646 w 72"/>
              <a:gd name="T81" fmla="*/ 2147483646 h 56"/>
              <a:gd name="T82" fmla="*/ 2147483646 w 72"/>
              <a:gd name="T83" fmla="*/ 2147483646 h 56"/>
              <a:gd name="T84" fmla="*/ 2147483646 w 72"/>
              <a:gd name="T85" fmla="*/ 2147483646 h 56"/>
              <a:gd name="T86" fmla="*/ 2147483646 w 72"/>
              <a:gd name="T87" fmla="*/ 2147483646 h 56"/>
              <a:gd name="T88" fmla="*/ 2147483646 w 72"/>
              <a:gd name="T89" fmla="*/ 2147483646 h 56"/>
              <a:gd name="T90" fmla="*/ 2147483646 w 72"/>
              <a:gd name="T91" fmla="*/ 2147483646 h 56"/>
              <a:gd name="T92" fmla="*/ 2147483646 w 72"/>
              <a:gd name="T93" fmla="*/ 2147483646 h 56"/>
              <a:gd name="T94" fmla="*/ 2147483646 w 72"/>
              <a:gd name="T95" fmla="*/ 2147483646 h 56"/>
              <a:gd name="T96" fmla="*/ 2147483646 w 72"/>
              <a:gd name="T97" fmla="*/ 2147483646 h 56"/>
              <a:gd name="T98" fmla="*/ 2147483646 w 72"/>
              <a:gd name="T99" fmla="*/ 2147483646 h 5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72" h="56">
                <a:moveTo>
                  <a:pt x="72" y="35"/>
                </a:moveTo>
                <a:cubicBezTo>
                  <a:pt x="31" y="43"/>
                  <a:pt x="31" y="43"/>
                  <a:pt x="31" y="43"/>
                </a:cubicBezTo>
                <a:cubicBezTo>
                  <a:pt x="30" y="47"/>
                  <a:pt x="30" y="50"/>
                  <a:pt x="31" y="53"/>
                </a:cubicBezTo>
                <a:cubicBezTo>
                  <a:pt x="71" y="44"/>
                  <a:pt x="71" y="44"/>
                  <a:pt x="71" y="44"/>
                </a:cubicBezTo>
                <a:cubicBezTo>
                  <a:pt x="72" y="47"/>
                  <a:pt x="72" y="47"/>
                  <a:pt x="72" y="47"/>
                </a:cubicBezTo>
                <a:cubicBezTo>
                  <a:pt x="30" y="56"/>
                  <a:pt x="30" y="56"/>
                  <a:pt x="30" y="56"/>
                </a:cubicBezTo>
                <a:cubicBezTo>
                  <a:pt x="29" y="56"/>
                  <a:pt x="29" y="56"/>
                  <a:pt x="29" y="56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6"/>
                  <a:pt x="0" y="32"/>
                  <a:pt x="2" y="29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9"/>
                  <a:pt x="5" y="29"/>
                  <a:pt x="5" y="29"/>
                </a:cubicBezTo>
                <a:cubicBezTo>
                  <a:pt x="40" y="37"/>
                  <a:pt x="40" y="37"/>
                  <a:pt x="40" y="37"/>
                </a:cubicBezTo>
                <a:cubicBezTo>
                  <a:pt x="40" y="36"/>
                  <a:pt x="40" y="34"/>
                  <a:pt x="40" y="33"/>
                </a:cubicBezTo>
                <a:cubicBezTo>
                  <a:pt x="40" y="32"/>
                  <a:pt x="40" y="30"/>
                  <a:pt x="40" y="29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6"/>
                  <a:pt x="7" y="16"/>
                  <a:pt x="7" y="16"/>
                </a:cubicBezTo>
                <a:cubicBezTo>
                  <a:pt x="40" y="24"/>
                  <a:pt x="40" y="24"/>
                  <a:pt x="40" y="24"/>
                </a:cubicBezTo>
                <a:cubicBezTo>
                  <a:pt x="40" y="23"/>
                  <a:pt x="40" y="22"/>
                  <a:pt x="40" y="21"/>
                </a:cubicBezTo>
                <a:cubicBezTo>
                  <a:pt x="40" y="19"/>
                  <a:pt x="40" y="18"/>
                  <a:pt x="40" y="17"/>
                </a:cubicBezTo>
                <a:cubicBezTo>
                  <a:pt x="7" y="9"/>
                  <a:pt x="7" y="9"/>
                  <a:pt x="7" y="9"/>
                </a:cubicBezTo>
                <a:cubicBezTo>
                  <a:pt x="7" y="6"/>
                  <a:pt x="7" y="6"/>
                  <a:pt x="7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63" y="6"/>
                  <a:pt x="63" y="6"/>
                  <a:pt x="63" y="6"/>
                </a:cubicBezTo>
                <a:cubicBezTo>
                  <a:pt x="64" y="9"/>
                  <a:pt x="64" y="11"/>
                  <a:pt x="63" y="14"/>
                </a:cubicBezTo>
                <a:cubicBezTo>
                  <a:pt x="60" y="15"/>
                  <a:pt x="60" y="15"/>
                  <a:pt x="60" y="15"/>
                </a:cubicBezTo>
                <a:cubicBezTo>
                  <a:pt x="64" y="16"/>
                  <a:pt x="64" y="16"/>
                  <a:pt x="64" y="16"/>
                </a:cubicBezTo>
                <a:cubicBezTo>
                  <a:pt x="66" y="19"/>
                  <a:pt x="66" y="22"/>
                  <a:pt x="64" y="25"/>
                </a:cubicBezTo>
                <a:cubicBezTo>
                  <a:pt x="58" y="29"/>
                  <a:pt x="58" y="29"/>
                  <a:pt x="58" y="29"/>
                </a:cubicBezTo>
                <a:cubicBezTo>
                  <a:pt x="72" y="33"/>
                  <a:pt x="72" y="33"/>
                  <a:pt x="72" y="33"/>
                </a:cubicBezTo>
                <a:cubicBezTo>
                  <a:pt x="72" y="35"/>
                  <a:pt x="72" y="35"/>
                  <a:pt x="72" y="35"/>
                </a:cubicBezTo>
                <a:close/>
                <a:moveTo>
                  <a:pt x="33" y="50"/>
                </a:moveTo>
                <a:cubicBezTo>
                  <a:pt x="33" y="50"/>
                  <a:pt x="33" y="50"/>
                  <a:pt x="33" y="50"/>
                </a:cubicBezTo>
                <a:cubicBezTo>
                  <a:pt x="70" y="43"/>
                  <a:pt x="70" y="43"/>
                  <a:pt x="70" y="43"/>
                </a:cubicBezTo>
                <a:cubicBezTo>
                  <a:pt x="70" y="42"/>
                  <a:pt x="70" y="42"/>
                  <a:pt x="70" y="42"/>
                </a:cubicBezTo>
                <a:cubicBezTo>
                  <a:pt x="33" y="50"/>
                  <a:pt x="33" y="50"/>
                  <a:pt x="33" y="50"/>
                </a:cubicBezTo>
                <a:close/>
                <a:moveTo>
                  <a:pt x="33" y="47"/>
                </a:moveTo>
                <a:cubicBezTo>
                  <a:pt x="33" y="48"/>
                  <a:pt x="33" y="48"/>
                  <a:pt x="33" y="48"/>
                </a:cubicBezTo>
                <a:cubicBezTo>
                  <a:pt x="70" y="40"/>
                  <a:pt x="70" y="40"/>
                  <a:pt x="70" y="40"/>
                </a:cubicBezTo>
                <a:cubicBezTo>
                  <a:pt x="70" y="39"/>
                  <a:pt x="70" y="39"/>
                  <a:pt x="70" y="39"/>
                </a:cubicBezTo>
                <a:cubicBezTo>
                  <a:pt x="33" y="47"/>
                  <a:pt x="33" y="47"/>
                  <a:pt x="33" y="47"/>
                </a:cubicBezTo>
                <a:close/>
                <a:moveTo>
                  <a:pt x="32" y="45"/>
                </a:moveTo>
                <a:cubicBezTo>
                  <a:pt x="33" y="46"/>
                  <a:pt x="33" y="46"/>
                  <a:pt x="33" y="46"/>
                </a:cubicBezTo>
                <a:cubicBezTo>
                  <a:pt x="70" y="38"/>
                  <a:pt x="70" y="38"/>
                  <a:pt x="70" y="38"/>
                </a:cubicBezTo>
                <a:cubicBezTo>
                  <a:pt x="70" y="37"/>
                  <a:pt x="70" y="37"/>
                  <a:pt x="70" y="37"/>
                </a:cubicBezTo>
                <a:lnTo>
                  <a:pt x="32" y="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072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75210"/>
            <a:ext cx="1698171" cy="130629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98171" y="875210"/>
            <a:ext cx="10493829" cy="6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40525" y="261536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4.1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椭圆 75"/>
          <p:cNvSpPr/>
          <p:nvPr/>
        </p:nvSpPr>
        <p:spPr>
          <a:xfrm>
            <a:off x="6419850" y="1822450"/>
            <a:ext cx="2197100" cy="2197100"/>
          </a:xfrm>
          <a:prstGeom prst="ellipse">
            <a:avLst/>
          </a:prstGeom>
          <a:solidFill>
            <a:srgbClr val="D7D7D7">
              <a:alpha val="62000"/>
            </a:srgbClr>
          </a:solidFill>
          <a:ln w="349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ym typeface="+mn-ea"/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9107488" y="1811338"/>
            <a:ext cx="2197100" cy="2197100"/>
          </a:xfrm>
          <a:prstGeom prst="ellipse">
            <a:avLst/>
          </a:prstGeom>
          <a:solidFill>
            <a:srgbClr val="D7D7D7">
              <a:alpha val="62000"/>
            </a:srgbClr>
          </a:solidFill>
          <a:ln w="349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ym typeface="+mn-ea"/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3763963" y="1801813"/>
            <a:ext cx="2197100" cy="2198687"/>
          </a:xfrm>
          <a:prstGeom prst="ellipse">
            <a:avLst/>
          </a:prstGeom>
          <a:solidFill>
            <a:srgbClr val="D7D7D7">
              <a:alpha val="62000"/>
            </a:srgbClr>
          </a:solidFill>
          <a:ln w="349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ym typeface="+mn-ea"/>
            </a:endParaRPr>
          </a:p>
        </p:txBody>
      </p:sp>
      <p:sp>
        <p:nvSpPr>
          <p:cNvPr id="79" name="椭圆 78"/>
          <p:cNvSpPr/>
          <p:nvPr/>
        </p:nvSpPr>
        <p:spPr>
          <a:xfrm>
            <a:off x="1077913" y="1827213"/>
            <a:ext cx="2197100" cy="2198687"/>
          </a:xfrm>
          <a:prstGeom prst="ellipse">
            <a:avLst/>
          </a:prstGeom>
          <a:solidFill>
            <a:srgbClr val="D7D7D7">
              <a:alpha val="62000"/>
            </a:srgbClr>
          </a:solidFill>
          <a:ln w="349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ym typeface="+mn-ea"/>
            </a:endParaRPr>
          </a:p>
        </p:txBody>
      </p:sp>
      <p:sp>
        <p:nvSpPr>
          <p:cNvPr id="80" name="空心弧 12"/>
          <p:cNvSpPr/>
          <p:nvPr/>
        </p:nvSpPr>
        <p:spPr>
          <a:xfrm flipV="1">
            <a:off x="1223963" y="1960563"/>
            <a:ext cx="1905000" cy="1906587"/>
          </a:xfrm>
          <a:custGeom>
            <a:avLst/>
            <a:gdLst/>
            <a:ahLst/>
            <a:cxnLst>
              <a:cxn ang="0">
                <a:pos x="590562" y="1834756"/>
              </a:cxn>
              <a:cxn ang="0">
                <a:pos x="32084" y="707989"/>
              </a:cxn>
              <a:cxn ang="0">
                <a:pos x="1076879" y="8056"/>
              </a:cxn>
              <a:cxn ang="0">
                <a:pos x="1906438" y="953220"/>
              </a:cxn>
              <a:cxn ang="0">
                <a:pos x="1533348" y="953219"/>
              </a:cxn>
              <a:cxn ang="0">
                <a:pos x="1028479" y="377992"/>
              </a:cxn>
              <a:cxn ang="0">
                <a:pos x="392617" y="803971"/>
              </a:cxn>
              <a:cxn ang="0">
                <a:pos x="732506" y="1489722"/>
              </a:cxn>
              <a:cxn ang="0">
                <a:pos x="590562" y="1834756"/>
              </a:cxn>
            </a:cxnLst>
            <a:rect l="0" t="0" r="0" b="0"/>
            <a:pathLst>
              <a:path w="1906438" h="1906438">
                <a:moveTo>
                  <a:pt x="590562" y="1834756"/>
                </a:moveTo>
                <a:cubicBezTo>
                  <a:pt x="147910" y="1652653"/>
                  <a:pt x="-91055" y="1170524"/>
                  <a:pt x="32084" y="707989"/>
                </a:cubicBezTo>
                <a:cubicBezTo>
                  <a:pt x="155223" y="245453"/>
                  <a:pt x="602277" y="-54038"/>
                  <a:pt x="1076879" y="8056"/>
                </a:cubicBezTo>
                <a:cubicBezTo>
                  <a:pt x="1551481" y="70150"/>
                  <a:pt x="1906438" y="474573"/>
                  <a:pt x="1906438" y="953220"/>
                </a:cubicBezTo>
                <a:lnTo>
                  <a:pt x="1533348" y="953219"/>
                </a:lnTo>
                <a:cubicBezTo>
                  <a:pt x="1533348" y="661915"/>
                  <a:pt x="1317321" y="415783"/>
                  <a:pt x="1028479" y="377992"/>
                </a:cubicBezTo>
                <a:cubicBezTo>
                  <a:pt x="739636" y="340201"/>
                  <a:pt x="467560" y="522472"/>
                  <a:pt x="392617" y="803971"/>
                </a:cubicBezTo>
                <a:cubicBezTo>
                  <a:pt x="317674" y="1085470"/>
                  <a:pt x="463108" y="1378893"/>
                  <a:pt x="732506" y="1489722"/>
                </a:cubicBezTo>
                <a:lnTo>
                  <a:pt x="590562" y="1834756"/>
                </a:lnTo>
                <a:close/>
              </a:path>
            </a:pathLst>
          </a:custGeom>
          <a:solidFill>
            <a:srgbClr val="CB2E2E"/>
          </a:solidFill>
          <a:ln w="349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olidFill>
                <a:schemeClr val="bg1"/>
              </a:solidFill>
              <a:sym typeface="+mn-ea"/>
            </a:endParaRPr>
          </a:p>
        </p:txBody>
      </p:sp>
      <p:sp>
        <p:nvSpPr>
          <p:cNvPr id="81" name="空心弧 13"/>
          <p:cNvSpPr/>
          <p:nvPr/>
        </p:nvSpPr>
        <p:spPr>
          <a:xfrm flipV="1">
            <a:off x="3900488" y="1960563"/>
            <a:ext cx="1908175" cy="1906587"/>
          </a:xfrm>
          <a:custGeom>
            <a:avLst/>
            <a:gdLst/>
            <a:ahLst/>
            <a:cxnLst>
              <a:cxn ang="0">
                <a:pos x="895855" y="1904710"/>
              </a:cxn>
              <a:cxn ang="0">
                <a:pos x="768" y="914963"/>
              </a:cxn>
              <a:cxn ang="0">
                <a:pos x="972350" y="191"/>
              </a:cxn>
              <a:cxn ang="0">
                <a:pos x="1906437" y="953218"/>
              </a:cxn>
              <a:cxn ang="0">
                <a:pos x="1533348" y="953219"/>
              </a:cxn>
              <a:cxn ang="0">
                <a:pos x="964862" y="373207"/>
              </a:cxn>
              <a:cxn ang="0">
                <a:pos x="373557" y="929937"/>
              </a:cxn>
              <a:cxn ang="0">
                <a:pos x="918307" y="1532297"/>
              </a:cxn>
              <a:cxn ang="0">
                <a:pos x="895855" y="1904710"/>
              </a:cxn>
            </a:cxnLst>
            <a:rect l="0" t="0" r="0" b="0"/>
            <a:pathLst>
              <a:path w="1906438" h="1906438">
                <a:moveTo>
                  <a:pt x="895855" y="1904710"/>
                </a:moveTo>
                <a:cubicBezTo>
                  <a:pt x="377804" y="1873478"/>
                  <a:pt x="-20061" y="1433537"/>
                  <a:pt x="768" y="914963"/>
                </a:cubicBezTo>
                <a:cubicBezTo>
                  <a:pt x="21597" y="396389"/>
                  <a:pt x="453463" y="-10225"/>
                  <a:pt x="972350" y="191"/>
                </a:cubicBezTo>
                <a:cubicBezTo>
                  <a:pt x="1491237" y="10607"/>
                  <a:pt x="1906437" y="434226"/>
                  <a:pt x="1906437" y="953218"/>
                </a:cubicBezTo>
                <a:lnTo>
                  <a:pt x="1533348" y="953219"/>
                </a:lnTo>
                <a:cubicBezTo>
                  <a:pt x="1533348" y="637361"/>
                  <a:pt x="1280657" y="379546"/>
                  <a:pt x="964862" y="373207"/>
                </a:cubicBezTo>
                <a:cubicBezTo>
                  <a:pt x="649067" y="366868"/>
                  <a:pt x="386233" y="614333"/>
                  <a:pt x="373557" y="929937"/>
                </a:cubicBezTo>
                <a:cubicBezTo>
                  <a:pt x="360881" y="1245541"/>
                  <a:pt x="603021" y="1513289"/>
                  <a:pt x="918307" y="1532297"/>
                </a:cubicBezTo>
                <a:lnTo>
                  <a:pt x="895855" y="1904710"/>
                </a:lnTo>
                <a:close/>
              </a:path>
            </a:pathLst>
          </a:custGeom>
          <a:solidFill>
            <a:srgbClr val="CB2E2E"/>
          </a:solidFill>
          <a:ln w="349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olidFill>
                <a:schemeClr val="bg1"/>
              </a:solidFill>
              <a:sym typeface="+mn-ea"/>
            </a:endParaRPr>
          </a:p>
        </p:txBody>
      </p:sp>
      <p:sp>
        <p:nvSpPr>
          <p:cNvPr id="82" name="空心弧 14"/>
          <p:cNvSpPr/>
          <p:nvPr/>
        </p:nvSpPr>
        <p:spPr>
          <a:xfrm flipV="1">
            <a:off x="6559550" y="1960563"/>
            <a:ext cx="1906588" cy="1906587"/>
          </a:xfrm>
          <a:custGeom>
            <a:avLst/>
            <a:gdLst/>
            <a:ahLst/>
            <a:cxnLst>
              <a:cxn ang="0">
                <a:pos x="1075200" y="1898601"/>
              </a:cxn>
              <a:cxn ang="0">
                <a:pos x="111687" y="1400936"/>
              </a:cxn>
              <a:cxn ang="0">
                <a:pos x="237363" y="323794"/>
              </a:cxn>
              <a:cxn ang="0">
                <a:pos x="1289567" y="61313"/>
              </a:cxn>
              <a:cxn ang="0">
                <a:pos x="1906439" y="953220"/>
              </a:cxn>
              <a:cxn ang="0">
                <a:pos x="1533348" y="953219"/>
              </a:cxn>
              <a:cxn ang="0">
                <a:pos x="1157920" y="410405"/>
              </a:cxn>
              <a:cxn ang="0">
                <a:pos x="517549" y="570151"/>
              </a:cxn>
              <a:cxn ang="0">
                <a:pos x="441063" y="1225699"/>
              </a:cxn>
              <a:cxn ang="0">
                <a:pos x="1027457" y="1528578"/>
              </a:cxn>
              <a:cxn ang="0">
                <a:pos x="1075200" y="1898601"/>
              </a:cxn>
            </a:cxnLst>
            <a:rect l="0" t="0" r="0" b="0"/>
            <a:pathLst>
              <a:path w="1906438" h="1906438">
                <a:moveTo>
                  <a:pt x="1075200" y="1898601"/>
                </a:moveTo>
                <a:cubicBezTo>
                  <a:pt x="681762" y="1949366"/>
                  <a:pt x="298012" y="1751155"/>
                  <a:pt x="111687" y="1400936"/>
                </a:cubicBezTo>
                <a:cubicBezTo>
                  <a:pt x="-74638" y="1050717"/>
                  <a:pt x="-24584" y="621711"/>
                  <a:pt x="237363" y="323794"/>
                </a:cubicBezTo>
                <a:cubicBezTo>
                  <a:pt x="499310" y="25877"/>
                  <a:pt x="918383" y="-78664"/>
                  <a:pt x="1289567" y="61313"/>
                </a:cubicBezTo>
                <a:cubicBezTo>
                  <a:pt x="1660750" y="201290"/>
                  <a:pt x="1906439" y="556520"/>
                  <a:pt x="1906439" y="953220"/>
                </a:cubicBezTo>
                <a:lnTo>
                  <a:pt x="1533348" y="953219"/>
                </a:lnTo>
                <a:cubicBezTo>
                  <a:pt x="1533348" y="711788"/>
                  <a:pt x="1383822" y="495595"/>
                  <a:pt x="1157920" y="410405"/>
                </a:cubicBezTo>
                <a:cubicBezTo>
                  <a:pt x="932018" y="325215"/>
                  <a:pt x="676970" y="388839"/>
                  <a:pt x="517549" y="570151"/>
                </a:cubicBezTo>
                <a:cubicBezTo>
                  <a:pt x="358128" y="751463"/>
                  <a:pt x="327665" y="1012556"/>
                  <a:pt x="441063" y="1225699"/>
                </a:cubicBezTo>
                <a:cubicBezTo>
                  <a:pt x="554461" y="1438842"/>
                  <a:pt x="788011" y="1559473"/>
                  <a:pt x="1027457" y="1528578"/>
                </a:cubicBezTo>
                <a:lnTo>
                  <a:pt x="1075200" y="1898601"/>
                </a:lnTo>
                <a:close/>
              </a:path>
            </a:pathLst>
          </a:custGeom>
          <a:solidFill>
            <a:srgbClr val="CB2E2E"/>
          </a:solidFill>
          <a:ln w="349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olidFill>
                <a:schemeClr val="bg1"/>
              </a:solidFill>
              <a:sym typeface="+mn-ea"/>
            </a:endParaRPr>
          </a:p>
        </p:txBody>
      </p:sp>
      <p:sp>
        <p:nvSpPr>
          <p:cNvPr id="83" name="空心弧 15"/>
          <p:cNvSpPr/>
          <p:nvPr/>
        </p:nvSpPr>
        <p:spPr>
          <a:xfrm flipV="1">
            <a:off x="9239250" y="1960563"/>
            <a:ext cx="1906588" cy="1906587"/>
          </a:xfrm>
          <a:custGeom>
            <a:avLst/>
            <a:gdLst/>
            <a:ahLst/>
            <a:cxnLst>
              <a:cxn ang="0">
                <a:pos x="1492504" y="1739220"/>
              </a:cxn>
              <a:cxn ang="0">
                <a:pos x="319616" y="1665381"/>
              </a:cxn>
              <a:cxn ang="0">
                <a:pos x="109807" y="509051"/>
              </a:cxn>
              <a:cxn ang="0">
                <a:pos x="1181988" y="27859"/>
              </a:cxn>
              <a:cxn ang="0">
                <a:pos x="1906437" y="953219"/>
              </a:cxn>
              <a:cxn ang="0">
                <a:pos x="1533348" y="953219"/>
              </a:cxn>
              <a:cxn ang="0">
                <a:pos x="1092448" y="390045"/>
              </a:cxn>
              <a:cxn ang="0">
                <a:pos x="439919" y="682899"/>
              </a:cxn>
              <a:cxn ang="0">
                <a:pos x="567609" y="1386641"/>
              </a:cxn>
              <a:cxn ang="0">
                <a:pos x="1281428" y="1431579"/>
              </a:cxn>
              <a:cxn ang="0">
                <a:pos x="1492504" y="1739220"/>
              </a:cxn>
            </a:cxnLst>
            <a:rect l="0" t="0" r="0" b="0"/>
            <a:pathLst>
              <a:path w="1906438" h="1906438">
                <a:moveTo>
                  <a:pt x="1492504" y="1739220"/>
                </a:moveTo>
                <a:cubicBezTo>
                  <a:pt x="1131067" y="1987207"/>
                  <a:pt x="647099" y="1956738"/>
                  <a:pt x="319616" y="1665381"/>
                </a:cubicBezTo>
                <a:cubicBezTo>
                  <a:pt x="-7867" y="1374023"/>
                  <a:pt x="-94440" y="896888"/>
                  <a:pt x="109807" y="509051"/>
                </a:cubicBezTo>
                <a:cubicBezTo>
                  <a:pt x="314054" y="121214"/>
                  <a:pt x="756467" y="-77340"/>
                  <a:pt x="1181988" y="27859"/>
                </a:cubicBezTo>
                <a:cubicBezTo>
                  <a:pt x="1607508" y="133057"/>
                  <a:pt x="1906437" y="514888"/>
                  <a:pt x="1906437" y="953219"/>
                </a:cubicBezTo>
                <a:lnTo>
                  <a:pt x="1533348" y="953219"/>
                </a:lnTo>
                <a:cubicBezTo>
                  <a:pt x="1533348" y="686451"/>
                  <a:pt x="1351420" y="454069"/>
                  <a:pt x="1092448" y="390045"/>
                </a:cubicBezTo>
                <a:cubicBezTo>
                  <a:pt x="833476" y="326021"/>
                  <a:pt x="564224" y="446861"/>
                  <a:pt x="439919" y="682899"/>
                </a:cubicBezTo>
                <a:cubicBezTo>
                  <a:pt x="315614" y="918936"/>
                  <a:pt x="368303" y="1209321"/>
                  <a:pt x="567609" y="1386641"/>
                </a:cubicBezTo>
                <a:cubicBezTo>
                  <a:pt x="766915" y="1563961"/>
                  <a:pt x="1061458" y="1582504"/>
                  <a:pt x="1281428" y="1431579"/>
                </a:cubicBezTo>
                <a:lnTo>
                  <a:pt x="1492504" y="1739220"/>
                </a:lnTo>
                <a:close/>
              </a:path>
            </a:pathLst>
          </a:custGeom>
          <a:solidFill>
            <a:srgbClr val="CB2E2E"/>
          </a:solidFill>
          <a:ln w="349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olidFill>
                <a:schemeClr val="bg1"/>
              </a:solidFill>
              <a:sym typeface="+mn-ea"/>
            </a:endParaRPr>
          </a:p>
        </p:txBody>
      </p:sp>
      <p:sp>
        <p:nvSpPr>
          <p:cNvPr id="84" name="矩形 16"/>
          <p:cNvSpPr>
            <a:spLocks noChangeArrowheads="1"/>
          </p:cNvSpPr>
          <p:nvPr/>
        </p:nvSpPr>
        <p:spPr bwMode="auto">
          <a:xfrm>
            <a:off x="1925638" y="2693988"/>
            <a:ext cx="707390" cy="41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60%</a:t>
            </a:r>
          </a:p>
        </p:txBody>
      </p:sp>
      <p:sp>
        <p:nvSpPr>
          <p:cNvPr id="85" name="矩形 17"/>
          <p:cNvSpPr>
            <a:spLocks noChangeArrowheads="1"/>
          </p:cNvSpPr>
          <p:nvPr/>
        </p:nvSpPr>
        <p:spPr bwMode="auto">
          <a:xfrm>
            <a:off x="4541838" y="2706688"/>
            <a:ext cx="7136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70%</a:t>
            </a:r>
            <a:endParaRPr lang="en-US" altLang="zh-CN" sz="2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6" name="矩形 18"/>
          <p:cNvSpPr>
            <a:spLocks noChangeArrowheads="1"/>
          </p:cNvSpPr>
          <p:nvPr/>
        </p:nvSpPr>
        <p:spPr bwMode="auto">
          <a:xfrm>
            <a:off x="7205663" y="2693988"/>
            <a:ext cx="7136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80%</a:t>
            </a:r>
            <a:endParaRPr lang="en-US" altLang="zh-CN" sz="2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7" name="矩形 19"/>
          <p:cNvSpPr>
            <a:spLocks noChangeArrowheads="1"/>
          </p:cNvSpPr>
          <p:nvPr/>
        </p:nvSpPr>
        <p:spPr bwMode="auto">
          <a:xfrm>
            <a:off x="9863138" y="2706688"/>
            <a:ext cx="707390" cy="41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90%</a:t>
            </a:r>
          </a:p>
        </p:txBody>
      </p:sp>
      <p:sp>
        <p:nvSpPr>
          <p:cNvPr id="88" name="文本框 5"/>
          <p:cNvSpPr txBox="1">
            <a:spLocks noChangeArrowheads="1"/>
          </p:cNvSpPr>
          <p:nvPr/>
        </p:nvSpPr>
        <p:spPr bwMode="auto">
          <a:xfrm>
            <a:off x="1085850" y="4489450"/>
            <a:ext cx="2224088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9" name="文本框 6"/>
          <p:cNvSpPr txBox="1">
            <a:spLocks noChangeArrowheads="1"/>
          </p:cNvSpPr>
          <p:nvPr/>
        </p:nvSpPr>
        <p:spPr bwMode="auto">
          <a:xfrm>
            <a:off x="3802063" y="4489450"/>
            <a:ext cx="2224087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0" name="文本框 7"/>
          <p:cNvSpPr txBox="1">
            <a:spLocks noChangeArrowheads="1"/>
          </p:cNvSpPr>
          <p:nvPr/>
        </p:nvSpPr>
        <p:spPr bwMode="auto">
          <a:xfrm>
            <a:off x="6516688" y="4489450"/>
            <a:ext cx="2225675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1" name="文本框 8"/>
          <p:cNvSpPr txBox="1">
            <a:spLocks noChangeArrowheads="1"/>
          </p:cNvSpPr>
          <p:nvPr/>
        </p:nvSpPr>
        <p:spPr bwMode="auto">
          <a:xfrm>
            <a:off x="9232900" y="4489450"/>
            <a:ext cx="22225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101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菱形 1"/>
          <p:cNvSpPr/>
          <p:nvPr/>
        </p:nvSpPr>
        <p:spPr bwMode="auto">
          <a:xfrm>
            <a:off x="3786913" y="3389721"/>
            <a:ext cx="2395537" cy="2395538"/>
          </a:xfrm>
          <a:prstGeom prst="diamond">
            <a:avLst/>
          </a:prstGeom>
          <a:noFill/>
          <a:ln>
            <a:solidFill>
              <a:srgbClr val="CB2E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菱形 2"/>
          <p:cNvSpPr/>
          <p:nvPr/>
        </p:nvSpPr>
        <p:spPr bwMode="auto">
          <a:xfrm>
            <a:off x="6182450" y="3389721"/>
            <a:ext cx="2395538" cy="2395538"/>
          </a:xfrm>
          <a:prstGeom prst="diamond">
            <a:avLst/>
          </a:prstGeom>
          <a:noFill/>
          <a:ln>
            <a:solidFill>
              <a:srgbClr val="CB2E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菱形 3"/>
          <p:cNvSpPr/>
          <p:nvPr/>
        </p:nvSpPr>
        <p:spPr bwMode="auto">
          <a:xfrm>
            <a:off x="8577988" y="3400834"/>
            <a:ext cx="2395537" cy="2395537"/>
          </a:xfrm>
          <a:prstGeom prst="diamond">
            <a:avLst/>
          </a:prstGeom>
          <a:noFill/>
          <a:ln>
            <a:solidFill>
              <a:srgbClr val="CB2E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菱形 4"/>
          <p:cNvSpPr/>
          <p:nvPr/>
        </p:nvSpPr>
        <p:spPr bwMode="auto">
          <a:xfrm>
            <a:off x="1391375" y="3391309"/>
            <a:ext cx="2395538" cy="2397125"/>
          </a:xfrm>
          <a:prstGeom prst="diamond">
            <a:avLst/>
          </a:prstGeom>
          <a:noFill/>
          <a:ln>
            <a:solidFill>
              <a:srgbClr val="CB2E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菱形 5"/>
          <p:cNvSpPr/>
          <p:nvPr/>
        </p:nvSpPr>
        <p:spPr bwMode="auto">
          <a:xfrm>
            <a:off x="1391375" y="3175409"/>
            <a:ext cx="2395538" cy="2395537"/>
          </a:xfrm>
          <a:prstGeom prst="diamond">
            <a:avLst/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菱形 6"/>
          <p:cNvSpPr/>
          <p:nvPr/>
        </p:nvSpPr>
        <p:spPr bwMode="auto">
          <a:xfrm>
            <a:off x="3786913" y="3175409"/>
            <a:ext cx="2395537" cy="2395537"/>
          </a:xfrm>
          <a:prstGeom prst="diamond">
            <a:avLst/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" name="菱形 7"/>
          <p:cNvSpPr/>
          <p:nvPr/>
        </p:nvSpPr>
        <p:spPr bwMode="auto">
          <a:xfrm>
            <a:off x="6182450" y="3175409"/>
            <a:ext cx="2395538" cy="2395537"/>
          </a:xfrm>
          <a:prstGeom prst="diamond">
            <a:avLst/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9" name="菱形 8"/>
          <p:cNvSpPr/>
          <p:nvPr/>
        </p:nvSpPr>
        <p:spPr bwMode="auto">
          <a:xfrm>
            <a:off x="8577988" y="3175409"/>
            <a:ext cx="2395537" cy="2395537"/>
          </a:xfrm>
          <a:prstGeom prst="diamond">
            <a:avLst/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0" name="Freeform 52"/>
          <p:cNvSpPr>
            <a:spLocks noEditPoints="1"/>
          </p:cNvSpPr>
          <p:nvPr/>
        </p:nvSpPr>
        <p:spPr bwMode="auto">
          <a:xfrm>
            <a:off x="2083741" y="4025306"/>
            <a:ext cx="975666" cy="780691"/>
          </a:xfrm>
          <a:custGeom>
            <a:avLst/>
            <a:gdLst>
              <a:gd name="T0" fmla="*/ 2147483646 w 76"/>
              <a:gd name="T1" fmla="*/ 2147483646 h 48"/>
              <a:gd name="T2" fmla="*/ 2147483646 w 76"/>
              <a:gd name="T3" fmla="*/ 2147483646 h 48"/>
              <a:gd name="T4" fmla="*/ 2147483646 w 76"/>
              <a:gd name="T5" fmla="*/ 2147483646 h 48"/>
              <a:gd name="T6" fmla="*/ 2147483646 w 76"/>
              <a:gd name="T7" fmla="*/ 2147483646 h 48"/>
              <a:gd name="T8" fmla="*/ 2147483646 w 76"/>
              <a:gd name="T9" fmla="*/ 2147483646 h 48"/>
              <a:gd name="T10" fmla="*/ 2147483646 w 76"/>
              <a:gd name="T11" fmla="*/ 2147483646 h 48"/>
              <a:gd name="T12" fmla="*/ 2147483646 w 76"/>
              <a:gd name="T13" fmla="*/ 2147483646 h 48"/>
              <a:gd name="T14" fmla="*/ 2147483646 w 76"/>
              <a:gd name="T15" fmla="*/ 2147483646 h 48"/>
              <a:gd name="T16" fmla="*/ 2147483646 w 76"/>
              <a:gd name="T17" fmla="*/ 2147483646 h 48"/>
              <a:gd name="T18" fmla="*/ 2147483646 w 76"/>
              <a:gd name="T19" fmla="*/ 2147483646 h 48"/>
              <a:gd name="T20" fmla="*/ 2147483646 w 76"/>
              <a:gd name="T21" fmla="*/ 2147483646 h 48"/>
              <a:gd name="T22" fmla="*/ 2147483646 w 76"/>
              <a:gd name="T23" fmla="*/ 2147483646 h 48"/>
              <a:gd name="T24" fmla="*/ 2147483646 w 76"/>
              <a:gd name="T25" fmla="*/ 2147483646 h 48"/>
              <a:gd name="T26" fmla="*/ 2147483646 w 76"/>
              <a:gd name="T27" fmla="*/ 2147483646 h 48"/>
              <a:gd name="T28" fmla="*/ 2147483646 w 76"/>
              <a:gd name="T29" fmla="*/ 2147483646 h 48"/>
              <a:gd name="T30" fmla="*/ 2147483646 w 76"/>
              <a:gd name="T31" fmla="*/ 2147483646 h 48"/>
              <a:gd name="T32" fmla="*/ 2147483646 w 76"/>
              <a:gd name="T33" fmla="*/ 2147483646 h 48"/>
              <a:gd name="T34" fmla="*/ 2147483646 w 76"/>
              <a:gd name="T35" fmla="*/ 2147483646 h 48"/>
              <a:gd name="T36" fmla="*/ 2147483646 w 76"/>
              <a:gd name="T37" fmla="*/ 2147483646 h 48"/>
              <a:gd name="T38" fmla="*/ 2147483646 w 76"/>
              <a:gd name="T39" fmla="*/ 2147483646 h 48"/>
              <a:gd name="T40" fmla="*/ 2147483646 w 76"/>
              <a:gd name="T41" fmla="*/ 2147483646 h 48"/>
              <a:gd name="T42" fmla="*/ 2147483646 w 76"/>
              <a:gd name="T43" fmla="*/ 2147483646 h 48"/>
              <a:gd name="T44" fmla="*/ 2147483646 w 76"/>
              <a:gd name="T45" fmla="*/ 2147483646 h 48"/>
              <a:gd name="T46" fmla="*/ 2147483646 w 76"/>
              <a:gd name="T47" fmla="*/ 2147483646 h 48"/>
              <a:gd name="T48" fmla="*/ 2147483646 w 76"/>
              <a:gd name="T49" fmla="*/ 2147483646 h 48"/>
              <a:gd name="T50" fmla="*/ 2147483646 w 76"/>
              <a:gd name="T51" fmla="*/ 2147483646 h 48"/>
              <a:gd name="T52" fmla="*/ 2147483646 w 76"/>
              <a:gd name="T53" fmla="*/ 2147483646 h 48"/>
              <a:gd name="T54" fmla="*/ 2147483646 w 76"/>
              <a:gd name="T55" fmla="*/ 2147483646 h 48"/>
              <a:gd name="T56" fmla="*/ 2147483646 w 76"/>
              <a:gd name="T57" fmla="*/ 2147483646 h 48"/>
              <a:gd name="T58" fmla="*/ 2147483646 w 76"/>
              <a:gd name="T59" fmla="*/ 2147483646 h 48"/>
              <a:gd name="T60" fmla="*/ 2147483646 w 76"/>
              <a:gd name="T61" fmla="*/ 2147483646 h 48"/>
              <a:gd name="T62" fmla="*/ 2147483646 w 76"/>
              <a:gd name="T63" fmla="*/ 2147483646 h 48"/>
              <a:gd name="T64" fmla="*/ 2147483646 w 76"/>
              <a:gd name="T65" fmla="*/ 2147483646 h 48"/>
              <a:gd name="T66" fmla="*/ 2147483646 w 76"/>
              <a:gd name="T67" fmla="*/ 2147483646 h 48"/>
              <a:gd name="T68" fmla="*/ 2147483646 w 76"/>
              <a:gd name="T69" fmla="*/ 2147483646 h 48"/>
              <a:gd name="T70" fmla="*/ 2147483646 w 76"/>
              <a:gd name="T71" fmla="*/ 2147483646 h 48"/>
              <a:gd name="T72" fmla="*/ 2147483646 w 76"/>
              <a:gd name="T73" fmla="*/ 2147483646 h 48"/>
              <a:gd name="T74" fmla="*/ 2147483646 w 76"/>
              <a:gd name="T75" fmla="*/ 2147483646 h 48"/>
              <a:gd name="T76" fmla="*/ 0 w 76"/>
              <a:gd name="T77" fmla="*/ 2147483646 h 48"/>
              <a:gd name="T78" fmla="*/ 2147483646 w 76"/>
              <a:gd name="T79" fmla="*/ 2147483646 h 48"/>
              <a:gd name="T80" fmla="*/ 2147483646 w 76"/>
              <a:gd name="T81" fmla="*/ 2147483646 h 48"/>
              <a:gd name="T82" fmla="*/ 2147483646 w 76"/>
              <a:gd name="T83" fmla="*/ 2147483646 h 48"/>
              <a:gd name="T84" fmla="*/ 2147483646 w 76"/>
              <a:gd name="T85" fmla="*/ 2147483646 h 48"/>
              <a:gd name="T86" fmla="*/ 2147483646 w 76"/>
              <a:gd name="T87" fmla="*/ 2147483646 h 48"/>
              <a:gd name="T88" fmla="*/ 2147483646 w 76"/>
              <a:gd name="T89" fmla="*/ 2147483646 h 48"/>
              <a:gd name="T90" fmla="*/ 2147483646 w 76"/>
              <a:gd name="T91" fmla="*/ 2147483646 h 48"/>
              <a:gd name="T92" fmla="*/ 2147483646 w 76"/>
              <a:gd name="T93" fmla="*/ 2147483646 h 48"/>
              <a:gd name="T94" fmla="*/ 2147483646 w 76"/>
              <a:gd name="T95" fmla="*/ 2147483646 h 4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76" h="48">
                <a:moveTo>
                  <a:pt x="7" y="17"/>
                </a:moveTo>
                <a:cubicBezTo>
                  <a:pt x="9" y="16"/>
                  <a:pt x="9" y="16"/>
                  <a:pt x="9" y="16"/>
                </a:cubicBezTo>
                <a:cubicBezTo>
                  <a:pt x="10" y="13"/>
                  <a:pt x="11" y="9"/>
                  <a:pt x="13" y="5"/>
                </a:cubicBezTo>
                <a:cubicBezTo>
                  <a:pt x="26" y="0"/>
                  <a:pt x="56" y="0"/>
                  <a:pt x="69" y="5"/>
                </a:cubicBezTo>
                <a:cubicBezTo>
                  <a:pt x="72" y="9"/>
                  <a:pt x="73" y="13"/>
                  <a:pt x="74" y="16"/>
                </a:cubicBezTo>
                <a:cubicBezTo>
                  <a:pt x="76" y="17"/>
                  <a:pt x="76" y="17"/>
                  <a:pt x="76" y="17"/>
                </a:cubicBezTo>
                <a:cubicBezTo>
                  <a:pt x="75" y="23"/>
                  <a:pt x="75" y="23"/>
                  <a:pt x="75" y="23"/>
                </a:cubicBezTo>
                <a:cubicBezTo>
                  <a:pt x="58" y="19"/>
                  <a:pt x="58" y="19"/>
                  <a:pt x="58" y="19"/>
                </a:cubicBezTo>
                <a:cubicBezTo>
                  <a:pt x="59" y="13"/>
                  <a:pt x="59" y="13"/>
                  <a:pt x="59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0" y="12"/>
                  <a:pt x="60" y="12"/>
                  <a:pt x="58" y="11"/>
                </a:cubicBezTo>
                <a:cubicBezTo>
                  <a:pt x="57" y="11"/>
                  <a:pt x="56" y="11"/>
                  <a:pt x="55" y="11"/>
                </a:cubicBezTo>
                <a:cubicBezTo>
                  <a:pt x="55" y="20"/>
                  <a:pt x="57" y="27"/>
                  <a:pt x="61" y="33"/>
                </a:cubicBezTo>
                <a:cubicBezTo>
                  <a:pt x="61" y="45"/>
                  <a:pt x="61" y="45"/>
                  <a:pt x="61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39" y="45"/>
                  <a:pt x="39" y="45"/>
                  <a:pt x="39" y="45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33"/>
                  <a:pt x="22" y="33"/>
                  <a:pt x="22" y="33"/>
                </a:cubicBezTo>
                <a:cubicBezTo>
                  <a:pt x="25" y="27"/>
                  <a:pt x="27" y="20"/>
                  <a:pt x="28" y="11"/>
                </a:cubicBezTo>
                <a:cubicBezTo>
                  <a:pt x="27" y="11"/>
                  <a:pt x="25" y="11"/>
                  <a:pt x="24" y="11"/>
                </a:cubicBezTo>
                <a:cubicBezTo>
                  <a:pt x="23" y="12"/>
                  <a:pt x="23" y="12"/>
                  <a:pt x="22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5" y="19"/>
                  <a:pt x="25" y="19"/>
                  <a:pt x="25" y="19"/>
                </a:cubicBezTo>
                <a:cubicBezTo>
                  <a:pt x="8" y="23"/>
                  <a:pt x="8" y="23"/>
                  <a:pt x="8" y="23"/>
                </a:cubicBezTo>
                <a:cubicBezTo>
                  <a:pt x="7" y="17"/>
                  <a:pt x="7" y="17"/>
                  <a:pt x="7" y="17"/>
                </a:cubicBezTo>
                <a:close/>
                <a:moveTo>
                  <a:pt x="36" y="16"/>
                </a:moveTo>
                <a:cubicBezTo>
                  <a:pt x="35" y="16"/>
                  <a:pt x="34" y="17"/>
                  <a:pt x="34" y="18"/>
                </a:cubicBezTo>
                <a:cubicBezTo>
                  <a:pt x="34" y="19"/>
                  <a:pt x="35" y="20"/>
                  <a:pt x="36" y="20"/>
                </a:cubicBezTo>
                <a:cubicBezTo>
                  <a:pt x="37" y="20"/>
                  <a:pt x="38" y="19"/>
                  <a:pt x="38" y="18"/>
                </a:cubicBezTo>
                <a:cubicBezTo>
                  <a:pt x="38" y="17"/>
                  <a:pt x="37" y="16"/>
                  <a:pt x="36" y="16"/>
                </a:cubicBezTo>
                <a:close/>
                <a:moveTo>
                  <a:pt x="46" y="29"/>
                </a:moveTo>
                <a:cubicBezTo>
                  <a:pt x="45" y="29"/>
                  <a:pt x="44" y="30"/>
                  <a:pt x="44" y="31"/>
                </a:cubicBezTo>
                <a:cubicBezTo>
                  <a:pt x="44" y="32"/>
                  <a:pt x="45" y="32"/>
                  <a:pt x="46" y="32"/>
                </a:cubicBezTo>
                <a:cubicBezTo>
                  <a:pt x="48" y="32"/>
                  <a:pt x="48" y="32"/>
                  <a:pt x="48" y="31"/>
                </a:cubicBezTo>
                <a:cubicBezTo>
                  <a:pt x="48" y="30"/>
                  <a:pt x="48" y="29"/>
                  <a:pt x="46" y="29"/>
                </a:cubicBezTo>
                <a:close/>
                <a:moveTo>
                  <a:pt x="41" y="29"/>
                </a:moveTo>
                <a:cubicBezTo>
                  <a:pt x="40" y="29"/>
                  <a:pt x="39" y="30"/>
                  <a:pt x="39" y="31"/>
                </a:cubicBezTo>
                <a:cubicBezTo>
                  <a:pt x="39" y="32"/>
                  <a:pt x="40" y="32"/>
                  <a:pt x="41" y="32"/>
                </a:cubicBezTo>
                <a:cubicBezTo>
                  <a:pt x="42" y="32"/>
                  <a:pt x="43" y="32"/>
                  <a:pt x="43" y="31"/>
                </a:cubicBezTo>
                <a:cubicBezTo>
                  <a:pt x="43" y="30"/>
                  <a:pt x="42" y="29"/>
                  <a:pt x="41" y="29"/>
                </a:cubicBezTo>
                <a:close/>
                <a:moveTo>
                  <a:pt x="36" y="29"/>
                </a:moveTo>
                <a:cubicBezTo>
                  <a:pt x="35" y="29"/>
                  <a:pt x="34" y="30"/>
                  <a:pt x="34" y="31"/>
                </a:cubicBezTo>
                <a:cubicBezTo>
                  <a:pt x="34" y="32"/>
                  <a:pt x="35" y="32"/>
                  <a:pt x="36" y="32"/>
                </a:cubicBezTo>
                <a:cubicBezTo>
                  <a:pt x="37" y="32"/>
                  <a:pt x="38" y="32"/>
                  <a:pt x="38" y="31"/>
                </a:cubicBezTo>
                <a:cubicBezTo>
                  <a:pt x="38" y="30"/>
                  <a:pt x="37" y="29"/>
                  <a:pt x="36" y="29"/>
                </a:cubicBezTo>
                <a:close/>
                <a:moveTo>
                  <a:pt x="46" y="25"/>
                </a:moveTo>
                <a:cubicBezTo>
                  <a:pt x="45" y="25"/>
                  <a:pt x="44" y="26"/>
                  <a:pt x="44" y="26"/>
                </a:cubicBezTo>
                <a:cubicBezTo>
                  <a:pt x="44" y="27"/>
                  <a:pt x="45" y="28"/>
                  <a:pt x="46" y="28"/>
                </a:cubicBezTo>
                <a:cubicBezTo>
                  <a:pt x="48" y="28"/>
                  <a:pt x="48" y="27"/>
                  <a:pt x="48" y="26"/>
                </a:cubicBezTo>
                <a:cubicBezTo>
                  <a:pt x="48" y="26"/>
                  <a:pt x="48" y="25"/>
                  <a:pt x="46" y="25"/>
                </a:cubicBezTo>
                <a:close/>
                <a:moveTo>
                  <a:pt x="41" y="25"/>
                </a:moveTo>
                <a:cubicBezTo>
                  <a:pt x="40" y="25"/>
                  <a:pt x="39" y="26"/>
                  <a:pt x="39" y="26"/>
                </a:cubicBezTo>
                <a:cubicBezTo>
                  <a:pt x="39" y="27"/>
                  <a:pt x="40" y="28"/>
                  <a:pt x="41" y="28"/>
                </a:cubicBezTo>
                <a:cubicBezTo>
                  <a:pt x="42" y="28"/>
                  <a:pt x="43" y="27"/>
                  <a:pt x="43" y="26"/>
                </a:cubicBezTo>
                <a:cubicBezTo>
                  <a:pt x="43" y="26"/>
                  <a:pt x="42" y="25"/>
                  <a:pt x="41" y="25"/>
                </a:cubicBezTo>
                <a:close/>
                <a:moveTo>
                  <a:pt x="36" y="25"/>
                </a:moveTo>
                <a:cubicBezTo>
                  <a:pt x="35" y="25"/>
                  <a:pt x="34" y="26"/>
                  <a:pt x="34" y="26"/>
                </a:cubicBezTo>
                <a:cubicBezTo>
                  <a:pt x="34" y="27"/>
                  <a:pt x="35" y="28"/>
                  <a:pt x="36" y="28"/>
                </a:cubicBezTo>
                <a:cubicBezTo>
                  <a:pt x="37" y="28"/>
                  <a:pt x="38" y="27"/>
                  <a:pt x="38" y="26"/>
                </a:cubicBezTo>
                <a:cubicBezTo>
                  <a:pt x="38" y="26"/>
                  <a:pt x="37" y="25"/>
                  <a:pt x="36" y="25"/>
                </a:cubicBezTo>
                <a:close/>
                <a:moveTo>
                  <a:pt x="46" y="21"/>
                </a:moveTo>
                <a:cubicBezTo>
                  <a:pt x="45" y="21"/>
                  <a:pt x="44" y="21"/>
                  <a:pt x="44" y="22"/>
                </a:cubicBezTo>
                <a:cubicBezTo>
                  <a:pt x="44" y="23"/>
                  <a:pt x="45" y="24"/>
                  <a:pt x="46" y="24"/>
                </a:cubicBezTo>
                <a:cubicBezTo>
                  <a:pt x="48" y="24"/>
                  <a:pt x="48" y="23"/>
                  <a:pt x="48" y="22"/>
                </a:cubicBezTo>
                <a:cubicBezTo>
                  <a:pt x="48" y="21"/>
                  <a:pt x="48" y="21"/>
                  <a:pt x="46" y="21"/>
                </a:cubicBezTo>
                <a:close/>
                <a:moveTo>
                  <a:pt x="41" y="21"/>
                </a:moveTo>
                <a:cubicBezTo>
                  <a:pt x="40" y="21"/>
                  <a:pt x="39" y="21"/>
                  <a:pt x="39" y="22"/>
                </a:cubicBezTo>
                <a:cubicBezTo>
                  <a:pt x="39" y="23"/>
                  <a:pt x="40" y="24"/>
                  <a:pt x="41" y="24"/>
                </a:cubicBezTo>
                <a:cubicBezTo>
                  <a:pt x="42" y="24"/>
                  <a:pt x="43" y="23"/>
                  <a:pt x="43" y="22"/>
                </a:cubicBezTo>
                <a:cubicBezTo>
                  <a:pt x="43" y="21"/>
                  <a:pt x="42" y="21"/>
                  <a:pt x="41" y="21"/>
                </a:cubicBezTo>
                <a:close/>
                <a:moveTo>
                  <a:pt x="36" y="21"/>
                </a:moveTo>
                <a:cubicBezTo>
                  <a:pt x="35" y="21"/>
                  <a:pt x="34" y="21"/>
                  <a:pt x="34" y="22"/>
                </a:cubicBezTo>
                <a:cubicBezTo>
                  <a:pt x="34" y="23"/>
                  <a:pt x="35" y="24"/>
                  <a:pt x="36" y="24"/>
                </a:cubicBezTo>
                <a:cubicBezTo>
                  <a:pt x="37" y="24"/>
                  <a:pt x="38" y="23"/>
                  <a:pt x="38" y="22"/>
                </a:cubicBezTo>
                <a:cubicBezTo>
                  <a:pt x="38" y="21"/>
                  <a:pt x="37" y="21"/>
                  <a:pt x="36" y="21"/>
                </a:cubicBezTo>
                <a:close/>
                <a:moveTo>
                  <a:pt x="46" y="16"/>
                </a:moveTo>
                <a:cubicBezTo>
                  <a:pt x="45" y="16"/>
                  <a:pt x="44" y="17"/>
                  <a:pt x="44" y="18"/>
                </a:cubicBezTo>
                <a:cubicBezTo>
                  <a:pt x="44" y="19"/>
                  <a:pt x="45" y="20"/>
                  <a:pt x="46" y="20"/>
                </a:cubicBezTo>
                <a:cubicBezTo>
                  <a:pt x="48" y="20"/>
                  <a:pt x="48" y="19"/>
                  <a:pt x="48" y="18"/>
                </a:cubicBezTo>
                <a:cubicBezTo>
                  <a:pt x="48" y="17"/>
                  <a:pt x="48" y="16"/>
                  <a:pt x="46" y="16"/>
                </a:cubicBezTo>
                <a:close/>
                <a:moveTo>
                  <a:pt x="41" y="16"/>
                </a:moveTo>
                <a:cubicBezTo>
                  <a:pt x="40" y="16"/>
                  <a:pt x="39" y="17"/>
                  <a:pt x="39" y="18"/>
                </a:cubicBezTo>
                <a:cubicBezTo>
                  <a:pt x="39" y="19"/>
                  <a:pt x="40" y="20"/>
                  <a:pt x="41" y="20"/>
                </a:cubicBezTo>
                <a:cubicBezTo>
                  <a:pt x="42" y="20"/>
                  <a:pt x="43" y="19"/>
                  <a:pt x="43" y="18"/>
                </a:cubicBezTo>
                <a:cubicBezTo>
                  <a:pt x="43" y="17"/>
                  <a:pt x="42" y="16"/>
                  <a:pt x="41" y="16"/>
                </a:cubicBezTo>
                <a:close/>
                <a:moveTo>
                  <a:pt x="18" y="44"/>
                </a:moveTo>
                <a:cubicBezTo>
                  <a:pt x="19" y="43"/>
                  <a:pt x="20" y="42"/>
                  <a:pt x="20" y="41"/>
                </a:cubicBezTo>
                <a:cubicBezTo>
                  <a:pt x="20" y="40"/>
                  <a:pt x="20" y="39"/>
                  <a:pt x="20" y="38"/>
                </a:cubicBezTo>
                <a:cubicBezTo>
                  <a:pt x="20" y="37"/>
                  <a:pt x="19" y="37"/>
                  <a:pt x="18" y="37"/>
                </a:cubicBezTo>
                <a:cubicBezTo>
                  <a:pt x="18" y="38"/>
                  <a:pt x="17" y="38"/>
                  <a:pt x="18" y="39"/>
                </a:cubicBezTo>
                <a:cubicBezTo>
                  <a:pt x="18" y="39"/>
                  <a:pt x="18" y="40"/>
                  <a:pt x="18" y="40"/>
                </a:cubicBezTo>
                <a:cubicBezTo>
                  <a:pt x="17" y="41"/>
                  <a:pt x="17" y="42"/>
                  <a:pt x="17" y="42"/>
                </a:cubicBezTo>
                <a:cubicBezTo>
                  <a:pt x="16" y="43"/>
                  <a:pt x="16" y="44"/>
                  <a:pt x="17" y="44"/>
                </a:cubicBezTo>
                <a:cubicBezTo>
                  <a:pt x="17" y="44"/>
                  <a:pt x="18" y="44"/>
                  <a:pt x="18" y="44"/>
                </a:cubicBezTo>
                <a:close/>
                <a:moveTo>
                  <a:pt x="14" y="45"/>
                </a:moveTo>
                <a:cubicBezTo>
                  <a:pt x="15" y="44"/>
                  <a:pt x="16" y="43"/>
                  <a:pt x="16" y="42"/>
                </a:cubicBezTo>
                <a:cubicBezTo>
                  <a:pt x="17" y="41"/>
                  <a:pt x="17" y="40"/>
                  <a:pt x="17" y="39"/>
                </a:cubicBezTo>
                <a:cubicBezTo>
                  <a:pt x="17" y="39"/>
                  <a:pt x="16" y="38"/>
                  <a:pt x="16" y="38"/>
                </a:cubicBezTo>
                <a:cubicBezTo>
                  <a:pt x="15" y="39"/>
                  <a:pt x="14" y="39"/>
                  <a:pt x="15" y="40"/>
                </a:cubicBezTo>
                <a:cubicBezTo>
                  <a:pt x="15" y="40"/>
                  <a:pt x="14" y="41"/>
                  <a:pt x="14" y="41"/>
                </a:cubicBezTo>
                <a:cubicBezTo>
                  <a:pt x="14" y="42"/>
                  <a:pt x="13" y="43"/>
                  <a:pt x="13" y="43"/>
                </a:cubicBezTo>
                <a:cubicBezTo>
                  <a:pt x="12" y="43"/>
                  <a:pt x="12" y="44"/>
                  <a:pt x="12" y="45"/>
                </a:cubicBezTo>
                <a:cubicBezTo>
                  <a:pt x="13" y="45"/>
                  <a:pt x="14" y="45"/>
                  <a:pt x="14" y="45"/>
                </a:cubicBezTo>
                <a:close/>
                <a:moveTo>
                  <a:pt x="8" y="44"/>
                </a:moveTo>
                <a:cubicBezTo>
                  <a:pt x="9" y="44"/>
                  <a:pt x="11" y="44"/>
                  <a:pt x="12" y="43"/>
                </a:cubicBezTo>
                <a:cubicBezTo>
                  <a:pt x="13" y="42"/>
                  <a:pt x="14" y="42"/>
                  <a:pt x="14" y="41"/>
                </a:cubicBezTo>
                <a:cubicBezTo>
                  <a:pt x="14" y="40"/>
                  <a:pt x="14" y="40"/>
                  <a:pt x="13" y="39"/>
                </a:cubicBezTo>
                <a:cubicBezTo>
                  <a:pt x="13" y="39"/>
                  <a:pt x="12" y="39"/>
                  <a:pt x="12" y="40"/>
                </a:cubicBezTo>
                <a:cubicBezTo>
                  <a:pt x="11" y="40"/>
                  <a:pt x="11" y="41"/>
                  <a:pt x="10" y="41"/>
                </a:cubicBezTo>
                <a:cubicBezTo>
                  <a:pt x="10" y="41"/>
                  <a:pt x="9" y="42"/>
                  <a:pt x="8" y="42"/>
                </a:cubicBezTo>
                <a:cubicBezTo>
                  <a:pt x="7" y="42"/>
                  <a:pt x="7" y="42"/>
                  <a:pt x="7" y="43"/>
                </a:cubicBezTo>
                <a:cubicBezTo>
                  <a:pt x="7" y="44"/>
                  <a:pt x="8" y="44"/>
                  <a:pt x="8" y="44"/>
                </a:cubicBezTo>
                <a:close/>
                <a:moveTo>
                  <a:pt x="6" y="40"/>
                </a:moveTo>
                <a:cubicBezTo>
                  <a:pt x="7" y="41"/>
                  <a:pt x="8" y="41"/>
                  <a:pt x="9" y="40"/>
                </a:cubicBezTo>
                <a:cubicBezTo>
                  <a:pt x="11" y="40"/>
                  <a:pt x="12" y="39"/>
                  <a:pt x="12" y="39"/>
                </a:cubicBezTo>
                <a:cubicBezTo>
                  <a:pt x="13" y="38"/>
                  <a:pt x="12" y="37"/>
                  <a:pt x="12" y="37"/>
                </a:cubicBezTo>
                <a:cubicBezTo>
                  <a:pt x="11" y="37"/>
                  <a:pt x="11" y="37"/>
                  <a:pt x="10" y="37"/>
                </a:cubicBezTo>
                <a:cubicBezTo>
                  <a:pt x="10" y="38"/>
                  <a:pt x="9" y="38"/>
                  <a:pt x="9" y="38"/>
                </a:cubicBezTo>
                <a:cubicBezTo>
                  <a:pt x="8" y="38"/>
                  <a:pt x="7" y="38"/>
                  <a:pt x="6" y="38"/>
                </a:cubicBezTo>
                <a:cubicBezTo>
                  <a:pt x="6" y="38"/>
                  <a:pt x="5" y="39"/>
                  <a:pt x="5" y="39"/>
                </a:cubicBezTo>
                <a:cubicBezTo>
                  <a:pt x="5" y="40"/>
                  <a:pt x="5" y="40"/>
                  <a:pt x="6" y="40"/>
                </a:cubicBezTo>
                <a:close/>
                <a:moveTo>
                  <a:pt x="4" y="37"/>
                </a:moveTo>
                <a:cubicBezTo>
                  <a:pt x="5" y="38"/>
                  <a:pt x="6" y="38"/>
                  <a:pt x="8" y="38"/>
                </a:cubicBezTo>
                <a:cubicBezTo>
                  <a:pt x="9" y="38"/>
                  <a:pt x="10" y="37"/>
                  <a:pt x="11" y="37"/>
                </a:cubicBezTo>
                <a:cubicBezTo>
                  <a:pt x="11" y="36"/>
                  <a:pt x="11" y="35"/>
                  <a:pt x="11" y="35"/>
                </a:cubicBezTo>
                <a:cubicBezTo>
                  <a:pt x="10" y="34"/>
                  <a:pt x="9" y="34"/>
                  <a:pt x="9" y="35"/>
                </a:cubicBezTo>
                <a:cubicBezTo>
                  <a:pt x="8" y="35"/>
                  <a:pt x="8" y="35"/>
                  <a:pt x="7" y="35"/>
                </a:cubicBezTo>
                <a:cubicBezTo>
                  <a:pt x="6" y="35"/>
                  <a:pt x="5" y="35"/>
                  <a:pt x="5" y="35"/>
                </a:cubicBezTo>
                <a:cubicBezTo>
                  <a:pt x="4" y="35"/>
                  <a:pt x="3" y="35"/>
                  <a:pt x="3" y="36"/>
                </a:cubicBezTo>
                <a:cubicBezTo>
                  <a:pt x="3" y="37"/>
                  <a:pt x="3" y="37"/>
                  <a:pt x="4" y="37"/>
                </a:cubicBezTo>
                <a:close/>
                <a:moveTo>
                  <a:pt x="3" y="34"/>
                </a:moveTo>
                <a:cubicBezTo>
                  <a:pt x="4" y="35"/>
                  <a:pt x="5" y="35"/>
                  <a:pt x="6" y="35"/>
                </a:cubicBezTo>
                <a:cubicBezTo>
                  <a:pt x="7" y="34"/>
                  <a:pt x="9" y="34"/>
                  <a:pt x="9" y="33"/>
                </a:cubicBezTo>
                <a:cubicBezTo>
                  <a:pt x="10" y="33"/>
                  <a:pt x="10" y="32"/>
                  <a:pt x="9" y="32"/>
                </a:cubicBezTo>
                <a:cubicBezTo>
                  <a:pt x="9" y="31"/>
                  <a:pt x="8" y="31"/>
                  <a:pt x="8" y="32"/>
                </a:cubicBezTo>
                <a:cubicBezTo>
                  <a:pt x="7" y="32"/>
                  <a:pt x="7" y="32"/>
                  <a:pt x="6" y="32"/>
                </a:cubicBezTo>
                <a:cubicBezTo>
                  <a:pt x="5" y="32"/>
                  <a:pt x="4" y="32"/>
                  <a:pt x="4" y="32"/>
                </a:cubicBezTo>
                <a:cubicBezTo>
                  <a:pt x="3" y="32"/>
                  <a:pt x="2" y="32"/>
                  <a:pt x="2" y="33"/>
                </a:cubicBezTo>
                <a:cubicBezTo>
                  <a:pt x="2" y="34"/>
                  <a:pt x="2" y="34"/>
                  <a:pt x="3" y="34"/>
                </a:cubicBezTo>
                <a:close/>
                <a:moveTo>
                  <a:pt x="2" y="31"/>
                </a:moveTo>
                <a:cubicBezTo>
                  <a:pt x="3" y="32"/>
                  <a:pt x="4" y="32"/>
                  <a:pt x="5" y="32"/>
                </a:cubicBezTo>
                <a:cubicBezTo>
                  <a:pt x="6" y="31"/>
                  <a:pt x="8" y="31"/>
                  <a:pt x="8" y="30"/>
                </a:cubicBezTo>
                <a:cubicBezTo>
                  <a:pt x="9" y="30"/>
                  <a:pt x="9" y="29"/>
                  <a:pt x="8" y="29"/>
                </a:cubicBezTo>
                <a:cubicBezTo>
                  <a:pt x="8" y="28"/>
                  <a:pt x="7" y="28"/>
                  <a:pt x="7" y="29"/>
                </a:cubicBezTo>
                <a:cubicBezTo>
                  <a:pt x="6" y="29"/>
                  <a:pt x="6" y="29"/>
                  <a:pt x="5" y="29"/>
                </a:cubicBezTo>
                <a:cubicBezTo>
                  <a:pt x="4" y="29"/>
                  <a:pt x="3" y="29"/>
                  <a:pt x="3" y="29"/>
                </a:cubicBezTo>
                <a:cubicBezTo>
                  <a:pt x="2" y="29"/>
                  <a:pt x="1" y="29"/>
                  <a:pt x="1" y="30"/>
                </a:cubicBezTo>
                <a:cubicBezTo>
                  <a:pt x="1" y="31"/>
                  <a:pt x="1" y="31"/>
                  <a:pt x="2" y="31"/>
                </a:cubicBezTo>
                <a:close/>
                <a:moveTo>
                  <a:pt x="0" y="27"/>
                </a:moveTo>
                <a:cubicBezTo>
                  <a:pt x="1" y="28"/>
                  <a:pt x="2" y="28"/>
                  <a:pt x="3" y="28"/>
                </a:cubicBezTo>
                <a:cubicBezTo>
                  <a:pt x="4" y="29"/>
                  <a:pt x="6" y="29"/>
                  <a:pt x="7" y="28"/>
                </a:cubicBezTo>
                <a:cubicBezTo>
                  <a:pt x="7" y="28"/>
                  <a:pt x="8" y="28"/>
                  <a:pt x="7" y="27"/>
                </a:cubicBezTo>
                <a:cubicBezTo>
                  <a:pt x="7" y="26"/>
                  <a:pt x="6" y="26"/>
                  <a:pt x="6" y="26"/>
                </a:cubicBezTo>
                <a:cubicBezTo>
                  <a:pt x="5" y="26"/>
                  <a:pt x="5" y="26"/>
                  <a:pt x="4" y="26"/>
                </a:cubicBezTo>
                <a:cubicBezTo>
                  <a:pt x="3" y="26"/>
                  <a:pt x="2" y="26"/>
                  <a:pt x="2" y="25"/>
                </a:cubicBezTo>
                <a:cubicBezTo>
                  <a:pt x="1" y="25"/>
                  <a:pt x="1" y="25"/>
                  <a:pt x="0" y="25"/>
                </a:cubicBezTo>
                <a:cubicBezTo>
                  <a:pt x="0" y="26"/>
                  <a:pt x="0" y="27"/>
                  <a:pt x="0" y="27"/>
                </a:cubicBezTo>
                <a:close/>
                <a:moveTo>
                  <a:pt x="0" y="23"/>
                </a:moveTo>
                <a:cubicBezTo>
                  <a:pt x="1" y="23"/>
                  <a:pt x="2" y="24"/>
                  <a:pt x="3" y="25"/>
                </a:cubicBezTo>
                <a:cubicBezTo>
                  <a:pt x="4" y="25"/>
                  <a:pt x="5" y="26"/>
                  <a:pt x="6" y="26"/>
                </a:cubicBezTo>
                <a:cubicBezTo>
                  <a:pt x="7" y="26"/>
                  <a:pt x="7" y="25"/>
                  <a:pt x="7" y="24"/>
                </a:cubicBezTo>
                <a:cubicBezTo>
                  <a:pt x="7" y="24"/>
                  <a:pt x="7" y="23"/>
                  <a:pt x="6" y="23"/>
                </a:cubicBezTo>
                <a:cubicBezTo>
                  <a:pt x="5" y="23"/>
                  <a:pt x="5" y="23"/>
                  <a:pt x="4" y="23"/>
                </a:cubicBezTo>
                <a:cubicBezTo>
                  <a:pt x="4" y="22"/>
                  <a:pt x="3" y="22"/>
                  <a:pt x="3" y="21"/>
                </a:cubicBezTo>
                <a:cubicBezTo>
                  <a:pt x="2" y="21"/>
                  <a:pt x="1" y="21"/>
                  <a:pt x="1" y="21"/>
                </a:cubicBezTo>
                <a:cubicBezTo>
                  <a:pt x="0" y="21"/>
                  <a:pt x="0" y="22"/>
                  <a:pt x="0" y="23"/>
                </a:cubicBezTo>
                <a:close/>
                <a:moveTo>
                  <a:pt x="3" y="16"/>
                </a:moveTo>
                <a:cubicBezTo>
                  <a:pt x="2" y="17"/>
                  <a:pt x="3" y="18"/>
                  <a:pt x="3" y="19"/>
                </a:cubicBezTo>
                <a:cubicBezTo>
                  <a:pt x="4" y="20"/>
                  <a:pt x="4" y="21"/>
                  <a:pt x="5" y="22"/>
                </a:cubicBezTo>
                <a:cubicBezTo>
                  <a:pt x="6" y="22"/>
                  <a:pt x="7" y="22"/>
                  <a:pt x="7" y="21"/>
                </a:cubicBezTo>
                <a:cubicBezTo>
                  <a:pt x="7" y="21"/>
                  <a:pt x="7" y="20"/>
                  <a:pt x="6" y="20"/>
                </a:cubicBezTo>
                <a:cubicBezTo>
                  <a:pt x="6" y="19"/>
                  <a:pt x="6" y="19"/>
                  <a:pt x="6" y="18"/>
                </a:cubicBezTo>
                <a:cubicBezTo>
                  <a:pt x="5" y="18"/>
                  <a:pt x="5" y="17"/>
                  <a:pt x="5" y="16"/>
                </a:cubicBezTo>
                <a:cubicBezTo>
                  <a:pt x="5" y="16"/>
                  <a:pt x="5" y="15"/>
                  <a:pt x="4" y="15"/>
                </a:cubicBezTo>
                <a:cubicBezTo>
                  <a:pt x="3" y="15"/>
                  <a:pt x="3" y="15"/>
                  <a:pt x="3" y="16"/>
                </a:cubicBezTo>
                <a:close/>
                <a:moveTo>
                  <a:pt x="24" y="46"/>
                </a:moveTo>
                <a:cubicBezTo>
                  <a:pt x="30" y="46"/>
                  <a:pt x="30" y="46"/>
                  <a:pt x="30" y="46"/>
                </a:cubicBezTo>
                <a:cubicBezTo>
                  <a:pt x="30" y="48"/>
                  <a:pt x="30" y="48"/>
                  <a:pt x="30" y="48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46"/>
                  <a:pt x="24" y="46"/>
                  <a:pt x="24" y="46"/>
                </a:cubicBezTo>
                <a:close/>
                <a:moveTo>
                  <a:pt x="54" y="46"/>
                </a:moveTo>
                <a:cubicBezTo>
                  <a:pt x="59" y="46"/>
                  <a:pt x="59" y="46"/>
                  <a:pt x="59" y="46"/>
                </a:cubicBezTo>
                <a:cubicBezTo>
                  <a:pt x="59" y="48"/>
                  <a:pt x="59" y="48"/>
                  <a:pt x="59" y="48"/>
                </a:cubicBezTo>
                <a:cubicBezTo>
                  <a:pt x="54" y="48"/>
                  <a:pt x="54" y="48"/>
                  <a:pt x="54" y="48"/>
                </a:cubicBezTo>
                <a:cubicBezTo>
                  <a:pt x="54" y="46"/>
                  <a:pt x="54" y="46"/>
                  <a:pt x="54" y="46"/>
                </a:cubicBezTo>
                <a:close/>
                <a:moveTo>
                  <a:pt x="49" y="10"/>
                </a:moveTo>
                <a:cubicBezTo>
                  <a:pt x="43" y="9"/>
                  <a:pt x="39" y="9"/>
                  <a:pt x="34" y="10"/>
                </a:cubicBezTo>
                <a:cubicBezTo>
                  <a:pt x="34" y="14"/>
                  <a:pt x="34" y="14"/>
                  <a:pt x="34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4" y="14"/>
                  <a:pt x="44" y="14"/>
                  <a:pt x="44" y="14"/>
                </a:cubicBezTo>
                <a:cubicBezTo>
                  <a:pt x="49" y="14"/>
                  <a:pt x="49" y="14"/>
                  <a:pt x="49" y="14"/>
                </a:cubicBezTo>
                <a:lnTo>
                  <a:pt x="49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Freeform 338"/>
          <p:cNvSpPr>
            <a:spLocks noEditPoints="1"/>
          </p:cNvSpPr>
          <p:nvPr/>
        </p:nvSpPr>
        <p:spPr bwMode="auto">
          <a:xfrm>
            <a:off x="4523500" y="4025306"/>
            <a:ext cx="931444" cy="780691"/>
          </a:xfrm>
          <a:custGeom>
            <a:avLst/>
            <a:gdLst>
              <a:gd name="T0" fmla="*/ 2147483646 w 71"/>
              <a:gd name="T1" fmla="*/ 0 h 52"/>
              <a:gd name="T2" fmla="*/ 2147483646 w 71"/>
              <a:gd name="T3" fmla="*/ 2147483646 h 52"/>
              <a:gd name="T4" fmla="*/ 2147483646 w 71"/>
              <a:gd name="T5" fmla="*/ 2147483646 h 52"/>
              <a:gd name="T6" fmla="*/ 0 w 71"/>
              <a:gd name="T7" fmla="*/ 2147483646 h 52"/>
              <a:gd name="T8" fmla="*/ 2147483646 w 71"/>
              <a:gd name="T9" fmla="*/ 2147483646 h 52"/>
              <a:gd name="T10" fmla="*/ 2147483646 w 71"/>
              <a:gd name="T11" fmla="*/ 2147483646 h 52"/>
              <a:gd name="T12" fmla="*/ 2147483646 w 71"/>
              <a:gd name="T13" fmla="*/ 0 h 52"/>
              <a:gd name="T14" fmla="*/ 2147483646 w 71"/>
              <a:gd name="T15" fmla="*/ 2147483646 h 52"/>
              <a:gd name="T16" fmla="*/ 2147483646 w 71"/>
              <a:gd name="T17" fmla="*/ 2147483646 h 52"/>
              <a:gd name="T18" fmla="*/ 2147483646 w 71"/>
              <a:gd name="T19" fmla="*/ 2147483646 h 52"/>
              <a:gd name="T20" fmla="*/ 2147483646 w 71"/>
              <a:gd name="T21" fmla="*/ 2147483646 h 52"/>
              <a:gd name="T22" fmla="*/ 2147483646 w 71"/>
              <a:gd name="T23" fmla="*/ 2147483646 h 52"/>
              <a:gd name="T24" fmla="*/ 2147483646 w 71"/>
              <a:gd name="T25" fmla="*/ 2147483646 h 52"/>
              <a:gd name="T26" fmla="*/ 2147483646 w 71"/>
              <a:gd name="T27" fmla="*/ 2147483646 h 52"/>
              <a:gd name="T28" fmla="*/ 2147483646 w 71"/>
              <a:gd name="T29" fmla="*/ 2147483646 h 52"/>
              <a:gd name="T30" fmla="*/ 2147483646 w 71"/>
              <a:gd name="T31" fmla="*/ 2147483646 h 52"/>
              <a:gd name="T32" fmla="*/ 2147483646 w 71"/>
              <a:gd name="T33" fmla="*/ 2147483646 h 52"/>
              <a:gd name="T34" fmla="*/ 2147483646 w 71"/>
              <a:gd name="T35" fmla="*/ 2147483646 h 52"/>
              <a:gd name="T36" fmla="*/ 2147483646 w 71"/>
              <a:gd name="T37" fmla="*/ 2147483646 h 52"/>
              <a:gd name="T38" fmla="*/ 2147483646 w 71"/>
              <a:gd name="T39" fmla="*/ 2147483646 h 52"/>
              <a:gd name="T40" fmla="*/ 2147483646 w 71"/>
              <a:gd name="T41" fmla="*/ 2147483646 h 52"/>
              <a:gd name="T42" fmla="*/ 2147483646 w 71"/>
              <a:gd name="T43" fmla="*/ 2147483646 h 52"/>
              <a:gd name="T44" fmla="*/ 2147483646 w 71"/>
              <a:gd name="T45" fmla="*/ 2147483646 h 52"/>
              <a:gd name="T46" fmla="*/ 2147483646 w 71"/>
              <a:gd name="T47" fmla="*/ 2147483646 h 52"/>
              <a:gd name="T48" fmla="*/ 2147483646 w 71"/>
              <a:gd name="T49" fmla="*/ 2147483646 h 52"/>
              <a:gd name="T50" fmla="*/ 2147483646 w 71"/>
              <a:gd name="T51" fmla="*/ 2147483646 h 52"/>
              <a:gd name="T52" fmla="*/ 2147483646 w 71"/>
              <a:gd name="T53" fmla="*/ 2147483646 h 52"/>
              <a:gd name="T54" fmla="*/ 2147483646 w 71"/>
              <a:gd name="T55" fmla="*/ 2147483646 h 52"/>
              <a:gd name="T56" fmla="*/ 2147483646 w 71"/>
              <a:gd name="T57" fmla="*/ 2147483646 h 52"/>
              <a:gd name="T58" fmla="*/ 2147483646 w 71"/>
              <a:gd name="T59" fmla="*/ 2147483646 h 52"/>
              <a:gd name="T60" fmla="*/ 2147483646 w 71"/>
              <a:gd name="T61" fmla="*/ 2147483646 h 52"/>
              <a:gd name="T62" fmla="*/ 2147483646 w 71"/>
              <a:gd name="T63" fmla="*/ 2147483646 h 52"/>
              <a:gd name="T64" fmla="*/ 2147483646 w 71"/>
              <a:gd name="T65" fmla="*/ 2147483646 h 52"/>
              <a:gd name="T66" fmla="*/ 2147483646 w 71"/>
              <a:gd name="T67" fmla="*/ 2147483646 h 52"/>
              <a:gd name="T68" fmla="*/ 2147483646 w 71"/>
              <a:gd name="T69" fmla="*/ 2147483646 h 52"/>
              <a:gd name="T70" fmla="*/ 2147483646 w 71"/>
              <a:gd name="T71" fmla="*/ 2147483646 h 52"/>
              <a:gd name="T72" fmla="*/ 2147483646 w 71"/>
              <a:gd name="T73" fmla="*/ 2147483646 h 52"/>
              <a:gd name="T74" fmla="*/ 2147483646 w 71"/>
              <a:gd name="T75" fmla="*/ 2147483646 h 5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71" h="52">
                <a:moveTo>
                  <a:pt x="11" y="0"/>
                </a:moveTo>
                <a:cubicBezTo>
                  <a:pt x="60" y="0"/>
                  <a:pt x="60" y="0"/>
                  <a:pt x="60" y="0"/>
                </a:cubicBezTo>
                <a:cubicBezTo>
                  <a:pt x="63" y="0"/>
                  <a:pt x="65" y="3"/>
                  <a:pt x="65" y="5"/>
                </a:cubicBezTo>
                <a:cubicBezTo>
                  <a:pt x="65" y="35"/>
                  <a:pt x="65" y="35"/>
                  <a:pt x="65" y="35"/>
                </a:cubicBezTo>
                <a:cubicBezTo>
                  <a:pt x="65" y="37"/>
                  <a:pt x="64" y="39"/>
                  <a:pt x="61" y="40"/>
                </a:cubicBezTo>
                <a:cubicBezTo>
                  <a:pt x="71" y="47"/>
                  <a:pt x="71" y="47"/>
                  <a:pt x="71" y="47"/>
                </a:cubicBezTo>
                <a:cubicBezTo>
                  <a:pt x="71" y="52"/>
                  <a:pt x="71" y="52"/>
                  <a:pt x="71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7"/>
                  <a:pt x="0" y="47"/>
                  <a:pt x="0" y="47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8" y="39"/>
                  <a:pt x="6" y="37"/>
                  <a:pt x="6" y="35"/>
                </a:cubicBezTo>
                <a:cubicBezTo>
                  <a:pt x="6" y="5"/>
                  <a:pt x="6" y="5"/>
                  <a:pt x="6" y="5"/>
                </a:cubicBezTo>
                <a:cubicBezTo>
                  <a:pt x="6" y="3"/>
                  <a:pt x="8" y="0"/>
                  <a:pt x="11" y="0"/>
                </a:cubicBezTo>
                <a:close/>
                <a:moveTo>
                  <a:pt x="28" y="17"/>
                </a:moveTo>
                <a:cubicBezTo>
                  <a:pt x="27" y="17"/>
                  <a:pt x="27" y="18"/>
                  <a:pt x="27" y="18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20"/>
                  <a:pt x="27" y="21"/>
                  <a:pt x="28" y="21"/>
                </a:cubicBezTo>
                <a:cubicBezTo>
                  <a:pt x="44" y="21"/>
                  <a:pt x="44" y="21"/>
                  <a:pt x="44" y="21"/>
                </a:cubicBezTo>
                <a:cubicBezTo>
                  <a:pt x="44" y="21"/>
                  <a:pt x="45" y="20"/>
                  <a:pt x="45" y="20"/>
                </a:cubicBezTo>
                <a:cubicBezTo>
                  <a:pt x="45" y="18"/>
                  <a:pt x="45" y="18"/>
                  <a:pt x="45" y="18"/>
                </a:cubicBezTo>
                <a:cubicBezTo>
                  <a:pt x="45" y="18"/>
                  <a:pt x="44" y="17"/>
                  <a:pt x="44" y="17"/>
                </a:cubicBezTo>
                <a:cubicBezTo>
                  <a:pt x="43" y="17"/>
                  <a:pt x="43" y="17"/>
                  <a:pt x="43" y="17"/>
                </a:cubicBezTo>
                <a:cubicBezTo>
                  <a:pt x="43" y="15"/>
                  <a:pt x="43" y="15"/>
                  <a:pt x="43" y="15"/>
                </a:cubicBezTo>
                <a:cubicBezTo>
                  <a:pt x="43" y="13"/>
                  <a:pt x="42" y="11"/>
                  <a:pt x="41" y="10"/>
                </a:cubicBezTo>
                <a:cubicBezTo>
                  <a:pt x="40" y="9"/>
                  <a:pt x="38" y="8"/>
                  <a:pt x="36" y="8"/>
                </a:cubicBezTo>
                <a:cubicBezTo>
                  <a:pt x="36" y="8"/>
                  <a:pt x="36" y="8"/>
                  <a:pt x="36" y="8"/>
                </a:cubicBezTo>
                <a:cubicBezTo>
                  <a:pt x="34" y="8"/>
                  <a:pt x="32" y="9"/>
                  <a:pt x="31" y="10"/>
                </a:cubicBezTo>
                <a:cubicBezTo>
                  <a:pt x="30" y="11"/>
                  <a:pt x="29" y="13"/>
                  <a:pt x="29" y="15"/>
                </a:cubicBezTo>
                <a:cubicBezTo>
                  <a:pt x="29" y="17"/>
                  <a:pt x="29" y="17"/>
                  <a:pt x="29" y="17"/>
                </a:cubicBezTo>
                <a:cubicBezTo>
                  <a:pt x="28" y="17"/>
                  <a:pt x="28" y="17"/>
                  <a:pt x="28" y="17"/>
                </a:cubicBezTo>
                <a:close/>
                <a:moveTo>
                  <a:pt x="32" y="17"/>
                </a:moveTo>
                <a:cubicBezTo>
                  <a:pt x="40" y="17"/>
                  <a:pt x="40" y="17"/>
                  <a:pt x="40" y="17"/>
                </a:cubicBezTo>
                <a:cubicBezTo>
                  <a:pt x="40" y="15"/>
                  <a:pt x="40" y="15"/>
                  <a:pt x="40" y="15"/>
                </a:cubicBezTo>
                <a:cubicBezTo>
                  <a:pt x="40" y="14"/>
                  <a:pt x="39" y="13"/>
                  <a:pt x="39" y="12"/>
                </a:cubicBezTo>
                <a:cubicBezTo>
                  <a:pt x="38" y="12"/>
                  <a:pt x="37" y="11"/>
                  <a:pt x="36" y="11"/>
                </a:cubicBezTo>
                <a:cubicBezTo>
                  <a:pt x="36" y="11"/>
                  <a:pt x="36" y="11"/>
                  <a:pt x="36" y="11"/>
                </a:cubicBezTo>
                <a:cubicBezTo>
                  <a:pt x="35" y="11"/>
                  <a:pt x="34" y="12"/>
                  <a:pt x="33" y="12"/>
                </a:cubicBezTo>
                <a:cubicBezTo>
                  <a:pt x="32" y="13"/>
                  <a:pt x="32" y="14"/>
                  <a:pt x="32" y="15"/>
                </a:cubicBezTo>
                <a:cubicBezTo>
                  <a:pt x="32" y="17"/>
                  <a:pt x="32" y="17"/>
                  <a:pt x="32" y="17"/>
                </a:cubicBezTo>
                <a:close/>
                <a:moveTo>
                  <a:pt x="28" y="29"/>
                </a:moveTo>
                <a:cubicBezTo>
                  <a:pt x="27" y="29"/>
                  <a:pt x="27" y="30"/>
                  <a:pt x="27" y="30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32"/>
                  <a:pt x="27" y="32"/>
                  <a:pt x="28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5" y="32"/>
                  <a:pt x="45" y="32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0"/>
                  <a:pt x="44" y="29"/>
                  <a:pt x="44" y="29"/>
                </a:cubicBezTo>
                <a:cubicBezTo>
                  <a:pt x="28" y="29"/>
                  <a:pt x="28" y="29"/>
                  <a:pt x="28" y="29"/>
                </a:cubicBezTo>
                <a:close/>
                <a:moveTo>
                  <a:pt x="28" y="25"/>
                </a:moveTo>
                <a:cubicBezTo>
                  <a:pt x="27" y="25"/>
                  <a:pt x="27" y="25"/>
                  <a:pt x="27" y="26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28"/>
                  <a:pt x="27" y="28"/>
                  <a:pt x="28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5" y="28"/>
                  <a:pt x="45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5"/>
                  <a:pt x="44" y="25"/>
                  <a:pt x="44" y="25"/>
                </a:cubicBezTo>
                <a:cubicBezTo>
                  <a:pt x="28" y="25"/>
                  <a:pt x="28" y="25"/>
                  <a:pt x="28" y="25"/>
                </a:cubicBezTo>
                <a:close/>
                <a:moveTo>
                  <a:pt x="28" y="21"/>
                </a:moveTo>
                <a:cubicBezTo>
                  <a:pt x="27" y="21"/>
                  <a:pt x="27" y="22"/>
                  <a:pt x="27" y="22"/>
                </a:cubicBezTo>
                <a:cubicBezTo>
                  <a:pt x="27" y="24"/>
                  <a:pt x="27" y="24"/>
                  <a:pt x="27" y="24"/>
                </a:cubicBezTo>
                <a:cubicBezTo>
                  <a:pt x="27" y="24"/>
                  <a:pt x="27" y="24"/>
                  <a:pt x="28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5" y="24"/>
                  <a:pt x="45" y="24"/>
                </a:cubicBezTo>
                <a:cubicBezTo>
                  <a:pt x="45" y="22"/>
                  <a:pt x="45" y="22"/>
                  <a:pt x="45" y="22"/>
                </a:cubicBezTo>
                <a:cubicBezTo>
                  <a:pt x="45" y="22"/>
                  <a:pt x="44" y="21"/>
                  <a:pt x="44" y="21"/>
                </a:cubicBezTo>
                <a:cubicBezTo>
                  <a:pt x="28" y="21"/>
                  <a:pt x="28" y="21"/>
                  <a:pt x="28" y="21"/>
                </a:cubicBezTo>
                <a:close/>
                <a:moveTo>
                  <a:pt x="32" y="44"/>
                </a:moveTo>
                <a:cubicBezTo>
                  <a:pt x="30" y="48"/>
                  <a:pt x="30" y="48"/>
                  <a:pt x="30" y="48"/>
                </a:cubicBezTo>
                <a:cubicBezTo>
                  <a:pt x="42" y="48"/>
                  <a:pt x="42" y="48"/>
                  <a:pt x="42" y="48"/>
                </a:cubicBezTo>
                <a:cubicBezTo>
                  <a:pt x="39" y="44"/>
                  <a:pt x="39" y="44"/>
                  <a:pt x="39" y="44"/>
                </a:cubicBezTo>
                <a:cubicBezTo>
                  <a:pt x="32" y="44"/>
                  <a:pt x="32" y="44"/>
                  <a:pt x="32" y="44"/>
                </a:cubicBezTo>
                <a:close/>
                <a:moveTo>
                  <a:pt x="11" y="6"/>
                </a:moveTo>
                <a:cubicBezTo>
                  <a:pt x="11" y="36"/>
                  <a:pt x="11" y="36"/>
                  <a:pt x="11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6"/>
                  <a:pt x="60" y="6"/>
                  <a:pt x="60" y="6"/>
                </a:cubicBezTo>
                <a:lnTo>
                  <a:pt x="11" y="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Freeform 353"/>
          <p:cNvSpPr>
            <a:spLocks noEditPoints="1"/>
          </p:cNvSpPr>
          <p:nvPr/>
        </p:nvSpPr>
        <p:spPr bwMode="auto">
          <a:xfrm>
            <a:off x="6976619" y="4025306"/>
            <a:ext cx="807197" cy="834077"/>
          </a:xfrm>
          <a:custGeom>
            <a:avLst/>
            <a:gdLst>
              <a:gd name="T0" fmla="*/ 2147483646 w 60"/>
              <a:gd name="T1" fmla="*/ 2147483646 h 64"/>
              <a:gd name="T2" fmla="*/ 2147483646 w 60"/>
              <a:gd name="T3" fmla="*/ 2147483646 h 64"/>
              <a:gd name="T4" fmla="*/ 2147483646 w 60"/>
              <a:gd name="T5" fmla="*/ 2147483646 h 64"/>
              <a:gd name="T6" fmla="*/ 2147483646 w 60"/>
              <a:gd name="T7" fmla="*/ 2147483646 h 64"/>
              <a:gd name="T8" fmla="*/ 2147483646 w 60"/>
              <a:gd name="T9" fmla="*/ 2147483646 h 64"/>
              <a:gd name="T10" fmla="*/ 2147483646 w 60"/>
              <a:gd name="T11" fmla="*/ 2147483646 h 64"/>
              <a:gd name="T12" fmla="*/ 2147483646 w 60"/>
              <a:gd name="T13" fmla="*/ 2147483646 h 64"/>
              <a:gd name="T14" fmla="*/ 2147483646 w 60"/>
              <a:gd name="T15" fmla="*/ 2147483646 h 64"/>
              <a:gd name="T16" fmla="*/ 2147483646 w 60"/>
              <a:gd name="T17" fmla="*/ 2147483646 h 64"/>
              <a:gd name="T18" fmla="*/ 2147483646 w 60"/>
              <a:gd name="T19" fmla="*/ 2147483646 h 64"/>
              <a:gd name="T20" fmla="*/ 2147483646 w 60"/>
              <a:gd name="T21" fmla="*/ 2147483646 h 64"/>
              <a:gd name="T22" fmla="*/ 2147483646 w 60"/>
              <a:gd name="T23" fmla="*/ 2147483646 h 64"/>
              <a:gd name="T24" fmla="*/ 2147483646 w 60"/>
              <a:gd name="T25" fmla="*/ 2147483646 h 64"/>
              <a:gd name="T26" fmla="*/ 2147483646 w 60"/>
              <a:gd name="T27" fmla="*/ 2147483646 h 64"/>
              <a:gd name="T28" fmla="*/ 2147483646 w 60"/>
              <a:gd name="T29" fmla="*/ 2147483646 h 64"/>
              <a:gd name="T30" fmla="*/ 2147483646 w 60"/>
              <a:gd name="T31" fmla="*/ 2147483646 h 64"/>
              <a:gd name="T32" fmla="*/ 2147483646 w 60"/>
              <a:gd name="T33" fmla="*/ 2147483646 h 64"/>
              <a:gd name="T34" fmla="*/ 2147483646 w 60"/>
              <a:gd name="T35" fmla="*/ 2147483646 h 64"/>
              <a:gd name="T36" fmla="*/ 2147483646 w 60"/>
              <a:gd name="T37" fmla="*/ 2147483646 h 64"/>
              <a:gd name="T38" fmla="*/ 2147483646 w 60"/>
              <a:gd name="T39" fmla="*/ 2147483646 h 64"/>
              <a:gd name="T40" fmla="*/ 2147483646 w 60"/>
              <a:gd name="T41" fmla="*/ 2147483646 h 64"/>
              <a:gd name="T42" fmla="*/ 2147483646 w 60"/>
              <a:gd name="T43" fmla="*/ 0 h 64"/>
              <a:gd name="T44" fmla="*/ 2147483646 w 60"/>
              <a:gd name="T45" fmla="*/ 2147483646 h 64"/>
              <a:gd name="T46" fmla="*/ 2147483646 w 60"/>
              <a:gd name="T47" fmla="*/ 2147483646 h 64"/>
              <a:gd name="T48" fmla="*/ 2147483646 w 60"/>
              <a:gd name="T49" fmla="*/ 2147483646 h 64"/>
              <a:gd name="T50" fmla="*/ 2147483646 w 60"/>
              <a:gd name="T51" fmla="*/ 2147483646 h 64"/>
              <a:gd name="T52" fmla="*/ 2147483646 w 60"/>
              <a:gd name="T53" fmla="*/ 2147483646 h 64"/>
              <a:gd name="T54" fmla="*/ 2147483646 w 60"/>
              <a:gd name="T55" fmla="*/ 2147483646 h 64"/>
              <a:gd name="T56" fmla="*/ 2147483646 w 60"/>
              <a:gd name="T57" fmla="*/ 2147483646 h 64"/>
              <a:gd name="T58" fmla="*/ 2147483646 w 60"/>
              <a:gd name="T59" fmla="*/ 2147483646 h 64"/>
              <a:gd name="T60" fmla="*/ 2147483646 w 60"/>
              <a:gd name="T61" fmla="*/ 2147483646 h 64"/>
              <a:gd name="T62" fmla="*/ 2147483646 w 60"/>
              <a:gd name="T63" fmla="*/ 2147483646 h 6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0" h="64">
                <a:moveTo>
                  <a:pt x="30" y="7"/>
                </a:moveTo>
                <a:cubicBezTo>
                  <a:pt x="19" y="7"/>
                  <a:pt x="19" y="7"/>
                  <a:pt x="19" y="7"/>
                </a:cubicBezTo>
                <a:cubicBezTo>
                  <a:pt x="20" y="11"/>
                  <a:pt x="20" y="16"/>
                  <a:pt x="22" y="20"/>
                </a:cubicBezTo>
                <a:cubicBezTo>
                  <a:pt x="23" y="25"/>
                  <a:pt x="26" y="28"/>
                  <a:pt x="30" y="28"/>
                </a:cubicBezTo>
                <a:cubicBezTo>
                  <a:pt x="30" y="28"/>
                  <a:pt x="30" y="28"/>
                  <a:pt x="30" y="28"/>
                </a:cubicBezTo>
                <a:cubicBezTo>
                  <a:pt x="35" y="28"/>
                  <a:pt x="37" y="25"/>
                  <a:pt x="39" y="20"/>
                </a:cubicBezTo>
                <a:cubicBezTo>
                  <a:pt x="40" y="16"/>
                  <a:pt x="41" y="11"/>
                  <a:pt x="41" y="7"/>
                </a:cubicBezTo>
                <a:cubicBezTo>
                  <a:pt x="30" y="7"/>
                  <a:pt x="30" y="7"/>
                  <a:pt x="30" y="7"/>
                </a:cubicBezTo>
                <a:close/>
                <a:moveTo>
                  <a:pt x="47" y="10"/>
                </a:moveTo>
                <a:cubicBezTo>
                  <a:pt x="49" y="7"/>
                  <a:pt x="49" y="7"/>
                  <a:pt x="49" y="7"/>
                </a:cubicBezTo>
                <a:cubicBezTo>
                  <a:pt x="56" y="7"/>
                  <a:pt x="56" y="7"/>
                  <a:pt x="56" y="7"/>
                </a:cubicBezTo>
                <a:cubicBezTo>
                  <a:pt x="56" y="12"/>
                  <a:pt x="54" y="16"/>
                  <a:pt x="51" y="19"/>
                </a:cubicBezTo>
                <a:cubicBezTo>
                  <a:pt x="49" y="21"/>
                  <a:pt x="46" y="23"/>
                  <a:pt x="42" y="24"/>
                </a:cubicBezTo>
                <a:cubicBezTo>
                  <a:pt x="43" y="23"/>
                  <a:pt x="43" y="22"/>
                  <a:pt x="43" y="21"/>
                </a:cubicBezTo>
                <a:cubicBezTo>
                  <a:pt x="45" y="17"/>
                  <a:pt x="45" y="13"/>
                  <a:pt x="45" y="9"/>
                </a:cubicBezTo>
                <a:cubicBezTo>
                  <a:pt x="47" y="10"/>
                  <a:pt x="47" y="10"/>
                  <a:pt x="47" y="10"/>
                </a:cubicBezTo>
                <a:close/>
                <a:moveTo>
                  <a:pt x="39" y="29"/>
                </a:moveTo>
                <a:cubicBezTo>
                  <a:pt x="38" y="30"/>
                  <a:pt x="37" y="31"/>
                  <a:pt x="36" y="32"/>
                </a:cubicBezTo>
                <a:cubicBezTo>
                  <a:pt x="36" y="36"/>
                  <a:pt x="36" y="36"/>
                  <a:pt x="36" y="36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9"/>
                  <a:pt x="36" y="41"/>
                  <a:pt x="37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48"/>
                  <a:pt x="44" y="48"/>
                  <a:pt x="44" y="48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64"/>
                  <a:pt x="47" y="64"/>
                  <a:pt x="47" y="64"/>
                </a:cubicBezTo>
                <a:cubicBezTo>
                  <a:pt x="14" y="64"/>
                  <a:pt x="14" y="64"/>
                  <a:pt x="14" y="64"/>
                </a:cubicBezTo>
                <a:cubicBezTo>
                  <a:pt x="14" y="48"/>
                  <a:pt x="14" y="48"/>
                  <a:pt x="14" y="48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4"/>
                  <a:pt x="16" y="44"/>
                  <a:pt x="16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5" y="41"/>
                  <a:pt x="25" y="39"/>
                  <a:pt x="26" y="36"/>
                </a:cubicBezTo>
                <a:cubicBezTo>
                  <a:pt x="25" y="36"/>
                  <a:pt x="25" y="36"/>
                  <a:pt x="25" y="36"/>
                </a:cubicBezTo>
                <a:cubicBezTo>
                  <a:pt x="25" y="32"/>
                  <a:pt x="25" y="32"/>
                  <a:pt x="25" y="32"/>
                </a:cubicBezTo>
                <a:cubicBezTo>
                  <a:pt x="23" y="31"/>
                  <a:pt x="22" y="30"/>
                  <a:pt x="21" y="29"/>
                </a:cubicBezTo>
                <a:cubicBezTo>
                  <a:pt x="20" y="31"/>
                  <a:pt x="20" y="31"/>
                  <a:pt x="20" y="31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27"/>
                  <a:pt x="17" y="27"/>
                  <a:pt x="17" y="27"/>
                </a:cubicBezTo>
                <a:cubicBezTo>
                  <a:pt x="13" y="26"/>
                  <a:pt x="10" y="24"/>
                  <a:pt x="7" y="21"/>
                </a:cubicBezTo>
                <a:cubicBezTo>
                  <a:pt x="3" y="18"/>
                  <a:pt x="1" y="12"/>
                  <a:pt x="0" y="5"/>
                </a:cubicBezTo>
                <a:cubicBezTo>
                  <a:pt x="2" y="3"/>
                  <a:pt x="2" y="3"/>
                  <a:pt x="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3" y="0"/>
                  <a:pt x="13" y="0"/>
                  <a:pt x="13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3"/>
                  <a:pt x="48" y="3"/>
                  <a:pt x="48" y="3"/>
                </a:cubicBezTo>
                <a:cubicBezTo>
                  <a:pt x="59" y="3"/>
                  <a:pt x="59" y="3"/>
                  <a:pt x="59" y="3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12"/>
                  <a:pt x="57" y="18"/>
                  <a:pt x="54" y="21"/>
                </a:cubicBezTo>
                <a:cubicBezTo>
                  <a:pt x="51" y="24"/>
                  <a:pt x="47" y="26"/>
                  <a:pt x="43" y="27"/>
                </a:cubicBezTo>
                <a:cubicBezTo>
                  <a:pt x="44" y="30"/>
                  <a:pt x="44" y="30"/>
                  <a:pt x="44" y="30"/>
                </a:cubicBezTo>
                <a:cubicBezTo>
                  <a:pt x="40" y="31"/>
                  <a:pt x="40" y="31"/>
                  <a:pt x="40" y="31"/>
                </a:cubicBezTo>
                <a:cubicBezTo>
                  <a:pt x="39" y="29"/>
                  <a:pt x="39" y="29"/>
                  <a:pt x="39" y="29"/>
                </a:cubicBezTo>
                <a:close/>
                <a:moveTo>
                  <a:pt x="14" y="10"/>
                </a:moveTo>
                <a:cubicBezTo>
                  <a:pt x="12" y="7"/>
                  <a:pt x="12" y="7"/>
                  <a:pt x="12" y="7"/>
                </a:cubicBezTo>
                <a:cubicBezTo>
                  <a:pt x="4" y="7"/>
                  <a:pt x="4" y="7"/>
                  <a:pt x="4" y="7"/>
                </a:cubicBezTo>
                <a:cubicBezTo>
                  <a:pt x="5" y="12"/>
                  <a:pt x="7" y="16"/>
                  <a:pt x="9" y="19"/>
                </a:cubicBezTo>
                <a:cubicBezTo>
                  <a:pt x="12" y="21"/>
                  <a:pt x="15" y="23"/>
                  <a:pt x="18" y="24"/>
                </a:cubicBezTo>
                <a:cubicBezTo>
                  <a:pt x="18" y="23"/>
                  <a:pt x="17" y="22"/>
                  <a:pt x="17" y="21"/>
                </a:cubicBezTo>
                <a:cubicBezTo>
                  <a:pt x="16" y="17"/>
                  <a:pt x="15" y="13"/>
                  <a:pt x="15" y="9"/>
                </a:cubicBezTo>
                <a:cubicBezTo>
                  <a:pt x="14" y="10"/>
                  <a:pt x="14" y="10"/>
                  <a:pt x="14" y="10"/>
                </a:cubicBezTo>
                <a:close/>
                <a:moveTo>
                  <a:pt x="19" y="51"/>
                </a:moveTo>
                <a:cubicBezTo>
                  <a:pt x="19" y="60"/>
                  <a:pt x="19" y="60"/>
                  <a:pt x="19" y="60"/>
                </a:cubicBezTo>
                <a:cubicBezTo>
                  <a:pt x="42" y="60"/>
                  <a:pt x="42" y="60"/>
                  <a:pt x="42" y="60"/>
                </a:cubicBezTo>
                <a:cubicBezTo>
                  <a:pt x="42" y="51"/>
                  <a:pt x="42" y="51"/>
                  <a:pt x="42" y="51"/>
                </a:cubicBezTo>
                <a:lnTo>
                  <a:pt x="19" y="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Freeform 77"/>
          <p:cNvSpPr>
            <a:spLocks noEditPoints="1"/>
          </p:cNvSpPr>
          <p:nvPr/>
        </p:nvSpPr>
        <p:spPr bwMode="auto">
          <a:xfrm>
            <a:off x="9372157" y="4025306"/>
            <a:ext cx="807197" cy="710385"/>
          </a:xfrm>
          <a:custGeom>
            <a:avLst/>
            <a:gdLst>
              <a:gd name="T0" fmla="*/ 2147483646 w 72"/>
              <a:gd name="T1" fmla="*/ 2147483646 h 56"/>
              <a:gd name="T2" fmla="*/ 2147483646 w 72"/>
              <a:gd name="T3" fmla="*/ 2147483646 h 56"/>
              <a:gd name="T4" fmla="*/ 2147483646 w 72"/>
              <a:gd name="T5" fmla="*/ 2147483646 h 56"/>
              <a:gd name="T6" fmla="*/ 2147483646 w 72"/>
              <a:gd name="T7" fmla="*/ 2147483646 h 56"/>
              <a:gd name="T8" fmla="*/ 2147483646 w 72"/>
              <a:gd name="T9" fmla="*/ 2147483646 h 56"/>
              <a:gd name="T10" fmla="*/ 2147483646 w 72"/>
              <a:gd name="T11" fmla="*/ 2147483646 h 56"/>
              <a:gd name="T12" fmla="*/ 2147483646 w 72"/>
              <a:gd name="T13" fmla="*/ 2147483646 h 56"/>
              <a:gd name="T14" fmla="*/ 2147483646 w 72"/>
              <a:gd name="T15" fmla="*/ 2147483646 h 56"/>
              <a:gd name="T16" fmla="*/ 2147483646 w 72"/>
              <a:gd name="T17" fmla="*/ 2147483646 h 56"/>
              <a:gd name="T18" fmla="*/ 2147483646 w 72"/>
              <a:gd name="T19" fmla="*/ 2147483646 h 56"/>
              <a:gd name="T20" fmla="*/ 2147483646 w 72"/>
              <a:gd name="T21" fmla="*/ 2147483646 h 56"/>
              <a:gd name="T22" fmla="*/ 2147483646 w 72"/>
              <a:gd name="T23" fmla="*/ 2147483646 h 56"/>
              <a:gd name="T24" fmla="*/ 2147483646 w 72"/>
              <a:gd name="T25" fmla="*/ 2147483646 h 56"/>
              <a:gd name="T26" fmla="*/ 2147483646 w 72"/>
              <a:gd name="T27" fmla="*/ 2147483646 h 56"/>
              <a:gd name="T28" fmla="*/ 2147483646 w 72"/>
              <a:gd name="T29" fmla="*/ 2147483646 h 56"/>
              <a:gd name="T30" fmla="*/ 2147483646 w 72"/>
              <a:gd name="T31" fmla="*/ 2147483646 h 56"/>
              <a:gd name="T32" fmla="*/ 2147483646 w 72"/>
              <a:gd name="T33" fmla="*/ 2147483646 h 56"/>
              <a:gd name="T34" fmla="*/ 2147483646 w 72"/>
              <a:gd name="T35" fmla="*/ 2147483646 h 56"/>
              <a:gd name="T36" fmla="*/ 2147483646 w 72"/>
              <a:gd name="T37" fmla="*/ 2147483646 h 56"/>
              <a:gd name="T38" fmla="*/ 2147483646 w 72"/>
              <a:gd name="T39" fmla="*/ 2147483646 h 56"/>
              <a:gd name="T40" fmla="*/ 2147483646 w 72"/>
              <a:gd name="T41" fmla="*/ 2147483646 h 56"/>
              <a:gd name="T42" fmla="*/ 2147483646 w 72"/>
              <a:gd name="T43" fmla="*/ 2147483646 h 56"/>
              <a:gd name="T44" fmla="*/ 2147483646 w 72"/>
              <a:gd name="T45" fmla="*/ 2147483646 h 56"/>
              <a:gd name="T46" fmla="*/ 2147483646 w 72"/>
              <a:gd name="T47" fmla="*/ 2147483646 h 56"/>
              <a:gd name="T48" fmla="*/ 2147483646 w 72"/>
              <a:gd name="T49" fmla="*/ 2147483646 h 56"/>
              <a:gd name="T50" fmla="*/ 2147483646 w 72"/>
              <a:gd name="T51" fmla="*/ 2147483646 h 56"/>
              <a:gd name="T52" fmla="*/ 2147483646 w 72"/>
              <a:gd name="T53" fmla="*/ 0 h 56"/>
              <a:gd name="T54" fmla="*/ 2147483646 w 72"/>
              <a:gd name="T55" fmla="*/ 2147483646 h 56"/>
              <a:gd name="T56" fmla="*/ 2147483646 w 72"/>
              <a:gd name="T57" fmla="*/ 2147483646 h 56"/>
              <a:gd name="T58" fmla="*/ 2147483646 w 72"/>
              <a:gd name="T59" fmla="*/ 2147483646 h 56"/>
              <a:gd name="T60" fmla="*/ 2147483646 w 72"/>
              <a:gd name="T61" fmla="*/ 2147483646 h 56"/>
              <a:gd name="T62" fmla="*/ 2147483646 w 72"/>
              <a:gd name="T63" fmla="*/ 2147483646 h 56"/>
              <a:gd name="T64" fmla="*/ 2147483646 w 72"/>
              <a:gd name="T65" fmla="*/ 2147483646 h 56"/>
              <a:gd name="T66" fmla="*/ 2147483646 w 72"/>
              <a:gd name="T67" fmla="*/ 2147483646 h 56"/>
              <a:gd name="T68" fmla="*/ 2147483646 w 72"/>
              <a:gd name="T69" fmla="*/ 2147483646 h 56"/>
              <a:gd name="T70" fmla="*/ 2147483646 w 72"/>
              <a:gd name="T71" fmla="*/ 2147483646 h 56"/>
              <a:gd name="T72" fmla="*/ 2147483646 w 72"/>
              <a:gd name="T73" fmla="*/ 2147483646 h 56"/>
              <a:gd name="T74" fmla="*/ 2147483646 w 72"/>
              <a:gd name="T75" fmla="*/ 2147483646 h 56"/>
              <a:gd name="T76" fmla="*/ 2147483646 w 72"/>
              <a:gd name="T77" fmla="*/ 2147483646 h 56"/>
              <a:gd name="T78" fmla="*/ 2147483646 w 72"/>
              <a:gd name="T79" fmla="*/ 2147483646 h 56"/>
              <a:gd name="T80" fmla="*/ 2147483646 w 72"/>
              <a:gd name="T81" fmla="*/ 2147483646 h 56"/>
              <a:gd name="T82" fmla="*/ 2147483646 w 72"/>
              <a:gd name="T83" fmla="*/ 2147483646 h 56"/>
              <a:gd name="T84" fmla="*/ 2147483646 w 72"/>
              <a:gd name="T85" fmla="*/ 2147483646 h 56"/>
              <a:gd name="T86" fmla="*/ 2147483646 w 72"/>
              <a:gd name="T87" fmla="*/ 2147483646 h 56"/>
              <a:gd name="T88" fmla="*/ 2147483646 w 72"/>
              <a:gd name="T89" fmla="*/ 2147483646 h 56"/>
              <a:gd name="T90" fmla="*/ 2147483646 w 72"/>
              <a:gd name="T91" fmla="*/ 2147483646 h 56"/>
              <a:gd name="T92" fmla="*/ 2147483646 w 72"/>
              <a:gd name="T93" fmla="*/ 2147483646 h 56"/>
              <a:gd name="T94" fmla="*/ 2147483646 w 72"/>
              <a:gd name="T95" fmla="*/ 2147483646 h 56"/>
              <a:gd name="T96" fmla="*/ 2147483646 w 72"/>
              <a:gd name="T97" fmla="*/ 2147483646 h 56"/>
              <a:gd name="T98" fmla="*/ 2147483646 w 72"/>
              <a:gd name="T99" fmla="*/ 2147483646 h 5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72" h="56">
                <a:moveTo>
                  <a:pt x="72" y="35"/>
                </a:moveTo>
                <a:cubicBezTo>
                  <a:pt x="31" y="43"/>
                  <a:pt x="31" y="43"/>
                  <a:pt x="31" y="43"/>
                </a:cubicBezTo>
                <a:cubicBezTo>
                  <a:pt x="30" y="47"/>
                  <a:pt x="30" y="50"/>
                  <a:pt x="31" y="53"/>
                </a:cubicBezTo>
                <a:cubicBezTo>
                  <a:pt x="71" y="44"/>
                  <a:pt x="71" y="44"/>
                  <a:pt x="71" y="44"/>
                </a:cubicBezTo>
                <a:cubicBezTo>
                  <a:pt x="72" y="47"/>
                  <a:pt x="72" y="47"/>
                  <a:pt x="72" y="47"/>
                </a:cubicBezTo>
                <a:cubicBezTo>
                  <a:pt x="30" y="56"/>
                  <a:pt x="30" y="56"/>
                  <a:pt x="30" y="56"/>
                </a:cubicBezTo>
                <a:cubicBezTo>
                  <a:pt x="29" y="56"/>
                  <a:pt x="29" y="56"/>
                  <a:pt x="29" y="56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6"/>
                  <a:pt x="0" y="32"/>
                  <a:pt x="2" y="29"/>
                </a:cubicBezTo>
                <a:cubicBezTo>
                  <a:pt x="5" y="28"/>
                  <a:pt x="5" y="28"/>
                  <a:pt x="5" y="28"/>
                </a:cubicBezTo>
                <a:cubicBezTo>
                  <a:pt x="5" y="29"/>
                  <a:pt x="5" y="29"/>
                  <a:pt x="5" y="29"/>
                </a:cubicBezTo>
                <a:cubicBezTo>
                  <a:pt x="40" y="37"/>
                  <a:pt x="40" y="37"/>
                  <a:pt x="40" y="37"/>
                </a:cubicBezTo>
                <a:cubicBezTo>
                  <a:pt x="40" y="36"/>
                  <a:pt x="40" y="34"/>
                  <a:pt x="40" y="33"/>
                </a:cubicBezTo>
                <a:cubicBezTo>
                  <a:pt x="40" y="32"/>
                  <a:pt x="40" y="30"/>
                  <a:pt x="40" y="29"/>
                </a:cubicBezTo>
                <a:cubicBezTo>
                  <a:pt x="5" y="22"/>
                  <a:pt x="5" y="22"/>
                  <a:pt x="5" y="22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7" y="18"/>
                  <a:pt x="7" y="18"/>
                  <a:pt x="7" y="18"/>
                </a:cubicBezTo>
                <a:cubicBezTo>
                  <a:pt x="7" y="16"/>
                  <a:pt x="7" y="16"/>
                  <a:pt x="7" y="16"/>
                </a:cubicBezTo>
                <a:cubicBezTo>
                  <a:pt x="40" y="24"/>
                  <a:pt x="40" y="24"/>
                  <a:pt x="40" y="24"/>
                </a:cubicBezTo>
                <a:cubicBezTo>
                  <a:pt x="40" y="23"/>
                  <a:pt x="40" y="22"/>
                  <a:pt x="40" y="21"/>
                </a:cubicBezTo>
                <a:cubicBezTo>
                  <a:pt x="40" y="19"/>
                  <a:pt x="40" y="18"/>
                  <a:pt x="40" y="17"/>
                </a:cubicBezTo>
                <a:cubicBezTo>
                  <a:pt x="7" y="9"/>
                  <a:pt x="7" y="9"/>
                  <a:pt x="7" y="9"/>
                </a:cubicBezTo>
                <a:cubicBezTo>
                  <a:pt x="7" y="6"/>
                  <a:pt x="7" y="6"/>
                  <a:pt x="7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63" y="6"/>
                  <a:pt x="63" y="6"/>
                  <a:pt x="63" y="6"/>
                </a:cubicBezTo>
                <a:cubicBezTo>
                  <a:pt x="64" y="9"/>
                  <a:pt x="64" y="11"/>
                  <a:pt x="63" y="14"/>
                </a:cubicBezTo>
                <a:cubicBezTo>
                  <a:pt x="60" y="15"/>
                  <a:pt x="60" y="15"/>
                  <a:pt x="60" y="15"/>
                </a:cubicBezTo>
                <a:cubicBezTo>
                  <a:pt x="64" y="16"/>
                  <a:pt x="64" y="16"/>
                  <a:pt x="64" y="16"/>
                </a:cubicBezTo>
                <a:cubicBezTo>
                  <a:pt x="66" y="19"/>
                  <a:pt x="66" y="22"/>
                  <a:pt x="64" y="25"/>
                </a:cubicBezTo>
                <a:cubicBezTo>
                  <a:pt x="58" y="29"/>
                  <a:pt x="58" y="29"/>
                  <a:pt x="58" y="29"/>
                </a:cubicBezTo>
                <a:cubicBezTo>
                  <a:pt x="72" y="33"/>
                  <a:pt x="72" y="33"/>
                  <a:pt x="72" y="33"/>
                </a:cubicBezTo>
                <a:cubicBezTo>
                  <a:pt x="72" y="35"/>
                  <a:pt x="72" y="35"/>
                  <a:pt x="72" y="35"/>
                </a:cubicBezTo>
                <a:close/>
                <a:moveTo>
                  <a:pt x="33" y="50"/>
                </a:moveTo>
                <a:cubicBezTo>
                  <a:pt x="33" y="50"/>
                  <a:pt x="33" y="50"/>
                  <a:pt x="33" y="50"/>
                </a:cubicBezTo>
                <a:cubicBezTo>
                  <a:pt x="70" y="43"/>
                  <a:pt x="70" y="43"/>
                  <a:pt x="70" y="43"/>
                </a:cubicBezTo>
                <a:cubicBezTo>
                  <a:pt x="70" y="42"/>
                  <a:pt x="70" y="42"/>
                  <a:pt x="70" y="42"/>
                </a:cubicBezTo>
                <a:cubicBezTo>
                  <a:pt x="33" y="50"/>
                  <a:pt x="33" y="50"/>
                  <a:pt x="33" y="50"/>
                </a:cubicBezTo>
                <a:close/>
                <a:moveTo>
                  <a:pt x="33" y="47"/>
                </a:moveTo>
                <a:cubicBezTo>
                  <a:pt x="33" y="48"/>
                  <a:pt x="33" y="48"/>
                  <a:pt x="33" y="48"/>
                </a:cubicBezTo>
                <a:cubicBezTo>
                  <a:pt x="70" y="40"/>
                  <a:pt x="70" y="40"/>
                  <a:pt x="70" y="40"/>
                </a:cubicBezTo>
                <a:cubicBezTo>
                  <a:pt x="70" y="39"/>
                  <a:pt x="70" y="39"/>
                  <a:pt x="70" y="39"/>
                </a:cubicBezTo>
                <a:cubicBezTo>
                  <a:pt x="33" y="47"/>
                  <a:pt x="33" y="47"/>
                  <a:pt x="33" y="47"/>
                </a:cubicBezTo>
                <a:close/>
                <a:moveTo>
                  <a:pt x="32" y="45"/>
                </a:moveTo>
                <a:cubicBezTo>
                  <a:pt x="33" y="46"/>
                  <a:pt x="33" y="46"/>
                  <a:pt x="33" y="46"/>
                </a:cubicBezTo>
                <a:cubicBezTo>
                  <a:pt x="70" y="38"/>
                  <a:pt x="70" y="38"/>
                  <a:pt x="70" y="38"/>
                </a:cubicBezTo>
                <a:cubicBezTo>
                  <a:pt x="70" y="37"/>
                  <a:pt x="70" y="37"/>
                  <a:pt x="70" y="37"/>
                </a:cubicBezTo>
                <a:lnTo>
                  <a:pt x="32" y="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1802674" y="1750423"/>
            <a:ext cx="17504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Part 1</a:t>
            </a:r>
          </a:p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505005" y="1750423"/>
            <a:ext cx="17504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Part 3</a:t>
            </a:r>
          </a:p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900543" y="1750423"/>
            <a:ext cx="17504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Part 4</a:t>
            </a:r>
          </a:p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109469" y="1750423"/>
            <a:ext cx="17504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Part 2</a:t>
            </a:r>
          </a:p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786913" y="324669"/>
            <a:ext cx="4791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 smtClean="0">
                <a:solidFill>
                  <a:srgbClr val="CB2E2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  录</a:t>
            </a:r>
            <a:endParaRPr lang="en-US" altLang="zh-CN" sz="3600" dirty="0" smtClean="0">
              <a:solidFill>
                <a:srgbClr val="CB2E2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3600" dirty="0" smtClean="0">
                <a:solidFill>
                  <a:srgbClr val="CB2E2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en-US" altLang="zh-CN" sz="3600" dirty="0">
              <a:solidFill>
                <a:srgbClr val="CB2E2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431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75210"/>
            <a:ext cx="1698171" cy="130629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98171" y="875210"/>
            <a:ext cx="10493829" cy="6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40525" y="261536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4.2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0" name="组合 63"/>
          <p:cNvGrpSpPr/>
          <p:nvPr/>
        </p:nvGrpSpPr>
        <p:grpSpPr bwMode="auto">
          <a:xfrm>
            <a:off x="4357688" y="1352550"/>
            <a:ext cx="6692900" cy="1333500"/>
            <a:chOff x="7129" y="2538"/>
            <a:chExt cx="10541" cy="2099"/>
          </a:xfrm>
        </p:grpSpPr>
        <p:sp>
          <p:nvSpPr>
            <p:cNvPr id="41" name="矩形 13"/>
            <p:cNvSpPr/>
            <p:nvPr/>
          </p:nvSpPr>
          <p:spPr>
            <a:xfrm rot="5400000" flipH="1">
              <a:off x="11350" y="-1683"/>
              <a:ext cx="2099" cy="10541"/>
            </a:xfrm>
            <a:prstGeom prst="round2DiagRect">
              <a:avLst/>
            </a:prstGeom>
            <a:noFill/>
            <a:ln w="22225">
              <a:solidFill>
                <a:srgbClr val="CB2E2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  <a:sym typeface="+mn-ea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 flipV="1">
              <a:off x="7382" y="2763"/>
              <a:ext cx="2425" cy="1584"/>
            </a:xfrm>
            <a:prstGeom prst="rect">
              <a:avLst/>
            </a:prstGeom>
            <a:solidFill>
              <a:srgbClr val="D7D7D7">
                <a:alpha val="62000"/>
              </a:srgbClr>
            </a:soli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  <a:sym typeface="+mn-ea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 flipV="1">
              <a:off x="10122" y="2763"/>
              <a:ext cx="7258" cy="1584"/>
            </a:xfrm>
            <a:prstGeom prst="rect">
              <a:avLst/>
            </a:prstGeom>
            <a:solidFill>
              <a:srgbClr val="D7D7D7">
                <a:alpha val="62000"/>
              </a:srgbClr>
            </a:soli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  <a:sym typeface="+mn-ea"/>
              </a:endParaRPr>
            </a:p>
          </p:txBody>
        </p:sp>
        <p:sp>
          <p:nvSpPr>
            <p:cNvPr id="44" name="文本框 20"/>
            <p:cNvSpPr txBox="1">
              <a:spLocks noChangeArrowheads="1"/>
            </p:cNvSpPr>
            <p:nvPr/>
          </p:nvSpPr>
          <p:spPr bwMode="auto">
            <a:xfrm>
              <a:off x="7796" y="3062"/>
              <a:ext cx="1520" cy="1114"/>
            </a:xfrm>
            <a:prstGeom prst="rect">
              <a:avLst/>
            </a:prstGeom>
            <a:noFill/>
            <a:ln>
              <a:noFill/>
            </a:ln>
            <a:effectLst>
              <a:outerShdw sx="999" sy="999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dirty="0" smtClean="0"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输入小标题</a:t>
              </a:r>
              <a:endParaRPr lang="zh-CN" altLang="en-US" sz="2000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45" name="文本框 22"/>
            <p:cNvSpPr txBox="1">
              <a:spLocks noChangeArrowheads="1"/>
            </p:cNvSpPr>
            <p:nvPr/>
          </p:nvSpPr>
          <p:spPr bwMode="auto">
            <a:xfrm>
              <a:off x="10232" y="2902"/>
              <a:ext cx="7255" cy="1192"/>
            </a:xfrm>
            <a:prstGeom prst="rect">
              <a:avLst/>
            </a:prstGeom>
            <a:noFill/>
            <a:ln>
              <a:noFill/>
            </a:ln>
            <a:effectLst>
              <a:outerShdw sx="999" sy="999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在此处输入文字对自己</a:t>
              </a:r>
              <a:r>
                <a:rPr lang="en-US" altLang="zh-CN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公司所需人才的基本特征进行介绍</a:t>
              </a:r>
              <a:r>
                <a:rPr lang="zh-CN" altLang="en-US" sz="1600" dirty="0" smtClean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在此处输入文字对自己</a:t>
              </a:r>
              <a:r>
                <a:rPr lang="en-US" altLang="zh-CN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公司所需人才的基本特征进行介绍</a:t>
              </a:r>
              <a:r>
                <a:rPr lang="zh-CN" altLang="en-US" sz="1600" dirty="0" smtClean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en-US" altLang="en-US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46" name="Freeform 84"/>
          <p:cNvSpPr/>
          <p:nvPr/>
        </p:nvSpPr>
        <p:spPr bwMode="auto">
          <a:xfrm flipH="1">
            <a:off x="3278188" y="1868488"/>
            <a:ext cx="787400" cy="384175"/>
          </a:xfrm>
          <a:custGeom>
            <a:avLst/>
            <a:gdLst>
              <a:gd name="T0" fmla="*/ 2147483646 w 106"/>
              <a:gd name="T1" fmla="*/ 2147483646 h 63"/>
              <a:gd name="T2" fmla="*/ 2147483646 w 106"/>
              <a:gd name="T3" fmla="*/ 2147483646 h 63"/>
              <a:gd name="T4" fmla="*/ 2147483646 w 106"/>
              <a:gd name="T5" fmla="*/ 2147483646 h 63"/>
              <a:gd name="T6" fmla="*/ 2147483646 w 106"/>
              <a:gd name="T7" fmla="*/ 2147483646 h 63"/>
              <a:gd name="T8" fmla="*/ 2147483646 w 106"/>
              <a:gd name="T9" fmla="*/ 2147483646 h 63"/>
              <a:gd name="T10" fmla="*/ 0 w 106"/>
              <a:gd name="T11" fmla="*/ 2147483646 h 63"/>
              <a:gd name="T12" fmla="*/ 0 w 106"/>
              <a:gd name="T13" fmla="*/ 2147483646 h 63"/>
              <a:gd name="T14" fmla="*/ 2147483646 w 106"/>
              <a:gd name="T15" fmla="*/ 2147483646 h 63"/>
              <a:gd name="T16" fmla="*/ 2147483646 w 106"/>
              <a:gd name="T17" fmla="*/ 2147483646 h 63"/>
              <a:gd name="T18" fmla="*/ 2147483646 w 106"/>
              <a:gd name="T19" fmla="*/ 2147483646 h 63"/>
              <a:gd name="T20" fmla="*/ 2147483646 w 106"/>
              <a:gd name="T21" fmla="*/ 2147483646 h 63"/>
              <a:gd name="T22" fmla="*/ 2147483646 w 106"/>
              <a:gd name="T23" fmla="*/ 2147483646 h 63"/>
              <a:gd name="T24" fmla="*/ 2147483646 w 106"/>
              <a:gd name="T25" fmla="*/ 2147483646 h 63"/>
              <a:gd name="T26" fmla="*/ 2147483646 w 106"/>
              <a:gd name="T27" fmla="*/ 2147483646 h 63"/>
              <a:gd name="T28" fmla="*/ 2147483646 w 106"/>
              <a:gd name="T29" fmla="*/ 2147483646 h 63"/>
              <a:gd name="T30" fmla="*/ 2147483646 w 106"/>
              <a:gd name="T31" fmla="*/ 2147483646 h 63"/>
              <a:gd name="T32" fmla="*/ 2147483646 w 106"/>
              <a:gd name="T33" fmla="*/ 2147483646 h 63"/>
              <a:gd name="T34" fmla="*/ 2147483646 w 106"/>
              <a:gd name="T35" fmla="*/ 2147483646 h 63"/>
              <a:gd name="T36" fmla="*/ 2147483646 w 106"/>
              <a:gd name="T37" fmla="*/ 2147483646 h 63"/>
              <a:gd name="T38" fmla="*/ 2147483646 w 106"/>
              <a:gd name="T39" fmla="*/ 2147483646 h 63"/>
              <a:gd name="T40" fmla="*/ 2147483646 w 106"/>
              <a:gd name="T41" fmla="*/ 2147483646 h 63"/>
              <a:gd name="T42" fmla="*/ 2147483646 w 106"/>
              <a:gd name="T43" fmla="*/ 2147483646 h 63"/>
              <a:gd name="T44" fmla="*/ 2147483646 w 106"/>
              <a:gd name="T45" fmla="*/ 2147483646 h 63"/>
              <a:gd name="T46" fmla="*/ 2147483646 w 106"/>
              <a:gd name="T47" fmla="*/ 2147483646 h 63"/>
              <a:gd name="T48" fmla="*/ 2147483646 w 106"/>
              <a:gd name="T49" fmla="*/ 2147483646 h 63"/>
              <a:gd name="T50" fmla="*/ 2147483646 w 106"/>
              <a:gd name="T51" fmla="*/ 2147483646 h 63"/>
              <a:gd name="T52" fmla="*/ 2147483646 w 106"/>
              <a:gd name="T53" fmla="*/ 2147483646 h 63"/>
              <a:gd name="T54" fmla="*/ 2147483646 w 106"/>
              <a:gd name="T55" fmla="*/ 2147483646 h 63"/>
              <a:gd name="T56" fmla="*/ 2147483646 w 106"/>
              <a:gd name="T57" fmla="*/ 2147483646 h 63"/>
              <a:gd name="T58" fmla="*/ 2147483646 w 106"/>
              <a:gd name="T59" fmla="*/ 2147483646 h 63"/>
              <a:gd name="T60" fmla="*/ 2147483646 w 106"/>
              <a:gd name="T61" fmla="*/ 2147483646 h 6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06"/>
              <a:gd name="T94" fmla="*/ 0 h 63"/>
              <a:gd name="T95" fmla="*/ 106 w 106"/>
              <a:gd name="T96" fmla="*/ 63 h 6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06" h="63">
                <a:moveTo>
                  <a:pt x="49" y="1"/>
                </a:moveTo>
                <a:cubicBezTo>
                  <a:pt x="43" y="9"/>
                  <a:pt x="43" y="9"/>
                  <a:pt x="43" y="9"/>
                </a:cubicBezTo>
                <a:cubicBezTo>
                  <a:pt x="37" y="9"/>
                  <a:pt x="37" y="9"/>
                  <a:pt x="37" y="9"/>
                </a:cubicBezTo>
                <a:cubicBezTo>
                  <a:pt x="29" y="9"/>
                  <a:pt x="29" y="9"/>
                  <a:pt x="29" y="9"/>
                </a:cubicBezTo>
                <a:cubicBezTo>
                  <a:pt x="8" y="9"/>
                  <a:pt x="8" y="9"/>
                  <a:pt x="8" y="9"/>
                </a:cubicBezTo>
                <a:cubicBezTo>
                  <a:pt x="4" y="9"/>
                  <a:pt x="0" y="13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22"/>
                  <a:pt x="4" y="25"/>
                  <a:pt x="8" y="25"/>
                </a:cubicBezTo>
                <a:cubicBezTo>
                  <a:pt x="24" y="25"/>
                  <a:pt x="24" y="25"/>
                  <a:pt x="24" y="25"/>
                </a:cubicBezTo>
                <a:cubicBezTo>
                  <a:pt x="23" y="27"/>
                  <a:pt x="23" y="28"/>
                  <a:pt x="23" y="30"/>
                </a:cubicBezTo>
                <a:cubicBezTo>
                  <a:pt x="23" y="30"/>
                  <a:pt x="23" y="30"/>
                  <a:pt x="23" y="30"/>
                </a:cubicBezTo>
                <a:cubicBezTo>
                  <a:pt x="23" y="34"/>
                  <a:pt x="25" y="37"/>
                  <a:pt x="28" y="37"/>
                </a:cubicBezTo>
                <a:cubicBezTo>
                  <a:pt x="27" y="39"/>
                  <a:pt x="26" y="40"/>
                  <a:pt x="26" y="42"/>
                </a:cubicBezTo>
                <a:cubicBezTo>
                  <a:pt x="26" y="42"/>
                  <a:pt x="26" y="42"/>
                  <a:pt x="26" y="42"/>
                </a:cubicBezTo>
                <a:cubicBezTo>
                  <a:pt x="26" y="46"/>
                  <a:pt x="30" y="50"/>
                  <a:pt x="34" y="50"/>
                </a:cubicBezTo>
                <a:cubicBezTo>
                  <a:pt x="34" y="50"/>
                  <a:pt x="34" y="50"/>
                  <a:pt x="34" y="50"/>
                </a:cubicBezTo>
                <a:cubicBezTo>
                  <a:pt x="33" y="51"/>
                  <a:pt x="32" y="53"/>
                  <a:pt x="32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2" y="59"/>
                  <a:pt x="35" y="62"/>
                  <a:pt x="39" y="62"/>
                </a:cubicBezTo>
                <a:cubicBezTo>
                  <a:pt x="70" y="62"/>
                  <a:pt x="70" y="62"/>
                  <a:pt x="70" y="62"/>
                </a:cubicBezTo>
                <a:cubicBezTo>
                  <a:pt x="77" y="56"/>
                  <a:pt x="77" y="56"/>
                  <a:pt x="77" y="56"/>
                </a:cubicBezTo>
                <a:cubicBezTo>
                  <a:pt x="89" y="54"/>
                  <a:pt x="89" y="54"/>
                  <a:pt x="89" y="54"/>
                </a:cubicBezTo>
                <a:cubicBezTo>
                  <a:pt x="89" y="63"/>
                  <a:pt x="89" y="63"/>
                  <a:pt x="89" y="63"/>
                </a:cubicBezTo>
                <a:cubicBezTo>
                  <a:pt x="106" y="63"/>
                  <a:pt x="106" y="63"/>
                  <a:pt x="106" y="63"/>
                </a:cubicBezTo>
                <a:cubicBezTo>
                  <a:pt x="106" y="7"/>
                  <a:pt x="106" y="7"/>
                  <a:pt x="106" y="7"/>
                </a:cubicBezTo>
                <a:cubicBezTo>
                  <a:pt x="89" y="7"/>
                  <a:pt x="89" y="7"/>
                  <a:pt x="89" y="7"/>
                </a:cubicBezTo>
                <a:cubicBezTo>
                  <a:pt x="89" y="10"/>
                  <a:pt x="89" y="10"/>
                  <a:pt x="89" y="10"/>
                </a:cubicBezTo>
                <a:cubicBezTo>
                  <a:pt x="89" y="33"/>
                  <a:pt x="89" y="33"/>
                  <a:pt x="89" y="33"/>
                </a:cubicBezTo>
                <a:cubicBezTo>
                  <a:pt x="86" y="34"/>
                  <a:pt x="86" y="34"/>
                  <a:pt x="86" y="34"/>
                </a:cubicBezTo>
                <a:cubicBezTo>
                  <a:pt x="84" y="13"/>
                  <a:pt x="84" y="13"/>
                  <a:pt x="84" y="13"/>
                </a:cubicBezTo>
                <a:cubicBezTo>
                  <a:pt x="72" y="9"/>
                  <a:pt x="62" y="0"/>
                  <a:pt x="49" y="1"/>
                </a:cubicBezTo>
                <a:close/>
              </a:path>
            </a:pathLst>
          </a:custGeom>
          <a:solidFill>
            <a:srgbClr val="CB2E2E"/>
          </a:solidFill>
          <a:ln>
            <a:noFill/>
          </a:ln>
          <a:extLst/>
        </p:spPr>
        <p:txBody>
          <a:bodyPr/>
          <a:lstStyle/>
          <a:p>
            <a:endParaRPr lang="zh-CN" altLang="en-US"/>
          </a:p>
        </p:txBody>
      </p:sp>
      <p:sp>
        <p:nvSpPr>
          <p:cNvPr id="47" name="Freeform 84"/>
          <p:cNvSpPr/>
          <p:nvPr/>
        </p:nvSpPr>
        <p:spPr bwMode="auto">
          <a:xfrm flipH="1">
            <a:off x="3276600" y="5392738"/>
            <a:ext cx="788988" cy="381000"/>
          </a:xfrm>
          <a:custGeom>
            <a:avLst/>
            <a:gdLst>
              <a:gd name="T0" fmla="*/ 2147483646 w 106"/>
              <a:gd name="T1" fmla="*/ 2147483646 h 63"/>
              <a:gd name="T2" fmla="*/ 2147483646 w 106"/>
              <a:gd name="T3" fmla="*/ 2147483646 h 63"/>
              <a:gd name="T4" fmla="*/ 2147483646 w 106"/>
              <a:gd name="T5" fmla="*/ 2147483646 h 63"/>
              <a:gd name="T6" fmla="*/ 2147483646 w 106"/>
              <a:gd name="T7" fmla="*/ 2147483646 h 63"/>
              <a:gd name="T8" fmla="*/ 2147483646 w 106"/>
              <a:gd name="T9" fmla="*/ 2147483646 h 63"/>
              <a:gd name="T10" fmla="*/ 0 w 106"/>
              <a:gd name="T11" fmla="*/ 2147483646 h 63"/>
              <a:gd name="T12" fmla="*/ 0 w 106"/>
              <a:gd name="T13" fmla="*/ 2147483646 h 63"/>
              <a:gd name="T14" fmla="*/ 2147483646 w 106"/>
              <a:gd name="T15" fmla="*/ 2147483646 h 63"/>
              <a:gd name="T16" fmla="*/ 2147483646 w 106"/>
              <a:gd name="T17" fmla="*/ 2147483646 h 63"/>
              <a:gd name="T18" fmla="*/ 2147483646 w 106"/>
              <a:gd name="T19" fmla="*/ 2147483646 h 63"/>
              <a:gd name="T20" fmla="*/ 2147483646 w 106"/>
              <a:gd name="T21" fmla="*/ 2147483646 h 63"/>
              <a:gd name="T22" fmla="*/ 2147483646 w 106"/>
              <a:gd name="T23" fmla="*/ 2147483646 h 63"/>
              <a:gd name="T24" fmla="*/ 2147483646 w 106"/>
              <a:gd name="T25" fmla="*/ 2147483646 h 63"/>
              <a:gd name="T26" fmla="*/ 2147483646 w 106"/>
              <a:gd name="T27" fmla="*/ 2147483646 h 63"/>
              <a:gd name="T28" fmla="*/ 2147483646 w 106"/>
              <a:gd name="T29" fmla="*/ 2147483646 h 63"/>
              <a:gd name="T30" fmla="*/ 2147483646 w 106"/>
              <a:gd name="T31" fmla="*/ 2147483646 h 63"/>
              <a:gd name="T32" fmla="*/ 2147483646 w 106"/>
              <a:gd name="T33" fmla="*/ 2147483646 h 63"/>
              <a:gd name="T34" fmla="*/ 2147483646 w 106"/>
              <a:gd name="T35" fmla="*/ 2147483646 h 63"/>
              <a:gd name="T36" fmla="*/ 2147483646 w 106"/>
              <a:gd name="T37" fmla="*/ 2147483646 h 63"/>
              <a:gd name="T38" fmla="*/ 2147483646 w 106"/>
              <a:gd name="T39" fmla="*/ 2147483646 h 63"/>
              <a:gd name="T40" fmla="*/ 2147483646 w 106"/>
              <a:gd name="T41" fmla="*/ 2147483646 h 63"/>
              <a:gd name="T42" fmla="*/ 2147483646 w 106"/>
              <a:gd name="T43" fmla="*/ 2147483646 h 63"/>
              <a:gd name="T44" fmla="*/ 2147483646 w 106"/>
              <a:gd name="T45" fmla="*/ 2147483646 h 63"/>
              <a:gd name="T46" fmla="*/ 2147483646 w 106"/>
              <a:gd name="T47" fmla="*/ 2147483646 h 63"/>
              <a:gd name="T48" fmla="*/ 2147483646 w 106"/>
              <a:gd name="T49" fmla="*/ 2147483646 h 63"/>
              <a:gd name="T50" fmla="*/ 2147483646 w 106"/>
              <a:gd name="T51" fmla="*/ 2147483646 h 63"/>
              <a:gd name="T52" fmla="*/ 2147483646 w 106"/>
              <a:gd name="T53" fmla="*/ 2147483646 h 63"/>
              <a:gd name="T54" fmla="*/ 2147483646 w 106"/>
              <a:gd name="T55" fmla="*/ 2147483646 h 63"/>
              <a:gd name="T56" fmla="*/ 2147483646 w 106"/>
              <a:gd name="T57" fmla="*/ 2147483646 h 63"/>
              <a:gd name="T58" fmla="*/ 2147483646 w 106"/>
              <a:gd name="T59" fmla="*/ 2147483646 h 63"/>
              <a:gd name="T60" fmla="*/ 2147483646 w 106"/>
              <a:gd name="T61" fmla="*/ 2147483646 h 6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06"/>
              <a:gd name="T94" fmla="*/ 0 h 63"/>
              <a:gd name="T95" fmla="*/ 106 w 106"/>
              <a:gd name="T96" fmla="*/ 63 h 6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06" h="63">
                <a:moveTo>
                  <a:pt x="49" y="1"/>
                </a:moveTo>
                <a:cubicBezTo>
                  <a:pt x="43" y="9"/>
                  <a:pt x="43" y="9"/>
                  <a:pt x="43" y="9"/>
                </a:cubicBezTo>
                <a:cubicBezTo>
                  <a:pt x="37" y="9"/>
                  <a:pt x="37" y="9"/>
                  <a:pt x="37" y="9"/>
                </a:cubicBezTo>
                <a:cubicBezTo>
                  <a:pt x="29" y="9"/>
                  <a:pt x="29" y="9"/>
                  <a:pt x="29" y="9"/>
                </a:cubicBezTo>
                <a:cubicBezTo>
                  <a:pt x="8" y="9"/>
                  <a:pt x="8" y="9"/>
                  <a:pt x="8" y="9"/>
                </a:cubicBezTo>
                <a:cubicBezTo>
                  <a:pt x="4" y="9"/>
                  <a:pt x="0" y="13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22"/>
                  <a:pt x="4" y="25"/>
                  <a:pt x="8" y="25"/>
                </a:cubicBezTo>
                <a:cubicBezTo>
                  <a:pt x="24" y="25"/>
                  <a:pt x="24" y="25"/>
                  <a:pt x="24" y="25"/>
                </a:cubicBezTo>
                <a:cubicBezTo>
                  <a:pt x="23" y="27"/>
                  <a:pt x="23" y="28"/>
                  <a:pt x="23" y="30"/>
                </a:cubicBezTo>
                <a:cubicBezTo>
                  <a:pt x="23" y="30"/>
                  <a:pt x="23" y="30"/>
                  <a:pt x="23" y="30"/>
                </a:cubicBezTo>
                <a:cubicBezTo>
                  <a:pt x="23" y="34"/>
                  <a:pt x="25" y="37"/>
                  <a:pt x="28" y="37"/>
                </a:cubicBezTo>
                <a:cubicBezTo>
                  <a:pt x="27" y="39"/>
                  <a:pt x="26" y="40"/>
                  <a:pt x="26" y="42"/>
                </a:cubicBezTo>
                <a:cubicBezTo>
                  <a:pt x="26" y="42"/>
                  <a:pt x="26" y="42"/>
                  <a:pt x="26" y="42"/>
                </a:cubicBezTo>
                <a:cubicBezTo>
                  <a:pt x="26" y="46"/>
                  <a:pt x="30" y="50"/>
                  <a:pt x="34" y="50"/>
                </a:cubicBezTo>
                <a:cubicBezTo>
                  <a:pt x="34" y="50"/>
                  <a:pt x="34" y="50"/>
                  <a:pt x="34" y="50"/>
                </a:cubicBezTo>
                <a:cubicBezTo>
                  <a:pt x="33" y="51"/>
                  <a:pt x="32" y="53"/>
                  <a:pt x="32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2" y="59"/>
                  <a:pt x="35" y="62"/>
                  <a:pt x="39" y="62"/>
                </a:cubicBezTo>
                <a:cubicBezTo>
                  <a:pt x="70" y="62"/>
                  <a:pt x="70" y="62"/>
                  <a:pt x="70" y="62"/>
                </a:cubicBezTo>
                <a:cubicBezTo>
                  <a:pt x="77" y="56"/>
                  <a:pt x="77" y="56"/>
                  <a:pt x="77" y="56"/>
                </a:cubicBezTo>
                <a:cubicBezTo>
                  <a:pt x="89" y="54"/>
                  <a:pt x="89" y="54"/>
                  <a:pt x="89" y="54"/>
                </a:cubicBezTo>
                <a:cubicBezTo>
                  <a:pt x="89" y="63"/>
                  <a:pt x="89" y="63"/>
                  <a:pt x="89" y="63"/>
                </a:cubicBezTo>
                <a:cubicBezTo>
                  <a:pt x="106" y="63"/>
                  <a:pt x="106" y="63"/>
                  <a:pt x="106" y="63"/>
                </a:cubicBezTo>
                <a:cubicBezTo>
                  <a:pt x="106" y="7"/>
                  <a:pt x="106" y="7"/>
                  <a:pt x="106" y="7"/>
                </a:cubicBezTo>
                <a:cubicBezTo>
                  <a:pt x="89" y="7"/>
                  <a:pt x="89" y="7"/>
                  <a:pt x="89" y="7"/>
                </a:cubicBezTo>
                <a:cubicBezTo>
                  <a:pt x="89" y="10"/>
                  <a:pt x="89" y="10"/>
                  <a:pt x="89" y="10"/>
                </a:cubicBezTo>
                <a:cubicBezTo>
                  <a:pt x="89" y="33"/>
                  <a:pt x="89" y="33"/>
                  <a:pt x="89" y="33"/>
                </a:cubicBezTo>
                <a:cubicBezTo>
                  <a:pt x="86" y="34"/>
                  <a:pt x="86" y="34"/>
                  <a:pt x="86" y="34"/>
                </a:cubicBezTo>
                <a:cubicBezTo>
                  <a:pt x="84" y="13"/>
                  <a:pt x="84" y="13"/>
                  <a:pt x="84" y="13"/>
                </a:cubicBezTo>
                <a:cubicBezTo>
                  <a:pt x="72" y="9"/>
                  <a:pt x="62" y="0"/>
                  <a:pt x="49" y="1"/>
                </a:cubicBezTo>
                <a:close/>
              </a:path>
            </a:pathLst>
          </a:custGeom>
          <a:solidFill>
            <a:srgbClr val="CB2E2E"/>
          </a:solidFill>
          <a:ln>
            <a:noFill/>
          </a:ln>
          <a:extLst/>
        </p:spPr>
        <p:txBody>
          <a:bodyPr/>
          <a:lstStyle/>
          <a:p>
            <a:endParaRPr lang="zh-CN" altLang="en-US"/>
          </a:p>
        </p:txBody>
      </p:sp>
      <p:sp>
        <p:nvSpPr>
          <p:cNvPr id="48" name="Freeform 84"/>
          <p:cNvSpPr/>
          <p:nvPr/>
        </p:nvSpPr>
        <p:spPr bwMode="auto">
          <a:xfrm flipH="1">
            <a:off x="3290888" y="3614738"/>
            <a:ext cx="790575" cy="384175"/>
          </a:xfrm>
          <a:custGeom>
            <a:avLst/>
            <a:gdLst>
              <a:gd name="T0" fmla="*/ 2147483646 w 106"/>
              <a:gd name="T1" fmla="*/ 2147483646 h 63"/>
              <a:gd name="T2" fmla="*/ 2147483646 w 106"/>
              <a:gd name="T3" fmla="*/ 2147483646 h 63"/>
              <a:gd name="T4" fmla="*/ 2147483646 w 106"/>
              <a:gd name="T5" fmla="*/ 2147483646 h 63"/>
              <a:gd name="T6" fmla="*/ 2147483646 w 106"/>
              <a:gd name="T7" fmla="*/ 2147483646 h 63"/>
              <a:gd name="T8" fmla="*/ 2147483646 w 106"/>
              <a:gd name="T9" fmla="*/ 2147483646 h 63"/>
              <a:gd name="T10" fmla="*/ 0 w 106"/>
              <a:gd name="T11" fmla="*/ 2147483646 h 63"/>
              <a:gd name="T12" fmla="*/ 0 w 106"/>
              <a:gd name="T13" fmla="*/ 2147483646 h 63"/>
              <a:gd name="T14" fmla="*/ 2147483646 w 106"/>
              <a:gd name="T15" fmla="*/ 2147483646 h 63"/>
              <a:gd name="T16" fmla="*/ 2147483646 w 106"/>
              <a:gd name="T17" fmla="*/ 2147483646 h 63"/>
              <a:gd name="T18" fmla="*/ 2147483646 w 106"/>
              <a:gd name="T19" fmla="*/ 2147483646 h 63"/>
              <a:gd name="T20" fmla="*/ 2147483646 w 106"/>
              <a:gd name="T21" fmla="*/ 2147483646 h 63"/>
              <a:gd name="T22" fmla="*/ 2147483646 w 106"/>
              <a:gd name="T23" fmla="*/ 2147483646 h 63"/>
              <a:gd name="T24" fmla="*/ 2147483646 w 106"/>
              <a:gd name="T25" fmla="*/ 2147483646 h 63"/>
              <a:gd name="T26" fmla="*/ 2147483646 w 106"/>
              <a:gd name="T27" fmla="*/ 2147483646 h 63"/>
              <a:gd name="T28" fmla="*/ 2147483646 w 106"/>
              <a:gd name="T29" fmla="*/ 2147483646 h 63"/>
              <a:gd name="T30" fmla="*/ 2147483646 w 106"/>
              <a:gd name="T31" fmla="*/ 2147483646 h 63"/>
              <a:gd name="T32" fmla="*/ 2147483646 w 106"/>
              <a:gd name="T33" fmla="*/ 2147483646 h 63"/>
              <a:gd name="T34" fmla="*/ 2147483646 w 106"/>
              <a:gd name="T35" fmla="*/ 2147483646 h 63"/>
              <a:gd name="T36" fmla="*/ 2147483646 w 106"/>
              <a:gd name="T37" fmla="*/ 2147483646 h 63"/>
              <a:gd name="T38" fmla="*/ 2147483646 w 106"/>
              <a:gd name="T39" fmla="*/ 2147483646 h 63"/>
              <a:gd name="T40" fmla="*/ 2147483646 w 106"/>
              <a:gd name="T41" fmla="*/ 2147483646 h 63"/>
              <a:gd name="T42" fmla="*/ 2147483646 w 106"/>
              <a:gd name="T43" fmla="*/ 2147483646 h 63"/>
              <a:gd name="T44" fmla="*/ 2147483646 w 106"/>
              <a:gd name="T45" fmla="*/ 2147483646 h 63"/>
              <a:gd name="T46" fmla="*/ 2147483646 w 106"/>
              <a:gd name="T47" fmla="*/ 2147483646 h 63"/>
              <a:gd name="T48" fmla="*/ 2147483646 w 106"/>
              <a:gd name="T49" fmla="*/ 2147483646 h 63"/>
              <a:gd name="T50" fmla="*/ 2147483646 w 106"/>
              <a:gd name="T51" fmla="*/ 2147483646 h 63"/>
              <a:gd name="T52" fmla="*/ 2147483646 w 106"/>
              <a:gd name="T53" fmla="*/ 2147483646 h 63"/>
              <a:gd name="T54" fmla="*/ 2147483646 w 106"/>
              <a:gd name="T55" fmla="*/ 2147483646 h 63"/>
              <a:gd name="T56" fmla="*/ 2147483646 w 106"/>
              <a:gd name="T57" fmla="*/ 2147483646 h 63"/>
              <a:gd name="T58" fmla="*/ 2147483646 w 106"/>
              <a:gd name="T59" fmla="*/ 2147483646 h 63"/>
              <a:gd name="T60" fmla="*/ 2147483646 w 106"/>
              <a:gd name="T61" fmla="*/ 2147483646 h 6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06"/>
              <a:gd name="T94" fmla="*/ 0 h 63"/>
              <a:gd name="T95" fmla="*/ 106 w 106"/>
              <a:gd name="T96" fmla="*/ 63 h 6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06" h="63">
                <a:moveTo>
                  <a:pt x="49" y="1"/>
                </a:moveTo>
                <a:cubicBezTo>
                  <a:pt x="43" y="9"/>
                  <a:pt x="43" y="9"/>
                  <a:pt x="43" y="9"/>
                </a:cubicBezTo>
                <a:cubicBezTo>
                  <a:pt x="37" y="9"/>
                  <a:pt x="37" y="9"/>
                  <a:pt x="37" y="9"/>
                </a:cubicBezTo>
                <a:cubicBezTo>
                  <a:pt x="29" y="9"/>
                  <a:pt x="29" y="9"/>
                  <a:pt x="29" y="9"/>
                </a:cubicBezTo>
                <a:cubicBezTo>
                  <a:pt x="8" y="9"/>
                  <a:pt x="8" y="9"/>
                  <a:pt x="8" y="9"/>
                </a:cubicBezTo>
                <a:cubicBezTo>
                  <a:pt x="4" y="9"/>
                  <a:pt x="0" y="13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22"/>
                  <a:pt x="4" y="25"/>
                  <a:pt x="8" y="25"/>
                </a:cubicBezTo>
                <a:cubicBezTo>
                  <a:pt x="24" y="25"/>
                  <a:pt x="24" y="25"/>
                  <a:pt x="24" y="25"/>
                </a:cubicBezTo>
                <a:cubicBezTo>
                  <a:pt x="23" y="27"/>
                  <a:pt x="23" y="28"/>
                  <a:pt x="23" y="30"/>
                </a:cubicBezTo>
                <a:cubicBezTo>
                  <a:pt x="23" y="30"/>
                  <a:pt x="23" y="30"/>
                  <a:pt x="23" y="30"/>
                </a:cubicBezTo>
                <a:cubicBezTo>
                  <a:pt x="23" y="34"/>
                  <a:pt x="25" y="37"/>
                  <a:pt x="28" y="37"/>
                </a:cubicBezTo>
                <a:cubicBezTo>
                  <a:pt x="27" y="39"/>
                  <a:pt x="26" y="40"/>
                  <a:pt x="26" y="42"/>
                </a:cubicBezTo>
                <a:cubicBezTo>
                  <a:pt x="26" y="42"/>
                  <a:pt x="26" y="42"/>
                  <a:pt x="26" y="42"/>
                </a:cubicBezTo>
                <a:cubicBezTo>
                  <a:pt x="26" y="46"/>
                  <a:pt x="30" y="50"/>
                  <a:pt x="34" y="50"/>
                </a:cubicBezTo>
                <a:cubicBezTo>
                  <a:pt x="34" y="50"/>
                  <a:pt x="34" y="50"/>
                  <a:pt x="34" y="50"/>
                </a:cubicBezTo>
                <a:cubicBezTo>
                  <a:pt x="33" y="51"/>
                  <a:pt x="32" y="53"/>
                  <a:pt x="32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2" y="59"/>
                  <a:pt x="35" y="62"/>
                  <a:pt x="39" y="62"/>
                </a:cubicBezTo>
                <a:cubicBezTo>
                  <a:pt x="70" y="62"/>
                  <a:pt x="70" y="62"/>
                  <a:pt x="70" y="62"/>
                </a:cubicBezTo>
                <a:cubicBezTo>
                  <a:pt x="77" y="56"/>
                  <a:pt x="77" y="56"/>
                  <a:pt x="77" y="56"/>
                </a:cubicBezTo>
                <a:cubicBezTo>
                  <a:pt x="89" y="54"/>
                  <a:pt x="89" y="54"/>
                  <a:pt x="89" y="54"/>
                </a:cubicBezTo>
                <a:cubicBezTo>
                  <a:pt x="89" y="63"/>
                  <a:pt x="89" y="63"/>
                  <a:pt x="89" y="63"/>
                </a:cubicBezTo>
                <a:cubicBezTo>
                  <a:pt x="106" y="63"/>
                  <a:pt x="106" y="63"/>
                  <a:pt x="106" y="63"/>
                </a:cubicBezTo>
                <a:cubicBezTo>
                  <a:pt x="106" y="7"/>
                  <a:pt x="106" y="7"/>
                  <a:pt x="106" y="7"/>
                </a:cubicBezTo>
                <a:cubicBezTo>
                  <a:pt x="89" y="7"/>
                  <a:pt x="89" y="7"/>
                  <a:pt x="89" y="7"/>
                </a:cubicBezTo>
                <a:cubicBezTo>
                  <a:pt x="89" y="10"/>
                  <a:pt x="89" y="10"/>
                  <a:pt x="89" y="10"/>
                </a:cubicBezTo>
                <a:cubicBezTo>
                  <a:pt x="89" y="33"/>
                  <a:pt x="89" y="33"/>
                  <a:pt x="89" y="33"/>
                </a:cubicBezTo>
                <a:cubicBezTo>
                  <a:pt x="86" y="34"/>
                  <a:pt x="86" y="34"/>
                  <a:pt x="86" y="34"/>
                </a:cubicBezTo>
                <a:cubicBezTo>
                  <a:pt x="84" y="13"/>
                  <a:pt x="84" y="13"/>
                  <a:pt x="84" y="13"/>
                </a:cubicBezTo>
                <a:cubicBezTo>
                  <a:pt x="72" y="9"/>
                  <a:pt x="62" y="0"/>
                  <a:pt x="49" y="1"/>
                </a:cubicBezTo>
                <a:close/>
              </a:path>
            </a:pathLst>
          </a:custGeom>
          <a:solidFill>
            <a:srgbClr val="CB2E2E"/>
          </a:solidFill>
          <a:ln>
            <a:noFill/>
          </a:ln>
          <a:extLst/>
        </p:spPr>
        <p:txBody>
          <a:bodyPr/>
          <a:lstStyle/>
          <a:p>
            <a:endParaRPr lang="zh-CN" altLang="en-US"/>
          </a:p>
        </p:txBody>
      </p:sp>
      <p:grpSp>
        <p:nvGrpSpPr>
          <p:cNvPr id="49" name="组合 64"/>
          <p:cNvGrpSpPr/>
          <p:nvPr/>
        </p:nvGrpSpPr>
        <p:grpSpPr bwMode="auto">
          <a:xfrm>
            <a:off x="4379913" y="3167063"/>
            <a:ext cx="6692900" cy="1333500"/>
            <a:chOff x="7161" y="5470"/>
            <a:chExt cx="10541" cy="2099"/>
          </a:xfrm>
        </p:grpSpPr>
        <p:sp>
          <p:nvSpPr>
            <p:cNvPr id="50" name="矩形 13"/>
            <p:cNvSpPr/>
            <p:nvPr/>
          </p:nvSpPr>
          <p:spPr>
            <a:xfrm rot="5400000" flipH="1">
              <a:off x="11382" y="1249"/>
              <a:ext cx="2099" cy="10541"/>
            </a:xfrm>
            <a:prstGeom prst="round2DiagRect">
              <a:avLst/>
            </a:prstGeom>
            <a:noFill/>
            <a:ln w="22225">
              <a:solidFill>
                <a:srgbClr val="CB2E2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  <a:sym typeface="+mn-ea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 flipV="1">
              <a:off x="7411" y="5702"/>
              <a:ext cx="2428" cy="1584"/>
            </a:xfrm>
            <a:prstGeom prst="rect">
              <a:avLst/>
            </a:prstGeom>
            <a:solidFill>
              <a:srgbClr val="D7D7D7">
                <a:alpha val="62000"/>
              </a:srgbClr>
            </a:soli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  <a:sym typeface="+mn-ea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 flipV="1">
              <a:off x="10124" y="5702"/>
              <a:ext cx="7258" cy="1584"/>
            </a:xfrm>
            <a:prstGeom prst="rect">
              <a:avLst/>
            </a:prstGeom>
            <a:solidFill>
              <a:srgbClr val="D7D7D7">
                <a:alpha val="62000"/>
              </a:srgbClr>
            </a:soli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  <a:sym typeface="+mn-ea"/>
              </a:endParaRPr>
            </a:p>
          </p:txBody>
        </p:sp>
        <p:sp>
          <p:nvSpPr>
            <p:cNvPr id="53" name="文本框 32"/>
            <p:cNvSpPr txBox="1">
              <a:spLocks noChangeArrowheads="1"/>
            </p:cNvSpPr>
            <p:nvPr/>
          </p:nvSpPr>
          <p:spPr bwMode="auto">
            <a:xfrm>
              <a:off x="7793" y="6001"/>
              <a:ext cx="1523" cy="1114"/>
            </a:xfrm>
            <a:prstGeom prst="rect">
              <a:avLst/>
            </a:prstGeom>
            <a:noFill/>
            <a:ln>
              <a:noFill/>
            </a:ln>
            <a:effectLst>
              <a:outerShdw sx="999" sy="999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dirty="0" smtClean="0"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输入小标题</a:t>
              </a:r>
              <a:endParaRPr lang="zh-CN" altLang="en-US" sz="2000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54" name="文本框 22"/>
            <p:cNvSpPr txBox="1">
              <a:spLocks noChangeArrowheads="1"/>
            </p:cNvSpPr>
            <p:nvPr/>
          </p:nvSpPr>
          <p:spPr bwMode="auto">
            <a:xfrm>
              <a:off x="10190" y="5812"/>
              <a:ext cx="7134" cy="1192"/>
            </a:xfrm>
            <a:prstGeom prst="rect">
              <a:avLst/>
            </a:prstGeom>
            <a:noFill/>
            <a:ln>
              <a:noFill/>
            </a:ln>
            <a:effectLst>
              <a:outerShdw sx="999" sy="999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在此处输入文字对自己</a:t>
              </a:r>
              <a:r>
                <a:rPr lang="en-US" altLang="zh-CN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公司所需人才的基本特征进行介绍。在此处输入文字对自己</a:t>
              </a:r>
              <a:r>
                <a:rPr lang="en-US" altLang="zh-CN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公司所需人才的基本特征进行介绍。</a:t>
              </a:r>
              <a:endParaRPr lang="en-US" altLang="en-US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5" name="组合 65"/>
          <p:cNvGrpSpPr/>
          <p:nvPr/>
        </p:nvGrpSpPr>
        <p:grpSpPr bwMode="auto">
          <a:xfrm>
            <a:off x="4354513" y="5014913"/>
            <a:ext cx="6692900" cy="1333500"/>
            <a:chOff x="7121" y="8456"/>
            <a:chExt cx="10541" cy="2099"/>
          </a:xfrm>
        </p:grpSpPr>
        <p:sp>
          <p:nvSpPr>
            <p:cNvPr id="56" name="矩形 13"/>
            <p:cNvSpPr/>
            <p:nvPr/>
          </p:nvSpPr>
          <p:spPr>
            <a:xfrm rot="5400000" flipH="1">
              <a:off x="11342" y="4235"/>
              <a:ext cx="2099" cy="10541"/>
            </a:xfrm>
            <a:prstGeom prst="round2DiagRect">
              <a:avLst/>
            </a:prstGeom>
            <a:noFill/>
            <a:ln w="22225">
              <a:solidFill>
                <a:srgbClr val="CB2E2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  <a:sym typeface="+mn-ea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 flipV="1">
              <a:off x="7406" y="8696"/>
              <a:ext cx="2425" cy="1584"/>
            </a:xfrm>
            <a:prstGeom prst="rect">
              <a:avLst/>
            </a:prstGeom>
            <a:solidFill>
              <a:srgbClr val="D7D7D7">
                <a:alpha val="62000"/>
              </a:srgbClr>
            </a:soli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  <a:sym typeface="+mn-ea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 flipV="1">
              <a:off x="10119" y="8696"/>
              <a:ext cx="7256" cy="1584"/>
            </a:xfrm>
            <a:prstGeom prst="rect">
              <a:avLst/>
            </a:prstGeom>
            <a:solidFill>
              <a:srgbClr val="D7D7D7">
                <a:alpha val="62000"/>
              </a:srgbClr>
            </a:soli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  <a:sym typeface="+mn-ea"/>
              </a:endParaRPr>
            </a:p>
          </p:txBody>
        </p:sp>
        <p:sp>
          <p:nvSpPr>
            <p:cNvPr id="59" name="文本框 20"/>
            <p:cNvSpPr txBox="1">
              <a:spLocks noChangeArrowheads="1"/>
            </p:cNvSpPr>
            <p:nvPr/>
          </p:nvSpPr>
          <p:spPr bwMode="auto">
            <a:xfrm>
              <a:off x="7793" y="8993"/>
              <a:ext cx="1518" cy="1114"/>
            </a:xfrm>
            <a:prstGeom prst="rect">
              <a:avLst/>
            </a:prstGeom>
            <a:noFill/>
            <a:ln>
              <a:noFill/>
            </a:ln>
            <a:effectLst>
              <a:outerShdw sx="999" sy="999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dirty="0" smtClean="0">
                  <a:latin typeface="微软雅黑" panose="020B0503020204020204" charset="-122"/>
                  <a:ea typeface="微软雅黑" panose="020B0503020204020204" charset="-122"/>
                  <a:sym typeface="Arial" panose="020B0604020202020204" pitchFamily="34" charset="0"/>
                </a:rPr>
                <a:t>输入小标题</a:t>
              </a:r>
              <a:endParaRPr lang="zh-CN" altLang="en-US" sz="2000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60" name="文本框 22"/>
            <p:cNvSpPr txBox="1">
              <a:spLocks noChangeArrowheads="1"/>
            </p:cNvSpPr>
            <p:nvPr/>
          </p:nvSpPr>
          <p:spPr bwMode="auto">
            <a:xfrm>
              <a:off x="10246" y="8796"/>
              <a:ext cx="7134" cy="1192"/>
            </a:xfrm>
            <a:prstGeom prst="rect">
              <a:avLst/>
            </a:prstGeom>
            <a:noFill/>
            <a:ln>
              <a:noFill/>
            </a:ln>
            <a:effectLst>
              <a:outerShdw sx="999" sy="999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charset="-122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在此处输入文字对自己</a:t>
              </a:r>
              <a:r>
                <a:rPr lang="en-US" altLang="zh-CN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公司所需人才的基本特征进行介绍。在此处输入文字对自己</a:t>
              </a:r>
              <a:r>
                <a:rPr lang="en-US" altLang="zh-CN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公司所需人才的基本特征进行介绍。</a:t>
              </a:r>
              <a:endParaRPr lang="en-US" altLang="en-US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61" name="组合 60"/>
          <p:cNvGrpSpPr/>
          <p:nvPr/>
        </p:nvGrpSpPr>
        <p:grpSpPr bwMode="auto">
          <a:xfrm>
            <a:off x="1266823" y="1371919"/>
            <a:ext cx="1557338" cy="1311275"/>
            <a:chOff x="2261" y="2569"/>
            <a:chExt cx="2451" cy="2066"/>
          </a:xfrm>
        </p:grpSpPr>
        <p:sp>
          <p:nvSpPr>
            <p:cNvPr id="62" name="任意多边形 4"/>
            <p:cNvSpPr/>
            <p:nvPr/>
          </p:nvSpPr>
          <p:spPr>
            <a:xfrm rot="16200000">
              <a:off x="2454" y="2376"/>
              <a:ext cx="2066" cy="2451"/>
            </a:xfrm>
            <a:prstGeom prst="round2DiagRect">
              <a:avLst/>
            </a:prstGeom>
            <a:noFill/>
            <a:ln w="22225">
              <a:solidFill>
                <a:srgbClr val="CB2E2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  <a:sym typeface="+mn-ea"/>
              </a:endParaRPr>
            </a:p>
          </p:txBody>
        </p:sp>
        <p:sp>
          <p:nvSpPr>
            <p:cNvPr id="63" name="任意多边形 4"/>
            <p:cNvSpPr/>
            <p:nvPr/>
          </p:nvSpPr>
          <p:spPr>
            <a:xfrm rot="16200000">
              <a:off x="2645" y="2590"/>
              <a:ext cx="1681" cy="1994"/>
            </a:xfrm>
            <a:prstGeom prst="round2DiagRect">
              <a:avLst/>
            </a:prstGeom>
            <a:solidFill>
              <a:srgbClr val="D7D7D7">
                <a:alpha val="62000"/>
              </a:srgbClr>
            </a:soli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ym typeface="+mn-ea"/>
              </a:endParaRPr>
            </a:p>
          </p:txBody>
        </p:sp>
      </p:grpSp>
      <p:grpSp>
        <p:nvGrpSpPr>
          <p:cNvPr id="65" name="组合 61"/>
          <p:cNvGrpSpPr/>
          <p:nvPr/>
        </p:nvGrpSpPr>
        <p:grpSpPr bwMode="auto">
          <a:xfrm>
            <a:off x="1271588" y="3194050"/>
            <a:ext cx="1555750" cy="1309688"/>
            <a:chOff x="2265" y="5512"/>
            <a:chExt cx="2452" cy="2065"/>
          </a:xfrm>
        </p:grpSpPr>
        <p:sp>
          <p:nvSpPr>
            <p:cNvPr id="66" name="任意多边形 4"/>
            <p:cNvSpPr/>
            <p:nvPr/>
          </p:nvSpPr>
          <p:spPr>
            <a:xfrm rot="16200000">
              <a:off x="2456" y="5313"/>
              <a:ext cx="2065" cy="2452"/>
            </a:xfrm>
            <a:prstGeom prst="round2DiagRect">
              <a:avLst/>
            </a:prstGeom>
            <a:noFill/>
            <a:ln w="22225">
              <a:solidFill>
                <a:srgbClr val="CB2E2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  <a:sym typeface="+mn-ea"/>
              </a:endParaRPr>
            </a:p>
          </p:txBody>
        </p:sp>
        <p:sp>
          <p:nvSpPr>
            <p:cNvPr id="67" name="任意多边形 4"/>
            <p:cNvSpPr/>
            <p:nvPr/>
          </p:nvSpPr>
          <p:spPr>
            <a:xfrm rot="16200000">
              <a:off x="2651" y="5526"/>
              <a:ext cx="1682" cy="1994"/>
            </a:xfrm>
            <a:prstGeom prst="round2DiagRect">
              <a:avLst/>
            </a:prstGeom>
            <a:solidFill>
              <a:srgbClr val="D7D7D7">
                <a:alpha val="62000"/>
              </a:srgbClr>
            </a:soli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ym typeface="+mn-ea"/>
              </a:endParaRPr>
            </a:p>
          </p:txBody>
        </p:sp>
      </p:grpSp>
      <p:grpSp>
        <p:nvGrpSpPr>
          <p:cNvPr id="68" name="组合 62"/>
          <p:cNvGrpSpPr/>
          <p:nvPr/>
        </p:nvGrpSpPr>
        <p:grpSpPr bwMode="auto">
          <a:xfrm>
            <a:off x="1271588" y="5016500"/>
            <a:ext cx="1555750" cy="1309688"/>
            <a:chOff x="2265" y="8457"/>
            <a:chExt cx="2452" cy="2065"/>
          </a:xfrm>
        </p:grpSpPr>
        <p:sp>
          <p:nvSpPr>
            <p:cNvPr id="69" name="任意多边形 4"/>
            <p:cNvSpPr/>
            <p:nvPr/>
          </p:nvSpPr>
          <p:spPr>
            <a:xfrm rot="16200000">
              <a:off x="2456" y="8258"/>
              <a:ext cx="2065" cy="2452"/>
            </a:xfrm>
            <a:prstGeom prst="round2DiagRect">
              <a:avLst/>
            </a:prstGeom>
            <a:noFill/>
            <a:ln w="22225">
              <a:solidFill>
                <a:srgbClr val="CB2E2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  <a:sym typeface="+mn-ea"/>
              </a:endParaRPr>
            </a:p>
          </p:txBody>
        </p:sp>
        <p:sp>
          <p:nvSpPr>
            <p:cNvPr id="70" name="任意多边形 4"/>
            <p:cNvSpPr/>
            <p:nvPr/>
          </p:nvSpPr>
          <p:spPr>
            <a:xfrm rot="16200000">
              <a:off x="2634" y="8461"/>
              <a:ext cx="1682" cy="1994"/>
            </a:xfrm>
            <a:prstGeom prst="round2DiagRect">
              <a:avLst/>
            </a:prstGeom>
            <a:solidFill>
              <a:srgbClr val="D7D7D7">
                <a:alpha val="62000"/>
              </a:srgbClr>
            </a:solidFill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ym typeface="+mn-ea"/>
              </a:endParaRPr>
            </a:p>
          </p:txBody>
        </p:sp>
      </p:grpSp>
      <p:sp>
        <p:nvSpPr>
          <p:cNvPr id="71" name="Freeform 9"/>
          <p:cNvSpPr>
            <a:spLocks noEditPoints="1" noChangeArrowheads="1"/>
          </p:cNvSpPr>
          <p:nvPr/>
        </p:nvSpPr>
        <p:spPr bwMode="auto">
          <a:xfrm>
            <a:off x="1687679" y="1646227"/>
            <a:ext cx="703263" cy="704850"/>
          </a:xfrm>
          <a:custGeom>
            <a:avLst/>
            <a:gdLst>
              <a:gd name="T0" fmla="*/ 2147483646 w 85"/>
              <a:gd name="T1" fmla="*/ 2147483646 h 85"/>
              <a:gd name="T2" fmla="*/ 2147483646 w 85"/>
              <a:gd name="T3" fmla="*/ 2147483646 h 85"/>
              <a:gd name="T4" fmla="*/ 2147483646 w 85"/>
              <a:gd name="T5" fmla="*/ 2147483646 h 85"/>
              <a:gd name="T6" fmla="*/ 2147483646 w 85"/>
              <a:gd name="T7" fmla="*/ 2147483646 h 85"/>
              <a:gd name="T8" fmla="*/ 2147483646 w 85"/>
              <a:gd name="T9" fmla="*/ 2147483646 h 85"/>
              <a:gd name="T10" fmla="*/ 2147483646 w 85"/>
              <a:gd name="T11" fmla="*/ 2147483646 h 85"/>
              <a:gd name="T12" fmla="*/ 2147483646 w 85"/>
              <a:gd name="T13" fmla="*/ 2147483646 h 85"/>
              <a:gd name="T14" fmla="*/ 2147483646 w 85"/>
              <a:gd name="T15" fmla="*/ 2147483646 h 85"/>
              <a:gd name="T16" fmla="*/ 2147483646 w 85"/>
              <a:gd name="T17" fmla="*/ 2147483646 h 85"/>
              <a:gd name="T18" fmla="*/ 2147483646 w 85"/>
              <a:gd name="T19" fmla="*/ 2147483646 h 85"/>
              <a:gd name="T20" fmla="*/ 2147483646 w 85"/>
              <a:gd name="T21" fmla="*/ 2147483646 h 85"/>
              <a:gd name="T22" fmla="*/ 2147483646 w 85"/>
              <a:gd name="T23" fmla="*/ 2147483646 h 85"/>
              <a:gd name="T24" fmla="*/ 2147483646 w 85"/>
              <a:gd name="T25" fmla="*/ 2147483646 h 85"/>
              <a:gd name="T26" fmla="*/ 2147483646 w 85"/>
              <a:gd name="T27" fmla="*/ 2147483646 h 85"/>
              <a:gd name="T28" fmla="*/ 2147483646 w 85"/>
              <a:gd name="T29" fmla="*/ 2147483646 h 85"/>
              <a:gd name="T30" fmla="*/ 2147483646 w 85"/>
              <a:gd name="T31" fmla="*/ 2147483646 h 85"/>
              <a:gd name="T32" fmla="*/ 2147483646 w 85"/>
              <a:gd name="T33" fmla="*/ 2147483646 h 85"/>
              <a:gd name="T34" fmla="*/ 2147483646 w 85"/>
              <a:gd name="T35" fmla="*/ 2147483646 h 85"/>
              <a:gd name="T36" fmla="*/ 2147483646 w 85"/>
              <a:gd name="T37" fmla="*/ 2147483646 h 85"/>
              <a:gd name="T38" fmla="*/ 2147483646 w 85"/>
              <a:gd name="T39" fmla="*/ 2147483646 h 85"/>
              <a:gd name="T40" fmla="*/ 2147483646 w 85"/>
              <a:gd name="T41" fmla="*/ 2147483646 h 85"/>
              <a:gd name="T42" fmla="*/ 2147483646 w 85"/>
              <a:gd name="T43" fmla="*/ 2147483646 h 85"/>
              <a:gd name="T44" fmla="*/ 2147483646 w 85"/>
              <a:gd name="T45" fmla="*/ 2147483646 h 85"/>
              <a:gd name="T46" fmla="*/ 2147483646 w 85"/>
              <a:gd name="T47" fmla="*/ 0 h 85"/>
              <a:gd name="T48" fmla="*/ 2147483646 w 85"/>
              <a:gd name="T49" fmla="*/ 0 h 85"/>
              <a:gd name="T50" fmla="*/ 2147483646 w 85"/>
              <a:gd name="T51" fmla="*/ 2147483646 h 85"/>
              <a:gd name="T52" fmla="*/ 2147483646 w 85"/>
              <a:gd name="T53" fmla="*/ 2147483646 h 85"/>
              <a:gd name="T54" fmla="*/ 2147483646 w 85"/>
              <a:gd name="T55" fmla="*/ 2147483646 h 85"/>
              <a:gd name="T56" fmla="*/ 2147483646 w 85"/>
              <a:gd name="T57" fmla="*/ 2147483646 h 85"/>
              <a:gd name="T58" fmla="*/ 2147483646 w 85"/>
              <a:gd name="T59" fmla="*/ 2147483646 h 85"/>
              <a:gd name="T60" fmla="*/ 2147483646 w 85"/>
              <a:gd name="T61" fmla="*/ 2147483646 h 85"/>
              <a:gd name="T62" fmla="*/ 2147483646 w 85"/>
              <a:gd name="T63" fmla="*/ 2147483646 h 85"/>
              <a:gd name="T64" fmla="*/ 2147483646 w 85"/>
              <a:gd name="T65" fmla="*/ 2147483646 h 85"/>
              <a:gd name="T66" fmla="*/ 2147483646 w 85"/>
              <a:gd name="T67" fmla="*/ 0 h 85"/>
              <a:gd name="T68" fmla="*/ 0 w 85"/>
              <a:gd name="T69" fmla="*/ 2147483646 h 85"/>
              <a:gd name="T70" fmla="*/ 0 w 85"/>
              <a:gd name="T71" fmla="*/ 2147483646 h 85"/>
              <a:gd name="T72" fmla="*/ 2147483646 w 85"/>
              <a:gd name="T73" fmla="*/ 2147483646 h 85"/>
              <a:gd name="T74" fmla="*/ 2147483646 w 85"/>
              <a:gd name="T75" fmla="*/ 2147483646 h 85"/>
              <a:gd name="T76" fmla="*/ 0 w 85"/>
              <a:gd name="T77" fmla="*/ 2147483646 h 8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85" h="85">
                <a:moveTo>
                  <a:pt x="80" y="53"/>
                </a:moveTo>
                <a:cubicBezTo>
                  <a:pt x="80" y="80"/>
                  <a:pt x="80" y="80"/>
                  <a:pt x="80" y="80"/>
                </a:cubicBezTo>
                <a:cubicBezTo>
                  <a:pt x="80" y="83"/>
                  <a:pt x="78" y="85"/>
                  <a:pt x="74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7" y="85"/>
                  <a:pt x="5" y="83"/>
                  <a:pt x="5" y="80"/>
                </a:cubicBezTo>
                <a:cubicBezTo>
                  <a:pt x="5" y="53"/>
                  <a:pt x="5" y="53"/>
                  <a:pt x="5" y="53"/>
                </a:cubicBezTo>
                <a:cubicBezTo>
                  <a:pt x="9" y="54"/>
                  <a:pt x="13" y="55"/>
                  <a:pt x="17" y="56"/>
                </a:cubicBezTo>
                <a:cubicBezTo>
                  <a:pt x="17" y="61"/>
                  <a:pt x="17" y="61"/>
                  <a:pt x="17" y="61"/>
                </a:cubicBezTo>
                <a:cubicBezTo>
                  <a:pt x="21" y="61"/>
                  <a:pt x="21" y="61"/>
                  <a:pt x="21" y="61"/>
                </a:cubicBezTo>
                <a:cubicBezTo>
                  <a:pt x="21" y="68"/>
                  <a:pt x="21" y="68"/>
                  <a:pt x="21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1"/>
                  <a:pt x="27" y="61"/>
                  <a:pt x="27" y="61"/>
                </a:cubicBezTo>
                <a:cubicBezTo>
                  <a:pt x="30" y="61"/>
                  <a:pt x="30" y="61"/>
                  <a:pt x="30" y="61"/>
                </a:cubicBezTo>
                <a:cubicBezTo>
                  <a:pt x="30" y="57"/>
                  <a:pt x="30" y="57"/>
                  <a:pt x="30" y="57"/>
                </a:cubicBezTo>
                <a:cubicBezTo>
                  <a:pt x="38" y="58"/>
                  <a:pt x="46" y="58"/>
                  <a:pt x="54" y="57"/>
                </a:cubicBezTo>
                <a:cubicBezTo>
                  <a:pt x="54" y="61"/>
                  <a:pt x="54" y="61"/>
                  <a:pt x="54" y="61"/>
                </a:cubicBezTo>
                <a:cubicBezTo>
                  <a:pt x="57" y="61"/>
                  <a:pt x="57" y="61"/>
                  <a:pt x="57" y="61"/>
                </a:cubicBezTo>
                <a:cubicBezTo>
                  <a:pt x="57" y="68"/>
                  <a:pt x="57" y="68"/>
                  <a:pt x="57" y="68"/>
                </a:cubicBezTo>
                <a:cubicBezTo>
                  <a:pt x="63" y="68"/>
                  <a:pt x="63" y="68"/>
                  <a:pt x="63" y="68"/>
                </a:cubicBezTo>
                <a:cubicBezTo>
                  <a:pt x="63" y="61"/>
                  <a:pt x="63" y="61"/>
                  <a:pt x="63" y="61"/>
                </a:cubicBezTo>
                <a:cubicBezTo>
                  <a:pt x="66" y="61"/>
                  <a:pt x="66" y="61"/>
                  <a:pt x="66" y="61"/>
                </a:cubicBezTo>
                <a:cubicBezTo>
                  <a:pt x="66" y="56"/>
                  <a:pt x="66" y="56"/>
                  <a:pt x="66" y="56"/>
                </a:cubicBezTo>
                <a:cubicBezTo>
                  <a:pt x="71" y="55"/>
                  <a:pt x="75" y="54"/>
                  <a:pt x="80" y="53"/>
                </a:cubicBezTo>
                <a:close/>
                <a:moveTo>
                  <a:pt x="31" y="0"/>
                </a:moveTo>
                <a:cubicBezTo>
                  <a:pt x="54" y="0"/>
                  <a:pt x="54" y="0"/>
                  <a:pt x="54" y="0"/>
                </a:cubicBezTo>
                <a:cubicBezTo>
                  <a:pt x="58" y="0"/>
                  <a:pt x="61" y="3"/>
                  <a:pt x="61" y="7"/>
                </a:cubicBezTo>
                <a:cubicBezTo>
                  <a:pt x="61" y="16"/>
                  <a:pt x="61" y="16"/>
                  <a:pt x="61" y="16"/>
                </a:cubicBezTo>
                <a:cubicBezTo>
                  <a:pt x="53" y="16"/>
                  <a:pt x="53" y="16"/>
                  <a:pt x="53" y="16"/>
                </a:cubicBezTo>
                <a:cubicBezTo>
                  <a:pt x="53" y="8"/>
                  <a:pt x="53" y="8"/>
                  <a:pt x="53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16"/>
                  <a:pt x="32" y="16"/>
                  <a:pt x="32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3"/>
                  <a:pt x="27" y="0"/>
                  <a:pt x="31" y="0"/>
                </a:cubicBezTo>
                <a:close/>
                <a:moveTo>
                  <a:pt x="0" y="20"/>
                </a:moveTo>
                <a:cubicBezTo>
                  <a:pt x="0" y="48"/>
                  <a:pt x="0" y="48"/>
                  <a:pt x="0" y="48"/>
                </a:cubicBezTo>
                <a:cubicBezTo>
                  <a:pt x="27" y="55"/>
                  <a:pt x="56" y="55"/>
                  <a:pt x="85" y="48"/>
                </a:cubicBezTo>
                <a:cubicBezTo>
                  <a:pt x="85" y="20"/>
                  <a:pt x="85" y="20"/>
                  <a:pt x="85" y="20"/>
                </a:cubicBezTo>
                <a:lnTo>
                  <a:pt x="0" y="2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/>
          </a:p>
        </p:txBody>
      </p:sp>
      <p:sp>
        <p:nvSpPr>
          <p:cNvPr id="72" name="Freeform 36"/>
          <p:cNvSpPr>
            <a:spLocks noEditPoints="1" noChangeArrowheads="1"/>
          </p:cNvSpPr>
          <p:nvPr/>
        </p:nvSpPr>
        <p:spPr bwMode="auto">
          <a:xfrm>
            <a:off x="1674813" y="5278438"/>
            <a:ext cx="730250" cy="735012"/>
          </a:xfrm>
          <a:custGeom>
            <a:avLst/>
            <a:gdLst>
              <a:gd name="T0" fmla="*/ 2147483646 w 97"/>
              <a:gd name="T1" fmla="*/ 0 h 97"/>
              <a:gd name="T2" fmla="*/ 2147483646 w 97"/>
              <a:gd name="T3" fmla="*/ 2147483646 h 97"/>
              <a:gd name="T4" fmla="*/ 2147483646 w 97"/>
              <a:gd name="T5" fmla="*/ 2147483646 h 97"/>
              <a:gd name="T6" fmla="*/ 2147483646 w 97"/>
              <a:gd name="T7" fmla="*/ 2147483646 h 97"/>
              <a:gd name="T8" fmla="*/ 2147483646 w 97"/>
              <a:gd name="T9" fmla="*/ 2147483646 h 97"/>
              <a:gd name="T10" fmla="*/ 2147483646 w 97"/>
              <a:gd name="T11" fmla="*/ 2147483646 h 97"/>
              <a:gd name="T12" fmla="*/ 0 w 97"/>
              <a:gd name="T13" fmla="*/ 2147483646 h 97"/>
              <a:gd name="T14" fmla="*/ 2147483646 w 97"/>
              <a:gd name="T15" fmla="*/ 2147483646 h 97"/>
              <a:gd name="T16" fmla="*/ 2147483646 w 97"/>
              <a:gd name="T17" fmla="*/ 0 h 97"/>
              <a:gd name="T18" fmla="*/ 2147483646 w 97"/>
              <a:gd name="T19" fmla="*/ 2147483646 h 97"/>
              <a:gd name="T20" fmla="*/ 2147483646 w 97"/>
              <a:gd name="T21" fmla="*/ 2147483646 h 97"/>
              <a:gd name="T22" fmla="*/ 2147483646 w 97"/>
              <a:gd name="T23" fmla="*/ 2147483646 h 97"/>
              <a:gd name="T24" fmla="*/ 2147483646 w 97"/>
              <a:gd name="T25" fmla="*/ 2147483646 h 97"/>
              <a:gd name="T26" fmla="*/ 2147483646 w 97"/>
              <a:gd name="T27" fmla="*/ 2147483646 h 97"/>
              <a:gd name="T28" fmla="*/ 2147483646 w 97"/>
              <a:gd name="T29" fmla="*/ 2147483646 h 97"/>
              <a:gd name="T30" fmla="*/ 2147483646 w 97"/>
              <a:gd name="T31" fmla="*/ 2147483646 h 97"/>
              <a:gd name="T32" fmla="*/ 2147483646 w 97"/>
              <a:gd name="T33" fmla="*/ 2147483646 h 97"/>
              <a:gd name="T34" fmla="*/ 2147483646 w 97"/>
              <a:gd name="T35" fmla="*/ 2147483646 h 97"/>
              <a:gd name="T36" fmla="*/ 2147483646 w 97"/>
              <a:gd name="T37" fmla="*/ 2147483646 h 97"/>
              <a:gd name="T38" fmla="*/ 2147483646 w 97"/>
              <a:gd name="T39" fmla="*/ 2147483646 h 97"/>
              <a:gd name="T40" fmla="*/ 2147483646 w 97"/>
              <a:gd name="T41" fmla="*/ 2147483646 h 97"/>
              <a:gd name="T42" fmla="*/ 2147483646 w 97"/>
              <a:gd name="T43" fmla="*/ 2147483646 h 97"/>
              <a:gd name="T44" fmla="*/ 2147483646 w 97"/>
              <a:gd name="T45" fmla="*/ 2147483646 h 97"/>
              <a:gd name="T46" fmla="*/ 2147483646 w 97"/>
              <a:gd name="T47" fmla="*/ 2147483646 h 97"/>
              <a:gd name="T48" fmla="*/ 2147483646 w 97"/>
              <a:gd name="T49" fmla="*/ 2147483646 h 97"/>
              <a:gd name="T50" fmla="*/ 2147483646 w 97"/>
              <a:gd name="T51" fmla="*/ 2147483646 h 97"/>
              <a:gd name="T52" fmla="*/ 2147483646 w 97"/>
              <a:gd name="T53" fmla="*/ 2147483646 h 97"/>
              <a:gd name="T54" fmla="*/ 2147483646 w 97"/>
              <a:gd name="T55" fmla="*/ 2147483646 h 97"/>
              <a:gd name="T56" fmla="*/ 2147483646 w 97"/>
              <a:gd name="T57" fmla="*/ 2147483646 h 97"/>
              <a:gd name="T58" fmla="*/ 2147483646 w 97"/>
              <a:gd name="T59" fmla="*/ 2147483646 h 97"/>
              <a:gd name="T60" fmla="*/ 2147483646 w 97"/>
              <a:gd name="T61" fmla="*/ 2147483646 h 9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97" h="97">
                <a:moveTo>
                  <a:pt x="49" y="0"/>
                </a:moveTo>
                <a:cubicBezTo>
                  <a:pt x="62" y="0"/>
                  <a:pt x="74" y="5"/>
                  <a:pt x="83" y="14"/>
                </a:cubicBezTo>
                <a:cubicBezTo>
                  <a:pt x="92" y="23"/>
                  <a:pt x="97" y="35"/>
                  <a:pt x="97" y="49"/>
                </a:cubicBezTo>
                <a:cubicBezTo>
                  <a:pt x="97" y="62"/>
                  <a:pt x="92" y="74"/>
                  <a:pt x="83" y="83"/>
                </a:cubicBezTo>
                <a:cubicBezTo>
                  <a:pt x="74" y="92"/>
                  <a:pt x="62" y="97"/>
                  <a:pt x="49" y="97"/>
                </a:cubicBezTo>
                <a:cubicBezTo>
                  <a:pt x="35" y="97"/>
                  <a:pt x="23" y="92"/>
                  <a:pt x="14" y="83"/>
                </a:cubicBezTo>
                <a:cubicBezTo>
                  <a:pt x="5" y="74"/>
                  <a:pt x="0" y="62"/>
                  <a:pt x="0" y="49"/>
                </a:cubicBezTo>
                <a:cubicBezTo>
                  <a:pt x="0" y="35"/>
                  <a:pt x="5" y="23"/>
                  <a:pt x="14" y="14"/>
                </a:cubicBezTo>
                <a:cubicBezTo>
                  <a:pt x="23" y="5"/>
                  <a:pt x="35" y="0"/>
                  <a:pt x="49" y="0"/>
                </a:cubicBezTo>
                <a:close/>
                <a:moveTo>
                  <a:pt x="55" y="47"/>
                </a:moveTo>
                <a:cubicBezTo>
                  <a:pt x="54" y="46"/>
                  <a:pt x="54" y="45"/>
                  <a:pt x="54" y="45"/>
                </a:cubicBezTo>
                <a:cubicBezTo>
                  <a:pt x="59" y="38"/>
                  <a:pt x="64" y="31"/>
                  <a:pt x="68" y="24"/>
                </a:cubicBezTo>
                <a:cubicBezTo>
                  <a:pt x="67" y="23"/>
                  <a:pt x="66" y="22"/>
                  <a:pt x="65" y="21"/>
                </a:cubicBezTo>
                <a:cubicBezTo>
                  <a:pt x="59" y="28"/>
                  <a:pt x="54" y="35"/>
                  <a:pt x="50" y="43"/>
                </a:cubicBezTo>
                <a:cubicBezTo>
                  <a:pt x="48" y="42"/>
                  <a:pt x="47" y="43"/>
                  <a:pt x="45" y="43"/>
                </a:cubicBezTo>
                <a:cubicBezTo>
                  <a:pt x="42" y="45"/>
                  <a:pt x="40" y="49"/>
                  <a:pt x="42" y="52"/>
                </a:cubicBezTo>
                <a:cubicBezTo>
                  <a:pt x="43" y="56"/>
                  <a:pt x="47" y="58"/>
                  <a:pt x="51" y="56"/>
                </a:cubicBezTo>
                <a:cubicBezTo>
                  <a:pt x="51" y="56"/>
                  <a:pt x="52" y="56"/>
                  <a:pt x="52" y="55"/>
                </a:cubicBezTo>
                <a:cubicBezTo>
                  <a:pt x="58" y="58"/>
                  <a:pt x="63" y="60"/>
                  <a:pt x="69" y="61"/>
                </a:cubicBezTo>
                <a:cubicBezTo>
                  <a:pt x="70" y="59"/>
                  <a:pt x="71" y="58"/>
                  <a:pt x="71" y="56"/>
                </a:cubicBezTo>
                <a:cubicBezTo>
                  <a:pt x="66" y="54"/>
                  <a:pt x="61" y="51"/>
                  <a:pt x="55" y="50"/>
                </a:cubicBezTo>
                <a:cubicBezTo>
                  <a:pt x="55" y="49"/>
                  <a:pt x="55" y="48"/>
                  <a:pt x="55" y="47"/>
                </a:cubicBezTo>
                <a:close/>
                <a:moveTo>
                  <a:pt x="74" y="24"/>
                </a:moveTo>
                <a:cubicBezTo>
                  <a:pt x="67" y="17"/>
                  <a:pt x="58" y="13"/>
                  <a:pt x="49" y="13"/>
                </a:cubicBezTo>
                <a:cubicBezTo>
                  <a:pt x="39" y="13"/>
                  <a:pt x="30" y="17"/>
                  <a:pt x="23" y="24"/>
                </a:cubicBezTo>
                <a:cubicBezTo>
                  <a:pt x="17" y="30"/>
                  <a:pt x="13" y="39"/>
                  <a:pt x="13" y="49"/>
                </a:cubicBezTo>
                <a:cubicBezTo>
                  <a:pt x="13" y="58"/>
                  <a:pt x="17" y="67"/>
                  <a:pt x="23" y="74"/>
                </a:cubicBezTo>
                <a:cubicBezTo>
                  <a:pt x="30" y="80"/>
                  <a:pt x="39" y="84"/>
                  <a:pt x="49" y="84"/>
                </a:cubicBezTo>
                <a:cubicBezTo>
                  <a:pt x="58" y="84"/>
                  <a:pt x="67" y="80"/>
                  <a:pt x="74" y="74"/>
                </a:cubicBezTo>
                <a:cubicBezTo>
                  <a:pt x="80" y="67"/>
                  <a:pt x="84" y="58"/>
                  <a:pt x="84" y="49"/>
                </a:cubicBezTo>
                <a:cubicBezTo>
                  <a:pt x="84" y="39"/>
                  <a:pt x="80" y="30"/>
                  <a:pt x="74" y="24"/>
                </a:cubicBez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/>
          </a:p>
        </p:txBody>
      </p:sp>
      <p:sp>
        <p:nvSpPr>
          <p:cNvPr id="73" name="Freeform 18"/>
          <p:cNvSpPr>
            <a:spLocks noEditPoints="1"/>
          </p:cNvSpPr>
          <p:nvPr/>
        </p:nvSpPr>
        <p:spPr bwMode="auto">
          <a:xfrm>
            <a:off x="1749450" y="3485836"/>
            <a:ext cx="634427" cy="632408"/>
          </a:xfrm>
          <a:custGeom>
            <a:avLst/>
            <a:gdLst>
              <a:gd name="T0" fmla="*/ 52 w 341"/>
              <a:gd name="T1" fmla="*/ 0 h 340"/>
              <a:gd name="T2" fmla="*/ 289 w 341"/>
              <a:gd name="T3" fmla="*/ 0 h 340"/>
              <a:gd name="T4" fmla="*/ 341 w 341"/>
              <a:gd name="T5" fmla="*/ 51 h 340"/>
              <a:gd name="T6" fmla="*/ 341 w 341"/>
              <a:gd name="T7" fmla="*/ 289 h 340"/>
              <a:gd name="T8" fmla="*/ 289 w 341"/>
              <a:gd name="T9" fmla="*/ 340 h 340"/>
              <a:gd name="T10" fmla="*/ 52 w 341"/>
              <a:gd name="T11" fmla="*/ 340 h 340"/>
              <a:gd name="T12" fmla="*/ 0 w 341"/>
              <a:gd name="T13" fmla="*/ 289 h 340"/>
              <a:gd name="T14" fmla="*/ 0 w 341"/>
              <a:gd name="T15" fmla="*/ 51 h 340"/>
              <a:gd name="T16" fmla="*/ 52 w 341"/>
              <a:gd name="T17" fmla="*/ 0 h 340"/>
              <a:gd name="T18" fmla="*/ 71 w 341"/>
              <a:gd name="T19" fmla="*/ 37 h 340"/>
              <a:gd name="T20" fmla="*/ 38 w 341"/>
              <a:gd name="T21" fmla="*/ 70 h 340"/>
              <a:gd name="T22" fmla="*/ 38 w 341"/>
              <a:gd name="T23" fmla="*/ 269 h 340"/>
              <a:gd name="T24" fmla="*/ 71 w 341"/>
              <a:gd name="T25" fmla="*/ 302 h 340"/>
              <a:gd name="T26" fmla="*/ 270 w 341"/>
              <a:gd name="T27" fmla="*/ 302 h 340"/>
              <a:gd name="T28" fmla="*/ 303 w 341"/>
              <a:gd name="T29" fmla="*/ 269 h 340"/>
              <a:gd name="T30" fmla="*/ 303 w 341"/>
              <a:gd name="T31" fmla="*/ 70 h 340"/>
              <a:gd name="T32" fmla="*/ 270 w 341"/>
              <a:gd name="T33" fmla="*/ 37 h 340"/>
              <a:gd name="T34" fmla="*/ 71 w 341"/>
              <a:gd name="T35" fmla="*/ 37 h 340"/>
              <a:gd name="T36" fmla="*/ 170 w 341"/>
              <a:gd name="T37" fmla="*/ 244 h 340"/>
              <a:gd name="T38" fmla="*/ 157 w 341"/>
              <a:gd name="T39" fmla="*/ 258 h 340"/>
              <a:gd name="T40" fmla="*/ 157 w 341"/>
              <a:gd name="T41" fmla="*/ 283 h 340"/>
              <a:gd name="T42" fmla="*/ 170 w 341"/>
              <a:gd name="T43" fmla="*/ 296 h 340"/>
              <a:gd name="T44" fmla="*/ 184 w 341"/>
              <a:gd name="T45" fmla="*/ 283 h 340"/>
              <a:gd name="T46" fmla="*/ 184 w 341"/>
              <a:gd name="T47" fmla="*/ 258 h 340"/>
              <a:gd name="T48" fmla="*/ 170 w 341"/>
              <a:gd name="T49" fmla="*/ 244 h 340"/>
              <a:gd name="T50" fmla="*/ 245 w 341"/>
              <a:gd name="T51" fmla="*/ 170 h 340"/>
              <a:gd name="T52" fmla="*/ 259 w 341"/>
              <a:gd name="T53" fmla="*/ 183 h 340"/>
              <a:gd name="T54" fmla="*/ 284 w 341"/>
              <a:gd name="T55" fmla="*/ 183 h 340"/>
              <a:gd name="T56" fmla="*/ 297 w 341"/>
              <a:gd name="T57" fmla="*/ 170 h 340"/>
              <a:gd name="T58" fmla="*/ 284 w 341"/>
              <a:gd name="T59" fmla="*/ 156 h 340"/>
              <a:gd name="T60" fmla="*/ 259 w 341"/>
              <a:gd name="T61" fmla="*/ 156 h 340"/>
              <a:gd name="T62" fmla="*/ 245 w 341"/>
              <a:gd name="T63" fmla="*/ 170 h 340"/>
              <a:gd name="T64" fmla="*/ 170 w 341"/>
              <a:gd name="T65" fmla="*/ 43 h 340"/>
              <a:gd name="T66" fmla="*/ 157 w 341"/>
              <a:gd name="T67" fmla="*/ 57 h 340"/>
              <a:gd name="T68" fmla="*/ 157 w 341"/>
              <a:gd name="T69" fmla="*/ 82 h 340"/>
              <a:gd name="T70" fmla="*/ 170 w 341"/>
              <a:gd name="T71" fmla="*/ 95 h 340"/>
              <a:gd name="T72" fmla="*/ 184 w 341"/>
              <a:gd name="T73" fmla="*/ 82 h 340"/>
              <a:gd name="T74" fmla="*/ 184 w 341"/>
              <a:gd name="T75" fmla="*/ 57 h 340"/>
              <a:gd name="T76" fmla="*/ 170 w 341"/>
              <a:gd name="T77" fmla="*/ 43 h 340"/>
              <a:gd name="T78" fmla="*/ 189 w 341"/>
              <a:gd name="T79" fmla="*/ 172 h 340"/>
              <a:gd name="T80" fmla="*/ 217 w 341"/>
              <a:gd name="T81" fmla="*/ 143 h 340"/>
              <a:gd name="T82" fmla="*/ 217 w 341"/>
              <a:gd name="T83" fmla="*/ 125 h 340"/>
              <a:gd name="T84" fmla="*/ 199 w 341"/>
              <a:gd name="T85" fmla="*/ 125 h 340"/>
              <a:gd name="T86" fmla="*/ 173 w 341"/>
              <a:gd name="T87" fmla="*/ 152 h 340"/>
              <a:gd name="T88" fmla="*/ 170 w 341"/>
              <a:gd name="T89" fmla="*/ 152 h 340"/>
              <a:gd name="T90" fmla="*/ 166 w 341"/>
              <a:gd name="T91" fmla="*/ 152 h 340"/>
              <a:gd name="T92" fmla="*/ 114 w 341"/>
              <a:gd name="T93" fmla="*/ 98 h 340"/>
              <a:gd name="T94" fmla="*/ 101 w 341"/>
              <a:gd name="T95" fmla="*/ 98 h 340"/>
              <a:gd name="T96" fmla="*/ 100 w 341"/>
              <a:gd name="T97" fmla="*/ 111 h 340"/>
              <a:gd name="T98" fmla="*/ 153 w 341"/>
              <a:gd name="T99" fmla="*/ 165 h 340"/>
              <a:gd name="T100" fmla="*/ 152 w 341"/>
              <a:gd name="T101" fmla="*/ 170 h 340"/>
              <a:gd name="T102" fmla="*/ 170 w 341"/>
              <a:gd name="T103" fmla="*/ 188 h 340"/>
              <a:gd name="T104" fmla="*/ 189 w 341"/>
              <a:gd name="T105" fmla="*/ 172 h 340"/>
              <a:gd name="T106" fmla="*/ 44 w 341"/>
              <a:gd name="T107" fmla="*/ 170 h 340"/>
              <a:gd name="T108" fmla="*/ 57 w 341"/>
              <a:gd name="T109" fmla="*/ 183 h 340"/>
              <a:gd name="T110" fmla="*/ 82 w 341"/>
              <a:gd name="T111" fmla="*/ 183 h 340"/>
              <a:gd name="T112" fmla="*/ 96 w 341"/>
              <a:gd name="T113" fmla="*/ 170 h 340"/>
              <a:gd name="T114" fmla="*/ 82 w 341"/>
              <a:gd name="T115" fmla="*/ 156 h 340"/>
              <a:gd name="T116" fmla="*/ 57 w 341"/>
              <a:gd name="T117" fmla="*/ 156 h 340"/>
              <a:gd name="T118" fmla="*/ 44 w 341"/>
              <a:gd name="T119" fmla="*/ 17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1" h="340">
                <a:moveTo>
                  <a:pt x="52" y="0"/>
                </a:moveTo>
                <a:cubicBezTo>
                  <a:pt x="289" y="0"/>
                  <a:pt x="289" y="0"/>
                  <a:pt x="289" y="0"/>
                </a:cubicBezTo>
                <a:cubicBezTo>
                  <a:pt x="318" y="0"/>
                  <a:pt x="341" y="23"/>
                  <a:pt x="341" y="51"/>
                </a:cubicBezTo>
                <a:cubicBezTo>
                  <a:pt x="341" y="289"/>
                  <a:pt x="341" y="289"/>
                  <a:pt x="341" y="289"/>
                </a:cubicBezTo>
                <a:cubicBezTo>
                  <a:pt x="341" y="317"/>
                  <a:pt x="318" y="340"/>
                  <a:pt x="289" y="340"/>
                </a:cubicBezTo>
                <a:cubicBezTo>
                  <a:pt x="52" y="340"/>
                  <a:pt x="52" y="340"/>
                  <a:pt x="52" y="340"/>
                </a:cubicBezTo>
                <a:cubicBezTo>
                  <a:pt x="23" y="340"/>
                  <a:pt x="0" y="317"/>
                  <a:pt x="0" y="289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23"/>
                  <a:pt x="23" y="0"/>
                  <a:pt x="52" y="0"/>
                </a:cubicBezTo>
                <a:close/>
                <a:moveTo>
                  <a:pt x="71" y="37"/>
                </a:moveTo>
                <a:cubicBezTo>
                  <a:pt x="53" y="37"/>
                  <a:pt x="38" y="52"/>
                  <a:pt x="38" y="70"/>
                </a:cubicBezTo>
                <a:cubicBezTo>
                  <a:pt x="38" y="269"/>
                  <a:pt x="38" y="269"/>
                  <a:pt x="38" y="269"/>
                </a:cubicBezTo>
                <a:cubicBezTo>
                  <a:pt x="38" y="288"/>
                  <a:pt x="53" y="302"/>
                  <a:pt x="71" y="302"/>
                </a:cubicBezTo>
                <a:cubicBezTo>
                  <a:pt x="270" y="302"/>
                  <a:pt x="270" y="302"/>
                  <a:pt x="270" y="302"/>
                </a:cubicBezTo>
                <a:cubicBezTo>
                  <a:pt x="288" y="302"/>
                  <a:pt x="303" y="288"/>
                  <a:pt x="303" y="269"/>
                </a:cubicBezTo>
                <a:cubicBezTo>
                  <a:pt x="303" y="70"/>
                  <a:pt x="303" y="70"/>
                  <a:pt x="303" y="70"/>
                </a:cubicBezTo>
                <a:cubicBezTo>
                  <a:pt x="303" y="52"/>
                  <a:pt x="288" y="37"/>
                  <a:pt x="270" y="37"/>
                </a:cubicBezTo>
                <a:cubicBezTo>
                  <a:pt x="71" y="37"/>
                  <a:pt x="71" y="37"/>
                  <a:pt x="71" y="37"/>
                </a:cubicBezTo>
                <a:close/>
                <a:moveTo>
                  <a:pt x="170" y="244"/>
                </a:moveTo>
                <a:cubicBezTo>
                  <a:pt x="163" y="244"/>
                  <a:pt x="157" y="251"/>
                  <a:pt x="157" y="258"/>
                </a:cubicBezTo>
                <a:cubicBezTo>
                  <a:pt x="157" y="283"/>
                  <a:pt x="157" y="283"/>
                  <a:pt x="157" y="283"/>
                </a:cubicBezTo>
                <a:cubicBezTo>
                  <a:pt x="157" y="290"/>
                  <a:pt x="163" y="296"/>
                  <a:pt x="170" y="296"/>
                </a:cubicBezTo>
                <a:cubicBezTo>
                  <a:pt x="178" y="296"/>
                  <a:pt x="184" y="290"/>
                  <a:pt x="184" y="283"/>
                </a:cubicBezTo>
                <a:cubicBezTo>
                  <a:pt x="184" y="258"/>
                  <a:pt x="184" y="258"/>
                  <a:pt x="184" y="258"/>
                </a:cubicBezTo>
                <a:cubicBezTo>
                  <a:pt x="184" y="251"/>
                  <a:pt x="178" y="244"/>
                  <a:pt x="170" y="244"/>
                </a:cubicBezTo>
                <a:close/>
                <a:moveTo>
                  <a:pt x="245" y="170"/>
                </a:moveTo>
                <a:cubicBezTo>
                  <a:pt x="245" y="177"/>
                  <a:pt x="251" y="183"/>
                  <a:pt x="259" y="183"/>
                </a:cubicBezTo>
                <a:cubicBezTo>
                  <a:pt x="284" y="183"/>
                  <a:pt x="284" y="183"/>
                  <a:pt x="284" y="183"/>
                </a:cubicBezTo>
                <a:cubicBezTo>
                  <a:pt x="291" y="183"/>
                  <a:pt x="297" y="177"/>
                  <a:pt x="297" y="170"/>
                </a:cubicBezTo>
                <a:cubicBezTo>
                  <a:pt x="297" y="162"/>
                  <a:pt x="291" y="156"/>
                  <a:pt x="284" y="156"/>
                </a:cubicBezTo>
                <a:cubicBezTo>
                  <a:pt x="259" y="156"/>
                  <a:pt x="259" y="156"/>
                  <a:pt x="259" y="156"/>
                </a:cubicBezTo>
                <a:cubicBezTo>
                  <a:pt x="251" y="156"/>
                  <a:pt x="245" y="162"/>
                  <a:pt x="245" y="170"/>
                </a:cubicBezTo>
                <a:close/>
                <a:moveTo>
                  <a:pt x="170" y="43"/>
                </a:moveTo>
                <a:cubicBezTo>
                  <a:pt x="163" y="43"/>
                  <a:pt x="157" y="49"/>
                  <a:pt x="157" y="57"/>
                </a:cubicBezTo>
                <a:cubicBezTo>
                  <a:pt x="157" y="82"/>
                  <a:pt x="157" y="82"/>
                  <a:pt x="157" y="82"/>
                </a:cubicBezTo>
                <a:cubicBezTo>
                  <a:pt x="157" y="89"/>
                  <a:pt x="163" y="95"/>
                  <a:pt x="170" y="95"/>
                </a:cubicBezTo>
                <a:cubicBezTo>
                  <a:pt x="178" y="95"/>
                  <a:pt x="184" y="89"/>
                  <a:pt x="184" y="82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84" y="49"/>
                  <a:pt x="178" y="43"/>
                  <a:pt x="170" y="43"/>
                </a:cubicBezTo>
                <a:close/>
                <a:moveTo>
                  <a:pt x="189" y="172"/>
                </a:moveTo>
                <a:cubicBezTo>
                  <a:pt x="217" y="143"/>
                  <a:pt x="217" y="143"/>
                  <a:pt x="217" y="143"/>
                </a:cubicBezTo>
                <a:cubicBezTo>
                  <a:pt x="222" y="138"/>
                  <a:pt x="222" y="130"/>
                  <a:pt x="217" y="125"/>
                </a:cubicBezTo>
                <a:cubicBezTo>
                  <a:pt x="212" y="120"/>
                  <a:pt x="204" y="120"/>
                  <a:pt x="199" y="125"/>
                </a:cubicBezTo>
                <a:cubicBezTo>
                  <a:pt x="173" y="152"/>
                  <a:pt x="173" y="152"/>
                  <a:pt x="173" y="152"/>
                </a:cubicBezTo>
                <a:cubicBezTo>
                  <a:pt x="172" y="152"/>
                  <a:pt x="171" y="152"/>
                  <a:pt x="170" y="152"/>
                </a:cubicBezTo>
                <a:cubicBezTo>
                  <a:pt x="169" y="152"/>
                  <a:pt x="168" y="152"/>
                  <a:pt x="166" y="152"/>
                </a:cubicBezTo>
                <a:cubicBezTo>
                  <a:pt x="114" y="98"/>
                  <a:pt x="114" y="98"/>
                  <a:pt x="114" y="98"/>
                </a:cubicBezTo>
                <a:cubicBezTo>
                  <a:pt x="110" y="94"/>
                  <a:pt x="104" y="94"/>
                  <a:pt x="101" y="98"/>
                </a:cubicBezTo>
                <a:cubicBezTo>
                  <a:pt x="97" y="101"/>
                  <a:pt x="97" y="107"/>
                  <a:pt x="100" y="111"/>
                </a:cubicBezTo>
                <a:cubicBezTo>
                  <a:pt x="153" y="165"/>
                  <a:pt x="153" y="165"/>
                  <a:pt x="153" y="165"/>
                </a:cubicBezTo>
                <a:cubicBezTo>
                  <a:pt x="152" y="167"/>
                  <a:pt x="152" y="168"/>
                  <a:pt x="152" y="170"/>
                </a:cubicBezTo>
                <a:cubicBezTo>
                  <a:pt x="152" y="180"/>
                  <a:pt x="160" y="188"/>
                  <a:pt x="170" y="188"/>
                </a:cubicBezTo>
                <a:cubicBezTo>
                  <a:pt x="180" y="188"/>
                  <a:pt x="188" y="181"/>
                  <a:pt x="189" y="172"/>
                </a:cubicBezTo>
                <a:close/>
                <a:moveTo>
                  <a:pt x="44" y="170"/>
                </a:moveTo>
                <a:cubicBezTo>
                  <a:pt x="44" y="177"/>
                  <a:pt x="50" y="183"/>
                  <a:pt x="57" y="183"/>
                </a:cubicBezTo>
                <a:cubicBezTo>
                  <a:pt x="82" y="183"/>
                  <a:pt x="82" y="183"/>
                  <a:pt x="82" y="183"/>
                </a:cubicBezTo>
                <a:cubicBezTo>
                  <a:pt x="90" y="183"/>
                  <a:pt x="96" y="177"/>
                  <a:pt x="96" y="170"/>
                </a:cubicBezTo>
                <a:cubicBezTo>
                  <a:pt x="96" y="162"/>
                  <a:pt x="90" y="156"/>
                  <a:pt x="82" y="156"/>
                </a:cubicBezTo>
                <a:cubicBezTo>
                  <a:pt x="57" y="156"/>
                  <a:pt x="57" y="156"/>
                  <a:pt x="57" y="156"/>
                </a:cubicBezTo>
                <a:cubicBezTo>
                  <a:pt x="50" y="156"/>
                  <a:pt x="44" y="162"/>
                  <a:pt x="44" y="170"/>
                </a:cubicBezTo>
                <a:close/>
              </a:path>
            </a:pathLst>
          </a:custGeom>
          <a:solidFill>
            <a:srgbClr val="2F2637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71" grpId="0" animBg="1"/>
      <p:bldP spid="72" grpId="0" animBg="1"/>
      <p:bldP spid="7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75210"/>
            <a:ext cx="1698171" cy="130629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98171" y="875210"/>
            <a:ext cx="10493829" cy="6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40525" y="261536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.4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1030605" y="1404256"/>
            <a:ext cx="10915287" cy="4889026"/>
            <a:chOff x="467544" y="448022"/>
            <a:chExt cx="9537574" cy="4292920"/>
          </a:xfrm>
        </p:grpSpPr>
        <p:sp>
          <p:nvSpPr>
            <p:cNvPr id="33" name="椭圆 32"/>
            <p:cNvSpPr/>
            <p:nvPr/>
          </p:nvSpPr>
          <p:spPr>
            <a:xfrm>
              <a:off x="1043608" y="2211710"/>
              <a:ext cx="1224136" cy="1224136"/>
            </a:xfrm>
            <a:prstGeom prst="ellipse">
              <a:avLst/>
            </a:prstGeom>
            <a:solidFill>
              <a:srgbClr val="CB2E2E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4" name="TextBox 29"/>
            <p:cNvSpPr txBox="1"/>
            <p:nvPr/>
          </p:nvSpPr>
          <p:spPr>
            <a:xfrm>
              <a:off x="983549" y="2675140"/>
              <a:ext cx="1284196" cy="297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输入小标题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5" name="TextBox 30"/>
            <p:cNvSpPr txBox="1"/>
            <p:nvPr/>
          </p:nvSpPr>
          <p:spPr>
            <a:xfrm>
              <a:off x="467544" y="3579862"/>
              <a:ext cx="2892268" cy="513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在此处输入文字对自己</a:t>
              </a:r>
              <a:r>
                <a:rPr lang="en-US" altLang="zh-CN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公司所需人才的基本特征进行介绍。</a:t>
              </a:r>
              <a:endParaRPr lang="en-US" altLang="en-US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2293999" y="1705964"/>
              <a:ext cx="1108970" cy="821422"/>
              <a:chOff x="3403558" y="1915602"/>
              <a:chExt cx="1108970" cy="821422"/>
            </a:xfrm>
          </p:grpSpPr>
          <p:cxnSp>
            <p:nvCxnSpPr>
              <p:cNvPr id="52" name="直接箭头连接符 51"/>
              <p:cNvCxnSpPr/>
              <p:nvPr/>
            </p:nvCxnSpPr>
            <p:spPr>
              <a:xfrm flipV="1">
                <a:off x="3492468" y="1915602"/>
                <a:ext cx="1020060" cy="724436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CB2E2E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53" name="椭圆 52"/>
              <p:cNvSpPr/>
              <p:nvPr/>
            </p:nvSpPr>
            <p:spPr>
              <a:xfrm flipV="1">
                <a:off x="3403558" y="2559203"/>
                <a:ext cx="177821" cy="177821"/>
              </a:xfrm>
              <a:prstGeom prst="ellipse">
                <a:avLst/>
              </a:prstGeom>
              <a:solidFill>
                <a:srgbClr val="CB2E2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sp>
          <p:nvSpPr>
            <p:cNvPr id="37" name="椭圆 36"/>
            <p:cNvSpPr/>
            <p:nvPr/>
          </p:nvSpPr>
          <p:spPr>
            <a:xfrm>
              <a:off x="3491880" y="913414"/>
              <a:ext cx="1224136" cy="1224136"/>
            </a:xfrm>
            <a:prstGeom prst="ellipse">
              <a:avLst/>
            </a:prstGeom>
            <a:solidFill>
              <a:srgbClr val="CB2E2E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8" name="TextBox 35"/>
            <p:cNvSpPr txBox="1"/>
            <p:nvPr/>
          </p:nvSpPr>
          <p:spPr>
            <a:xfrm>
              <a:off x="3431820" y="1385849"/>
              <a:ext cx="1284196" cy="297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输入小标题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39" name="组合 38"/>
            <p:cNvGrpSpPr/>
            <p:nvPr/>
          </p:nvGrpSpPr>
          <p:grpSpPr>
            <a:xfrm rot="5400000">
              <a:off x="4461789" y="2119321"/>
              <a:ext cx="1108970" cy="821422"/>
              <a:chOff x="3403558" y="1915602"/>
              <a:chExt cx="1108970" cy="821422"/>
            </a:xfrm>
          </p:grpSpPr>
          <p:cxnSp>
            <p:nvCxnSpPr>
              <p:cNvPr id="50" name="直接箭头连接符 49"/>
              <p:cNvCxnSpPr/>
              <p:nvPr/>
            </p:nvCxnSpPr>
            <p:spPr>
              <a:xfrm flipV="1">
                <a:off x="3492468" y="1915602"/>
                <a:ext cx="1020060" cy="724436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CB2E2E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51" name="椭圆 50"/>
              <p:cNvSpPr/>
              <p:nvPr/>
            </p:nvSpPr>
            <p:spPr>
              <a:xfrm flipV="1">
                <a:off x="3403558" y="2559203"/>
                <a:ext cx="177821" cy="177821"/>
              </a:xfrm>
              <a:prstGeom prst="ellipse">
                <a:avLst/>
              </a:prstGeom>
              <a:solidFill>
                <a:srgbClr val="CB2E2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sp>
          <p:nvSpPr>
            <p:cNvPr id="40" name="椭圆 39"/>
            <p:cNvSpPr/>
            <p:nvPr/>
          </p:nvSpPr>
          <p:spPr>
            <a:xfrm>
              <a:off x="5292080" y="2895173"/>
              <a:ext cx="1224136" cy="1224136"/>
            </a:xfrm>
            <a:prstGeom prst="ellipse">
              <a:avLst/>
            </a:prstGeom>
            <a:solidFill>
              <a:srgbClr val="CB2E2E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03923" y="3400707"/>
              <a:ext cx="1284196" cy="297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输入小标题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7464268" y="1417932"/>
              <a:ext cx="1224136" cy="1224136"/>
            </a:xfrm>
            <a:prstGeom prst="ellipse">
              <a:avLst/>
            </a:prstGeom>
            <a:solidFill>
              <a:srgbClr val="CB2E2E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404209" y="1914435"/>
              <a:ext cx="1284196" cy="297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输入小标题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44" name="组合 43"/>
            <p:cNvGrpSpPr/>
            <p:nvPr/>
          </p:nvGrpSpPr>
          <p:grpSpPr>
            <a:xfrm rot="21313265">
              <a:off x="6503680" y="2544509"/>
              <a:ext cx="1108970" cy="821422"/>
              <a:chOff x="3403558" y="1915602"/>
              <a:chExt cx="1108970" cy="821422"/>
            </a:xfrm>
          </p:grpSpPr>
          <p:cxnSp>
            <p:nvCxnSpPr>
              <p:cNvPr id="48" name="直接箭头连接符 47"/>
              <p:cNvCxnSpPr/>
              <p:nvPr/>
            </p:nvCxnSpPr>
            <p:spPr>
              <a:xfrm flipV="1">
                <a:off x="3492468" y="1915602"/>
                <a:ext cx="1020060" cy="724436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CB2E2E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49" name="椭圆 48"/>
              <p:cNvSpPr/>
              <p:nvPr/>
            </p:nvSpPr>
            <p:spPr>
              <a:xfrm flipV="1">
                <a:off x="3403558" y="2559203"/>
                <a:ext cx="177821" cy="177821"/>
              </a:xfrm>
              <a:prstGeom prst="ellipse">
                <a:avLst/>
              </a:prstGeom>
              <a:solidFill>
                <a:srgbClr val="CB2E2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sp>
          <p:nvSpPr>
            <p:cNvPr id="45" name="TextBox 46"/>
            <p:cNvSpPr txBox="1"/>
            <p:nvPr/>
          </p:nvSpPr>
          <p:spPr>
            <a:xfrm>
              <a:off x="4571999" y="448022"/>
              <a:ext cx="2634267" cy="513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在此处输入文字对自己</a:t>
              </a:r>
              <a:r>
                <a:rPr lang="en-US" altLang="zh-CN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公司所需人才的基本特征进行介绍。</a:t>
              </a:r>
              <a:endParaRPr lang="en-US" altLang="en-US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6" name="TextBox 47"/>
            <p:cNvSpPr txBox="1"/>
            <p:nvPr/>
          </p:nvSpPr>
          <p:spPr>
            <a:xfrm>
              <a:off x="4442999" y="4227467"/>
              <a:ext cx="2892268" cy="513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在此处输入文字对自己</a:t>
              </a:r>
              <a:r>
                <a:rPr lang="en-US" altLang="zh-CN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公司所需人才的基本特征进行介绍。</a:t>
              </a:r>
              <a:endParaRPr lang="en-US" altLang="en-US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7" name="TextBox 48"/>
            <p:cNvSpPr txBox="1"/>
            <p:nvPr/>
          </p:nvSpPr>
          <p:spPr>
            <a:xfrm>
              <a:off x="7371690" y="2793358"/>
              <a:ext cx="2633428" cy="513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在此处输入文字对自己</a:t>
              </a:r>
              <a:r>
                <a:rPr lang="en-US" altLang="zh-CN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公司所需人才的基本特征进行介绍。</a:t>
              </a:r>
              <a:endParaRPr lang="en-US" altLang="en-US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78864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75210"/>
            <a:ext cx="1698171" cy="130629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98171" y="875210"/>
            <a:ext cx="10493829" cy="6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40525" y="261536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4.3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6769735" y="3049995"/>
            <a:ext cx="1177925" cy="1846263"/>
          </a:xfrm>
          <a:custGeom>
            <a:avLst/>
            <a:gdLst>
              <a:gd name="T0" fmla="*/ 111 w 731"/>
              <a:gd name="T1" fmla="*/ 870 h 1146"/>
              <a:gd name="T2" fmla="*/ 507 w 731"/>
              <a:gd name="T3" fmla="*/ 1086 h 1146"/>
              <a:gd name="T4" fmla="*/ 649 w 731"/>
              <a:gd name="T5" fmla="*/ 916 h 1146"/>
              <a:gd name="T6" fmla="*/ 617 w 731"/>
              <a:gd name="T7" fmla="*/ 140 h 1146"/>
              <a:gd name="T8" fmla="*/ 484 w 731"/>
              <a:gd name="T9" fmla="*/ 52 h 1146"/>
              <a:gd name="T10" fmla="*/ 74 w 731"/>
              <a:gd name="T11" fmla="*/ 302 h 1146"/>
              <a:gd name="T12" fmla="*/ 23 w 731"/>
              <a:gd name="T13" fmla="*/ 401 h 1146"/>
              <a:gd name="T14" fmla="*/ 41 w 731"/>
              <a:gd name="T15" fmla="*/ 692 h 1146"/>
              <a:gd name="T16" fmla="*/ 111 w 731"/>
              <a:gd name="T17" fmla="*/ 870 h 1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1" h="1146">
                <a:moveTo>
                  <a:pt x="111" y="870"/>
                </a:moveTo>
                <a:cubicBezTo>
                  <a:pt x="176" y="904"/>
                  <a:pt x="507" y="1086"/>
                  <a:pt x="507" y="1086"/>
                </a:cubicBezTo>
                <a:cubicBezTo>
                  <a:pt x="507" y="1086"/>
                  <a:pt x="584" y="1146"/>
                  <a:pt x="649" y="916"/>
                </a:cubicBezTo>
                <a:cubicBezTo>
                  <a:pt x="714" y="689"/>
                  <a:pt x="731" y="416"/>
                  <a:pt x="617" y="140"/>
                </a:cubicBezTo>
                <a:cubicBezTo>
                  <a:pt x="602" y="104"/>
                  <a:pt x="565" y="0"/>
                  <a:pt x="484" y="52"/>
                </a:cubicBezTo>
                <a:cubicBezTo>
                  <a:pt x="403" y="103"/>
                  <a:pt x="74" y="302"/>
                  <a:pt x="74" y="302"/>
                </a:cubicBezTo>
                <a:cubicBezTo>
                  <a:pt x="74" y="302"/>
                  <a:pt x="11" y="338"/>
                  <a:pt x="23" y="401"/>
                </a:cubicBezTo>
                <a:cubicBezTo>
                  <a:pt x="36" y="463"/>
                  <a:pt x="60" y="594"/>
                  <a:pt x="41" y="692"/>
                </a:cubicBezTo>
                <a:cubicBezTo>
                  <a:pt x="23" y="782"/>
                  <a:pt x="0" y="812"/>
                  <a:pt x="111" y="870"/>
                </a:cubicBezTo>
                <a:close/>
              </a:path>
            </a:pathLst>
          </a:custGeom>
          <a:solidFill>
            <a:srgbClr val="CB2E2E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ea typeface="+mn-ea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6063298" y="2053045"/>
            <a:ext cx="1603375" cy="1450975"/>
          </a:xfrm>
          <a:custGeom>
            <a:avLst/>
            <a:gdLst>
              <a:gd name="T0" fmla="*/ 516 w 995"/>
              <a:gd name="T1" fmla="*/ 834 h 900"/>
              <a:gd name="T2" fmla="*/ 904 w 995"/>
              <a:gd name="T3" fmla="*/ 604 h 900"/>
              <a:gd name="T4" fmla="*/ 831 w 995"/>
              <a:gd name="T5" fmla="*/ 395 h 900"/>
              <a:gd name="T6" fmla="*/ 146 w 995"/>
              <a:gd name="T7" fmla="*/ 26 h 900"/>
              <a:gd name="T8" fmla="*/ 3 w 995"/>
              <a:gd name="T9" fmla="*/ 96 h 900"/>
              <a:gd name="T10" fmla="*/ 9 w 995"/>
              <a:gd name="T11" fmla="*/ 576 h 900"/>
              <a:gd name="T12" fmla="*/ 68 w 995"/>
              <a:gd name="T13" fmla="*/ 670 h 900"/>
              <a:gd name="T14" fmla="*/ 328 w 995"/>
              <a:gd name="T15" fmla="*/ 804 h 900"/>
              <a:gd name="T16" fmla="*/ 516 w 995"/>
              <a:gd name="T17" fmla="*/ 834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95" h="900">
                <a:moveTo>
                  <a:pt x="516" y="834"/>
                </a:moveTo>
                <a:cubicBezTo>
                  <a:pt x="579" y="796"/>
                  <a:pt x="904" y="604"/>
                  <a:pt x="904" y="604"/>
                </a:cubicBezTo>
                <a:cubicBezTo>
                  <a:pt x="904" y="604"/>
                  <a:pt x="995" y="568"/>
                  <a:pt x="831" y="395"/>
                </a:cubicBezTo>
                <a:cubicBezTo>
                  <a:pt x="668" y="223"/>
                  <a:pt x="442" y="70"/>
                  <a:pt x="146" y="26"/>
                </a:cubicBezTo>
                <a:cubicBezTo>
                  <a:pt x="108" y="21"/>
                  <a:pt x="0" y="0"/>
                  <a:pt x="3" y="96"/>
                </a:cubicBezTo>
                <a:cubicBezTo>
                  <a:pt x="6" y="192"/>
                  <a:pt x="9" y="576"/>
                  <a:pt x="9" y="576"/>
                </a:cubicBezTo>
                <a:cubicBezTo>
                  <a:pt x="9" y="576"/>
                  <a:pt x="8" y="649"/>
                  <a:pt x="68" y="670"/>
                </a:cubicBezTo>
                <a:cubicBezTo>
                  <a:pt x="128" y="692"/>
                  <a:pt x="253" y="737"/>
                  <a:pt x="328" y="804"/>
                </a:cubicBezTo>
                <a:cubicBezTo>
                  <a:pt x="396" y="865"/>
                  <a:pt x="410" y="900"/>
                  <a:pt x="516" y="834"/>
                </a:cubicBezTo>
                <a:close/>
              </a:path>
            </a:pathLst>
          </a:custGeom>
          <a:solidFill>
            <a:srgbClr val="D7D7D7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ea typeface="+mn-ea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6053773" y="4481920"/>
            <a:ext cx="1589087" cy="1458913"/>
          </a:xfrm>
          <a:custGeom>
            <a:avLst/>
            <a:gdLst>
              <a:gd name="T0" fmla="*/ 7 w 987"/>
              <a:gd name="T1" fmla="*/ 357 h 905"/>
              <a:gd name="T2" fmla="*/ 23 w 987"/>
              <a:gd name="T3" fmla="*/ 808 h 905"/>
              <a:gd name="T4" fmla="*/ 241 w 987"/>
              <a:gd name="T5" fmla="*/ 844 h 905"/>
              <a:gd name="T6" fmla="*/ 893 w 987"/>
              <a:gd name="T7" fmla="*/ 420 h 905"/>
              <a:gd name="T8" fmla="*/ 901 w 987"/>
              <a:gd name="T9" fmla="*/ 260 h 905"/>
              <a:gd name="T10" fmla="*/ 477 w 987"/>
              <a:gd name="T11" fmla="*/ 36 h 905"/>
              <a:gd name="T12" fmla="*/ 366 w 987"/>
              <a:gd name="T13" fmla="*/ 43 h 905"/>
              <a:gd name="T14" fmla="*/ 124 w 987"/>
              <a:gd name="T15" fmla="*/ 206 h 905"/>
              <a:gd name="T16" fmla="*/ 7 w 987"/>
              <a:gd name="T17" fmla="*/ 357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87" h="905">
                <a:moveTo>
                  <a:pt x="7" y="357"/>
                </a:moveTo>
                <a:cubicBezTo>
                  <a:pt x="11" y="430"/>
                  <a:pt x="23" y="808"/>
                  <a:pt x="23" y="808"/>
                </a:cubicBezTo>
                <a:cubicBezTo>
                  <a:pt x="23" y="808"/>
                  <a:pt x="11" y="905"/>
                  <a:pt x="241" y="844"/>
                </a:cubicBezTo>
                <a:cubicBezTo>
                  <a:pt x="470" y="783"/>
                  <a:pt x="714" y="658"/>
                  <a:pt x="893" y="420"/>
                </a:cubicBezTo>
                <a:cubicBezTo>
                  <a:pt x="917" y="389"/>
                  <a:pt x="987" y="304"/>
                  <a:pt x="901" y="260"/>
                </a:cubicBezTo>
                <a:cubicBezTo>
                  <a:pt x="815" y="217"/>
                  <a:pt x="477" y="36"/>
                  <a:pt x="477" y="36"/>
                </a:cubicBezTo>
                <a:cubicBezTo>
                  <a:pt x="477" y="36"/>
                  <a:pt x="413" y="0"/>
                  <a:pt x="366" y="43"/>
                </a:cubicBezTo>
                <a:cubicBezTo>
                  <a:pt x="318" y="85"/>
                  <a:pt x="219" y="172"/>
                  <a:pt x="124" y="206"/>
                </a:cubicBezTo>
                <a:cubicBezTo>
                  <a:pt x="38" y="237"/>
                  <a:pt x="0" y="232"/>
                  <a:pt x="7" y="357"/>
                </a:cubicBezTo>
                <a:close/>
              </a:path>
            </a:pathLst>
          </a:custGeom>
          <a:solidFill>
            <a:srgbClr val="D7D7D7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ea typeface="+mn-ea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4342448" y="4461283"/>
            <a:ext cx="1608137" cy="1447800"/>
          </a:xfrm>
          <a:custGeom>
            <a:avLst/>
            <a:gdLst>
              <a:gd name="T0" fmla="*/ 477 w 998"/>
              <a:gd name="T1" fmla="*/ 67 h 898"/>
              <a:gd name="T2" fmla="*/ 90 w 998"/>
              <a:gd name="T3" fmla="*/ 299 h 898"/>
              <a:gd name="T4" fmla="*/ 165 w 998"/>
              <a:gd name="T5" fmla="*/ 508 h 898"/>
              <a:gd name="T6" fmla="*/ 851 w 998"/>
              <a:gd name="T7" fmla="*/ 873 h 898"/>
              <a:gd name="T8" fmla="*/ 995 w 998"/>
              <a:gd name="T9" fmla="*/ 802 h 898"/>
              <a:gd name="T10" fmla="*/ 985 w 998"/>
              <a:gd name="T11" fmla="*/ 323 h 898"/>
              <a:gd name="T12" fmla="*/ 926 w 998"/>
              <a:gd name="T13" fmla="*/ 229 h 898"/>
              <a:gd name="T14" fmla="*/ 665 w 998"/>
              <a:gd name="T15" fmla="*/ 96 h 898"/>
              <a:gd name="T16" fmla="*/ 477 w 998"/>
              <a:gd name="T17" fmla="*/ 67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98" h="898">
                <a:moveTo>
                  <a:pt x="477" y="67"/>
                </a:moveTo>
                <a:cubicBezTo>
                  <a:pt x="415" y="106"/>
                  <a:pt x="90" y="299"/>
                  <a:pt x="90" y="299"/>
                </a:cubicBezTo>
                <a:cubicBezTo>
                  <a:pt x="90" y="299"/>
                  <a:pt x="0" y="336"/>
                  <a:pt x="165" y="508"/>
                </a:cubicBezTo>
                <a:cubicBezTo>
                  <a:pt x="328" y="679"/>
                  <a:pt x="556" y="831"/>
                  <a:pt x="851" y="873"/>
                </a:cubicBezTo>
                <a:cubicBezTo>
                  <a:pt x="890" y="878"/>
                  <a:pt x="998" y="898"/>
                  <a:pt x="995" y="802"/>
                </a:cubicBezTo>
                <a:cubicBezTo>
                  <a:pt x="991" y="706"/>
                  <a:pt x="985" y="323"/>
                  <a:pt x="985" y="323"/>
                </a:cubicBezTo>
                <a:cubicBezTo>
                  <a:pt x="985" y="323"/>
                  <a:pt x="986" y="249"/>
                  <a:pt x="926" y="229"/>
                </a:cubicBezTo>
                <a:cubicBezTo>
                  <a:pt x="866" y="208"/>
                  <a:pt x="741" y="163"/>
                  <a:pt x="665" y="96"/>
                </a:cubicBezTo>
                <a:cubicBezTo>
                  <a:pt x="597" y="35"/>
                  <a:pt x="582" y="0"/>
                  <a:pt x="477" y="67"/>
                </a:cubicBezTo>
                <a:close/>
              </a:path>
            </a:pathLst>
          </a:custGeom>
          <a:solidFill>
            <a:srgbClr val="CB2E2E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ea typeface="+mn-ea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4058285" y="3054758"/>
            <a:ext cx="1176338" cy="1847850"/>
          </a:xfrm>
          <a:custGeom>
            <a:avLst/>
            <a:gdLst>
              <a:gd name="T0" fmla="*/ 620 w 730"/>
              <a:gd name="T1" fmla="*/ 276 h 1146"/>
              <a:gd name="T2" fmla="*/ 224 w 730"/>
              <a:gd name="T3" fmla="*/ 59 h 1146"/>
              <a:gd name="T4" fmla="*/ 81 w 730"/>
              <a:gd name="T5" fmla="*/ 229 h 1146"/>
              <a:gd name="T6" fmla="*/ 113 w 730"/>
              <a:gd name="T7" fmla="*/ 1006 h 1146"/>
              <a:gd name="T8" fmla="*/ 246 w 730"/>
              <a:gd name="T9" fmla="*/ 1094 h 1146"/>
              <a:gd name="T10" fmla="*/ 656 w 730"/>
              <a:gd name="T11" fmla="*/ 844 h 1146"/>
              <a:gd name="T12" fmla="*/ 707 w 730"/>
              <a:gd name="T13" fmla="*/ 745 h 1146"/>
              <a:gd name="T14" fmla="*/ 690 w 730"/>
              <a:gd name="T15" fmla="*/ 453 h 1146"/>
              <a:gd name="T16" fmla="*/ 620 w 730"/>
              <a:gd name="T17" fmla="*/ 276 h 1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0" h="1146">
                <a:moveTo>
                  <a:pt x="620" y="276"/>
                </a:moveTo>
                <a:cubicBezTo>
                  <a:pt x="554" y="242"/>
                  <a:pt x="224" y="59"/>
                  <a:pt x="224" y="59"/>
                </a:cubicBezTo>
                <a:cubicBezTo>
                  <a:pt x="224" y="59"/>
                  <a:pt x="146" y="0"/>
                  <a:pt x="81" y="229"/>
                </a:cubicBezTo>
                <a:cubicBezTo>
                  <a:pt x="16" y="456"/>
                  <a:pt x="0" y="730"/>
                  <a:pt x="113" y="1006"/>
                </a:cubicBezTo>
                <a:cubicBezTo>
                  <a:pt x="128" y="1042"/>
                  <a:pt x="165" y="1146"/>
                  <a:pt x="246" y="1094"/>
                </a:cubicBezTo>
                <a:cubicBezTo>
                  <a:pt x="327" y="1042"/>
                  <a:pt x="656" y="844"/>
                  <a:pt x="656" y="844"/>
                </a:cubicBezTo>
                <a:cubicBezTo>
                  <a:pt x="656" y="844"/>
                  <a:pt x="719" y="807"/>
                  <a:pt x="707" y="745"/>
                </a:cubicBezTo>
                <a:cubicBezTo>
                  <a:pt x="695" y="682"/>
                  <a:pt x="670" y="552"/>
                  <a:pt x="690" y="453"/>
                </a:cubicBezTo>
                <a:cubicBezTo>
                  <a:pt x="707" y="363"/>
                  <a:pt x="730" y="333"/>
                  <a:pt x="620" y="276"/>
                </a:cubicBezTo>
                <a:close/>
              </a:path>
            </a:pathLst>
          </a:custGeom>
          <a:solidFill>
            <a:srgbClr val="D7D7D7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ea typeface="+mn-ea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275898" y="3259545"/>
            <a:ext cx="1444625" cy="1446213"/>
          </a:xfrm>
          <a:prstGeom prst="ellipse">
            <a:avLst/>
          </a:prstGeom>
          <a:solidFill>
            <a:srgbClr val="CB2E2E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 b="1" dirty="0">
              <a:solidFill>
                <a:schemeClr val="bg1"/>
              </a:solidFill>
              <a:latin typeface="+mj-lt"/>
              <a:ea typeface="+mn-ea"/>
            </a:endParaRPr>
          </a:p>
        </p:txBody>
      </p:sp>
      <p:sp>
        <p:nvSpPr>
          <p:cNvPr id="13" name="Freeform 11"/>
          <p:cNvSpPr/>
          <p:nvPr/>
        </p:nvSpPr>
        <p:spPr bwMode="auto">
          <a:xfrm>
            <a:off x="4356735" y="2043520"/>
            <a:ext cx="1603375" cy="1435100"/>
          </a:xfrm>
          <a:custGeom>
            <a:avLst/>
            <a:gdLst>
              <a:gd name="T0" fmla="*/ 981 w 996"/>
              <a:gd name="T1" fmla="*/ 547 h 890"/>
              <a:gd name="T2" fmla="*/ 981 w 996"/>
              <a:gd name="T3" fmla="*/ 96 h 890"/>
              <a:gd name="T4" fmla="*/ 764 w 996"/>
              <a:gd name="T5" fmla="*/ 53 h 890"/>
              <a:gd name="T6" fmla="*/ 98 w 996"/>
              <a:gd name="T7" fmla="*/ 453 h 890"/>
              <a:gd name="T8" fmla="*/ 84 w 996"/>
              <a:gd name="T9" fmla="*/ 613 h 890"/>
              <a:gd name="T10" fmla="*/ 500 w 996"/>
              <a:gd name="T11" fmla="*/ 852 h 890"/>
              <a:gd name="T12" fmla="*/ 612 w 996"/>
              <a:gd name="T13" fmla="*/ 849 h 890"/>
              <a:gd name="T14" fmla="*/ 859 w 996"/>
              <a:gd name="T15" fmla="*/ 694 h 890"/>
              <a:gd name="T16" fmla="*/ 981 w 996"/>
              <a:gd name="T17" fmla="*/ 547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96" h="890">
                <a:moveTo>
                  <a:pt x="981" y="547"/>
                </a:moveTo>
                <a:cubicBezTo>
                  <a:pt x="980" y="474"/>
                  <a:pt x="981" y="96"/>
                  <a:pt x="981" y="96"/>
                </a:cubicBezTo>
                <a:cubicBezTo>
                  <a:pt x="981" y="96"/>
                  <a:pt x="996" y="0"/>
                  <a:pt x="764" y="53"/>
                </a:cubicBezTo>
                <a:cubicBezTo>
                  <a:pt x="533" y="105"/>
                  <a:pt x="286" y="222"/>
                  <a:pt x="98" y="453"/>
                </a:cubicBezTo>
                <a:cubicBezTo>
                  <a:pt x="73" y="484"/>
                  <a:pt x="0" y="566"/>
                  <a:pt x="84" y="613"/>
                </a:cubicBezTo>
                <a:cubicBezTo>
                  <a:pt x="169" y="659"/>
                  <a:pt x="500" y="852"/>
                  <a:pt x="500" y="852"/>
                </a:cubicBezTo>
                <a:cubicBezTo>
                  <a:pt x="500" y="852"/>
                  <a:pt x="563" y="890"/>
                  <a:pt x="612" y="849"/>
                </a:cubicBezTo>
                <a:cubicBezTo>
                  <a:pt x="661" y="808"/>
                  <a:pt x="763" y="724"/>
                  <a:pt x="859" y="694"/>
                </a:cubicBezTo>
                <a:cubicBezTo>
                  <a:pt x="947" y="667"/>
                  <a:pt x="984" y="672"/>
                  <a:pt x="981" y="547"/>
                </a:cubicBezTo>
                <a:close/>
              </a:path>
            </a:pathLst>
          </a:custGeom>
          <a:solidFill>
            <a:srgbClr val="CB2E2E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ea typeface="+mn-ea"/>
            </a:endParaRPr>
          </a:p>
        </p:txBody>
      </p:sp>
      <p:sp>
        <p:nvSpPr>
          <p:cNvPr id="37" name="文本框 35"/>
          <p:cNvSpPr txBox="1">
            <a:spLocks noChangeArrowheads="1"/>
          </p:cNvSpPr>
          <p:nvPr/>
        </p:nvSpPr>
        <p:spPr bwMode="auto">
          <a:xfrm>
            <a:off x="5315585" y="3748495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输入</a:t>
            </a:r>
            <a:r>
              <a:rPr lang="zh-CN" altLang="en-US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endParaRPr lang="zh-CN" altLang="en-US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" name="Freeform 9"/>
          <p:cNvSpPr>
            <a:spLocks noEditPoints="1" noChangeArrowheads="1"/>
          </p:cNvSpPr>
          <p:nvPr/>
        </p:nvSpPr>
        <p:spPr bwMode="auto">
          <a:xfrm>
            <a:off x="6483985" y="2531391"/>
            <a:ext cx="545632" cy="550444"/>
          </a:xfrm>
          <a:custGeom>
            <a:avLst/>
            <a:gdLst>
              <a:gd name="T0" fmla="*/ 2147483646 w 85"/>
              <a:gd name="T1" fmla="*/ 2147483646 h 85"/>
              <a:gd name="T2" fmla="*/ 2147483646 w 85"/>
              <a:gd name="T3" fmla="*/ 2147483646 h 85"/>
              <a:gd name="T4" fmla="*/ 2147483646 w 85"/>
              <a:gd name="T5" fmla="*/ 2147483646 h 85"/>
              <a:gd name="T6" fmla="*/ 2147483646 w 85"/>
              <a:gd name="T7" fmla="*/ 2147483646 h 85"/>
              <a:gd name="T8" fmla="*/ 2147483646 w 85"/>
              <a:gd name="T9" fmla="*/ 2147483646 h 85"/>
              <a:gd name="T10" fmla="*/ 2147483646 w 85"/>
              <a:gd name="T11" fmla="*/ 2147483646 h 85"/>
              <a:gd name="T12" fmla="*/ 2147483646 w 85"/>
              <a:gd name="T13" fmla="*/ 2147483646 h 85"/>
              <a:gd name="T14" fmla="*/ 2147483646 w 85"/>
              <a:gd name="T15" fmla="*/ 2147483646 h 85"/>
              <a:gd name="T16" fmla="*/ 2147483646 w 85"/>
              <a:gd name="T17" fmla="*/ 2147483646 h 85"/>
              <a:gd name="T18" fmla="*/ 2147483646 w 85"/>
              <a:gd name="T19" fmla="*/ 2147483646 h 85"/>
              <a:gd name="T20" fmla="*/ 2147483646 w 85"/>
              <a:gd name="T21" fmla="*/ 2147483646 h 85"/>
              <a:gd name="T22" fmla="*/ 2147483646 w 85"/>
              <a:gd name="T23" fmla="*/ 2147483646 h 85"/>
              <a:gd name="T24" fmla="*/ 2147483646 w 85"/>
              <a:gd name="T25" fmla="*/ 2147483646 h 85"/>
              <a:gd name="T26" fmla="*/ 2147483646 w 85"/>
              <a:gd name="T27" fmla="*/ 2147483646 h 85"/>
              <a:gd name="T28" fmla="*/ 2147483646 w 85"/>
              <a:gd name="T29" fmla="*/ 2147483646 h 85"/>
              <a:gd name="T30" fmla="*/ 2147483646 w 85"/>
              <a:gd name="T31" fmla="*/ 2147483646 h 85"/>
              <a:gd name="T32" fmla="*/ 2147483646 w 85"/>
              <a:gd name="T33" fmla="*/ 2147483646 h 85"/>
              <a:gd name="T34" fmla="*/ 2147483646 w 85"/>
              <a:gd name="T35" fmla="*/ 2147483646 h 85"/>
              <a:gd name="T36" fmla="*/ 2147483646 w 85"/>
              <a:gd name="T37" fmla="*/ 2147483646 h 85"/>
              <a:gd name="T38" fmla="*/ 2147483646 w 85"/>
              <a:gd name="T39" fmla="*/ 2147483646 h 85"/>
              <a:gd name="T40" fmla="*/ 2147483646 w 85"/>
              <a:gd name="T41" fmla="*/ 2147483646 h 85"/>
              <a:gd name="T42" fmla="*/ 2147483646 w 85"/>
              <a:gd name="T43" fmla="*/ 2147483646 h 85"/>
              <a:gd name="T44" fmla="*/ 2147483646 w 85"/>
              <a:gd name="T45" fmla="*/ 2147483646 h 85"/>
              <a:gd name="T46" fmla="*/ 2147483646 w 85"/>
              <a:gd name="T47" fmla="*/ 0 h 85"/>
              <a:gd name="T48" fmla="*/ 2147483646 w 85"/>
              <a:gd name="T49" fmla="*/ 0 h 85"/>
              <a:gd name="T50" fmla="*/ 2147483646 w 85"/>
              <a:gd name="T51" fmla="*/ 2147483646 h 85"/>
              <a:gd name="T52" fmla="*/ 2147483646 w 85"/>
              <a:gd name="T53" fmla="*/ 2147483646 h 85"/>
              <a:gd name="T54" fmla="*/ 2147483646 w 85"/>
              <a:gd name="T55" fmla="*/ 2147483646 h 85"/>
              <a:gd name="T56" fmla="*/ 2147483646 w 85"/>
              <a:gd name="T57" fmla="*/ 2147483646 h 85"/>
              <a:gd name="T58" fmla="*/ 2147483646 w 85"/>
              <a:gd name="T59" fmla="*/ 2147483646 h 85"/>
              <a:gd name="T60" fmla="*/ 2147483646 w 85"/>
              <a:gd name="T61" fmla="*/ 2147483646 h 85"/>
              <a:gd name="T62" fmla="*/ 2147483646 w 85"/>
              <a:gd name="T63" fmla="*/ 2147483646 h 85"/>
              <a:gd name="T64" fmla="*/ 2147483646 w 85"/>
              <a:gd name="T65" fmla="*/ 2147483646 h 85"/>
              <a:gd name="T66" fmla="*/ 2147483646 w 85"/>
              <a:gd name="T67" fmla="*/ 0 h 85"/>
              <a:gd name="T68" fmla="*/ 0 w 85"/>
              <a:gd name="T69" fmla="*/ 2147483646 h 85"/>
              <a:gd name="T70" fmla="*/ 0 w 85"/>
              <a:gd name="T71" fmla="*/ 2147483646 h 85"/>
              <a:gd name="T72" fmla="*/ 2147483646 w 85"/>
              <a:gd name="T73" fmla="*/ 2147483646 h 85"/>
              <a:gd name="T74" fmla="*/ 2147483646 w 85"/>
              <a:gd name="T75" fmla="*/ 2147483646 h 85"/>
              <a:gd name="T76" fmla="*/ 0 w 85"/>
              <a:gd name="T77" fmla="*/ 2147483646 h 8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85" h="85">
                <a:moveTo>
                  <a:pt x="80" y="53"/>
                </a:moveTo>
                <a:cubicBezTo>
                  <a:pt x="80" y="80"/>
                  <a:pt x="80" y="80"/>
                  <a:pt x="80" y="80"/>
                </a:cubicBezTo>
                <a:cubicBezTo>
                  <a:pt x="80" y="83"/>
                  <a:pt x="78" y="85"/>
                  <a:pt x="74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7" y="85"/>
                  <a:pt x="5" y="83"/>
                  <a:pt x="5" y="80"/>
                </a:cubicBezTo>
                <a:cubicBezTo>
                  <a:pt x="5" y="53"/>
                  <a:pt x="5" y="53"/>
                  <a:pt x="5" y="53"/>
                </a:cubicBezTo>
                <a:cubicBezTo>
                  <a:pt x="9" y="54"/>
                  <a:pt x="13" y="55"/>
                  <a:pt x="17" y="56"/>
                </a:cubicBezTo>
                <a:cubicBezTo>
                  <a:pt x="17" y="61"/>
                  <a:pt x="17" y="61"/>
                  <a:pt x="17" y="61"/>
                </a:cubicBezTo>
                <a:cubicBezTo>
                  <a:pt x="21" y="61"/>
                  <a:pt x="21" y="61"/>
                  <a:pt x="21" y="61"/>
                </a:cubicBezTo>
                <a:cubicBezTo>
                  <a:pt x="21" y="68"/>
                  <a:pt x="21" y="68"/>
                  <a:pt x="21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1"/>
                  <a:pt x="27" y="61"/>
                  <a:pt x="27" y="61"/>
                </a:cubicBezTo>
                <a:cubicBezTo>
                  <a:pt x="30" y="61"/>
                  <a:pt x="30" y="61"/>
                  <a:pt x="30" y="61"/>
                </a:cubicBezTo>
                <a:cubicBezTo>
                  <a:pt x="30" y="57"/>
                  <a:pt x="30" y="57"/>
                  <a:pt x="30" y="57"/>
                </a:cubicBezTo>
                <a:cubicBezTo>
                  <a:pt x="38" y="58"/>
                  <a:pt x="46" y="58"/>
                  <a:pt x="54" y="57"/>
                </a:cubicBezTo>
                <a:cubicBezTo>
                  <a:pt x="54" y="61"/>
                  <a:pt x="54" y="61"/>
                  <a:pt x="54" y="61"/>
                </a:cubicBezTo>
                <a:cubicBezTo>
                  <a:pt x="57" y="61"/>
                  <a:pt x="57" y="61"/>
                  <a:pt x="57" y="61"/>
                </a:cubicBezTo>
                <a:cubicBezTo>
                  <a:pt x="57" y="68"/>
                  <a:pt x="57" y="68"/>
                  <a:pt x="57" y="68"/>
                </a:cubicBezTo>
                <a:cubicBezTo>
                  <a:pt x="63" y="68"/>
                  <a:pt x="63" y="68"/>
                  <a:pt x="63" y="68"/>
                </a:cubicBezTo>
                <a:cubicBezTo>
                  <a:pt x="63" y="61"/>
                  <a:pt x="63" y="61"/>
                  <a:pt x="63" y="61"/>
                </a:cubicBezTo>
                <a:cubicBezTo>
                  <a:pt x="66" y="61"/>
                  <a:pt x="66" y="61"/>
                  <a:pt x="66" y="61"/>
                </a:cubicBezTo>
                <a:cubicBezTo>
                  <a:pt x="66" y="56"/>
                  <a:pt x="66" y="56"/>
                  <a:pt x="66" y="56"/>
                </a:cubicBezTo>
                <a:cubicBezTo>
                  <a:pt x="71" y="55"/>
                  <a:pt x="75" y="54"/>
                  <a:pt x="80" y="53"/>
                </a:cubicBezTo>
                <a:close/>
                <a:moveTo>
                  <a:pt x="31" y="0"/>
                </a:moveTo>
                <a:cubicBezTo>
                  <a:pt x="54" y="0"/>
                  <a:pt x="54" y="0"/>
                  <a:pt x="54" y="0"/>
                </a:cubicBezTo>
                <a:cubicBezTo>
                  <a:pt x="58" y="0"/>
                  <a:pt x="61" y="3"/>
                  <a:pt x="61" y="7"/>
                </a:cubicBezTo>
                <a:cubicBezTo>
                  <a:pt x="61" y="16"/>
                  <a:pt x="61" y="16"/>
                  <a:pt x="61" y="16"/>
                </a:cubicBezTo>
                <a:cubicBezTo>
                  <a:pt x="53" y="16"/>
                  <a:pt x="53" y="16"/>
                  <a:pt x="53" y="16"/>
                </a:cubicBezTo>
                <a:cubicBezTo>
                  <a:pt x="53" y="8"/>
                  <a:pt x="53" y="8"/>
                  <a:pt x="53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16"/>
                  <a:pt x="32" y="16"/>
                  <a:pt x="32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3"/>
                  <a:pt x="27" y="0"/>
                  <a:pt x="31" y="0"/>
                </a:cubicBezTo>
                <a:close/>
                <a:moveTo>
                  <a:pt x="0" y="20"/>
                </a:moveTo>
                <a:cubicBezTo>
                  <a:pt x="0" y="48"/>
                  <a:pt x="0" y="48"/>
                  <a:pt x="0" y="48"/>
                </a:cubicBezTo>
                <a:cubicBezTo>
                  <a:pt x="27" y="55"/>
                  <a:pt x="56" y="55"/>
                  <a:pt x="85" y="48"/>
                </a:cubicBezTo>
                <a:cubicBezTo>
                  <a:pt x="85" y="20"/>
                  <a:pt x="85" y="20"/>
                  <a:pt x="85" y="20"/>
                </a:cubicBezTo>
                <a:lnTo>
                  <a:pt x="0" y="2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/>
          </a:p>
        </p:txBody>
      </p:sp>
      <p:sp>
        <p:nvSpPr>
          <p:cNvPr id="47" name="Freeform 18"/>
          <p:cNvSpPr>
            <a:spLocks noEditPoints="1"/>
          </p:cNvSpPr>
          <p:nvPr/>
        </p:nvSpPr>
        <p:spPr bwMode="auto">
          <a:xfrm>
            <a:off x="6478635" y="4987449"/>
            <a:ext cx="502826" cy="444361"/>
          </a:xfrm>
          <a:custGeom>
            <a:avLst/>
            <a:gdLst>
              <a:gd name="T0" fmla="*/ 52 w 341"/>
              <a:gd name="T1" fmla="*/ 0 h 340"/>
              <a:gd name="T2" fmla="*/ 289 w 341"/>
              <a:gd name="T3" fmla="*/ 0 h 340"/>
              <a:gd name="T4" fmla="*/ 341 w 341"/>
              <a:gd name="T5" fmla="*/ 51 h 340"/>
              <a:gd name="T6" fmla="*/ 341 w 341"/>
              <a:gd name="T7" fmla="*/ 289 h 340"/>
              <a:gd name="T8" fmla="*/ 289 w 341"/>
              <a:gd name="T9" fmla="*/ 340 h 340"/>
              <a:gd name="T10" fmla="*/ 52 w 341"/>
              <a:gd name="T11" fmla="*/ 340 h 340"/>
              <a:gd name="T12" fmla="*/ 0 w 341"/>
              <a:gd name="T13" fmla="*/ 289 h 340"/>
              <a:gd name="T14" fmla="*/ 0 w 341"/>
              <a:gd name="T15" fmla="*/ 51 h 340"/>
              <a:gd name="T16" fmla="*/ 52 w 341"/>
              <a:gd name="T17" fmla="*/ 0 h 340"/>
              <a:gd name="T18" fmla="*/ 71 w 341"/>
              <a:gd name="T19" fmla="*/ 37 h 340"/>
              <a:gd name="T20" fmla="*/ 38 w 341"/>
              <a:gd name="T21" fmla="*/ 70 h 340"/>
              <a:gd name="T22" fmla="*/ 38 w 341"/>
              <a:gd name="T23" fmla="*/ 269 h 340"/>
              <a:gd name="T24" fmla="*/ 71 w 341"/>
              <a:gd name="T25" fmla="*/ 302 h 340"/>
              <a:gd name="T26" fmla="*/ 270 w 341"/>
              <a:gd name="T27" fmla="*/ 302 h 340"/>
              <a:gd name="T28" fmla="*/ 303 w 341"/>
              <a:gd name="T29" fmla="*/ 269 h 340"/>
              <a:gd name="T30" fmla="*/ 303 w 341"/>
              <a:gd name="T31" fmla="*/ 70 h 340"/>
              <a:gd name="T32" fmla="*/ 270 w 341"/>
              <a:gd name="T33" fmla="*/ 37 h 340"/>
              <a:gd name="T34" fmla="*/ 71 w 341"/>
              <a:gd name="T35" fmla="*/ 37 h 340"/>
              <a:gd name="T36" fmla="*/ 170 w 341"/>
              <a:gd name="T37" fmla="*/ 244 h 340"/>
              <a:gd name="T38" fmla="*/ 157 w 341"/>
              <a:gd name="T39" fmla="*/ 258 h 340"/>
              <a:gd name="T40" fmla="*/ 157 w 341"/>
              <a:gd name="T41" fmla="*/ 283 h 340"/>
              <a:gd name="T42" fmla="*/ 170 w 341"/>
              <a:gd name="T43" fmla="*/ 296 h 340"/>
              <a:gd name="T44" fmla="*/ 184 w 341"/>
              <a:gd name="T45" fmla="*/ 283 h 340"/>
              <a:gd name="T46" fmla="*/ 184 w 341"/>
              <a:gd name="T47" fmla="*/ 258 h 340"/>
              <a:gd name="T48" fmla="*/ 170 w 341"/>
              <a:gd name="T49" fmla="*/ 244 h 340"/>
              <a:gd name="T50" fmla="*/ 245 w 341"/>
              <a:gd name="T51" fmla="*/ 170 h 340"/>
              <a:gd name="T52" fmla="*/ 259 w 341"/>
              <a:gd name="T53" fmla="*/ 183 h 340"/>
              <a:gd name="T54" fmla="*/ 284 w 341"/>
              <a:gd name="T55" fmla="*/ 183 h 340"/>
              <a:gd name="T56" fmla="*/ 297 w 341"/>
              <a:gd name="T57" fmla="*/ 170 h 340"/>
              <a:gd name="T58" fmla="*/ 284 w 341"/>
              <a:gd name="T59" fmla="*/ 156 h 340"/>
              <a:gd name="T60" fmla="*/ 259 w 341"/>
              <a:gd name="T61" fmla="*/ 156 h 340"/>
              <a:gd name="T62" fmla="*/ 245 w 341"/>
              <a:gd name="T63" fmla="*/ 170 h 340"/>
              <a:gd name="T64" fmla="*/ 170 w 341"/>
              <a:gd name="T65" fmla="*/ 43 h 340"/>
              <a:gd name="T66" fmla="*/ 157 w 341"/>
              <a:gd name="T67" fmla="*/ 57 h 340"/>
              <a:gd name="T68" fmla="*/ 157 w 341"/>
              <a:gd name="T69" fmla="*/ 82 h 340"/>
              <a:gd name="T70" fmla="*/ 170 w 341"/>
              <a:gd name="T71" fmla="*/ 95 h 340"/>
              <a:gd name="T72" fmla="*/ 184 w 341"/>
              <a:gd name="T73" fmla="*/ 82 h 340"/>
              <a:gd name="T74" fmla="*/ 184 w 341"/>
              <a:gd name="T75" fmla="*/ 57 h 340"/>
              <a:gd name="T76" fmla="*/ 170 w 341"/>
              <a:gd name="T77" fmla="*/ 43 h 340"/>
              <a:gd name="T78" fmla="*/ 189 w 341"/>
              <a:gd name="T79" fmla="*/ 172 h 340"/>
              <a:gd name="T80" fmla="*/ 217 w 341"/>
              <a:gd name="T81" fmla="*/ 143 h 340"/>
              <a:gd name="T82" fmla="*/ 217 w 341"/>
              <a:gd name="T83" fmla="*/ 125 h 340"/>
              <a:gd name="T84" fmla="*/ 199 w 341"/>
              <a:gd name="T85" fmla="*/ 125 h 340"/>
              <a:gd name="T86" fmla="*/ 173 w 341"/>
              <a:gd name="T87" fmla="*/ 152 h 340"/>
              <a:gd name="T88" fmla="*/ 170 w 341"/>
              <a:gd name="T89" fmla="*/ 152 h 340"/>
              <a:gd name="T90" fmla="*/ 166 w 341"/>
              <a:gd name="T91" fmla="*/ 152 h 340"/>
              <a:gd name="T92" fmla="*/ 114 w 341"/>
              <a:gd name="T93" fmla="*/ 98 h 340"/>
              <a:gd name="T94" fmla="*/ 101 w 341"/>
              <a:gd name="T95" fmla="*/ 98 h 340"/>
              <a:gd name="T96" fmla="*/ 100 w 341"/>
              <a:gd name="T97" fmla="*/ 111 h 340"/>
              <a:gd name="T98" fmla="*/ 153 w 341"/>
              <a:gd name="T99" fmla="*/ 165 h 340"/>
              <a:gd name="T100" fmla="*/ 152 w 341"/>
              <a:gd name="T101" fmla="*/ 170 h 340"/>
              <a:gd name="T102" fmla="*/ 170 w 341"/>
              <a:gd name="T103" fmla="*/ 188 h 340"/>
              <a:gd name="T104" fmla="*/ 189 w 341"/>
              <a:gd name="T105" fmla="*/ 172 h 340"/>
              <a:gd name="T106" fmla="*/ 44 w 341"/>
              <a:gd name="T107" fmla="*/ 170 h 340"/>
              <a:gd name="T108" fmla="*/ 57 w 341"/>
              <a:gd name="T109" fmla="*/ 183 h 340"/>
              <a:gd name="T110" fmla="*/ 82 w 341"/>
              <a:gd name="T111" fmla="*/ 183 h 340"/>
              <a:gd name="T112" fmla="*/ 96 w 341"/>
              <a:gd name="T113" fmla="*/ 170 h 340"/>
              <a:gd name="T114" fmla="*/ 82 w 341"/>
              <a:gd name="T115" fmla="*/ 156 h 340"/>
              <a:gd name="T116" fmla="*/ 57 w 341"/>
              <a:gd name="T117" fmla="*/ 156 h 340"/>
              <a:gd name="T118" fmla="*/ 44 w 341"/>
              <a:gd name="T119" fmla="*/ 17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1" h="340">
                <a:moveTo>
                  <a:pt x="52" y="0"/>
                </a:moveTo>
                <a:cubicBezTo>
                  <a:pt x="289" y="0"/>
                  <a:pt x="289" y="0"/>
                  <a:pt x="289" y="0"/>
                </a:cubicBezTo>
                <a:cubicBezTo>
                  <a:pt x="318" y="0"/>
                  <a:pt x="341" y="23"/>
                  <a:pt x="341" y="51"/>
                </a:cubicBezTo>
                <a:cubicBezTo>
                  <a:pt x="341" y="289"/>
                  <a:pt x="341" y="289"/>
                  <a:pt x="341" y="289"/>
                </a:cubicBezTo>
                <a:cubicBezTo>
                  <a:pt x="341" y="317"/>
                  <a:pt x="318" y="340"/>
                  <a:pt x="289" y="340"/>
                </a:cubicBezTo>
                <a:cubicBezTo>
                  <a:pt x="52" y="340"/>
                  <a:pt x="52" y="340"/>
                  <a:pt x="52" y="340"/>
                </a:cubicBezTo>
                <a:cubicBezTo>
                  <a:pt x="23" y="340"/>
                  <a:pt x="0" y="317"/>
                  <a:pt x="0" y="289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23"/>
                  <a:pt x="23" y="0"/>
                  <a:pt x="52" y="0"/>
                </a:cubicBezTo>
                <a:close/>
                <a:moveTo>
                  <a:pt x="71" y="37"/>
                </a:moveTo>
                <a:cubicBezTo>
                  <a:pt x="53" y="37"/>
                  <a:pt x="38" y="52"/>
                  <a:pt x="38" y="70"/>
                </a:cubicBezTo>
                <a:cubicBezTo>
                  <a:pt x="38" y="269"/>
                  <a:pt x="38" y="269"/>
                  <a:pt x="38" y="269"/>
                </a:cubicBezTo>
                <a:cubicBezTo>
                  <a:pt x="38" y="288"/>
                  <a:pt x="53" y="302"/>
                  <a:pt x="71" y="302"/>
                </a:cubicBezTo>
                <a:cubicBezTo>
                  <a:pt x="270" y="302"/>
                  <a:pt x="270" y="302"/>
                  <a:pt x="270" y="302"/>
                </a:cubicBezTo>
                <a:cubicBezTo>
                  <a:pt x="288" y="302"/>
                  <a:pt x="303" y="288"/>
                  <a:pt x="303" y="269"/>
                </a:cubicBezTo>
                <a:cubicBezTo>
                  <a:pt x="303" y="70"/>
                  <a:pt x="303" y="70"/>
                  <a:pt x="303" y="70"/>
                </a:cubicBezTo>
                <a:cubicBezTo>
                  <a:pt x="303" y="52"/>
                  <a:pt x="288" y="37"/>
                  <a:pt x="270" y="37"/>
                </a:cubicBezTo>
                <a:cubicBezTo>
                  <a:pt x="71" y="37"/>
                  <a:pt x="71" y="37"/>
                  <a:pt x="71" y="37"/>
                </a:cubicBezTo>
                <a:close/>
                <a:moveTo>
                  <a:pt x="170" y="244"/>
                </a:moveTo>
                <a:cubicBezTo>
                  <a:pt x="163" y="244"/>
                  <a:pt x="157" y="251"/>
                  <a:pt x="157" y="258"/>
                </a:cubicBezTo>
                <a:cubicBezTo>
                  <a:pt x="157" y="283"/>
                  <a:pt x="157" y="283"/>
                  <a:pt x="157" y="283"/>
                </a:cubicBezTo>
                <a:cubicBezTo>
                  <a:pt x="157" y="290"/>
                  <a:pt x="163" y="296"/>
                  <a:pt x="170" y="296"/>
                </a:cubicBezTo>
                <a:cubicBezTo>
                  <a:pt x="178" y="296"/>
                  <a:pt x="184" y="290"/>
                  <a:pt x="184" y="283"/>
                </a:cubicBezTo>
                <a:cubicBezTo>
                  <a:pt x="184" y="258"/>
                  <a:pt x="184" y="258"/>
                  <a:pt x="184" y="258"/>
                </a:cubicBezTo>
                <a:cubicBezTo>
                  <a:pt x="184" y="251"/>
                  <a:pt x="178" y="244"/>
                  <a:pt x="170" y="244"/>
                </a:cubicBezTo>
                <a:close/>
                <a:moveTo>
                  <a:pt x="245" y="170"/>
                </a:moveTo>
                <a:cubicBezTo>
                  <a:pt x="245" y="177"/>
                  <a:pt x="251" y="183"/>
                  <a:pt x="259" y="183"/>
                </a:cubicBezTo>
                <a:cubicBezTo>
                  <a:pt x="284" y="183"/>
                  <a:pt x="284" y="183"/>
                  <a:pt x="284" y="183"/>
                </a:cubicBezTo>
                <a:cubicBezTo>
                  <a:pt x="291" y="183"/>
                  <a:pt x="297" y="177"/>
                  <a:pt x="297" y="170"/>
                </a:cubicBezTo>
                <a:cubicBezTo>
                  <a:pt x="297" y="162"/>
                  <a:pt x="291" y="156"/>
                  <a:pt x="284" y="156"/>
                </a:cubicBezTo>
                <a:cubicBezTo>
                  <a:pt x="259" y="156"/>
                  <a:pt x="259" y="156"/>
                  <a:pt x="259" y="156"/>
                </a:cubicBezTo>
                <a:cubicBezTo>
                  <a:pt x="251" y="156"/>
                  <a:pt x="245" y="162"/>
                  <a:pt x="245" y="170"/>
                </a:cubicBezTo>
                <a:close/>
                <a:moveTo>
                  <a:pt x="170" y="43"/>
                </a:moveTo>
                <a:cubicBezTo>
                  <a:pt x="163" y="43"/>
                  <a:pt x="157" y="49"/>
                  <a:pt x="157" y="57"/>
                </a:cubicBezTo>
                <a:cubicBezTo>
                  <a:pt x="157" y="82"/>
                  <a:pt x="157" y="82"/>
                  <a:pt x="157" y="82"/>
                </a:cubicBezTo>
                <a:cubicBezTo>
                  <a:pt x="157" y="89"/>
                  <a:pt x="163" y="95"/>
                  <a:pt x="170" y="95"/>
                </a:cubicBezTo>
                <a:cubicBezTo>
                  <a:pt x="178" y="95"/>
                  <a:pt x="184" y="89"/>
                  <a:pt x="184" y="82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84" y="49"/>
                  <a:pt x="178" y="43"/>
                  <a:pt x="170" y="43"/>
                </a:cubicBezTo>
                <a:close/>
                <a:moveTo>
                  <a:pt x="189" y="172"/>
                </a:moveTo>
                <a:cubicBezTo>
                  <a:pt x="217" y="143"/>
                  <a:pt x="217" y="143"/>
                  <a:pt x="217" y="143"/>
                </a:cubicBezTo>
                <a:cubicBezTo>
                  <a:pt x="222" y="138"/>
                  <a:pt x="222" y="130"/>
                  <a:pt x="217" y="125"/>
                </a:cubicBezTo>
                <a:cubicBezTo>
                  <a:pt x="212" y="120"/>
                  <a:pt x="204" y="120"/>
                  <a:pt x="199" y="125"/>
                </a:cubicBezTo>
                <a:cubicBezTo>
                  <a:pt x="173" y="152"/>
                  <a:pt x="173" y="152"/>
                  <a:pt x="173" y="152"/>
                </a:cubicBezTo>
                <a:cubicBezTo>
                  <a:pt x="172" y="152"/>
                  <a:pt x="171" y="152"/>
                  <a:pt x="170" y="152"/>
                </a:cubicBezTo>
                <a:cubicBezTo>
                  <a:pt x="169" y="152"/>
                  <a:pt x="168" y="152"/>
                  <a:pt x="166" y="152"/>
                </a:cubicBezTo>
                <a:cubicBezTo>
                  <a:pt x="114" y="98"/>
                  <a:pt x="114" y="98"/>
                  <a:pt x="114" y="98"/>
                </a:cubicBezTo>
                <a:cubicBezTo>
                  <a:pt x="110" y="94"/>
                  <a:pt x="104" y="94"/>
                  <a:pt x="101" y="98"/>
                </a:cubicBezTo>
                <a:cubicBezTo>
                  <a:pt x="97" y="101"/>
                  <a:pt x="97" y="107"/>
                  <a:pt x="100" y="111"/>
                </a:cubicBezTo>
                <a:cubicBezTo>
                  <a:pt x="153" y="165"/>
                  <a:pt x="153" y="165"/>
                  <a:pt x="153" y="165"/>
                </a:cubicBezTo>
                <a:cubicBezTo>
                  <a:pt x="152" y="167"/>
                  <a:pt x="152" y="168"/>
                  <a:pt x="152" y="170"/>
                </a:cubicBezTo>
                <a:cubicBezTo>
                  <a:pt x="152" y="180"/>
                  <a:pt x="160" y="188"/>
                  <a:pt x="170" y="188"/>
                </a:cubicBezTo>
                <a:cubicBezTo>
                  <a:pt x="180" y="188"/>
                  <a:pt x="188" y="181"/>
                  <a:pt x="189" y="172"/>
                </a:cubicBezTo>
                <a:close/>
                <a:moveTo>
                  <a:pt x="44" y="170"/>
                </a:moveTo>
                <a:cubicBezTo>
                  <a:pt x="44" y="177"/>
                  <a:pt x="50" y="183"/>
                  <a:pt x="57" y="183"/>
                </a:cubicBezTo>
                <a:cubicBezTo>
                  <a:pt x="82" y="183"/>
                  <a:pt x="82" y="183"/>
                  <a:pt x="82" y="183"/>
                </a:cubicBezTo>
                <a:cubicBezTo>
                  <a:pt x="90" y="183"/>
                  <a:pt x="96" y="177"/>
                  <a:pt x="96" y="170"/>
                </a:cubicBezTo>
                <a:cubicBezTo>
                  <a:pt x="96" y="162"/>
                  <a:pt x="90" y="156"/>
                  <a:pt x="82" y="156"/>
                </a:cubicBezTo>
                <a:cubicBezTo>
                  <a:pt x="57" y="156"/>
                  <a:pt x="57" y="156"/>
                  <a:pt x="57" y="156"/>
                </a:cubicBezTo>
                <a:cubicBezTo>
                  <a:pt x="50" y="156"/>
                  <a:pt x="44" y="162"/>
                  <a:pt x="44" y="170"/>
                </a:cubicBezTo>
                <a:close/>
              </a:path>
            </a:pathLst>
          </a:custGeom>
          <a:solidFill>
            <a:srgbClr val="2F2637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8" name="Freeform 36"/>
          <p:cNvSpPr>
            <a:spLocks noEditPoints="1" noChangeArrowheads="1"/>
          </p:cNvSpPr>
          <p:nvPr/>
        </p:nvSpPr>
        <p:spPr bwMode="auto">
          <a:xfrm>
            <a:off x="4369277" y="3650090"/>
            <a:ext cx="548640" cy="581640"/>
          </a:xfrm>
          <a:custGeom>
            <a:avLst/>
            <a:gdLst>
              <a:gd name="T0" fmla="*/ 2147483646 w 97"/>
              <a:gd name="T1" fmla="*/ 0 h 97"/>
              <a:gd name="T2" fmla="*/ 2147483646 w 97"/>
              <a:gd name="T3" fmla="*/ 2147483646 h 97"/>
              <a:gd name="T4" fmla="*/ 2147483646 w 97"/>
              <a:gd name="T5" fmla="*/ 2147483646 h 97"/>
              <a:gd name="T6" fmla="*/ 2147483646 w 97"/>
              <a:gd name="T7" fmla="*/ 2147483646 h 97"/>
              <a:gd name="T8" fmla="*/ 2147483646 w 97"/>
              <a:gd name="T9" fmla="*/ 2147483646 h 97"/>
              <a:gd name="T10" fmla="*/ 2147483646 w 97"/>
              <a:gd name="T11" fmla="*/ 2147483646 h 97"/>
              <a:gd name="T12" fmla="*/ 0 w 97"/>
              <a:gd name="T13" fmla="*/ 2147483646 h 97"/>
              <a:gd name="T14" fmla="*/ 2147483646 w 97"/>
              <a:gd name="T15" fmla="*/ 2147483646 h 97"/>
              <a:gd name="T16" fmla="*/ 2147483646 w 97"/>
              <a:gd name="T17" fmla="*/ 0 h 97"/>
              <a:gd name="T18" fmla="*/ 2147483646 w 97"/>
              <a:gd name="T19" fmla="*/ 2147483646 h 97"/>
              <a:gd name="T20" fmla="*/ 2147483646 w 97"/>
              <a:gd name="T21" fmla="*/ 2147483646 h 97"/>
              <a:gd name="T22" fmla="*/ 2147483646 w 97"/>
              <a:gd name="T23" fmla="*/ 2147483646 h 97"/>
              <a:gd name="T24" fmla="*/ 2147483646 w 97"/>
              <a:gd name="T25" fmla="*/ 2147483646 h 97"/>
              <a:gd name="T26" fmla="*/ 2147483646 w 97"/>
              <a:gd name="T27" fmla="*/ 2147483646 h 97"/>
              <a:gd name="T28" fmla="*/ 2147483646 w 97"/>
              <a:gd name="T29" fmla="*/ 2147483646 h 97"/>
              <a:gd name="T30" fmla="*/ 2147483646 w 97"/>
              <a:gd name="T31" fmla="*/ 2147483646 h 97"/>
              <a:gd name="T32" fmla="*/ 2147483646 w 97"/>
              <a:gd name="T33" fmla="*/ 2147483646 h 97"/>
              <a:gd name="T34" fmla="*/ 2147483646 w 97"/>
              <a:gd name="T35" fmla="*/ 2147483646 h 97"/>
              <a:gd name="T36" fmla="*/ 2147483646 w 97"/>
              <a:gd name="T37" fmla="*/ 2147483646 h 97"/>
              <a:gd name="T38" fmla="*/ 2147483646 w 97"/>
              <a:gd name="T39" fmla="*/ 2147483646 h 97"/>
              <a:gd name="T40" fmla="*/ 2147483646 w 97"/>
              <a:gd name="T41" fmla="*/ 2147483646 h 97"/>
              <a:gd name="T42" fmla="*/ 2147483646 w 97"/>
              <a:gd name="T43" fmla="*/ 2147483646 h 97"/>
              <a:gd name="T44" fmla="*/ 2147483646 w 97"/>
              <a:gd name="T45" fmla="*/ 2147483646 h 97"/>
              <a:gd name="T46" fmla="*/ 2147483646 w 97"/>
              <a:gd name="T47" fmla="*/ 2147483646 h 97"/>
              <a:gd name="T48" fmla="*/ 2147483646 w 97"/>
              <a:gd name="T49" fmla="*/ 2147483646 h 97"/>
              <a:gd name="T50" fmla="*/ 2147483646 w 97"/>
              <a:gd name="T51" fmla="*/ 2147483646 h 97"/>
              <a:gd name="T52" fmla="*/ 2147483646 w 97"/>
              <a:gd name="T53" fmla="*/ 2147483646 h 97"/>
              <a:gd name="T54" fmla="*/ 2147483646 w 97"/>
              <a:gd name="T55" fmla="*/ 2147483646 h 97"/>
              <a:gd name="T56" fmla="*/ 2147483646 w 97"/>
              <a:gd name="T57" fmla="*/ 2147483646 h 97"/>
              <a:gd name="T58" fmla="*/ 2147483646 w 97"/>
              <a:gd name="T59" fmla="*/ 2147483646 h 97"/>
              <a:gd name="T60" fmla="*/ 2147483646 w 97"/>
              <a:gd name="T61" fmla="*/ 2147483646 h 9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97" h="97">
                <a:moveTo>
                  <a:pt x="49" y="0"/>
                </a:moveTo>
                <a:cubicBezTo>
                  <a:pt x="62" y="0"/>
                  <a:pt x="74" y="5"/>
                  <a:pt x="83" y="14"/>
                </a:cubicBezTo>
                <a:cubicBezTo>
                  <a:pt x="92" y="23"/>
                  <a:pt x="97" y="35"/>
                  <a:pt x="97" y="49"/>
                </a:cubicBezTo>
                <a:cubicBezTo>
                  <a:pt x="97" y="62"/>
                  <a:pt x="92" y="74"/>
                  <a:pt x="83" y="83"/>
                </a:cubicBezTo>
                <a:cubicBezTo>
                  <a:pt x="74" y="92"/>
                  <a:pt x="62" y="97"/>
                  <a:pt x="49" y="97"/>
                </a:cubicBezTo>
                <a:cubicBezTo>
                  <a:pt x="35" y="97"/>
                  <a:pt x="23" y="92"/>
                  <a:pt x="14" y="83"/>
                </a:cubicBezTo>
                <a:cubicBezTo>
                  <a:pt x="5" y="74"/>
                  <a:pt x="0" y="62"/>
                  <a:pt x="0" y="49"/>
                </a:cubicBezTo>
                <a:cubicBezTo>
                  <a:pt x="0" y="35"/>
                  <a:pt x="5" y="23"/>
                  <a:pt x="14" y="14"/>
                </a:cubicBezTo>
                <a:cubicBezTo>
                  <a:pt x="23" y="5"/>
                  <a:pt x="35" y="0"/>
                  <a:pt x="49" y="0"/>
                </a:cubicBezTo>
                <a:close/>
                <a:moveTo>
                  <a:pt x="55" y="47"/>
                </a:moveTo>
                <a:cubicBezTo>
                  <a:pt x="54" y="46"/>
                  <a:pt x="54" y="45"/>
                  <a:pt x="54" y="45"/>
                </a:cubicBezTo>
                <a:cubicBezTo>
                  <a:pt x="59" y="38"/>
                  <a:pt x="64" y="31"/>
                  <a:pt x="68" y="24"/>
                </a:cubicBezTo>
                <a:cubicBezTo>
                  <a:pt x="67" y="23"/>
                  <a:pt x="66" y="22"/>
                  <a:pt x="65" y="21"/>
                </a:cubicBezTo>
                <a:cubicBezTo>
                  <a:pt x="59" y="28"/>
                  <a:pt x="54" y="35"/>
                  <a:pt x="50" y="43"/>
                </a:cubicBezTo>
                <a:cubicBezTo>
                  <a:pt x="48" y="42"/>
                  <a:pt x="47" y="43"/>
                  <a:pt x="45" y="43"/>
                </a:cubicBezTo>
                <a:cubicBezTo>
                  <a:pt x="42" y="45"/>
                  <a:pt x="40" y="49"/>
                  <a:pt x="42" y="52"/>
                </a:cubicBezTo>
                <a:cubicBezTo>
                  <a:pt x="43" y="56"/>
                  <a:pt x="47" y="58"/>
                  <a:pt x="51" y="56"/>
                </a:cubicBezTo>
                <a:cubicBezTo>
                  <a:pt x="51" y="56"/>
                  <a:pt x="52" y="56"/>
                  <a:pt x="52" y="55"/>
                </a:cubicBezTo>
                <a:cubicBezTo>
                  <a:pt x="58" y="58"/>
                  <a:pt x="63" y="60"/>
                  <a:pt x="69" y="61"/>
                </a:cubicBezTo>
                <a:cubicBezTo>
                  <a:pt x="70" y="59"/>
                  <a:pt x="71" y="58"/>
                  <a:pt x="71" y="56"/>
                </a:cubicBezTo>
                <a:cubicBezTo>
                  <a:pt x="66" y="54"/>
                  <a:pt x="61" y="51"/>
                  <a:pt x="55" y="50"/>
                </a:cubicBezTo>
                <a:cubicBezTo>
                  <a:pt x="55" y="49"/>
                  <a:pt x="55" y="48"/>
                  <a:pt x="55" y="47"/>
                </a:cubicBezTo>
                <a:close/>
                <a:moveTo>
                  <a:pt x="74" y="24"/>
                </a:moveTo>
                <a:cubicBezTo>
                  <a:pt x="67" y="17"/>
                  <a:pt x="58" y="13"/>
                  <a:pt x="49" y="13"/>
                </a:cubicBezTo>
                <a:cubicBezTo>
                  <a:pt x="39" y="13"/>
                  <a:pt x="30" y="17"/>
                  <a:pt x="23" y="24"/>
                </a:cubicBezTo>
                <a:cubicBezTo>
                  <a:pt x="17" y="30"/>
                  <a:pt x="13" y="39"/>
                  <a:pt x="13" y="49"/>
                </a:cubicBezTo>
                <a:cubicBezTo>
                  <a:pt x="13" y="58"/>
                  <a:pt x="17" y="67"/>
                  <a:pt x="23" y="74"/>
                </a:cubicBezTo>
                <a:cubicBezTo>
                  <a:pt x="30" y="80"/>
                  <a:pt x="39" y="84"/>
                  <a:pt x="49" y="84"/>
                </a:cubicBezTo>
                <a:cubicBezTo>
                  <a:pt x="58" y="84"/>
                  <a:pt x="67" y="80"/>
                  <a:pt x="74" y="74"/>
                </a:cubicBezTo>
                <a:cubicBezTo>
                  <a:pt x="80" y="67"/>
                  <a:pt x="84" y="58"/>
                  <a:pt x="84" y="49"/>
                </a:cubicBezTo>
                <a:cubicBezTo>
                  <a:pt x="84" y="39"/>
                  <a:pt x="80" y="30"/>
                  <a:pt x="74" y="24"/>
                </a:cubicBez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/>
          </a:p>
        </p:txBody>
      </p:sp>
      <p:grpSp>
        <p:nvGrpSpPr>
          <p:cNvPr id="49" name="组合 48"/>
          <p:cNvGrpSpPr/>
          <p:nvPr/>
        </p:nvGrpSpPr>
        <p:grpSpPr>
          <a:xfrm>
            <a:off x="5030950" y="2496396"/>
            <a:ext cx="569269" cy="543636"/>
            <a:chOff x="6042259" y="5362013"/>
            <a:chExt cx="464982" cy="444699"/>
          </a:xfrm>
          <a:solidFill>
            <a:srgbClr val="D7D7D7"/>
          </a:solidFill>
          <a:effectLst/>
        </p:grpSpPr>
        <p:sp>
          <p:nvSpPr>
            <p:cNvPr id="50" name="Freeform 25"/>
            <p:cNvSpPr/>
            <p:nvPr/>
          </p:nvSpPr>
          <p:spPr bwMode="auto">
            <a:xfrm>
              <a:off x="6212692" y="5681688"/>
              <a:ext cx="125025" cy="125024"/>
            </a:xfrm>
            <a:custGeom>
              <a:avLst/>
              <a:gdLst>
                <a:gd name="T0" fmla="*/ 206 w 413"/>
                <a:gd name="T1" fmla="*/ 413 h 413"/>
                <a:gd name="T2" fmla="*/ 0 w 413"/>
                <a:gd name="T3" fmla="*/ 0 h 413"/>
                <a:gd name="T4" fmla="*/ 413 w 413"/>
                <a:gd name="T5" fmla="*/ 0 h 413"/>
                <a:gd name="T6" fmla="*/ 206 w 413"/>
                <a:gd name="T7" fmla="*/ 41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任意多边形 50"/>
            <p:cNvSpPr>
              <a:spLocks noChangeArrowheads="1"/>
            </p:cNvSpPr>
            <p:nvPr/>
          </p:nvSpPr>
          <p:spPr bwMode="auto">
            <a:xfrm>
              <a:off x="6042259" y="5362013"/>
              <a:ext cx="464982" cy="338443"/>
            </a:xfrm>
            <a:custGeom>
              <a:avLst/>
              <a:gdLst>
                <a:gd name="connsiteX0" fmla="*/ 290196 w 2438400"/>
                <a:gd name="connsiteY0" fmla="*/ 0 h 1774825"/>
                <a:gd name="connsiteX1" fmla="*/ 2151973 w 2438400"/>
                <a:gd name="connsiteY1" fmla="*/ 0 h 1774825"/>
                <a:gd name="connsiteX2" fmla="*/ 2438400 w 2438400"/>
                <a:gd name="connsiteY2" fmla="*/ 286384 h 1774825"/>
                <a:gd name="connsiteX3" fmla="*/ 2438400 w 2438400"/>
                <a:gd name="connsiteY3" fmla="*/ 1484673 h 1774825"/>
                <a:gd name="connsiteX4" fmla="*/ 2151973 w 2438400"/>
                <a:gd name="connsiteY4" fmla="*/ 1774825 h 1774825"/>
                <a:gd name="connsiteX5" fmla="*/ 290196 w 2438400"/>
                <a:gd name="connsiteY5" fmla="*/ 1774825 h 1774825"/>
                <a:gd name="connsiteX6" fmla="*/ 0 w 2438400"/>
                <a:gd name="connsiteY6" fmla="*/ 1484673 h 1774825"/>
                <a:gd name="connsiteX7" fmla="*/ 0 w 2438400"/>
                <a:gd name="connsiteY7" fmla="*/ 286384 h 1774825"/>
                <a:gd name="connsiteX8" fmla="*/ 290196 w 2438400"/>
                <a:gd name="connsiteY8" fmla="*/ 0 h 1774825"/>
                <a:gd name="connsiteX9" fmla="*/ 471488 w 2438400"/>
                <a:gd name="connsiteY9" fmla="*/ 425450 h 1774825"/>
                <a:gd name="connsiteX10" fmla="*/ 471488 w 2438400"/>
                <a:gd name="connsiteY10" fmla="*/ 598488 h 1774825"/>
                <a:gd name="connsiteX11" fmla="*/ 1971676 w 2438400"/>
                <a:gd name="connsiteY11" fmla="*/ 598488 h 1774825"/>
                <a:gd name="connsiteX12" fmla="*/ 1971676 w 2438400"/>
                <a:gd name="connsiteY12" fmla="*/ 425450 h 1774825"/>
                <a:gd name="connsiteX13" fmla="*/ 471488 w 2438400"/>
                <a:gd name="connsiteY13" fmla="*/ 425450 h 1774825"/>
                <a:gd name="connsiteX14" fmla="*/ 471488 w 2438400"/>
                <a:gd name="connsiteY14" fmla="*/ 801688 h 1774825"/>
                <a:gd name="connsiteX15" fmla="*/ 471488 w 2438400"/>
                <a:gd name="connsiteY15" fmla="*/ 971551 h 1774825"/>
                <a:gd name="connsiteX16" fmla="*/ 1971676 w 2438400"/>
                <a:gd name="connsiteY16" fmla="*/ 971551 h 1774825"/>
                <a:gd name="connsiteX17" fmla="*/ 1971676 w 2438400"/>
                <a:gd name="connsiteY17" fmla="*/ 801688 h 1774825"/>
                <a:gd name="connsiteX18" fmla="*/ 471488 w 2438400"/>
                <a:gd name="connsiteY18" fmla="*/ 801688 h 1774825"/>
                <a:gd name="connsiteX19" fmla="*/ 471488 w 2438400"/>
                <a:gd name="connsiteY19" fmla="*/ 1174750 h 1774825"/>
                <a:gd name="connsiteX20" fmla="*/ 471488 w 2438400"/>
                <a:gd name="connsiteY20" fmla="*/ 1347788 h 1774825"/>
                <a:gd name="connsiteX21" fmla="*/ 1971676 w 2438400"/>
                <a:gd name="connsiteY21" fmla="*/ 1347788 h 1774825"/>
                <a:gd name="connsiteX22" fmla="*/ 1971676 w 2438400"/>
                <a:gd name="connsiteY22" fmla="*/ 1174750 h 1774825"/>
                <a:gd name="connsiteX23" fmla="*/ 471488 w 2438400"/>
                <a:gd name="connsiteY23" fmla="*/ 1174750 h 177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oup 18"/>
          <p:cNvGrpSpPr>
            <a:grpSpLocks noChangeAspect="1"/>
          </p:cNvGrpSpPr>
          <p:nvPr/>
        </p:nvGrpSpPr>
        <p:grpSpPr bwMode="auto">
          <a:xfrm>
            <a:off x="7085165" y="3736037"/>
            <a:ext cx="547064" cy="474123"/>
            <a:chOff x="3525" y="1887"/>
            <a:chExt cx="630" cy="546"/>
          </a:xfrm>
          <a:solidFill>
            <a:srgbClr val="D7D7D7"/>
          </a:solidFill>
          <a:effectLst/>
        </p:grpSpPr>
        <p:sp>
          <p:nvSpPr>
            <p:cNvPr id="53" name="Freeform 19"/>
            <p:cNvSpPr/>
            <p:nvPr/>
          </p:nvSpPr>
          <p:spPr bwMode="auto">
            <a:xfrm>
              <a:off x="3623" y="2117"/>
              <a:ext cx="129" cy="227"/>
            </a:xfrm>
            <a:custGeom>
              <a:avLst/>
              <a:gdLst>
                <a:gd name="T0" fmla="*/ 4 w 54"/>
                <a:gd name="T1" fmla="*/ 95 h 95"/>
                <a:gd name="T2" fmla="*/ 49 w 54"/>
                <a:gd name="T3" fmla="*/ 95 h 95"/>
                <a:gd name="T4" fmla="*/ 54 w 54"/>
                <a:gd name="T5" fmla="*/ 90 h 95"/>
                <a:gd name="T6" fmla="*/ 54 w 54"/>
                <a:gd name="T7" fmla="*/ 4 h 95"/>
                <a:gd name="T8" fmla="*/ 49 w 54"/>
                <a:gd name="T9" fmla="*/ 0 h 95"/>
                <a:gd name="T10" fmla="*/ 4 w 54"/>
                <a:gd name="T11" fmla="*/ 0 h 95"/>
                <a:gd name="T12" fmla="*/ 0 w 54"/>
                <a:gd name="T13" fmla="*/ 4 h 95"/>
                <a:gd name="T14" fmla="*/ 0 w 54"/>
                <a:gd name="T15" fmla="*/ 90 h 95"/>
                <a:gd name="T16" fmla="*/ 4 w 54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5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54" name="Freeform 20"/>
            <p:cNvSpPr/>
            <p:nvPr/>
          </p:nvSpPr>
          <p:spPr bwMode="auto">
            <a:xfrm>
              <a:off x="3809" y="2033"/>
              <a:ext cx="129" cy="311"/>
            </a:xfrm>
            <a:custGeom>
              <a:avLst/>
              <a:gdLst>
                <a:gd name="T0" fmla="*/ 5 w 54"/>
                <a:gd name="T1" fmla="*/ 130 h 130"/>
                <a:gd name="T2" fmla="*/ 50 w 54"/>
                <a:gd name="T3" fmla="*/ 130 h 130"/>
                <a:gd name="T4" fmla="*/ 54 w 54"/>
                <a:gd name="T5" fmla="*/ 125 h 130"/>
                <a:gd name="T6" fmla="*/ 54 w 54"/>
                <a:gd name="T7" fmla="*/ 5 h 130"/>
                <a:gd name="T8" fmla="*/ 50 w 54"/>
                <a:gd name="T9" fmla="*/ 0 h 130"/>
                <a:gd name="T10" fmla="*/ 5 w 54"/>
                <a:gd name="T11" fmla="*/ 0 h 130"/>
                <a:gd name="T12" fmla="*/ 0 w 54"/>
                <a:gd name="T13" fmla="*/ 5 h 130"/>
                <a:gd name="T14" fmla="*/ 0 w 54"/>
                <a:gd name="T15" fmla="*/ 125 h 130"/>
                <a:gd name="T16" fmla="*/ 5 w 54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30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55" name="Freeform 21"/>
            <p:cNvSpPr/>
            <p:nvPr/>
          </p:nvSpPr>
          <p:spPr bwMode="auto">
            <a:xfrm>
              <a:off x="3997" y="1964"/>
              <a:ext cx="129" cy="380"/>
            </a:xfrm>
            <a:custGeom>
              <a:avLst/>
              <a:gdLst>
                <a:gd name="T0" fmla="*/ 4 w 54"/>
                <a:gd name="T1" fmla="*/ 159 h 159"/>
                <a:gd name="T2" fmla="*/ 49 w 54"/>
                <a:gd name="T3" fmla="*/ 159 h 159"/>
                <a:gd name="T4" fmla="*/ 54 w 54"/>
                <a:gd name="T5" fmla="*/ 154 h 159"/>
                <a:gd name="T6" fmla="*/ 54 w 54"/>
                <a:gd name="T7" fmla="*/ 5 h 159"/>
                <a:gd name="T8" fmla="*/ 49 w 54"/>
                <a:gd name="T9" fmla="*/ 0 h 159"/>
                <a:gd name="T10" fmla="*/ 4 w 54"/>
                <a:gd name="T11" fmla="*/ 0 h 159"/>
                <a:gd name="T12" fmla="*/ 0 w 54"/>
                <a:gd name="T13" fmla="*/ 5 h 159"/>
                <a:gd name="T14" fmla="*/ 0 w 54"/>
                <a:gd name="T15" fmla="*/ 154 h 159"/>
                <a:gd name="T16" fmla="*/ 4 w 54"/>
                <a:gd name="T1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59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56" name="Freeform 22"/>
            <p:cNvSpPr/>
            <p:nvPr/>
          </p:nvSpPr>
          <p:spPr bwMode="auto">
            <a:xfrm>
              <a:off x="3525" y="1887"/>
              <a:ext cx="630" cy="546"/>
            </a:xfrm>
            <a:custGeom>
              <a:avLst/>
              <a:gdLst>
                <a:gd name="T0" fmla="*/ 253 w 264"/>
                <a:gd name="T1" fmla="*/ 206 h 228"/>
                <a:gd name="T2" fmla="*/ 23 w 264"/>
                <a:gd name="T3" fmla="*/ 206 h 228"/>
                <a:gd name="T4" fmla="*/ 22 w 264"/>
                <a:gd name="T5" fmla="*/ 206 h 228"/>
                <a:gd name="T6" fmla="*/ 22 w 264"/>
                <a:gd name="T7" fmla="*/ 11 h 228"/>
                <a:gd name="T8" fmla="*/ 11 w 264"/>
                <a:gd name="T9" fmla="*/ 0 h 228"/>
                <a:gd name="T10" fmla="*/ 0 w 264"/>
                <a:gd name="T11" fmla="*/ 11 h 228"/>
                <a:gd name="T12" fmla="*/ 0 w 264"/>
                <a:gd name="T13" fmla="*/ 206 h 228"/>
                <a:gd name="T14" fmla="*/ 23 w 264"/>
                <a:gd name="T15" fmla="*/ 228 h 228"/>
                <a:gd name="T16" fmla="*/ 253 w 264"/>
                <a:gd name="T17" fmla="*/ 228 h 228"/>
                <a:gd name="T18" fmla="*/ 264 w 264"/>
                <a:gd name="T19" fmla="*/ 217 h 228"/>
                <a:gd name="T20" fmla="*/ 253 w 264"/>
                <a:gd name="T21" fmla="*/ 2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228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5013801" y="4859056"/>
            <a:ext cx="632144" cy="645214"/>
            <a:chOff x="3526102" y="915987"/>
            <a:chExt cx="560236" cy="472172"/>
          </a:xfrm>
          <a:solidFill>
            <a:srgbClr val="D7D7D7"/>
          </a:solidFill>
          <a:effectLst/>
        </p:grpSpPr>
        <p:sp>
          <p:nvSpPr>
            <p:cNvPr id="58" name="Freeform 5"/>
            <p:cNvSpPr/>
            <p:nvPr/>
          </p:nvSpPr>
          <p:spPr bwMode="auto">
            <a:xfrm>
              <a:off x="3526102" y="992809"/>
              <a:ext cx="370992" cy="249202"/>
            </a:xfrm>
            <a:custGeom>
              <a:avLst/>
              <a:gdLst>
                <a:gd name="T0" fmla="*/ 594 w 594"/>
                <a:gd name="T1" fmla="*/ 0 h 399"/>
                <a:gd name="T2" fmla="*/ 0 w 594"/>
                <a:gd name="T3" fmla="*/ 82 h 399"/>
                <a:gd name="T4" fmla="*/ 59 w 594"/>
                <a:gd name="T5" fmla="*/ 399 h 399"/>
                <a:gd name="T6" fmla="*/ 454 w 594"/>
                <a:gd name="T7" fmla="*/ 399 h 399"/>
                <a:gd name="T8" fmla="*/ 594 w 594"/>
                <a:gd name="T9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399">
                  <a:moveTo>
                    <a:pt x="594" y="0"/>
                  </a:moveTo>
                  <a:lnTo>
                    <a:pt x="0" y="82"/>
                  </a:lnTo>
                  <a:lnTo>
                    <a:pt x="59" y="399"/>
                  </a:lnTo>
                  <a:lnTo>
                    <a:pt x="454" y="399"/>
                  </a:lnTo>
                  <a:lnTo>
                    <a:pt x="5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6"/>
            <p:cNvSpPr/>
            <p:nvPr/>
          </p:nvSpPr>
          <p:spPr bwMode="auto">
            <a:xfrm>
              <a:off x="3569197" y="915987"/>
              <a:ext cx="517141" cy="382234"/>
            </a:xfrm>
            <a:custGeom>
              <a:avLst/>
              <a:gdLst>
                <a:gd name="T0" fmla="*/ 339 w 350"/>
                <a:gd name="T1" fmla="*/ 0 h 259"/>
                <a:gd name="T2" fmla="*/ 271 w 350"/>
                <a:gd name="T3" fmla="*/ 0 h 259"/>
                <a:gd name="T4" fmla="*/ 271 w 350"/>
                <a:gd name="T5" fmla="*/ 0 h 259"/>
                <a:gd name="T6" fmla="*/ 269 w 350"/>
                <a:gd name="T7" fmla="*/ 1 h 259"/>
                <a:gd name="T8" fmla="*/ 267 w 350"/>
                <a:gd name="T9" fmla="*/ 1 h 259"/>
                <a:gd name="T10" fmla="*/ 265 w 350"/>
                <a:gd name="T11" fmla="*/ 2 h 259"/>
                <a:gd name="T12" fmla="*/ 264 w 350"/>
                <a:gd name="T13" fmla="*/ 3 h 259"/>
                <a:gd name="T14" fmla="*/ 263 w 350"/>
                <a:gd name="T15" fmla="*/ 5 h 259"/>
                <a:gd name="T16" fmla="*/ 261 w 350"/>
                <a:gd name="T17" fmla="*/ 7 h 259"/>
                <a:gd name="T18" fmla="*/ 261 w 350"/>
                <a:gd name="T19" fmla="*/ 7 h 259"/>
                <a:gd name="T20" fmla="*/ 176 w 350"/>
                <a:gd name="T21" fmla="*/ 238 h 259"/>
                <a:gd name="T22" fmla="*/ 10 w 350"/>
                <a:gd name="T23" fmla="*/ 238 h 259"/>
                <a:gd name="T24" fmla="*/ 0 w 350"/>
                <a:gd name="T25" fmla="*/ 248 h 259"/>
                <a:gd name="T26" fmla="*/ 10 w 350"/>
                <a:gd name="T27" fmla="*/ 259 h 259"/>
                <a:gd name="T28" fmla="*/ 184 w 350"/>
                <a:gd name="T29" fmla="*/ 259 h 259"/>
                <a:gd name="T30" fmla="*/ 187 w 350"/>
                <a:gd name="T31" fmla="*/ 258 h 259"/>
                <a:gd name="T32" fmla="*/ 188 w 350"/>
                <a:gd name="T33" fmla="*/ 258 h 259"/>
                <a:gd name="T34" fmla="*/ 191 w 350"/>
                <a:gd name="T35" fmla="*/ 256 h 259"/>
                <a:gd name="T36" fmla="*/ 191 w 350"/>
                <a:gd name="T37" fmla="*/ 255 h 259"/>
                <a:gd name="T38" fmla="*/ 193 w 350"/>
                <a:gd name="T39" fmla="*/ 253 h 259"/>
                <a:gd name="T40" fmla="*/ 194 w 350"/>
                <a:gd name="T41" fmla="*/ 252 h 259"/>
                <a:gd name="T42" fmla="*/ 194 w 350"/>
                <a:gd name="T43" fmla="*/ 252 h 259"/>
                <a:gd name="T44" fmla="*/ 279 w 350"/>
                <a:gd name="T45" fmla="*/ 21 h 259"/>
                <a:gd name="T46" fmla="*/ 339 w 350"/>
                <a:gd name="T47" fmla="*/ 21 h 259"/>
                <a:gd name="T48" fmla="*/ 350 w 350"/>
                <a:gd name="T49" fmla="*/ 11 h 259"/>
                <a:gd name="T50" fmla="*/ 339 w 350"/>
                <a:gd name="T51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50" h="259">
                  <a:moveTo>
                    <a:pt x="339" y="0"/>
                  </a:moveTo>
                  <a:cubicBezTo>
                    <a:pt x="271" y="0"/>
                    <a:pt x="271" y="0"/>
                    <a:pt x="271" y="0"/>
                  </a:cubicBezTo>
                  <a:cubicBezTo>
                    <a:pt x="271" y="0"/>
                    <a:pt x="271" y="0"/>
                    <a:pt x="271" y="0"/>
                  </a:cubicBezTo>
                  <a:cubicBezTo>
                    <a:pt x="270" y="0"/>
                    <a:pt x="269" y="1"/>
                    <a:pt x="269" y="1"/>
                  </a:cubicBezTo>
                  <a:cubicBezTo>
                    <a:pt x="268" y="1"/>
                    <a:pt x="267" y="1"/>
                    <a:pt x="267" y="1"/>
                  </a:cubicBezTo>
                  <a:cubicBezTo>
                    <a:pt x="266" y="1"/>
                    <a:pt x="266" y="2"/>
                    <a:pt x="265" y="2"/>
                  </a:cubicBezTo>
                  <a:cubicBezTo>
                    <a:pt x="265" y="3"/>
                    <a:pt x="264" y="3"/>
                    <a:pt x="264" y="3"/>
                  </a:cubicBezTo>
                  <a:cubicBezTo>
                    <a:pt x="263" y="4"/>
                    <a:pt x="263" y="4"/>
                    <a:pt x="263" y="5"/>
                  </a:cubicBezTo>
                  <a:cubicBezTo>
                    <a:pt x="262" y="6"/>
                    <a:pt x="262" y="6"/>
                    <a:pt x="261" y="7"/>
                  </a:cubicBezTo>
                  <a:cubicBezTo>
                    <a:pt x="261" y="7"/>
                    <a:pt x="261" y="7"/>
                    <a:pt x="261" y="7"/>
                  </a:cubicBezTo>
                  <a:cubicBezTo>
                    <a:pt x="176" y="238"/>
                    <a:pt x="176" y="238"/>
                    <a:pt x="176" y="238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4" y="238"/>
                    <a:pt x="0" y="243"/>
                    <a:pt x="0" y="248"/>
                  </a:cubicBezTo>
                  <a:cubicBezTo>
                    <a:pt x="0" y="254"/>
                    <a:pt x="4" y="259"/>
                    <a:pt x="10" y="259"/>
                  </a:cubicBezTo>
                  <a:cubicBezTo>
                    <a:pt x="184" y="259"/>
                    <a:pt x="184" y="259"/>
                    <a:pt x="184" y="259"/>
                  </a:cubicBezTo>
                  <a:cubicBezTo>
                    <a:pt x="185" y="259"/>
                    <a:pt x="186" y="259"/>
                    <a:pt x="187" y="258"/>
                  </a:cubicBezTo>
                  <a:cubicBezTo>
                    <a:pt x="188" y="258"/>
                    <a:pt x="188" y="258"/>
                    <a:pt x="188" y="258"/>
                  </a:cubicBezTo>
                  <a:cubicBezTo>
                    <a:pt x="189" y="257"/>
                    <a:pt x="190" y="257"/>
                    <a:pt x="191" y="256"/>
                  </a:cubicBezTo>
                  <a:cubicBezTo>
                    <a:pt x="191" y="256"/>
                    <a:pt x="191" y="256"/>
                    <a:pt x="191" y="255"/>
                  </a:cubicBezTo>
                  <a:cubicBezTo>
                    <a:pt x="192" y="255"/>
                    <a:pt x="193" y="254"/>
                    <a:pt x="193" y="253"/>
                  </a:cubicBezTo>
                  <a:cubicBezTo>
                    <a:pt x="193" y="253"/>
                    <a:pt x="193" y="253"/>
                    <a:pt x="194" y="252"/>
                  </a:cubicBezTo>
                  <a:cubicBezTo>
                    <a:pt x="194" y="252"/>
                    <a:pt x="194" y="252"/>
                    <a:pt x="194" y="252"/>
                  </a:cubicBezTo>
                  <a:cubicBezTo>
                    <a:pt x="279" y="21"/>
                    <a:pt x="279" y="21"/>
                    <a:pt x="279" y="21"/>
                  </a:cubicBezTo>
                  <a:cubicBezTo>
                    <a:pt x="339" y="21"/>
                    <a:pt x="339" y="21"/>
                    <a:pt x="339" y="21"/>
                  </a:cubicBezTo>
                  <a:cubicBezTo>
                    <a:pt x="345" y="21"/>
                    <a:pt x="350" y="17"/>
                    <a:pt x="350" y="11"/>
                  </a:cubicBezTo>
                  <a:cubicBezTo>
                    <a:pt x="350" y="5"/>
                    <a:pt x="345" y="0"/>
                    <a:pt x="33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Oval 7"/>
            <p:cNvSpPr>
              <a:spLocks noChangeArrowheads="1"/>
            </p:cNvSpPr>
            <p:nvPr/>
          </p:nvSpPr>
          <p:spPr bwMode="auto">
            <a:xfrm>
              <a:off x="3586685" y="1317583"/>
              <a:ext cx="71201" cy="70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Oval 8"/>
            <p:cNvSpPr>
              <a:spLocks noChangeArrowheads="1"/>
            </p:cNvSpPr>
            <p:nvPr/>
          </p:nvSpPr>
          <p:spPr bwMode="auto">
            <a:xfrm>
              <a:off x="3772805" y="1317583"/>
              <a:ext cx="71201" cy="70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62" name="文本框 22"/>
          <p:cNvSpPr txBox="1">
            <a:spLocks noChangeArrowheads="1"/>
          </p:cNvSpPr>
          <p:nvPr/>
        </p:nvSpPr>
        <p:spPr bwMode="auto">
          <a:xfrm>
            <a:off x="1775962" y="3366372"/>
            <a:ext cx="2172786" cy="1138773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000" b="1" dirty="0" smtClean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文本框 22"/>
          <p:cNvSpPr txBox="1">
            <a:spLocks noChangeArrowheads="1"/>
          </p:cNvSpPr>
          <p:nvPr/>
        </p:nvSpPr>
        <p:spPr bwMode="auto">
          <a:xfrm>
            <a:off x="2246440" y="1474133"/>
            <a:ext cx="2172786" cy="1138773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000" b="1" dirty="0" smtClean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4" name="文本框 22"/>
          <p:cNvSpPr txBox="1">
            <a:spLocks noChangeArrowheads="1"/>
          </p:cNvSpPr>
          <p:nvPr/>
        </p:nvSpPr>
        <p:spPr bwMode="auto">
          <a:xfrm>
            <a:off x="2451601" y="5304562"/>
            <a:ext cx="2172786" cy="1138773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000" b="1" dirty="0" smtClean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5" name="文本框 22"/>
          <p:cNvSpPr txBox="1">
            <a:spLocks noChangeArrowheads="1"/>
          </p:cNvSpPr>
          <p:nvPr/>
        </p:nvSpPr>
        <p:spPr bwMode="auto">
          <a:xfrm>
            <a:off x="7331778" y="1406374"/>
            <a:ext cx="2172786" cy="1138773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000" b="1" dirty="0" smtClean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6" name="文本框 22"/>
          <p:cNvSpPr txBox="1">
            <a:spLocks noChangeArrowheads="1"/>
          </p:cNvSpPr>
          <p:nvPr/>
        </p:nvSpPr>
        <p:spPr bwMode="auto">
          <a:xfrm>
            <a:off x="8070405" y="3293430"/>
            <a:ext cx="2172786" cy="1138773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000" b="1" dirty="0" smtClean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7" name="文本框 22"/>
          <p:cNvSpPr txBox="1">
            <a:spLocks noChangeArrowheads="1"/>
          </p:cNvSpPr>
          <p:nvPr/>
        </p:nvSpPr>
        <p:spPr bwMode="auto">
          <a:xfrm>
            <a:off x="7543666" y="5209629"/>
            <a:ext cx="2172786" cy="1138773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000" b="1" dirty="0" smtClean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85162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1" grpId="1" bldLvl="0" animBg="1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84"/>
          <p:cNvSpPr>
            <a:spLocks noEditPoints="1"/>
          </p:cNvSpPr>
          <p:nvPr/>
        </p:nvSpPr>
        <p:spPr bwMode="auto">
          <a:xfrm>
            <a:off x="429987" y="1071018"/>
            <a:ext cx="742179" cy="1015365"/>
          </a:xfrm>
          <a:custGeom>
            <a:avLst/>
            <a:gdLst>
              <a:gd name="T0" fmla="*/ 2147483646 w 50"/>
              <a:gd name="T1" fmla="*/ 2147483646 h 71"/>
              <a:gd name="T2" fmla="*/ 2147483646 w 50"/>
              <a:gd name="T3" fmla="*/ 2147483646 h 71"/>
              <a:gd name="T4" fmla="*/ 2147483646 w 50"/>
              <a:gd name="T5" fmla="*/ 2147483646 h 71"/>
              <a:gd name="T6" fmla="*/ 2147483646 w 50"/>
              <a:gd name="T7" fmla="*/ 2147483646 h 71"/>
              <a:gd name="T8" fmla="*/ 2147483646 w 50"/>
              <a:gd name="T9" fmla="*/ 2147483646 h 71"/>
              <a:gd name="T10" fmla="*/ 2147483646 w 50"/>
              <a:gd name="T11" fmla="*/ 2147483646 h 71"/>
              <a:gd name="T12" fmla="*/ 2147483646 w 50"/>
              <a:gd name="T13" fmla="*/ 2147483646 h 71"/>
              <a:gd name="T14" fmla="*/ 2147483646 w 50"/>
              <a:gd name="T15" fmla="*/ 2147483646 h 71"/>
              <a:gd name="T16" fmla="*/ 2147483646 w 50"/>
              <a:gd name="T17" fmla="*/ 2147483646 h 71"/>
              <a:gd name="T18" fmla="*/ 2147483646 w 50"/>
              <a:gd name="T19" fmla="*/ 2147483646 h 71"/>
              <a:gd name="T20" fmla="*/ 2147483646 w 50"/>
              <a:gd name="T21" fmla="*/ 2147483646 h 71"/>
              <a:gd name="T22" fmla="*/ 2147483646 w 50"/>
              <a:gd name="T23" fmla="*/ 2147483646 h 71"/>
              <a:gd name="T24" fmla="*/ 2147483646 w 50"/>
              <a:gd name="T25" fmla="*/ 2147483646 h 71"/>
              <a:gd name="T26" fmla="*/ 2147483646 w 50"/>
              <a:gd name="T27" fmla="*/ 2147483646 h 71"/>
              <a:gd name="T28" fmla="*/ 2147483646 w 50"/>
              <a:gd name="T29" fmla="*/ 2147483646 h 71"/>
              <a:gd name="T30" fmla="*/ 2147483646 w 50"/>
              <a:gd name="T31" fmla="*/ 2147483646 h 71"/>
              <a:gd name="T32" fmla="*/ 2147483646 w 50"/>
              <a:gd name="T33" fmla="*/ 2147483646 h 71"/>
              <a:gd name="T34" fmla="*/ 2147483646 w 50"/>
              <a:gd name="T35" fmla="*/ 2147483646 h 71"/>
              <a:gd name="T36" fmla="*/ 2147483646 w 50"/>
              <a:gd name="T37" fmla="*/ 2147483646 h 71"/>
              <a:gd name="T38" fmla="*/ 2147483646 w 50"/>
              <a:gd name="T39" fmla="*/ 2147483646 h 71"/>
              <a:gd name="T40" fmla="*/ 2147483646 w 50"/>
              <a:gd name="T41" fmla="*/ 2147483646 h 71"/>
              <a:gd name="T42" fmla="*/ 2147483646 w 50"/>
              <a:gd name="T43" fmla="*/ 2147483646 h 71"/>
              <a:gd name="T44" fmla="*/ 2147483646 w 50"/>
              <a:gd name="T45" fmla="*/ 2147483646 h 71"/>
              <a:gd name="T46" fmla="*/ 2147483646 w 50"/>
              <a:gd name="T47" fmla="*/ 2147483646 h 71"/>
              <a:gd name="T48" fmla="*/ 2147483646 w 50"/>
              <a:gd name="T49" fmla="*/ 2147483646 h 71"/>
              <a:gd name="T50" fmla="*/ 2147483646 w 50"/>
              <a:gd name="T51" fmla="*/ 2147483646 h 71"/>
              <a:gd name="T52" fmla="*/ 2147483646 w 50"/>
              <a:gd name="T53" fmla="*/ 2147483646 h 71"/>
              <a:gd name="T54" fmla="*/ 2147483646 w 50"/>
              <a:gd name="T55" fmla="*/ 2147483646 h 71"/>
              <a:gd name="T56" fmla="*/ 2147483646 w 50"/>
              <a:gd name="T57" fmla="*/ 2147483646 h 71"/>
              <a:gd name="T58" fmla="*/ 2147483646 w 50"/>
              <a:gd name="T59" fmla="*/ 2147483646 h 71"/>
              <a:gd name="T60" fmla="*/ 2147483646 w 50"/>
              <a:gd name="T61" fmla="*/ 2147483646 h 71"/>
              <a:gd name="T62" fmla="*/ 2147483646 w 50"/>
              <a:gd name="T63" fmla="*/ 2147483646 h 71"/>
              <a:gd name="T64" fmla="*/ 2147483646 w 50"/>
              <a:gd name="T65" fmla="*/ 2147483646 h 7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50" h="71">
                <a:moveTo>
                  <a:pt x="36" y="47"/>
                </a:moveTo>
                <a:cubicBezTo>
                  <a:pt x="36" y="49"/>
                  <a:pt x="36" y="49"/>
                  <a:pt x="36" y="49"/>
                </a:cubicBezTo>
                <a:cubicBezTo>
                  <a:pt x="37" y="50"/>
                  <a:pt x="38" y="51"/>
                  <a:pt x="38" y="52"/>
                </a:cubicBezTo>
                <a:cubicBezTo>
                  <a:pt x="38" y="52"/>
                  <a:pt x="38" y="52"/>
                  <a:pt x="38" y="52"/>
                </a:cubicBezTo>
                <a:cubicBezTo>
                  <a:pt x="38" y="53"/>
                  <a:pt x="37" y="55"/>
                  <a:pt x="36" y="55"/>
                </a:cubicBezTo>
                <a:cubicBezTo>
                  <a:pt x="14" y="55"/>
                  <a:pt x="14" y="55"/>
                  <a:pt x="14" y="55"/>
                </a:cubicBezTo>
                <a:cubicBezTo>
                  <a:pt x="13" y="55"/>
                  <a:pt x="11" y="53"/>
                  <a:pt x="11" y="52"/>
                </a:cubicBezTo>
                <a:cubicBezTo>
                  <a:pt x="11" y="52"/>
                  <a:pt x="11" y="52"/>
                  <a:pt x="11" y="52"/>
                </a:cubicBezTo>
                <a:cubicBezTo>
                  <a:pt x="11" y="51"/>
                  <a:pt x="12" y="50"/>
                  <a:pt x="14" y="49"/>
                </a:cubicBezTo>
                <a:cubicBezTo>
                  <a:pt x="14" y="47"/>
                  <a:pt x="14" y="47"/>
                  <a:pt x="14" y="47"/>
                </a:cubicBezTo>
                <a:cubicBezTo>
                  <a:pt x="10" y="45"/>
                  <a:pt x="6" y="43"/>
                  <a:pt x="4" y="39"/>
                </a:cubicBezTo>
                <a:cubicBezTo>
                  <a:pt x="4" y="39"/>
                  <a:pt x="4" y="39"/>
                  <a:pt x="4" y="39"/>
                </a:cubicBezTo>
                <a:cubicBezTo>
                  <a:pt x="1" y="35"/>
                  <a:pt x="0" y="30"/>
                  <a:pt x="0" y="25"/>
                </a:cubicBezTo>
                <a:cubicBezTo>
                  <a:pt x="0" y="18"/>
                  <a:pt x="3" y="12"/>
                  <a:pt x="7" y="7"/>
                </a:cubicBezTo>
                <a:cubicBezTo>
                  <a:pt x="12" y="3"/>
                  <a:pt x="18" y="0"/>
                  <a:pt x="25" y="0"/>
                </a:cubicBezTo>
                <a:cubicBezTo>
                  <a:pt x="32" y="0"/>
                  <a:pt x="38" y="3"/>
                  <a:pt x="43" y="7"/>
                </a:cubicBezTo>
                <a:cubicBezTo>
                  <a:pt x="47" y="12"/>
                  <a:pt x="50" y="18"/>
                  <a:pt x="50" y="25"/>
                </a:cubicBezTo>
                <a:cubicBezTo>
                  <a:pt x="50" y="30"/>
                  <a:pt x="48" y="35"/>
                  <a:pt x="46" y="39"/>
                </a:cubicBezTo>
                <a:cubicBezTo>
                  <a:pt x="46" y="39"/>
                  <a:pt x="46" y="39"/>
                  <a:pt x="46" y="39"/>
                </a:cubicBezTo>
                <a:cubicBezTo>
                  <a:pt x="43" y="43"/>
                  <a:pt x="40" y="45"/>
                  <a:pt x="36" y="47"/>
                </a:cubicBezTo>
                <a:close/>
                <a:moveTo>
                  <a:pt x="30" y="67"/>
                </a:moveTo>
                <a:cubicBezTo>
                  <a:pt x="30" y="69"/>
                  <a:pt x="28" y="71"/>
                  <a:pt x="25" y="71"/>
                </a:cubicBezTo>
                <a:cubicBezTo>
                  <a:pt x="22" y="71"/>
                  <a:pt x="20" y="69"/>
                  <a:pt x="19" y="67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7"/>
                  <a:pt x="11" y="66"/>
                  <a:pt x="11" y="64"/>
                </a:cubicBezTo>
                <a:cubicBezTo>
                  <a:pt x="11" y="64"/>
                  <a:pt x="11" y="64"/>
                  <a:pt x="11" y="64"/>
                </a:cubicBezTo>
                <a:cubicBezTo>
                  <a:pt x="11" y="63"/>
                  <a:pt x="13" y="62"/>
                  <a:pt x="14" y="62"/>
                </a:cubicBezTo>
                <a:cubicBezTo>
                  <a:pt x="36" y="62"/>
                  <a:pt x="36" y="62"/>
                  <a:pt x="36" y="62"/>
                </a:cubicBezTo>
                <a:cubicBezTo>
                  <a:pt x="37" y="62"/>
                  <a:pt x="38" y="63"/>
                  <a:pt x="38" y="64"/>
                </a:cubicBezTo>
                <a:cubicBezTo>
                  <a:pt x="38" y="64"/>
                  <a:pt x="38" y="64"/>
                  <a:pt x="38" y="64"/>
                </a:cubicBezTo>
                <a:cubicBezTo>
                  <a:pt x="38" y="66"/>
                  <a:pt x="37" y="67"/>
                  <a:pt x="36" y="67"/>
                </a:cubicBezTo>
                <a:cubicBezTo>
                  <a:pt x="30" y="67"/>
                  <a:pt x="30" y="67"/>
                  <a:pt x="30" y="67"/>
                </a:cubicBezTo>
                <a:close/>
                <a:moveTo>
                  <a:pt x="20" y="10"/>
                </a:moveTo>
                <a:cubicBezTo>
                  <a:pt x="16" y="27"/>
                  <a:pt x="16" y="27"/>
                  <a:pt x="16" y="27"/>
                </a:cubicBezTo>
                <a:cubicBezTo>
                  <a:pt x="28" y="28"/>
                  <a:pt x="28" y="28"/>
                  <a:pt x="28" y="28"/>
                </a:cubicBezTo>
                <a:cubicBezTo>
                  <a:pt x="23" y="40"/>
                  <a:pt x="23" y="40"/>
                  <a:pt x="23" y="40"/>
                </a:cubicBezTo>
                <a:cubicBezTo>
                  <a:pt x="36" y="26"/>
                  <a:pt x="36" y="26"/>
                  <a:pt x="36" y="26"/>
                </a:cubicBezTo>
                <a:cubicBezTo>
                  <a:pt x="27" y="23"/>
                  <a:pt x="27" y="23"/>
                  <a:pt x="27" y="23"/>
                </a:cubicBezTo>
                <a:cubicBezTo>
                  <a:pt x="32" y="14"/>
                  <a:pt x="32" y="14"/>
                  <a:pt x="32" y="14"/>
                </a:cubicBezTo>
                <a:cubicBezTo>
                  <a:pt x="20" y="10"/>
                  <a:pt x="20" y="10"/>
                  <a:pt x="20" y="10"/>
                </a:cubicBezTo>
                <a:close/>
                <a:moveTo>
                  <a:pt x="14" y="55"/>
                </a:moveTo>
                <a:cubicBezTo>
                  <a:pt x="36" y="55"/>
                  <a:pt x="36" y="55"/>
                  <a:pt x="36" y="55"/>
                </a:cubicBezTo>
                <a:cubicBezTo>
                  <a:pt x="37" y="55"/>
                  <a:pt x="38" y="57"/>
                  <a:pt x="38" y="58"/>
                </a:cubicBezTo>
                <a:cubicBezTo>
                  <a:pt x="38" y="58"/>
                  <a:pt x="38" y="58"/>
                  <a:pt x="38" y="58"/>
                </a:cubicBezTo>
                <a:cubicBezTo>
                  <a:pt x="38" y="60"/>
                  <a:pt x="37" y="61"/>
                  <a:pt x="36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3" y="61"/>
                  <a:pt x="11" y="60"/>
                  <a:pt x="11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11" y="57"/>
                  <a:pt x="13" y="55"/>
                  <a:pt x="14" y="55"/>
                </a:cubicBezTo>
                <a:close/>
                <a:moveTo>
                  <a:pt x="31" y="49"/>
                </a:moveTo>
                <a:cubicBezTo>
                  <a:pt x="31" y="46"/>
                  <a:pt x="31" y="46"/>
                  <a:pt x="31" y="46"/>
                </a:cubicBezTo>
                <a:cubicBezTo>
                  <a:pt x="31" y="44"/>
                  <a:pt x="31" y="44"/>
                  <a:pt x="31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36" y="42"/>
                  <a:pt x="39" y="39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4" y="33"/>
                  <a:pt x="45" y="29"/>
                  <a:pt x="45" y="25"/>
                </a:cubicBezTo>
                <a:cubicBezTo>
                  <a:pt x="45" y="19"/>
                  <a:pt x="43" y="14"/>
                  <a:pt x="39" y="11"/>
                </a:cubicBezTo>
                <a:cubicBezTo>
                  <a:pt x="35" y="7"/>
                  <a:pt x="30" y="5"/>
                  <a:pt x="25" y="5"/>
                </a:cubicBezTo>
                <a:cubicBezTo>
                  <a:pt x="19" y="5"/>
                  <a:pt x="14" y="7"/>
                  <a:pt x="11" y="11"/>
                </a:cubicBezTo>
                <a:cubicBezTo>
                  <a:pt x="7" y="14"/>
                  <a:pt x="5" y="19"/>
                  <a:pt x="5" y="25"/>
                </a:cubicBezTo>
                <a:cubicBezTo>
                  <a:pt x="5" y="29"/>
                  <a:pt x="6" y="33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10" y="39"/>
                  <a:pt x="14" y="42"/>
                  <a:pt x="17" y="43"/>
                </a:cubicBezTo>
                <a:cubicBezTo>
                  <a:pt x="19" y="44"/>
                  <a:pt x="19" y="44"/>
                  <a:pt x="19" y="44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9"/>
                  <a:pt x="19" y="49"/>
                  <a:pt x="19" y="49"/>
                </a:cubicBezTo>
                <a:lnTo>
                  <a:pt x="31" y="49"/>
                </a:lnTo>
                <a:close/>
              </a:path>
            </a:pathLst>
          </a:custGeom>
          <a:solidFill>
            <a:srgbClr val="CB2E2E"/>
          </a:solidFill>
          <a:ln>
            <a:noFill/>
          </a:ln>
          <a:extLst/>
        </p:spPr>
        <p:txBody>
          <a:bodyPr/>
          <a:lstStyle/>
          <a:p>
            <a:endParaRPr lang="zh-CN" altLang="en-US"/>
          </a:p>
        </p:txBody>
      </p:sp>
      <p:sp>
        <p:nvSpPr>
          <p:cNvPr id="3" name="Freeform 192"/>
          <p:cNvSpPr>
            <a:spLocks noEditPoints="1"/>
          </p:cNvSpPr>
          <p:nvPr/>
        </p:nvSpPr>
        <p:spPr bwMode="auto">
          <a:xfrm>
            <a:off x="1085352" y="2217012"/>
            <a:ext cx="1744662" cy="4122737"/>
          </a:xfrm>
          <a:custGeom>
            <a:avLst/>
            <a:gdLst>
              <a:gd name="T0" fmla="*/ 625 w 693"/>
              <a:gd name="T1" fmla="*/ 1522 h 1641"/>
              <a:gd name="T2" fmla="*/ 520 w 693"/>
              <a:gd name="T3" fmla="*/ 985 h 1641"/>
              <a:gd name="T4" fmla="*/ 498 w 693"/>
              <a:gd name="T5" fmla="*/ 789 h 1641"/>
              <a:gd name="T6" fmla="*/ 532 w 693"/>
              <a:gd name="T7" fmla="*/ 760 h 1641"/>
              <a:gd name="T8" fmla="*/ 571 w 693"/>
              <a:gd name="T9" fmla="*/ 506 h 1641"/>
              <a:gd name="T10" fmla="*/ 505 w 693"/>
              <a:gd name="T11" fmla="*/ 282 h 1641"/>
              <a:gd name="T12" fmla="*/ 394 w 693"/>
              <a:gd name="T13" fmla="*/ 243 h 1641"/>
              <a:gd name="T14" fmla="*/ 344 w 693"/>
              <a:gd name="T15" fmla="*/ 214 h 1641"/>
              <a:gd name="T16" fmla="*/ 341 w 693"/>
              <a:gd name="T17" fmla="*/ 204 h 1641"/>
              <a:gd name="T18" fmla="*/ 354 w 693"/>
              <a:gd name="T19" fmla="*/ 65 h 1641"/>
              <a:gd name="T20" fmla="*/ 313 w 693"/>
              <a:gd name="T21" fmla="*/ 0 h 1641"/>
              <a:gd name="T22" fmla="*/ 228 w 693"/>
              <a:gd name="T23" fmla="*/ 24 h 1641"/>
              <a:gd name="T24" fmla="*/ 214 w 693"/>
              <a:gd name="T25" fmla="*/ 121 h 1641"/>
              <a:gd name="T26" fmla="*/ 240 w 693"/>
              <a:gd name="T27" fmla="*/ 200 h 1641"/>
              <a:gd name="T28" fmla="*/ 240 w 693"/>
              <a:gd name="T29" fmla="*/ 215 h 1641"/>
              <a:gd name="T30" fmla="*/ 147 w 693"/>
              <a:gd name="T31" fmla="*/ 272 h 1641"/>
              <a:gd name="T32" fmla="*/ 22 w 693"/>
              <a:gd name="T33" fmla="*/ 531 h 1641"/>
              <a:gd name="T34" fmla="*/ 113 w 693"/>
              <a:gd name="T35" fmla="*/ 777 h 1641"/>
              <a:gd name="T36" fmla="*/ 143 w 693"/>
              <a:gd name="T37" fmla="*/ 802 h 1641"/>
              <a:gd name="T38" fmla="*/ 220 w 693"/>
              <a:gd name="T39" fmla="*/ 1183 h 1641"/>
              <a:gd name="T40" fmla="*/ 267 w 693"/>
              <a:gd name="T41" fmla="*/ 1470 h 1641"/>
              <a:gd name="T42" fmla="*/ 231 w 693"/>
              <a:gd name="T43" fmla="*/ 1602 h 1641"/>
              <a:gd name="T44" fmla="*/ 343 w 693"/>
              <a:gd name="T45" fmla="*/ 1595 h 1641"/>
              <a:gd name="T46" fmla="*/ 351 w 693"/>
              <a:gd name="T47" fmla="*/ 1504 h 1641"/>
              <a:gd name="T48" fmla="*/ 342 w 693"/>
              <a:gd name="T49" fmla="*/ 1327 h 1641"/>
              <a:gd name="T50" fmla="*/ 334 w 693"/>
              <a:gd name="T51" fmla="*/ 1168 h 1641"/>
              <a:gd name="T52" fmla="*/ 372 w 693"/>
              <a:gd name="T53" fmla="*/ 991 h 1641"/>
              <a:gd name="T54" fmla="*/ 495 w 693"/>
              <a:gd name="T55" fmla="*/ 1455 h 1641"/>
              <a:gd name="T56" fmla="*/ 553 w 693"/>
              <a:gd name="T57" fmla="*/ 1595 h 1641"/>
              <a:gd name="T58" fmla="*/ 693 w 693"/>
              <a:gd name="T59" fmla="*/ 1628 h 1641"/>
              <a:gd name="T60" fmla="*/ 115 w 693"/>
              <a:gd name="T61" fmla="*/ 608 h 1641"/>
              <a:gd name="T62" fmla="*/ 125 w 693"/>
              <a:gd name="T63" fmla="*/ 524 h 1641"/>
              <a:gd name="T64" fmla="*/ 395 w 693"/>
              <a:gd name="T65" fmla="*/ 690 h 1641"/>
              <a:gd name="T66" fmla="*/ 314 w 693"/>
              <a:gd name="T67" fmla="*/ 307 h 1641"/>
              <a:gd name="T68" fmla="*/ 280 w 693"/>
              <a:gd name="T69" fmla="*/ 291 h 1641"/>
              <a:gd name="T70" fmla="*/ 295 w 693"/>
              <a:gd name="T71" fmla="*/ 485 h 1641"/>
              <a:gd name="T72" fmla="*/ 274 w 693"/>
              <a:gd name="T73" fmla="*/ 687 h 1641"/>
              <a:gd name="T74" fmla="*/ 235 w 693"/>
              <a:gd name="T75" fmla="*/ 542 h 1641"/>
              <a:gd name="T76" fmla="*/ 248 w 693"/>
              <a:gd name="T77" fmla="*/ 225 h 1641"/>
              <a:gd name="T78" fmla="*/ 334 w 693"/>
              <a:gd name="T79" fmla="*/ 227 h 1641"/>
              <a:gd name="T80" fmla="*/ 381 w 693"/>
              <a:gd name="T81" fmla="*/ 413 h 1641"/>
              <a:gd name="T82" fmla="*/ 411 w 693"/>
              <a:gd name="T83" fmla="*/ 689 h 1641"/>
              <a:gd name="T84" fmla="*/ 473 w 693"/>
              <a:gd name="T85" fmla="*/ 485 h 1641"/>
              <a:gd name="T86" fmla="*/ 501 w 693"/>
              <a:gd name="T87" fmla="*/ 576 h 1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93" h="1641">
                <a:moveTo>
                  <a:pt x="669" y="1590"/>
                </a:moveTo>
                <a:cubicBezTo>
                  <a:pt x="650" y="1579"/>
                  <a:pt x="636" y="1550"/>
                  <a:pt x="629" y="1542"/>
                </a:cubicBezTo>
                <a:cubicBezTo>
                  <a:pt x="622" y="1535"/>
                  <a:pt x="631" y="1537"/>
                  <a:pt x="625" y="1522"/>
                </a:cubicBezTo>
                <a:cubicBezTo>
                  <a:pt x="619" y="1507"/>
                  <a:pt x="600" y="1419"/>
                  <a:pt x="597" y="1391"/>
                </a:cubicBezTo>
                <a:cubicBezTo>
                  <a:pt x="593" y="1362"/>
                  <a:pt x="595" y="1265"/>
                  <a:pt x="582" y="1219"/>
                </a:cubicBezTo>
                <a:cubicBezTo>
                  <a:pt x="568" y="1173"/>
                  <a:pt x="526" y="1025"/>
                  <a:pt x="520" y="985"/>
                </a:cubicBezTo>
                <a:cubicBezTo>
                  <a:pt x="514" y="944"/>
                  <a:pt x="505" y="903"/>
                  <a:pt x="505" y="881"/>
                </a:cubicBezTo>
                <a:cubicBezTo>
                  <a:pt x="505" y="858"/>
                  <a:pt x="503" y="843"/>
                  <a:pt x="496" y="827"/>
                </a:cubicBezTo>
                <a:cubicBezTo>
                  <a:pt x="490" y="811"/>
                  <a:pt x="498" y="789"/>
                  <a:pt x="498" y="789"/>
                </a:cubicBezTo>
                <a:cubicBezTo>
                  <a:pt x="498" y="789"/>
                  <a:pt x="514" y="801"/>
                  <a:pt x="524" y="810"/>
                </a:cubicBezTo>
                <a:cubicBezTo>
                  <a:pt x="534" y="819"/>
                  <a:pt x="534" y="805"/>
                  <a:pt x="529" y="785"/>
                </a:cubicBezTo>
                <a:cubicBezTo>
                  <a:pt x="524" y="765"/>
                  <a:pt x="527" y="754"/>
                  <a:pt x="532" y="760"/>
                </a:cubicBezTo>
                <a:cubicBezTo>
                  <a:pt x="537" y="767"/>
                  <a:pt x="541" y="728"/>
                  <a:pt x="553" y="705"/>
                </a:cubicBezTo>
                <a:cubicBezTo>
                  <a:pt x="566" y="681"/>
                  <a:pt x="593" y="633"/>
                  <a:pt x="587" y="606"/>
                </a:cubicBezTo>
                <a:cubicBezTo>
                  <a:pt x="581" y="578"/>
                  <a:pt x="578" y="530"/>
                  <a:pt x="571" y="506"/>
                </a:cubicBezTo>
                <a:cubicBezTo>
                  <a:pt x="563" y="483"/>
                  <a:pt x="556" y="441"/>
                  <a:pt x="547" y="415"/>
                </a:cubicBezTo>
                <a:cubicBezTo>
                  <a:pt x="538" y="389"/>
                  <a:pt x="540" y="376"/>
                  <a:pt x="529" y="350"/>
                </a:cubicBezTo>
                <a:cubicBezTo>
                  <a:pt x="517" y="324"/>
                  <a:pt x="505" y="295"/>
                  <a:pt x="505" y="282"/>
                </a:cubicBezTo>
                <a:cubicBezTo>
                  <a:pt x="505" y="275"/>
                  <a:pt x="502" y="269"/>
                  <a:pt x="491" y="265"/>
                </a:cubicBezTo>
                <a:cubicBezTo>
                  <a:pt x="483" y="261"/>
                  <a:pt x="469" y="258"/>
                  <a:pt x="449" y="255"/>
                </a:cubicBezTo>
                <a:cubicBezTo>
                  <a:pt x="428" y="252"/>
                  <a:pt x="409" y="248"/>
                  <a:pt x="394" y="243"/>
                </a:cubicBezTo>
                <a:cubicBezTo>
                  <a:pt x="393" y="243"/>
                  <a:pt x="392" y="242"/>
                  <a:pt x="391" y="242"/>
                </a:cubicBezTo>
                <a:cubicBezTo>
                  <a:pt x="391" y="242"/>
                  <a:pt x="390" y="242"/>
                  <a:pt x="390" y="242"/>
                </a:cubicBezTo>
                <a:cubicBezTo>
                  <a:pt x="370" y="235"/>
                  <a:pt x="344" y="214"/>
                  <a:pt x="344" y="214"/>
                </a:cubicBezTo>
                <a:cubicBezTo>
                  <a:pt x="336" y="225"/>
                  <a:pt x="336" y="225"/>
                  <a:pt x="336" y="225"/>
                </a:cubicBezTo>
                <a:cubicBezTo>
                  <a:pt x="339" y="221"/>
                  <a:pt x="341" y="218"/>
                  <a:pt x="344" y="214"/>
                </a:cubicBezTo>
                <a:cubicBezTo>
                  <a:pt x="341" y="211"/>
                  <a:pt x="336" y="204"/>
                  <a:pt x="341" y="204"/>
                </a:cubicBezTo>
                <a:cubicBezTo>
                  <a:pt x="352" y="203"/>
                  <a:pt x="354" y="159"/>
                  <a:pt x="360" y="146"/>
                </a:cubicBezTo>
                <a:cubicBezTo>
                  <a:pt x="366" y="133"/>
                  <a:pt x="364" y="124"/>
                  <a:pt x="360" y="112"/>
                </a:cubicBezTo>
                <a:cubicBezTo>
                  <a:pt x="356" y="101"/>
                  <a:pt x="364" y="84"/>
                  <a:pt x="354" y="65"/>
                </a:cubicBezTo>
                <a:cubicBezTo>
                  <a:pt x="344" y="47"/>
                  <a:pt x="358" y="24"/>
                  <a:pt x="344" y="22"/>
                </a:cubicBezTo>
                <a:cubicBezTo>
                  <a:pt x="330" y="20"/>
                  <a:pt x="335" y="3"/>
                  <a:pt x="322" y="3"/>
                </a:cubicBezTo>
                <a:cubicBezTo>
                  <a:pt x="318" y="3"/>
                  <a:pt x="315" y="2"/>
                  <a:pt x="313" y="0"/>
                </a:cubicBezTo>
                <a:cubicBezTo>
                  <a:pt x="302" y="21"/>
                  <a:pt x="285" y="14"/>
                  <a:pt x="285" y="14"/>
                </a:cubicBezTo>
                <a:cubicBezTo>
                  <a:pt x="259" y="8"/>
                  <a:pt x="242" y="14"/>
                  <a:pt x="230" y="23"/>
                </a:cubicBezTo>
                <a:cubicBezTo>
                  <a:pt x="230" y="23"/>
                  <a:pt x="229" y="24"/>
                  <a:pt x="228" y="24"/>
                </a:cubicBezTo>
                <a:cubicBezTo>
                  <a:pt x="213" y="38"/>
                  <a:pt x="208" y="57"/>
                  <a:pt x="208" y="58"/>
                </a:cubicBezTo>
                <a:cubicBezTo>
                  <a:pt x="207" y="65"/>
                  <a:pt x="206" y="72"/>
                  <a:pt x="206" y="77"/>
                </a:cubicBezTo>
                <a:cubicBezTo>
                  <a:pt x="208" y="95"/>
                  <a:pt x="213" y="113"/>
                  <a:pt x="214" y="121"/>
                </a:cubicBezTo>
                <a:cubicBezTo>
                  <a:pt x="215" y="128"/>
                  <a:pt x="219" y="158"/>
                  <a:pt x="225" y="158"/>
                </a:cubicBezTo>
                <a:cubicBezTo>
                  <a:pt x="231" y="158"/>
                  <a:pt x="233" y="159"/>
                  <a:pt x="233" y="159"/>
                </a:cubicBezTo>
                <a:cubicBezTo>
                  <a:pt x="233" y="159"/>
                  <a:pt x="240" y="182"/>
                  <a:pt x="240" y="200"/>
                </a:cubicBezTo>
                <a:cubicBezTo>
                  <a:pt x="240" y="208"/>
                  <a:pt x="240" y="212"/>
                  <a:pt x="240" y="215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40" y="215"/>
                  <a:pt x="224" y="238"/>
                  <a:pt x="206" y="246"/>
                </a:cubicBezTo>
                <a:cubicBezTo>
                  <a:pt x="188" y="255"/>
                  <a:pt x="162" y="268"/>
                  <a:pt x="147" y="272"/>
                </a:cubicBezTo>
                <a:cubicBezTo>
                  <a:pt x="136" y="275"/>
                  <a:pt x="124" y="279"/>
                  <a:pt x="115" y="285"/>
                </a:cubicBezTo>
                <a:cubicBezTo>
                  <a:pt x="103" y="293"/>
                  <a:pt x="93" y="305"/>
                  <a:pt x="89" y="326"/>
                </a:cubicBezTo>
                <a:cubicBezTo>
                  <a:pt x="82" y="365"/>
                  <a:pt x="42" y="495"/>
                  <a:pt x="22" y="531"/>
                </a:cubicBezTo>
                <a:cubicBezTo>
                  <a:pt x="3" y="567"/>
                  <a:pt x="0" y="616"/>
                  <a:pt x="20" y="646"/>
                </a:cubicBezTo>
                <a:cubicBezTo>
                  <a:pt x="39" y="676"/>
                  <a:pt x="86" y="750"/>
                  <a:pt x="93" y="760"/>
                </a:cubicBezTo>
                <a:cubicBezTo>
                  <a:pt x="100" y="770"/>
                  <a:pt x="102" y="778"/>
                  <a:pt x="113" y="777"/>
                </a:cubicBezTo>
                <a:cubicBezTo>
                  <a:pt x="113" y="777"/>
                  <a:pt x="114" y="776"/>
                  <a:pt x="115" y="776"/>
                </a:cubicBezTo>
                <a:cubicBezTo>
                  <a:pt x="124" y="776"/>
                  <a:pt x="130" y="777"/>
                  <a:pt x="130" y="777"/>
                </a:cubicBezTo>
                <a:cubicBezTo>
                  <a:pt x="130" y="777"/>
                  <a:pt x="135" y="796"/>
                  <a:pt x="143" y="802"/>
                </a:cubicBezTo>
                <a:cubicBezTo>
                  <a:pt x="151" y="808"/>
                  <a:pt x="161" y="828"/>
                  <a:pt x="163" y="821"/>
                </a:cubicBezTo>
                <a:cubicBezTo>
                  <a:pt x="166" y="814"/>
                  <a:pt x="173" y="872"/>
                  <a:pt x="180" y="903"/>
                </a:cubicBezTo>
                <a:cubicBezTo>
                  <a:pt x="187" y="934"/>
                  <a:pt x="220" y="1152"/>
                  <a:pt x="220" y="1183"/>
                </a:cubicBezTo>
                <a:cubicBezTo>
                  <a:pt x="220" y="1214"/>
                  <a:pt x="232" y="1246"/>
                  <a:pt x="231" y="1268"/>
                </a:cubicBezTo>
                <a:cubicBezTo>
                  <a:pt x="230" y="1291"/>
                  <a:pt x="235" y="1349"/>
                  <a:pt x="236" y="1381"/>
                </a:cubicBezTo>
                <a:cubicBezTo>
                  <a:pt x="237" y="1413"/>
                  <a:pt x="267" y="1447"/>
                  <a:pt x="267" y="1470"/>
                </a:cubicBezTo>
                <a:cubicBezTo>
                  <a:pt x="267" y="1494"/>
                  <a:pt x="260" y="1505"/>
                  <a:pt x="263" y="1519"/>
                </a:cubicBezTo>
                <a:cubicBezTo>
                  <a:pt x="267" y="1532"/>
                  <a:pt x="266" y="1542"/>
                  <a:pt x="251" y="1558"/>
                </a:cubicBezTo>
                <a:cubicBezTo>
                  <a:pt x="236" y="1574"/>
                  <a:pt x="230" y="1589"/>
                  <a:pt x="231" y="1602"/>
                </a:cubicBezTo>
                <a:cubicBezTo>
                  <a:pt x="232" y="1614"/>
                  <a:pt x="236" y="1619"/>
                  <a:pt x="266" y="1620"/>
                </a:cubicBezTo>
                <a:cubicBezTo>
                  <a:pt x="296" y="1621"/>
                  <a:pt x="324" y="1613"/>
                  <a:pt x="324" y="1605"/>
                </a:cubicBezTo>
                <a:cubicBezTo>
                  <a:pt x="324" y="1598"/>
                  <a:pt x="334" y="1595"/>
                  <a:pt x="343" y="1595"/>
                </a:cubicBezTo>
                <a:cubicBezTo>
                  <a:pt x="351" y="1595"/>
                  <a:pt x="350" y="1587"/>
                  <a:pt x="346" y="1569"/>
                </a:cubicBezTo>
                <a:cubicBezTo>
                  <a:pt x="343" y="1552"/>
                  <a:pt x="330" y="1528"/>
                  <a:pt x="338" y="1531"/>
                </a:cubicBezTo>
                <a:cubicBezTo>
                  <a:pt x="345" y="1533"/>
                  <a:pt x="351" y="1528"/>
                  <a:pt x="351" y="1504"/>
                </a:cubicBezTo>
                <a:cubicBezTo>
                  <a:pt x="351" y="1479"/>
                  <a:pt x="355" y="1471"/>
                  <a:pt x="344" y="1457"/>
                </a:cubicBezTo>
                <a:cubicBezTo>
                  <a:pt x="333" y="1442"/>
                  <a:pt x="335" y="1415"/>
                  <a:pt x="338" y="1392"/>
                </a:cubicBezTo>
                <a:cubicBezTo>
                  <a:pt x="340" y="1370"/>
                  <a:pt x="348" y="1354"/>
                  <a:pt x="342" y="1327"/>
                </a:cubicBezTo>
                <a:cubicBezTo>
                  <a:pt x="335" y="1299"/>
                  <a:pt x="334" y="1266"/>
                  <a:pt x="338" y="1252"/>
                </a:cubicBezTo>
                <a:cubicBezTo>
                  <a:pt x="342" y="1239"/>
                  <a:pt x="339" y="1222"/>
                  <a:pt x="329" y="1211"/>
                </a:cubicBezTo>
                <a:cubicBezTo>
                  <a:pt x="319" y="1200"/>
                  <a:pt x="334" y="1180"/>
                  <a:pt x="334" y="1168"/>
                </a:cubicBezTo>
                <a:cubicBezTo>
                  <a:pt x="334" y="1156"/>
                  <a:pt x="330" y="1104"/>
                  <a:pt x="337" y="1052"/>
                </a:cubicBezTo>
                <a:cubicBezTo>
                  <a:pt x="343" y="999"/>
                  <a:pt x="344" y="960"/>
                  <a:pt x="345" y="946"/>
                </a:cubicBezTo>
                <a:cubicBezTo>
                  <a:pt x="346" y="933"/>
                  <a:pt x="354" y="939"/>
                  <a:pt x="372" y="991"/>
                </a:cubicBezTo>
                <a:cubicBezTo>
                  <a:pt x="391" y="1043"/>
                  <a:pt x="438" y="1205"/>
                  <a:pt x="447" y="1241"/>
                </a:cubicBezTo>
                <a:cubicBezTo>
                  <a:pt x="454" y="1272"/>
                  <a:pt x="480" y="1385"/>
                  <a:pt x="491" y="1436"/>
                </a:cubicBezTo>
                <a:cubicBezTo>
                  <a:pt x="493" y="1444"/>
                  <a:pt x="494" y="1451"/>
                  <a:pt x="495" y="1455"/>
                </a:cubicBezTo>
                <a:cubicBezTo>
                  <a:pt x="501" y="1486"/>
                  <a:pt x="509" y="1548"/>
                  <a:pt x="517" y="1548"/>
                </a:cubicBezTo>
                <a:cubicBezTo>
                  <a:pt x="526" y="1548"/>
                  <a:pt x="524" y="1554"/>
                  <a:pt x="525" y="1572"/>
                </a:cubicBezTo>
                <a:cubicBezTo>
                  <a:pt x="526" y="1589"/>
                  <a:pt x="543" y="1592"/>
                  <a:pt x="553" y="1595"/>
                </a:cubicBezTo>
                <a:cubicBezTo>
                  <a:pt x="563" y="1599"/>
                  <a:pt x="566" y="1589"/>
                  <a:pt x="566" y="1589"/>
                </a:cubicBezTo>
                <a:cubicBezTo>
                  <a:pt x="566" y="1589"/>
                  <a:pt x="582" y="1623"/>
                  <a:pt x="610" y="1626"/>
                </a:cubicBezTo>
                <a:cubicBezTo>
                  <a:pt x="639" y="1630"/>
                  <a:pt x="693" y="1641"/>
                  <a:pt x="693" y="1628"/>
                </a:cubicBezTo>
                <a:cubicBezTo>
                  <a:pt x="693" y="1614"/>
                  <a:pt x="687" y="1602"/>
                  <a:pt x="669" y="1590"/>
                </a:cubicBezTo>
                <a:close/>
                <a:moveTo>
                  <a:pt x="128" y="644"/>
                </a:moveTo>
                <a:cubicBezTo>
                  <a:pt x="128" y="632"/>
                  <a:pt x="122" y="619"/>
                  <a:pt x="115" y="608"/>
                </a:cubicBezTo>
                <a:cubicBezTo>
                  <a:pt x="105" y="594"/>
                  <a:pt x="95" y="582"/>
                  <a:pt x="99" y="575"/>
                </a:cubicBezTo>
                <a:cubicBezTo>
                  <a:pt x="105" y="563"/>
                  <a:pt x="110" y="563"/>
                  <a:pt x="115" y="554"/>
                </a:cubicBezTo>
                <a:cubicBezTo>
                  <a:pt x="118" y="549"/>
                  <a:pt x="121" y="541"/>
                  <a:pt x="125" y="524"/>
                </a:cubicBezTo>
                <a:cubicBezTo>
                  <a:pt x="124" y="559"/>
                  <a:pt x="136" y="611"/>
                  <a:pt x="128" y="644"/>
                </a:cubicBezTo>
                <a:close/>
                <a:moveTo>
                  <a:pt x="411" y="689"/>
                </a:moveTo>
                <a:cubicBezTo>
                  <a:pt x="407" y="690"/>
                  <a:pt x="402" y="690"/>
                  <a:pt x="395" y="690"/>
                </a:cubicBezTo>
                <a:cubicBezTo>
                  <a:pt x="395" y="685"/>
                  <a:pt x="395" y="680"/>
                  <a:pt x="393" y="674"/>
                </a:cubicBezTo>
                <a:cubicBezTo>
                  <a:pt x="389" y="655"/>
                  <a:pt x="367" y="523"/>
                  <a:pt x="351" y="448"/>
                </a:cubicBezTo>
                <a:cubicBezTo>
                  <a:pt x="335" y="373"/>
                  <a:pt x="318" y="317"/>
                  <a:pt x="314" y="307"/>
                </a:cubicBezTo>
                <a:cubicBezTo>
                  <a:pt x="310" y="297"/>
                  <a:pt x="323" y="293"/>
                  <a:pt x="323" y="293"/>
                </a:cubicBezTo>
                <a:cubicBezTo>
                  <a:pt x="299" y="269"/>
                  <a:pt x="299" y="269"/>
                  <a:pt x="299" y="269"/>
                </a:cubicBezTo>
                <a:cubicBezTo>
                  <a:pt x="288" y="274"/>
                  <a:pt x="280" y="291"/>
                  <a:pt x="280" y="291"/>
                </a:cubicBezTo>
                <a:cubicBezTo>
                  <a:pt x="280" y="291"/>
                  <a:pt x="292" y="299"/>
                  <a:pt x="294" y="307"/>
                </a:cubicBezTo>
                <a:cubicBezTo>
                  <a:pt x="296" y="315"/>
                  <a:pt x="292" y="325"/>
                  <a:pt x="286" y="343"/>
                </a:cubicBezTo>
                <a:cubicBezTo>
                  <a:pt x="281" y="362"/>
                  <a:pt x="288" y="443"/>
                  <a:pt x="295" y="485"/>
                </a:cubicBezTo>
                <a:cubicBezTo>
                  <a:pt x="302" y="527"/>
                  <a:pt x="315" y="621"/>
                  <a:pt x="323" y="669"/>
                </a:cubicBezTo>
                <a:cubicBezTo>
                  <a:pt x="324" y="677"/>
                  <a:pt x="326" y="683"/>
                  <a:pt x="327" y="689"/>
                </a:cubicBezTo>
                <a:cubicBezTo>
                  <a:pt x="308" y="688"/>
                  <a:pt x="289" y="687"/>
                  <a:pt x="274" y="687"/>
                </a:cubicBezTo>
                <a:cubicBezTo>
                  <a:pt x="232" y="687"/>
                  <a:pt x="191" y="692"/>
                  <a:pt x="191" y="692"/>
                </a:cubicBezTo>
                <a:cubicBezTo>
                  <a:pt x="191" y="692"/>
                  <a:pt x="199" y="672"/>
                  <a:pt x="212" y="643"/>
                </a:cubicBezTo>
                <a:cubicBezTo>
                  <a:pt x="224" y="615"/>
                  <a:pt x="226" y="589"/>
                  <a:pt x="235" y="542"/>
                </a:cubicBezTo>
                <a:cubicBezTo>
                  <a:pt x="245" y="495"/>
                  <a:pt x="237" y="463"/>
                  <a:pt x="237" y="406"/>
                </a:cubicBezTo>
                <a:cubicBezTo>
                  <a:pt x="237" y="361"/>
                  <a:pt x="234" y="300"/>
                  <a:pt x="231" y="263"/>
                </a:cubicBezTo>
                <a:cubicBezTo>
                  <a:pt x="231" y="257"/>
                  <a:pt x="231" y="235"/>
                  <a:pt x="248" y="225"/>
                </a:cubicBezTo>
                <a:cubicBezTo>
                  <a:pt x="257" y="236"/>
                  <a:pt x="268" y="248"/>
                  <a:pt x="281" y="257"/>
                </a:cubicBezTo>
                <a:cubicBezTo>
                  <a:pt x="304" y="273"/>
                  <a:pt x="306" y="261"/>
                  <a:pt x="320" y="244"/>
                </a:cubicBezTo>
                <a:cubicBezTo>
                  <a:pt x="326" y="237"/>
                  <a:pt x="330" y="232"/>
                  <a:pt x="334" y="227"/>
                </a:cubicBezTo>
                <a:cubicBezTo>
                  <a:pt x="334" y="227"/>
                  <a:pt x="334" y="227"/>
                  <a:pt x="334" y="227"/>
                </a:cubicBezTo>
                <a:cubicBezTo>
                  <a:pt x="353" y="218"/>
                  <a:pt x="370" y="255"/>
                  <a:pt x="370" y="255"/>
                </a:cubicBezTo>
                <a:cubicBezTo>
                  <a:pt x="382" y="288"/>
                  <a:pt x="381" y="349"/>
                  <a:pt x="381" y="413"/>
                </a:cubicBezTo>
                <a:cubicBezTo>
                  <a:pt x="381" y="478"/>
                  <a:pt x="393" y="542"/>
                  <a:pt x="406" y="589"/>
                </a:cubicBezTo>
                <a:cubicBezTo>
                  <a:pt x="418" y="636"/>
                  <a:pt x="437" y="678"/>
                  <a:pt x="437" y="678"/>
                </a:cubicBezTo>
                <a:cubicBezTo>
                  <a:pt x="437" y="678"/>
                  <a:pt x="426" y="684"/>
                  <a:pt x="411" y="689"/>
                </a:cubicBezTo>
                <a:close/>
                <a:moveTo>
                  <a:pt x="491" y="631"/>
                </a:moveTo>
                <a:cubicBezTo>
                  <a:pt x="489" y="627"/>
                  <a:pt x="490" y="600"/>
                  <a:pt x="484" y="579"/>
                </a:cubicBezTo>
                <a:cubicBezTo>
                  <a:pt x="477" y="556"/>
                  <a:pt x="474" y="524"/>
                  <a:pt x="473" y="485"/>
                </a:cubicBezTo>
                <a:cubicBezTo>
                  <a:pt x="473" y="485"/>
                  <a:pt x="482" y="518"/>
                  <a:pt x="491" y="538"/>
                </a:cubicBezTo>
                <a:cubicBezTo>
                  <a:pt x="495" y="547"/>
                  <a:pt x="498" y="553"/>
                  <a:pt x="501" y="553"/>
                </a:cubicBezTo>
                <a:cubicBezTo>
                  <a:pt x="511" y="556"/>
                  <a:pt x="512" y="570"/>
                  <a:pt x="501" y="576"/>
                </a:cubicBezTo>
                <a:cubicBezTo>
                  <a:pt x="490" y="582"/>
                  <a:pt x="498" y="624"/>
                  <a:pt x="493" y="630"/>
                </a:cubicBezTo>
                <a:cubicBezTo>
                  <a:pt x="492" y="631"/>
                  <a:pt x="491" y="631"/>
                  <a:pt x="491" y="631"/>
                </a:cubicBezTo>
                <a:close/>
              </a:path>
            </a:pathLst>
          </a:custGeom>
          <a:solidFill>
            <a:srgbClr val="CB2E2E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6000"/>
              </a:prstClr>
            </a:outerShdw>
          </a:effectLst>
        </p:spPr>
        <p:txBody>
          <a:bodyPr lIns="121920" tIns="60960" rIns="121920" bIns="6096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2400">
              <a:solidFill>
                <a:srgbClr val="F6AC19"/>
              </a:solidFill>
              <a:latin typeface="+mn-lt"/>
              <a:ea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26080" y="2217012"/>
            <a:ext cx="8033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公司欢迎您的加入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604069" y="4924696"/>
            <a:ext cx="3492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制作人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PPT</a:t>
            </a:r>
            <a:r>
              <a:rPr lang="zh-CN" altLang="en-US" sz="2800" dirty="0" smtClean="0"/>
              <a:t>网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5016137" y="3670165"/>
            <a:ext cx="6681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 smtClean="0"/>
              <a:t>--------</a:t>
            </a:r>
            <a:r>
              <a:rPr lang="zh-CN" altLang="en-US" dirty="0" smtClean="0"/>
              <a:t>让我们携手飞扬，共创辉煌！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823227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1257" y="2468880"/>
            <a:ext cx="130629" cy="1907177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44136" y="2468878"/>
            <a:ext cx="746488" cy="1907177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358536" y="2653026"/>
            <a:ext cx="1013677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/>
              <a:t>01 </a:t>
            </a:r>
            <a:r>
              <a:rPr lang="zh-CN" altLang="en-US" sz="5400" dirty="0" smtClean="0"/>
              <a:t>请在此处输入标题</a:t>
            </a:r>
            <a:endParaRPr lang="en-US" altLang="zh-CN" sz="5400" dirty="0" smtClean="0"/>
          </a:p>
          <a:p>
            <a:r>
              <a:rPr lang="zh-CN" altLang="en-US" sz="2000" dirty="0" smtClean="0"/>
              <a:t>请在这里</a:t>
            </a:r>
            <a:r>
              <a:rPr lang="zh-CN" altLang="en-US" sz="2000" dirty="0"/>
              <a:t>添加您对这一部分文字简单描述的内容</a:t>
            </a:r>
            <a:r>
              <a:rPr lang="zh-CN" altLang="en-US" sz="2000" dirty="0" smtClean="0"/>
              <a:t>，请在这里</a:t>
            </a:r>
            <a:r>
              <a:rPr lang="zh-CN" altLang="en-US" sz="2000" dirty="0"/>
              <a:t>添加您对这一部分文字简单描述的内容</a:t>
            </a:r>
            <a:r>
              <a:rPr lang="zh-CN" altLang="en-US" sz="2000" dirty="0" smtClean="0"/>
              <a:t>。</a:t>
            </a:r>
            <a:endParaRPr lang="zh-CN" altLang="en-US" sz="2000" dirty="0"/>
          </a:p>
        </p:txBody>
      </p:sp>
      <p:sp>
        <p:nvSpPr>
          <p:cNvPr id="5" name="Freeform 52"/>
          <p:cNvSpPr>
            <a:spLocks noEditPoints="1"/>
          </p:cNvSpPr>
          <p:nvPr/>
        </p:nvSpPr>
        <p:spPr bwMode="auto">
          <a:xfrm>
            <a:off x="490809" y="2898894"/>
            <a:ext cx="653143" cy="523573"/>
          </a:xfrm>
          <a:custGeom>
            <a:avLst/>
            <a:gdLst>
              <a:gd name="T0" fmla="*/ 2147483646 w 76"/>
              <a:gd name="T1" fmla="*/ 2147483646 h 48"/>
              <a:gd name="T2" fmla="*/ 2147483646 w 76"/>
              <a:gd name="T3" fmla="*/ 2147483646 h 48"/>
              <a:gd name="T4" fmla="*/ 2147483646 w 76"/>
              <a:gd name="T5" fmla="*/ 2147483646 h 48"/>
              <a:gd name="T6" fmla="*/ 2147483646 w 76"/>
              <a:gd name="T7" fmla="*/ 2147483646 h 48"/>
              <a:gd name="T8" fmla="*/ 2147483646 w 76"/>
              <a:gd name="T9" fmla="*/ 2147483646 h 48"/>
              <a:gd name="T10" fmla="*/ 2147483646 w 76"/>
              <a:gd name="T11" fmla="*/ 2147483646 h 48"/>
              <a:gd name="T12" fmla="*/ 2147483646 w 76"/>
              <a:gd name="T13" fmla="*/ 2147483646 h 48"/>
              <a:gd name="T14" fmla="*/ 2147483646 w 76"/>
              <a:gd name="T15" fmla="*/ 2147483646 h 48"/>
              <a:gd name="T16" fmla="*/ 2147483646 w 76"/>
              <a:gd name="T17" fmla="*/ 2147483646 h 48"/>
              <a:gd name="T18" fmla="*/ 2147483646 w 76"/>
              <a:gd name="T19" fmla="*/ 2147483646 h 48"/>
              <a:gd name="T20" fmla="*/ 2147483646 w 76"/>
              <a:gd name="T21" fmla="*/ 2147483646 h 48"/>
              <a:gd name="T22" fmla="*/ 2147483646 w 76"/>
              <a:gd name="T23" fmla="*/ 2147483646 h 48"/>
              <a:gd name="T24" fmla="*/ 2147483646 w 76"/>
              <a:gd name="T25" fmla="*/ 2147483646 h 48"/>
              <a:gd name="T26" fmla="*/ 2147483646 w 76"/>
              <a:gd name="T27" fmla="*/ 2147483646 h 48"/>
              <a:gd name="T28" fmla="*/ 2147483646 w 76"/>
              <a:gd name="T29" fmla="*/ 2147483646 h 48"/>
              <a:gd name="T30" fmla="*/ 2147483646 w 76"/>
              <a:gd name="T31" fmla="*/ 2147483646 h 48"/>
              <a:gd name="T32" fmla="*/ 2147483646 w 76"/>
              <a:gd name="T33" fmla="*/ 2147483646 h 48"/>
              <a:gd name="T34" fmla="*/ 2147483646 w 76"/>
              <a:gd name="T35" fmla="*/ 2147483646 h 48"/>
              <a:gd name="T36" fmla="*/ 2147483646 w 76"/>
              <a:gd name="T37" fmla="*/ 2147483646 h 48"/>
              <a:gd name="T38" fmla="*/ 2147483646 w 76"/>
              <a:gd name="T39" fmla="*/ 2147483646 h 48"/>
              <a:gd name="T40" fmla="*/ 2147483646 w 76"/>
              <a:gd name="T41" fmla="*/ 2147483646 h 48"/>
              <a:gd name="T42" fmla="*/ 2147483646 w 76"/>
              <a:gd name="T43" fmla="*/ 2147483646 h 48"/>
              <a:gd name="T44" fmla="*/ 2147483646 w 76"/>
              <a:gd name="T45" fmla="*/ 2147483646 h 48"/>
              <a:gd name="T46" fmla="*/ 2147483646 w 76"/>
              <a:gd name="T47" fmla="*/ 2147483646 h 48"/>
              <a:gd name="T48" fmla="*/ 2147483646 w 76"/>
              <a:gd name="T49" fmla="*/ 2147483646 h 48"/>
              <a:gd name="T50" fmla="*/ 2147483646 w 76"/>
              <a:gd name="T51" fmla="*/ 2147483646 h 48"/>
              <a:gd name="T52" fmla="*/ 2147483646 w 76"/>
              <a:gd name="T53" fmla="*/ 2147483646 h 48"/>
              <a:gd name="T54" fmla="*/ 2147483646 w 76"/>
              <a:gd name="T55" fmla="*/ 2147483646 h 48"/>
              <a:gd name="T56" fmla="*/ 2147483646 w 76"/>
              <a:gd name="T57" fmla="*/ 2147483646 h 48"/>
              <a:gd name="T58" fmla="*/ 2147483646 w 76"/>
              <a:gd name="T59" fmla="*/ 2147483646 h 48"/>
              <a:gd name="T60" fmla="*/ 2147483646 w 76"/>
              <a:gd name="T61" fmla="*/ 2147483646 h 48"/>
              <a:gd name="T62" fmla="*/ 2147483646 w 76"/>
              <a:gd name="T63" fmla="*/ 2147483646 h 48"/>
              <a:gd name="T64" fmla="*/ 2147483646 w 76"/>
              <a:gd name="T65" fmla="*/ 2147483646 h 48"/>
              <a:gd name="T66" fmla="*/ 2147483646 w 76"/>
              <a:gd name="T67" fmla="*/ 2147483646 h 48"/>
              <a:gd name="T68" fmla="*/ 2147483646 w 76"/>
              <a:gd name="T69" fmla="*/ 2147483646 h 48"/>
              <a:gd name="T70" fmla="*/ 2147483646 w 76"/>
              <a:gd name="T71" fmla="*/ 2147483646 h 48"/>
              <a:gd name="T72" fmla="*/ 2147483646 w 76"/>
              <a:gd name="T73" fmla="*/ 2147483646 h 48"/>
              <a:gd name="T74" fmla="*/ 2147483646 w 76"/>
              <a:gd name="T75" fmla="*/ 2147483646 h 48"/>
              <a:gd name="T76" fmla="*/ 0 w 76"/>
              <a:gd name="T77" fmla="*/ 2147483646 h 48"/>
              <a:gd name="T78" fmla="*/ 2147483646 w 76"/>
              <a:gd name="T79" fmla="*/ 2147483646 h 48"/>
              <a:gd name="T80" fmla="*/ 2147483646 w 76"/>
              <a:gd name="T81" fmla="*/ 2147483646 h 48"/>
              <a:gd name="T82" fmla="*/ 2147483646 w 76"/>
              <a:gd name="T83" fmla="*/ 2147483646 h 48"/>
              <a:gd name="T84" fmla="*/ 2147483646 w 76"/>
              <a:gd name="T85" fmla="*/ 2147483646 h 48"/>
              <a:gd name="T86" fmla="*/ 2147483646 w 76"/>
              <a:gd name="T87" fmla="*/ 2147483646 h 48"/>
              <a:gd name="T88" fmla="*/ 2147483646 w 76"/>
              <a:gd name="T89" fmla="*/ 2147483646 h 48"/>
              <a:gd name="T90" fmla="*/ 2147483646 w 76"/>
              <a:gd name="T91" fmla="*/ 2147483646 h 48"/>
              <a:gd name="T92" fmla="*/ 2147483646 w 76"/>
              <a:gd name="T93" fmla="*/ 2147483646 h 48"/>
              <a:gd name="T94" fmla="*/ 2147483646 w 76"/>
              <a:gd name="T95" fmla="*/ 2147483646 h 4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76" h="48">
                <a:moveTo>
                  <a:pt x="7" y="17"/>
                </a:moveTo>
                <a:cubicBezTo>
                  <a:pt x="9" y="16"/>
                  <a:pt x="9" y="16"/>
                  <a:pt x="9" y="16"/>
                </a:cubicBezTo>
                <a:cubicBezTo>
                  <a:pt x="10" y="13"/>
                  <a:pt x="11" y="9"/>
                  <a:pt x="13" y="5"/>
                </a:cubicBezTo>
                <a:cubicBezTo>
                  <a:pt x="26" y="0"/>
                  <a:pt x="56" y="0"/>
                  <a:pt x="69" y="5"/>
                </a:cubicBezTo>
                <a:cubicBezTo>
                  <a:pt x="72" y="9"/>
                  <a:pt x="73" y="13"/>
                  <a:pt x="74" y="16"/>
                </a:cubicBezTo>
                <a:cubicBezTo>
                  <a:pt x="76" y="17"/>
                  <a:pt x="76" y="17"/>
                  <a:pt x="76" y="17"/>
                </a:cubicBezTo>
                <a:cubicBezTo>
                  <a:pt x="75" y="23"/>
                  <a:pt x="75" y="23"/>
                  <a:pt x="75" y="23"/>
                </a:cubicBezTo>
                <a:cubicBezTo>
                  <a:pt x="58" y="19"/>
                  <a:pt x="58" y="19"/>
                  <a:pt x="58" y="19"/>
                </a:cubicBezTo>
                <a:cubicBezTo>
                  <a:pt x="59" y="13"/>
                  <a:pt x="59" y="13"/>
                  <a:pt x="59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0" y="12"/>
                  <a:pt x="60" y="12"/>
                  <a:pt x="58" y="11"/>
                </a:cubicBezTo>
                <a:cubicBezTo>
                  <a:pt x="57" y="11"/>
                  <a:pt x="56" y="11"/>
                  <a:pt x="55" y="11"/>
                </a:cubicBezTo>
                <a:cubicBezTo>
                  <a:pt x="55" y="20"/>
                  <a:pt x="57" y="27"/>
                  <a:pt x="61" y="33"/>
                </a:cubicBezTo>
                <a:cubicBezTo>
                  <a:pt x="61" y="45"/>
                  <a:pt x="61" y="45"/>
                  <a:pt x="61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39" y="45"/>
                  <a:pt x="39" y="45"/>
                  <a:pt x="39" y="45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33"/>
                  <a:pt x="22" y="33"/>
                  <a:pt x="22" y="33"/>
                </a:cubicBezTo>
                <a:cubicBezTo>
                  <a:pt x="25" y="27"/>
                  <a:pt x="27" y="20"/>
                  <a:pt x="28" y="11"/>
                </a:cubicBezTo>
                <a:cubicBezTo>
                  <a:pt x="27" y="11"/>
                  <a:pt x="25" y="11"/>
                  <a:pt x="24" y="11"/>
                </a:cubicBezTo>
                <a:cubicBezTo>
                  <a:pt x="23" y="12"/>
                  <a:pt x="23" y="12"/>
                  <a:pt x="22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5" y="19"/>
                  <a:pt x="25" y="19"/>
                  <a:pt x="25" y="19"/>
                </a:cubicBezTo>
                <a:cubicBezTo>
                  <a:pt x="8" y="23"/>
                  <a:pt x="8" y="23"/>
                  <a:pt x="8" y="23"/>
                </a:cubicBezTo>
                <a:cubicBezTo>
                  <a:pt x="7" y="17"/>
                  <a:pt x="7" y="17"/>
                  <a:pt x="7" y="17"/>
                </a:cubicBezTo>
                <a:close/>
                <a:moveTo>
                  <a:pt x="36" y="16"/>
                </a:moveTo>
                <a:cubicBezTo>
                  <a:pt x="35" y="16"/>
                  <a:pt x="34" y="17"/>
                  <a:pt x="34" y="18"/>
                </a:cubicBezTo>
                <a:cubicBezTo>
                  <a:pt x="34" y="19"/>
                  <a:pt x="35" y="20"/>
                  <a:pt x="36" y="20"/>
                </a:cubicBezTo>
                <a:cubicBezTo>
                  <a:pt x="37" y="20"/>
                  <a:pt x="38" y="19"/>
                  <a:pt x="38" y="18"/>
                </a:cubicBezTo>
                <a:cubicBezTo>
                  <a:pt x="38" y="17"/>
                  <a:pt x="37" y="16"/>
                  <a:pt x="36" y="16"/>
                </a:cubicBezTo>
                <a:close/>
                <a:moveTo>
                  <a:pt x="46" y="29"/>
                </a:moveTo>
                <a:cubicBezTo>
                  <a:pt x="45" y="29"/>
                  <a:pt x="44" y="30"/>
                  <a:pt x="44" y="31"/>
                </a:cubicBezTo>
                <a:cubicBezTo>
                  <a:pt x="44" y="32"/>
                  <a:pt x="45" y="32"/>
                  <a:pt x="46" y="32"/>
                </a:cubicBezTo>
                <a:cubicBezTo>
                  <a:pt x="48" y="32"/>
                  <a:pt x="48" y="32"/>
                  <a:pt x="48" y="31"/>
                </a:cubicBezTo>
                <a:cubicBezTo>
                  <a:pt x="48" y="30"/>
                  <a:pt x="48" y="29"/>
                  <a:pt x="46" y="29"/>
                </a:cubicBezTo>
                <a:close/>
                <a:moveTo>
                  <a:pt x="41" y="29"/>
                </a:moveTo>
                <a:cubicBezTo>
                  <a:pt x="40" y="29"/>
                  <a:pt x="39" y="30"/>
                  <a:pt x="39" y="31"/>
                </a:cubicBezTo>
                <a:cubicBezTo>
                  <a:pt x="39" y="32"/>
                  <a:pt x="40" y="32"/>
                  <a:pt x="41" y="32"/>
                </a:cubicBezTo>
                <a:cubicBezTo>
                  <a:pt x="42" y="32"/>
                  <a:pt x="43" y="32"/>
                  <a:pt x="43" y="31"/>
                </a:cubicBezTo>
                <a:cubicBezTo>
                  <a:pt x="43" y="30"/>
                  <a:pt x="42" y="29"/>
                  <a:pt x="41" y="29"/>
                </a:cubicBezTo>
                <a:close/>
                <a:moveTo>
                  <a:pt x="36" y="29"/>
                </a:moveTo>
                <a:cubicBezTo>
                  <a:pt x="35" y="29"/>
                  <a:pt x="34" y="30"/>
                  <a:pt x="34" y="31"/>
                </a:cubicBezTo>
                <a:cubicBezTo>
                  <a:pt x="34" y="32"/>
                  <a:pt x="35" y="32"/>
                  <a:pt x="36" y="32"/>
                </a:cubicBezTo>
                <a:cubicBezTo>
                  <a:pt x="37" y="32"/>
                  <a:pt x="38" y="32"/>
                  <a:pt x="38" y="31"/>
                </a:cubicBezTo>
                <a:cubicBezTo>
                  <a:pt x="38" y="30"/>
                  <a:pt x="37" y="29"/>
                  <a:pt x="36" y="29"/>
                </a:cubicBezTo>
                <a:close/>
                <a:moveTo>
                  <a:pt x="46" y="25"/>
                </a:moveTo>
                <a:cubicBezTo>
                  <a:pt x="45" y="25"/>
                  <a:pt x="44" y="26"/>
                  <a:pt x="44" y="26"/>
                </a:cubicBezTo>
                <a:cubicBezTo>
                  <a:pt x="44" y="27"/>
                  <a:pt x="45" y="28"/>
                  <a:pt x="46" y="28"/>
                </a:cubicBezTo>
                <a:cubicBezTo>
                  <a:pt x="48" y="28"/>
                  <a:pt x="48" y="27"/>
                  <a:pt x="48" y="26"/>
                </a:cubicBezTo>
                <a:cubicBezTo>
                  <a:pt x="48" y="26"/>
                  <a:pt x="48" y="25"/>
                  <a:pt x="46" y="25"/>
                </a:cubicBezTo>
                <a:close/>
                <a:moveTo>
                  <a:pt x="41" y="25"/>
                </a:moveTo>
                <a:cubicBezTo>
                  <a:pt x="40" y="25"/>
                  <a:pt x="39" y="26"/>
                  <a:pt x="39" y="26"/>
                </a:cubicBezTo>
                <a:cubicBezTo>
                  <a:pt x="39" y="27"/>
                  <a:pt x="40" y="28"/>
                  <a:pt x="41" y="28"/>
                </a:cubicBezTo>
                <a:cubicBezTo>
                  <a:pt x="42" y="28"/>
                  <a:pt x="43" y="27"/>
                  <a:pt x="43" y="26"/>
                </a:cubicBezTo>
                <a:cubicBezTo>
                  <a:pt x="43" y="26"/>
                  <a:pt x="42" y="25"/>
                  <a:pt x="41" y="25"/>
                </a:cubicBezTo>
                <a:close/>
                <a:moveTo>
                  <a:pt x="36" y="25"/>
                </a:moveTo>
                <a:cubicBezTo>
                  <a:pt x="35" y="25"/>
                  <a:pt x="34" y="26"/>
                  <a:pt x="34" y="26"/>
                </a:cubicBezTo>
                <a:cubicBezTo>
                  <a:pt x="34" y="27"/>
                  <a:pt x="35" y="28"/>
                  <a:pt x="36" y="28"/>
                </a:cubicBezTo>
                <a:cubicBezTo>
                  <a:pt x="37" y="28"/>
                  <a:pt x="38" y="27"/>
                  <a:pt x="38" y="26"/>
                </a:cubicBezTo>
                <a:cubicBezTo>
                  <a:pt x="38" y="26"/>
                  <a:pt x="37" y="25"/>
                  <a:pt x="36" y="25"/>
                </a:cubicBezTo>
                <a:close/>
                <a:moveTo>
                  <a:pt x="46" y="21"/>
                </a:moveTo>
                <a:cubicBezTo>
                  <a:pt x="45" y="21"/>
                  <a:pt x="44" y="21"/>
                  <a:pt x="44" y="22"/>
                </a:cubicBezTo>
                <a:cubicBezTo>
                  <a:pt x="44" y="23"/>
                  <a:pt x="45" y="24"/>
                  <a:pt x="46" y="24"/>
                </a:cubicBezTo>
                <a:cubicBezTo>
                  <a:pt x="48" y="24"/>
                  <a:pt x="48" y="23"/>
                  <a:pt x="48" y="22"/>
                </a:cubicBezTo>
                <a:cubicBezTo>
                  <a:pt x="48" y="21"/>
                  <a:pt x="48" y="21"/>
                  <a:pt x="46" y="21"/>
                </a:cubicBezTo>
                <a:close/>
                <a:moveTo>
                  <a:pt x="41" y="21"/>
                </a:moveTo>
                <a:cubicBezTo>
                  <a:pt x="40" y="21"/>
                  <a:pt x="39" y="21"/>
                  <a:pt x="39" y="22"/>
                </a:cubicBezTo>
                <a:cubicBezTo>
                  <a:pt x="39" y="23"/>
                  <a:pt x="40" y="24"/>
                  <a:pt x="41" y="24"/>
                </a:cubicBezTo>
                <a:cubicBezTo>
                  <a:pt x="42" y="24"/>
                  <a:pt x="43" y="23"/>
                  <a:pt x="43" y="22"/>
                </a:cubicBezTo>
                <a:cubicBezTo>
                  <a:pt x="43" y="21"/>
                  <a:pt x="42" y="21"/>
                  <a:pt x="41" y="21"/>
                </a:cubicBezTo>
                <a:close/>
                <a:moveTo>
                  <a:pt x="36" y="21"/>
                </a:moveTo>
                <a:cubicBezTo>
                  <a:pt x="35" y="21"/>
                  <a:pt x="34" y="21"/>
                  <a:pt x="34" y="22"/>
                </a:cubicBezTo>
                <a:cubicBezTo>
                  <a:pt x="34" y="23"/>
                  <a:pt x="35" y="24"/>
                  <a:pt x="36" y="24"/>
                </a:cubicBezTo>
                <a:cubicBezTo>
                  <a:pt x="37" y="24"/>
                  <a:pt x="38" y="23"/>
                  <a:pt x="38" y="22"/>
                </a:cubicBezTo>
                <a:cubicBezTo>
                  <a:pt x="38" y="21"/>
                  <a:pt x="37" y="21"/>
                  <a:pt x="36" y="21"/>
                </a:cubicBezTo>
                <a:close/>
                <a:moveTo>
                  <a:pt x="46" y="16"/>
                </a:moveTo>
                <a:cubicBezTo>
                  <a:pt x="45" y="16"/>
                  <a:pt x="44" y="17"/>
                  <a:pt x="44" y="18"/>
                </a:cubicBezTo>
                <a:cubicBezTo>
                  <a:pt x="44" y="19"/>
                  <a:pt x="45" y="20"/>
                  <a:pt x="46" y="20"/>
                </a:cubicBezTo>
                <a:cubicBezTo>
                  <a:pt x="48" y="20"/>
                  <a:pt x="48" y="19"/>
                  <a:pt x="48" y="18"/>
                </a:cubicBezTo>
                <a:cubicBezTo>
                  <a:pt x="48" y="17"/>
                  <a:pt x="48" y="16"/>
                  <a:pt x="46" y="16"/>
                </a:cubicBezTo>
                <a:close/>
                <a:moveTo>
                  <a:pt x="41" y="16"/>
                </a:moveTo>
                <a:cubicBezTo>
                  <a:pt x="40" y="16"/>
                  <a:pt x="39" y="17"/>
                  <a:pt x="39" y="18"/>
                </a:cubicBezTo>
                <a:cubicBezTo>
                  <a:pt x="39" y="19"/>
                  <a:pt x="40" y="20"/>
                  <a:pt x="41" y="20"/>
                </a:cubicBezTo>
                <a:cubicBezTo>
                  <a:pt x="42" y="20"/>
                  <a:pt x="43" y="19"/>
                  <a:pt x="43" y="18"/>
                </a:cubicBezTo>
                <a:cubicBezTo>
                  <a:pt x="43" y="17"/>
                  <a:pt x="42" y="16"/>
                  <a:pt x="41" y="16"/>
                </a:cubicBezTo>
                <a:close/>
                <a:moveTo>
                  <a:pt x="18" y="44"/>
                </a:moveTo>
                <a:cubicBezTo>
                  <a:pt x="19" y="43"/>
                  <a:pt x="20" y="42"/>
                  <a:pt x="20" y="41"/>
                </a:cubicBezTo>
                <a:cubicBezTo>
                  <a:pt x="20" y="40"/>
                  <a:pt x="20" y="39"/>
                  <a:pt x="20" y="38"/>
                </a:cubicBezTo>
                <a:cubicBezTo>
                  <a:pt x="20" y="37"/>
                  <a:pt x="19" y="37"/>
                  <a:pt x="18" y="37"/>
                </a:cubicBezTo>
                <a:cubicBezTo>
                  <a:pt x="18" y="38"/>
                  <a:pt x="17" y="38"/>
                  <a:pt x="18" y="39"/>
                </a:cubicBezTo>
                <a:cubicBezTo>
                  <a:pt x="18" y="39"/>
                  <a:pt x="18" y="40"/>
                  <a:pt x="18" y="40"/>
                </a:cubicBezTo>
                <a:cubicBezTo>
                  <a:pt x="17" y="41"/>
                  <a:pt x="17" y="42"/>
                  <a:pt x="17" y="42"/>
                </a:cubicBezTo>
                <a:cubicBezTo>
                  <a:pt x="16" y="43"/>
                  <a:pt x="16" y="44"/>
                  <a:pt x="17" y="44"/>
                </a:cubicBezTo>
                <a:cubicBezTo>
                  <a:pt x="17" y="44"/>
                  <a:pt x="18" y="44"/>
                  <a:pt x="18" y="44"/>
                </a:cubicBezTo>
                <a:close/>
                <a:moveTo>
                  <a:pt x="14" y="45"/>
                </a:moveTo>
                <a:cubicBezTo>
                  <a:pt x="15" y="44"/>
                  <a:pt x="16" y="43"/>
                  <a:pt x="16" y="42"/>
                </a:cubicBezTo>
                <a:cubicBezTo>
                  <a:pt x="17" y="41"/>
                  <a:pt x="17" y="40"/>
                  <a:pt x="17" y="39"/>
                </a:cubicBezTo>
                <a:cubicBezTo>
                  <a:pt x="17" y="39"/>
                  <a:pt x="16" y="38"/>
                  <a:pt x="16" y="38"/>
                </a:cubicBezTo>
                <a:cubicBezTo>
                  <a:pt x="15" y="39"/>
                  <a:pt x="14" y="39"/>
                  <a:pt x="15" y="40"/>
                </a:cubicBezTo>
                <a:cubicBezTo>
                  <a:pt x="15" y="40"/>
                  <a:pt x="14" y="41"/>
                  <a:pt x="14" y="41"/>
                </a:cubicBezTo>
                <a:cubicBezTo>
                  <a:pt x="14" y="42"/>
                  <a:pt x="13" y="43"/>
                  <a:pt x="13" y="43"/>
                </a:cubicBezTo>
                <a:cubicBezTo>
                  <a:pt x="12" y="43"/>
                  <a:pt x="12" y="44"/>
                  <a:pt x="12" y="45"/>
                </a:cubicBezTo>
                <a:cubicBezTo>
                  <a:pt x="13" y="45"/>
                  <a:pt x="14" y="45"/>
                  <a:pt x="14" y="45"/>
                </a:cubicBezTo>
                <a:close/>
                <a:moveTo>
                  <a:pt x="8" y="44"/>
                </a:moveTo>
                <a:cubicBezTo>
                  <a:pt x="9" y="44"/>
                  <a:pt x="11" y="44"/>
                  <a:pt x="12" y="43"/>
                </a:cubicBezTo>
                <a:cubicBezTo>
                  <a:pt x="13" y="42"/>
                  <a:pt x="14" y="42"/>
                  <a:pt x="14" y="41"/>
                </a:cubicBezTo>
                <a:cubicBezTo>
                  <a:pt x="14" y="40"/>
                  <a:pt x="14" y="40"/>
                  <a:pt x="13" y="39"/>
                </a:cubicBezTo>
                <a:cubicBezTo>
                  <a:pt x="13" y="39"/>
                  <a:pt x="12" y="39"/>
                  <a:pt x="12" y="40"/>
                </a:cubicBezTo>
                <a:cubicBezTo>
                  <a:pt x="11" y="40"/>
                  <a:pt x="11" y="41"/>
                  <a:pt x="10" y="41"/>
                </a:cubicBezTo>
                <a:cubicBezTo>
                  <a:pt x="10" y="41"/>
                  <a:pt x="9" y="42"/>
                  <a:pt x="8" y="42"/>
                </a:cubicBezTo>
                <a:cubicBezTo>
                  <a:pt x="7" y="42"/>
                  <a:pt x="7" y="42"/>
                  <a:pt x="7" y="43"/>
                </a:cubicBezTo>
                <a:cubicBezTo>
                  <a:pt x="7" y="44"/>
                  <a:pt x="8" y="44"/>
                  <a:pt x="8" y="44"/>
                </a:cubicBezTo>
                <a:close/>
                <a:moveTo>
                  <a:pt x="6" y="40"/>
                </a:moveTo>
                <a:cubicBezTo>
                  <a:pt x="7" y="41"/>
                  <a:pt x="8" y="41"/>
                  <a:pt x="9" y="40"/>
                </a:cubicBezTo>
                <a:cubicBezTo>
                  <a:pt x="11" y="40"/>
                  <a:pt x="12" y="39"/>
                  <a:pt x="12" y="39"/>
                </a:cubicBezTo>
                <a:cubicBezTo>
                  <a:pt x="13" y="38"/>
                  <a:pt x="12" y="37"/>
                  <a:pt x="12" y="37"/>
                </a:cubicBezTo>
                <a:cubicBezTo>
                  <a:pt x="11" y="37"/>
                  <a:pt x="11" y="37"/>
                  <a:pt x="10" y="37"/>
                </a:cubicBezTo>
                <a:cubicBezTo>
                  <a:pt x="10" y="38"/>
                  <a:pt x="9" y="38"/>
                  <a:pt x="9" y="38"/>
                </a:cubicBezTo>
                <a:cubicBezTo>
                  <a:pt x="8" y="38"/>
                  <a:pt x="7" y="38"/>
                  <a:pt x="6" y="38"/>
                </a:cubicBezTo>
                <a:cubicBezTo>
                  <a:pt x="6" y="38"/>
                  <a:pt x="5" y="39"/>
                  <a:pt x="5" y="39"/>
                </a:cubicBezTo>
                <a:cubicBezTo>
                  <a:pt x="5" y="40"/>
                  <a:pt x="5" y="40"/>
                  <a:pt x="6" y="40"/>
                </a:cubicBezTo>
                <a:close/>
                <a:moveTo>
                  <a:pt x="4" y="37"/>
                </a:moveTo>
                <a:cubicBezTo>
                  <a:pt x="5" y="38"/>
                  <a:pt x="6" y="38"/>
                  <a:pt x="8" y="38"/>
                </a:cubicBezTo>
                <a:cubicBezTo>
                  <a:pt x="9" y="38"/>
                  <a:pt x="10" y="37"/>
                  <a:pt x="11" y="37"/>
                </a:cubicBezTo>
                <a:cubicBezTo>
                  <a:pt x="11" y="36"/>
                  <a:pt x="11" y="35"/>
                  <a:pt x="11" y="35"/>
                </a:cubicBezTo>
                <a:cubicBezTo>
                  <a:pt x="10" y="34"/>
                  <a:pt x="9" y="34"/>
                  <a:pt x="9" y="35"/>
                </a:cubicBezTo>
                <a:cubicBezTo>
                  <a:pt x="8" y="35"/>
                  <a:pt x="8" y="35"/>
                  <a:pt x="7" y="35"/>
                </a:cubicBezTo>
                <a:cubicBezTo>
                  <a:pt x="6" y="35"/>
                  <a:pt x="5" y="35"/>
                  <a:pt x="5" y="35"/>
                </a:cubicBezTo>
                <a:cubicBezTo>
                  <a:pt x="4" y="35"/>
                  <a:pt x="3" y="35"/>
                  <a:pt x="3" y="36"/>
                </a:cubicBezTo>
                <a:cubicBezTo>
                  <a:pt x="3" y="37"/>
                  <a:pt x="3" y="37"/>
                  <a:pt x="4" y="37"/>
                </a:cubicBezTo>
                <a:close/>
                <a:moveTo>
                  <a:pt x="3" y="34"/>
                </a:moveTo>
                <a:cubicBezTo>
                  <a:pt x="4" y="35"/>
                  <a:pt x="5" y="35"/>
                  <a:pt x="6" y="35"/>
                </a:cubicBezTo>
                <a:cubicBezTo>
                  <a:pt x="7" y="34"/>
                  <a:pt x="9" y="34"/>
                  <a:pt x="9" y="33"/>
                </a:cubicBezTo>
                <a:cubicBezTo>
                  <a:pt x="10" y="33"/>
                  <a:pt x="10" y="32"/>
                  <a:pt x="9" y="32"/>
                </a:cubicBezTo>
                <a:cubicBezTo>
                  <a:pt x="9" y="31"/>
                  <a:pt x="8" y="31"/>
                  <a:pt x="8" y="32"/>
                </a:cubicBezTo>
                <a:cubicBezTo>
                  <a:pt x="7" y="32"/>
                  <a:pt x="7" y="32"/>
                  <a:pt x="6" y="32"/>
                </a:cubicBezTo>
                <a:cubicBezTo>
                  <a:pt x="5" y="32"/>
                  <a:pt x="4" y="32"/>
                  <a:pt x="4" y="32"/>
                </a:cubicBezTo>
                <a:cubicBezTo>
                  <a:pt x="3" y="32"/>
                  <a:pt x="2" y="32"/>
                  <a:pt x="2" y="33"/>
                </a:cubicBezTo>
                <a:cubicBezTo>
                  <a:pt x="2" y="34"/>
                  <a:pt x="2" y="34"/>
                  <a:pt x="3" y="34"/>
                </a:cubicBezTo>
                <a:close/>
                <a:moveTo>
                  <a:pt x="2" y="31"/>
                </a:moveTo>
                <a:cubicBezTo>
                  <a:pt x="3" y="32"/>
                  <a:pt x="4" y="32"/>
                  <a:pt x="5" y="32"/>
                </a:cubicBezTo>
                <a:cubicBezTo>
                  <a:pt x="6" y="31"/>
                  <a:pt x="8" y="31"/>
                  <a:pt x="8" y="30"/>
                </a:cubicBezTo>
                <a:cubicBezTo>
                  <a:pt x="9" y="30"/>
                  <a:pt x="9" y="29"/>
                  <a:pt x="8" y="29"/>
                </a:cubicBezTo>
                <a:cubicBezTo>
                  <a:pt x="8" y="28"/>
                  <a:pt x="7" y="28"/>
                  <a:pt x="7" y="29"/>
                </a:cubicBezTo>
                <a:cubicBezTo>
                  <a:pt x="6" y="29"/>
                  <a:pt x="6" y="29"/>
                  <a:pt x="5" y="29"/>
                </a:cubicBezTo>
                <a:cubicBezTo>
                  <a:pt x="4" y="29"/>
                  <a:pt x="3" y="29"/>
                  <a:pt x="3" y="29"/>
                </a:cubicBezTo>
                <a:cubicBezTo>
                  <a:pt x="2" y="29"/>
                  <a:pt x="1" y="29"/>
                  <a:pt x="1" y="30"/>
                </a:cubicBezTo>
                <a:cubicBezTo>
                  <a:pt x="1" y="31"/>
                  <a:pt x="1" y="31"/>
                  <a:pt x="2" y="31"/>
                </a:cubicBezTo>
                <a:close/>
                <a:moveTo>
                  <a:pt x="0" y="27"/>
                </a:moveTo>
                <a:cubicBezTo>
                  <a:pt x="1" y="28"/>
                  <a:pt x="2" y="28"/>
                  <a:pt x="3" y="28"/>
                </a:cubicBezTo>
                <a:cubicBezTo>
                  <a:pt x="4" y="29"/>
                  <a:pt x="6" y="29"/>
                  <a:pt x="7" y="28"/>
                </a:cubicBezTo>
                <a:cubicBezTo>
                  <a:pt x="7" y="28"/>
                  <a:pt x="8" y="28"/>
                  <a:pt x="7" y="27"/>
                </a:cubicBezTo>
                <a:cubicBezTo>
                  <a:pt x="7" y="26"/>
                  <a:pt x="6" y="26"/>
                  <a:pt x="6" y="26"/>
                </a:cubicBezTo>
                <a:cubicBezTo>
                  <a:pt x="5" y="26"/>
                  <a:pt x="5" y="26"/>
                  <a:pt x="4" y="26"/>
                </a:cubicBezTo>
                <a:cubicBezTo>
                  <a:pt x="3" y="26"/>
                  <a:pt x="2" y="26"/>
                  <a:pt x="2" y="25"/>
                </a:cubicBezTo>
                <a:cubicBezTo>
                  <a:pt x="1" y="25"/>
                  <a:pt x="1" y="25"/>
                  <a:pt x="0" y="25"/>
                </a:cubicBezTo>
                <a:cubicBezTo>
                  <a:pt x="0" y="26"/>
                  <a:pt x="0" y="27"/>
                  <a:pt x="0" y="27"/>
                </a:cubicBezTo>
                <a:close/>
                <a:moveTo>
                  <a:pt x="0" y="23"/>
                </a:moveTo>
                <a:cubicBezTo>
                  <a:pt x="1" y="23"/>
                  <a:pt x="2" y="24"/>
                  <a:pt x="3" y="25"/>
                </a:cubicBezTo>
                <a:cubicBezTo>
                  <a:pt x="4" y="25"/>
                  <a:pt x="5" y="26"/>
                  <a:pt x="6" y="26"/>
                </a:cubicBezTo>
                <a:cubicBezTo>
                  <a:pt x="7" y="26"/>
                  <a:pt x="7" y="25"/>
                  <a:pt x="7" y="24"/>
                </a:cubicBezTo>
                <a:cubicBezTo>
                  <a:pt x="7" y="24"/>
                  <a:pt x="7" y="23"/>
                  <a:pt x="6" y="23"/>
                </a:cubicBezTo>
                <a:cubicBezTo>
                  <a:pt x="5" y="23"/>
                  <a:pt x="5" y="23"/>
                  <a:pt x="4" y="23"/>
                </a:cubicBezTo>
                <a:cubicBezTo>
                  <a:pt x="4" y="22"/>
                  <a:pt x="3" y="22"/>
                  <a:pt x="3" y="21"/>
                </a:cubicBezTo>
                <a:cubicBezTo>
                  <a:pt x="2" y="21"/>
                  <a:pt x="1" y="21"/>
                  <a:pt x="1" y="21"/>
                </a:cubicBezTo>
                <a:cubicBezTo>
                  <a:pt x="0" y="21"/>
                  <a:pt x="0" y="22"/>
                  <a:pt x="0" y="23"/>
                </a:cubicBezTo>
                <a:close/>
                <a:moveTo>
                  <a:pt x="3" y="16"/>
                </a:moveTo>
                <a:cubicBezTo>
                  <a:pt x="2" y="17"/>
                  <a:pt x="3" y="18"/>
                  <a:pt x="3" y="19"/>
                </a:cubicBezTo>
                <a:cubicBezTo>
                  <a:pt x="4" y="20"/>
                  <a:pt x="4" y="21"/>
                  <a:pt x="5" y="22"/>
                </a:cubicBezTo>
                <a:cubicBezTo>
                  <a:pt x="6" y="22"/>
                  <a:pt x="7" y="22"/>
                  <a:pt x="7" y="21"/>
                </a:cubicBezTo>
                <a:cubicBezTo>
                  <a:pt x="7" y="21"/>
                  <a:pt x="7" y="20"/>
                  <a:pt x="6" y="20"/>
                </a:cubicBezTo>
                <a:cubicBezTo>
                  <a:pt x="6" y="19"/>
                  <a:pt x="6" y="19"/>
                  <a:pt x="6" y="18"/>
                </a:cubicBezTo>
                <a:cubicBezTo>
                  <a:pt x="5" y="18"/>
                  <a:pt x="5" y="17"/>
                  <a:pt x="5" y="16"/>
                </a:cubicBezTo>
                <a:cubicBezTo>
                  <a:pt x="5" y="16"/>
                  <a:pt x="5" y="15"/>
                  <a:pt x="4" y="15"/>
                </a:cubicBezTo>
                <a:cubicBezTo>
                  <a:pt x="3" y="15"/>
                  <a:pt x="3" y="15"/>
                  <a:pt x="3" y="16"/>
                </a:cubicBezTo>
                <a:close/>
                <a:moveTo>
                  <a:pt x="24" y="46"/>
                </a:moveTo>
                <a:cubicBezTo>
                  <a:pt x="30" y="46"/>
                  <a:pt x="30" y="46"/>
                  <a:pt x="30" y="46"/>
                </a:cubicBezTo>
                <a:cubicBezTo>
                  <a:pt x="30" y="48"/>
                  <a:pt x="30" y="48"/>
                  <a:pt x="30" y="48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46"/>
                  <a:pt x="24" y="46"/>
                  <a:pt x="24" y="46"/>
                </a:cubicBezTo>
                <a:close/>
                <a:moveTo>
                  <a:pt x="54" y="46"/>
                </a:moveTo>
                <a:cubicBezTo>
                  <a:pt x="59" y="46"/>
                  <a:pt x="59" y="46"/>
                  <a:pt x="59" y="46"/>
                </a:cubicBezTo>
                <a:cubicBezTo>
                  <a:pt x="59" y="48"/>
                  <a:pt x="59" y="48"/>
                  <a:pt x="59" y="48"/>
                </a:cubicBezTo>
                <a:cubicBezTo>
                  <a:pt x="54" y="48"/>
                  <a:pt x="54" y="48"/>
                  <a:pt x="54" y="48"/>
                </a:cubicBezTo>
                <a:cubicBezTo>
                  <a:pt x="54" y="46"/>
                  <a:pt x="54" y="46"/>
                  <a:pt x="54" y="46"/>
                </a:cubicBezTo>
                <a:close/>
                <a:moveTo>
                  <a:pt x="49" y="10"/>
                </a:moveTo>
                <a:cubicBezTo>
                  <a:pt x="43" y="9"/>
                  <a:pt x="39" y="9"/>
                  <a:pt x="34" y="10"/>
                </a:cubicBezTo>
                <a:cubicBezTo>
                  <a:pt x="34" y="14"/>
                  <a:pt x="34" y="14"/>
                  <a:pt x="34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4" y="14"/>
                  <a:pt x="44" y="14"/>
                  <a:pt x="44" y="14"/>
                </a:cubicBezTo>
                <a:cubicBezTo>
                  <a:pt x="49" y="14"/>
                  <a:pt x="49" y="14"/>
                  <a:pt x="49" y="14"/>
                </a:cubicBezTo>
                <a:lnTo>
                  <a:pt x="49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56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75210"/>
            <a:ext cx="1698171" cy="130629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98171" y="875210"/>
            <a:ext cx="10493829" cy="6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40525" y="261536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1.1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82881" y="1339261"/>
            <a:ext cx="2680472" cy="5166042"/>
          </a:xfrm>
          <a:prstGeom prst="rect">
            <a:avLst/>
          </a:prstGeom>
          <a:solidFill>
            <a:srgbClr val="5F5F5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261792" y="1339261"/>
            <a:ext cx="2677659" cy="5166042"/>
          </a:xfrm>
          <a:prstGeom prst="rect">
            <a:avLst/>
          </a:pr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199130" y="1339261"/>
            <a:ext cx="2677659" cy="5166042"/>
          </a:xfrm>
          <a:prstGeom prst="rect">
            <a:avLst/>
          </a:pr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ym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31255" y="1339261"/>
            <a:ext cx="2677659" cy="5166042"/>
          </a:xfrm>
          <a:prstGeom prst="rect">
            <a:avLst/>
          </a:prstGeom>
          <a:solidFill>
            <a:srgbClr val="D7D7D7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ym typeface="+mn-ea"/>
            </a:endParaRPr>
          </a:p>
        </p:txBody>
      </p:sp>
      <p:sp>
        <p:nvSpPr>
          <p:cNvPr id="21" name="文本框 22"/>
          <p:cNvSpPr txBox="1">
            <a:spLocks noChangeArrowheads="1"/>
          </p:cNvSpPr>
          <p:nvPr/>
        </p:nvSpPr>
        <p:spPr bwMode="auto">
          <a:xfrm>
            <a:off x="524192" y="4222161"/>
            <a:ext cx="2172786" cy="1569660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latin typeface="微软雅黑" panose="020B0503020204020204" charset="-122"/>
                <a:ea typeface="微软雅黑" panose="020B0503020204020204" charset="-122"/>
              </a:rPr>
              <a:t>公司所需人才的基本特征进行介绍，简单进行叙述，使观看者可以大致了解基本情况。</a:t>
            </a:r>
            <a:endParaRPr lang="en-US" altLang="en-US" sz="1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文本框 22"/>
          <p:cNvSpPr txBox="1">
            <a:spLocks noChangeArrowheads="1"/>
          </p:cNvSpPr>
          <p:nvPr/>
        </p:nvSpPr>
        <p:spPr bwMode="auto">
          <a:xfrm>
            <a:off x="3567431" y="4222161"/>
            <a:ext cx="2174192" cy="1569660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公司所需人才的基本特征进行介绍，简单进行叙述，使观看者可以大致了解基本情况。</a:t>
            </a:r>
            <a:endParaRPr lang="en-US" altLang="en-US" sz="1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6612255" y="4222161"/>
            <a:ext cx="2172785" cy="1569660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公司所需人才的基本特征进行介绍，简单进行叙述，使观看者可以大致了解基本情况。</a:t>
            </a:r>
            <a:endParaRPr lang="en-US" altLang="en-US" sz="1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文本框 22"/>
          <p:cNvSpPr txBox="1">
            <a:spLocks noChangeArrowheads="1"/>
          </p:cNvSpPr>
          <p:nvPr/>
        </p:nvSpPr>
        <p:spPr bwMode="auto">
          <a:xfrm>
            <a:off x="9655492" y="4222161"/>
            <a:ext cx="2172786" cy="1569660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公司所需人才的基本特征进行介绍，简单进行叙述，使观看者可以大致了解基本情况。</a:t>
            </a:r>
            <a:endParaRPr lang="en-US" altLang="en-US" sz="1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42" r="23242" b="19725"/>
          <a:stretch/>
        </p:blipFill>
        <p:spPr>
          <a:xfrm>
            <a:off x="371369" y="1487271"/>
            <a:ext cx="2303496" cy="2303496"/>
          </a:xfrm>
          <a:prstGeom prst="ellipse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42" t="200" r="23242" b="19525"/>
          <a:stretch/>
        </p:blipFill>
        <p:spPr>
          <a:xfrm>
            <a:off x="3408137" y="1487271"/>
            <a:ext cx="2259643" cy="2259643"/>
          </a:xfrm>
          <a:prstGeom prst="ellipse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42" t="9795" r="23242" b="9795"/>
          <a:stretch/>
        </p:blipFill>
        <p:spPr>
          <a:xfrm>
            <a:off x="6424788" y="1487271"/>
            <a:ext cx="2290591" cy="2227732"/>
          </a:xfrm>
          <a:prstGeom prst="ellipse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42" r="23242"/>
          <a:stretch/>
        </p:blipFill>
        <p:spPr>
          <a:xfrm>
            <a:off x="9405893" y="1487271"/>
            <a:ext cx="2298427" cy="229842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0066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75210"/>
            <a:ext cx="1698171" cy="130629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98171" y="875210"/>
            <a:ext cx="10493829" cy="6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40525" y="261536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1.2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181100" y="3533774"/>
            <a:ext cx="9829800" cy="0"/>
          </a:xfrm>
          <a:prstGeom prst="line">
            <a:avLst/>
          </a:prstGeom>
          <a:ln w="28575">
            <a:solidFill>
              <a:srgbClr val="CB2E2E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2251082" y="3533774"/>
            <a:ext cx="991856" cy="857251"/>
            <a:chOff x="2053008" y="2087034"/>
            <a:chExt cx="2610662" cy="2256366"/>
          </a:xfrm>
          <a:solidFill>
            <a:srgbClr val="CB2E2E"/>
          </a:solidFill>
        </p:grpSpPr>
        <p:sp>
          <p:nvSpPr>
            <p:cNvPr id="8" name="任意多边形 7"/>
            <p:cNvSpPr/>
            <p:nvPr/>
          </p:nvSpPr>
          <p:spPr>
            <a:xfrm>
              <a:off x="2053008" y="2197346"/>
              <a:ext cx="2610662" cy="2146054"/>
            </a:xfrm>
            <a:custGeom>
              <a:avLst/>
              <a:gdLst>
                <a:gd name="connsiteX0" fmla="*/ 840722 w 2610662"/>
                <a:gd name="connsiteY0" fmla="*/ 1681446 h 2146054"/>
                <a:gd name="connsiteX1" fmla="*/ 933609 w 2610662"/>
                <a:gd name="connsiteY1" fmla="*/ 1681446 h 2146054"/>
                <a:gd name="connsiteX2" fmla="*/ 1305330 w 2610662"/>
                <a:gd name="connsiteY2" fmla="*/ 2053167 h 2146054"/>
                <a:gd name="connsiteX3" fmla="*/ 1677052 w 2610662"/>
                <a:gd name="connsiteY3" fmla="*/ 1681446 h 2146054"/>
                <a:gd name="connsiteX4" fmla="*/ 1769939 w 2610662"/>
                <a:gd name="connsiteY4" fmla="*/ 1681446 h 2146054"/>
                <a:gd name="connsiteX5" fmla="*/ 1305330 w 2610662"/>
                <a:gd name="connsiteY5" fmla="*/ 2146054 h 2146054"/>
                <a:gd name="connsiteX6" fmla="*/ 840722 w 2610662"/>
                <a:gd name="connsiteY6" fmla="*/ 0 h 2146054"/>
                <a:gd name="connsiteX7" fmla="*/ 860831 w 2610662"/>
                <a:gd name="connsiteY7" fmla="*/ 0 h 2146054"/>
                <a:gd name="connsiteX8" fmla="*/ 56498 w 2610662"/>
                <a:gd name="connsiteY8" fmla="*/ 804333 h 2146054"/>
                <a:gd name="connsiteX9" fmla="*/ 860832 w 2610662"/>
                <a:gd name="connsiteY9" fmla="*/ 1608667 h 2146054"/>
                <a:gd name="connsiteX10" fmla="*/ 1749830 w 2610662"/>
                <a:gd name="connsiteY10" fmla="*/ 1608667 h 2146054"/>
                <a:gd name="connsiteX11" fmla="*/ 2554164 w 2610662"/>
                <a:gd name="connsiteY11" fmla="*/ 804333 h 2146054"/>
                <a:gd name="connsiteX12" fmla="*/ 1749831 w 2610662"/>
                <a:gd name="connsiteY12" fmla="*/ 0 h 2146054"/>
                <a:gd name="connsiteX13" fmla="*/ 1769941 w 2610662"/>
                <a:gd name="connsiteY13" fmla="*/ 0 h 2146054"/>
                <a:gd name="connsiteX14" fmla="*/ 2610662 w 2610662"/>
                <a:gd name="connsiteY14" fmla="*/ 840722 h 2146054"/>
                <a:gd name="connsiteX15" fmla="*/ 1769940 w 2610662"/>
                <a:gd name="connsiteY15" fmla="*/ 1681445 h 2146054"/>
                <a:gd name="connsiteX16" fmla="*/ 1677053 w 2610662"/>
                <a:gd name="connsiteY16" fmla="*/ 1681445 h 2146054"/>
                <a:gd name="connsiteX17" fmla="*/ 1749829 w 2610662"/>
                <a:gd name="connsiteY17" fmla="*/ 1608668 h 2146054"/>
                <a:gd name="connsiteX18" fmla="*/ 860831 w 2610662"/>
                <a:gd name="connsiteY18" fmla="*/ 1608668 h 2146054"/>
                <a:gd name="connsiteX19" fmla="*/ 933608 w 2610662"/>
                <a:gd name="connsiteY19" fmla="*/ 1681445 h 2146054"/>
                <a:gd name="connsiteX20" fmla="*/ 840723 w 2610662"/>
                <a:gd name="connsiteY20" fmla="*/ 1681445 h 2146054"/>
                <a:gd name="connsiteX21" fmla="*/ 0 w 2610662"/>
                <a:gd name="connsiteY21" fmla="*/ 840722 h 2146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10662" h="2146054">
                  <a:moveTo>
                    <a:pt x="840722" y="1681446"/>
                  </a:moveTo>
                  <a:lnTo>
                    <a:pt x="933609" y="1681446"/>
                  </a:lnTo>
                  <a:lnTo>
                    <a:pt x="1305330" y="2053167"/>
                  </a:lnTo>
                  <a:lnTo>
                    <a:pt x="1677052" y="1681446"/>
                  </a:lnTo>
                  <a:lnTo>
                    <a:pt x="1769939" y="1681446"/>
                  </a:lnTo>
                  <a:lnTo>
                    <a:pt x="1305330" y="2146054"/>
                  </a:lnTo>
                  <a:close/>
                  <a:moveTo>
                    <a:pt x="840722" y="0"/>
                  </a:moveTo>
                  <a:lnTo>
                    <a:pt x="860831" y="0"/>
                  </a:lnTo>
                  <a:lnTo>
                    <a:pt x="56498" y="804333"/>
                  </a:lnTo>
                  <a:lnTo>
                    <a:pt x="860832" y="1608667"/>
                  </a:lnTo>
                  <a:lnTo>
                    <a:pt x="1749830" y="1608667"/>
                  </a:lnTo>
                  <a:lnTo>
                    <a:pt x="2554164" y="804333"/>
                  </a:lnTo>
                  <a:lnTo>
                    <a:pt x="1749831" y="0"/>
                  </a:lnTo>
                  <a:lnTo>
                    <a:pt x="1769941" y="0"/>
                  </a:lnTo>
                  <a:lnTo>
                    <a:pt x="2610662" y="840722"/>
                  </a:lnTo>
                  <a:lnTo>
                    <a:pt x="1769940" y="1681445"/>
                  </a:lnTo>
                  <a:lnTo>
                    <a:pt x="1677053" y="1681445"/>
                  </a:lnTo>
                  <a:lnTo>
                    <a:pt x="1749829" y="1608668"/>
                  </a:lnTo>
                  <a:lnTo>
                    <a:pt x="860831" y="1608668"/>
                  </a:lnTo>
                  <a:lnTo>
                    <a:pt x="933608" y="1681445"/>
                  </a:lnTo>
                  <a:lnTo>
                    <a:pt x="840723" y="1681445"/>
                  </a:lnTo>
                  <a:lnTo>
                    <a:pt x="0" y="8407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zh-CN" altLang="en-US">
                <a:solidFill>
                  <a:srgbClr val="FEFFFF"/>
                </a:solidFill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2109506" y="2087034"/>
              <a:ext cx="2497666" cy="2053167"/>
            </a:xfrm>
            <a:custGeom>
              <a:avLst/>
              <a:gdLst>
                <a:gd name="connsiteX0" fmla="*/ 804333 w 2497666"/>
                <a:gd name="connsiteY0" fmla="*/ 1608668 h 2053167"/>
                <a:gd name="connsiteX1" fmla="*/ 1693331 w 2497666"/>
                <a:gd name="connsiteY1" fmla="*/ 1608668 h 2053167"/>
                <a:gd name="connsiteX2" fmla="*/ 1248832 w 2497666"/>
                <a:gd name="connsiteY2" fmla="*/ 2053167 h 2053167"/>
                <a:gd name="connsiteX3" fmla="*/ 804333 w 2497666"/>
                <a:gd name="connsiteY3" fmla="*/ 0 h 2053167"/>
                <a:gd name="connsiteX4" fmla="*/ 1693333 w 2497666"/>
                <a:gd name="connsiteY4" fmla="*/ 0 h 2053167"/>
                <a:gd name="connsiteX5" fmla="*/ 2497666 w 2497666"/>
                <a:gd name="connsiteY5" fmla="*/ 804333 h 2053167"/>
                <a:gd name="connsiteX6" fmla="*/ 1693332 w 2497666"/>
                <a:gd name="connsiteY6" fmla="*/ 1608667 h 2053167"/>
                <a:gd name="connsiteX7" fmla="*/ 804334 w 2497666"/>
                <a:gd name="connsiteY7" fmla="*/ 1608667 h 2053167"/>
                <a:gd name="connsiteX8" fmla="*/ 0 w 2497666"/>
                <a:gd name="connsiteY8" fmla="*/ 804333 h 205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97666" h="2053167">
                  <a:moveTo>
                    <a:pt x="804333" y="1608668"/>
                  </a:moveTo>
                  <a:lnTo>
                    <a:pt x="1693331" y="1608668"/>
                  </a:lnTo>
                  <a:lnTo>
                    <a:pt x="1248832" y="2053167"/>
                  </a:lnTo>
                  <a:close/>
                  <a:moveTo>
                    <a:pt x="804333" y="0"/>
                  </a:moveTo>
                  <a:lnTo>
                    <a:pt x="1693333" y="0"/>
                  </a:lnTo>
                  <a:lnTo>
                    <a:pt x="2497666" y="804333"/>
                  </a:lnTo>
                  <a:lnTo>
                    <a:pt x="1693332" y="1608667"/>
                  </a:lnTo>
                  <a:lnTo>
                    <a:pt x="804334" y="1608667"/>
                  </a:lnTo>
                  <a:lnTo>
                    <a:pt x="0" y="80433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360000" rtlCol="0" anchor="b">
              <a:noAutofit/>
            </a:bodyPr>
            <a:lstStyle/>
            <a:p>
              <a:pPr algn="ctr"/>
              <a:r>
                <a:rPr lang="en-US" altLang="zh-CN" sz="1800" dirty="0" smtClean="0">
                  <a:solidFill>
                    <a:srgbClr val="FEFFFF"/>
                  </a:solidFill>
                </a:rPr>
                <a:t>2014</a:t>
              </a:r>
              <a:endParaRPr lang="zh-CN" altLang="en-US" sz="1800" dirty="0">
                <a:solidFill>
                  <a:srgbClr val="FEFFFF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83742" y="3533774"/>
            <a:ext cx="991856" cy="857251"/>
            <a:chOff x="2053008" y="2087034"/>
            <a:chExt cx="2610662" cy="2256366"/>
          </a:xfrm>
          <a:solidFill>
            <a:srgbClr val="CB2E2E"/>
          </a:solidFill>
        </p:grpSpPr>
        <p:sp>
          <p:nvSpPr>
            <p:cNvPr id="11" name="任意多边形 10"/>
            <p:cNvSpPr/>
            <p:nvPr/>
          </p:nvSpPr>
          <p:spPr>
            <a:xfrm>
              <a:off x="2053008" y="2197346"/>
              <a:ext cx="2610662" cy="2146054"/>
            </a:xfrm>
            <a:custGeom>
              <a:avLst/>
              <a:gdLst>
                <a:gd name="connsiteX0" fmla="*/ 840722 w 2610662"/>
                <a:gd name="connsiteY0" fmla="*/ 1681446 h 2146054"/>
                <a:gd name="connsiteX1" fmla="*/ 933609 w 2610662"/>
                <a:gd name="connsiteY1" fmla="*/ 1681446 h 2146054"/>
                <a:gd name="connsiteX2" fmla="*/ 1305330 w 2610662"/>
                <a:gd name="connsiteY2" fmla="*/ 2053167 h 2146054"/>
                <a:gd name="connsiteX3" fmla="*/ 1677052 w 2610662"/>
                <a:gd name="connsiteY3" fmla="*/ 1681446 h 2146054"/>
                <a:gd name="connsiteX4" fmla="*/ 1769939 w 2610662"/>
                <a:gd name="connsiteY4" fmla="*/ 1681446 h 2146054"/>
                <a:gd name="connsiteX5" fmla="*/ 1305330 w 2610662"/>
                <a:gd name="connsiteY5" fmla="*/ 2146054 h 2146054"/>
                <a:gd name="connsiteX6" fmla="*/ 840722 w 2610662"/>
                <a:gd name="connsiteY6" fmla="*/ 0 h 2146054"/>
                <a:gd name="connsiteX7" fmla="*/ 860831 w 2610662"/>
                <a:gd name="connsiteY7" fmla="*/ 0 h 2146054"/>
                <a:gd name="connsiteX8" fmla="*/ 56498 w 2610662"/>
                <a:gd name="connsiteY8" fmla="*/ 804333 h 2146054"/>
                <a:gd name="connsiteX9" fmla="*/ 860832 w 2610662"/>
                <a:gd name="connsiteY9" fmla="*/ 1608667 h 2146054"/>
                <a:gd name="connsiteX10" fmla="*/ 1749830 w 2610662"/>
                <a:gd name="connsiteY10" fmla="*/ 1608667 h 2146054"/>
                <a:gd name="connsiteX11" fmla="*/ 2554164 w 2610662"/>
                <a:gd name="connsiteY11" fmla="*/ 804333 h 2146054"/>
                <a:gd name="connsiteX12" fmla="*/ 1749831 w 2610662"/>
                <a:gd name="connsiteY12" fmla="*/ 0 h 2146054"/>
                <a:gd name="connsiteX13" fmla="*/ 1769941 w 2610662"/>
                <a:gd name="connsiteY13" fmla="*/ 0 h 2146054"/>
                <a:gd name="connsiteX14" fmla="*/ 2610662 w 2610662"/>
                <a:gd name="connsiteY14" fmla="*/ 840722 h 2146054"/>
                <a:gd name="connsiteX15" fmla="*/ 1769940 w 2610662"/>
                <a:gd name="connsiteY15" fmla="*/ 1681445 h 2146054"/>
                <a:gd name="connsiteX16" fmla="*/ 1677053 w 2610662"/>
                <a:gd name="connsiteY16" fmla="*/ 1681445 h 2146054"/>
                <a:gd name="connsiteX17" fmla="*/ 1749829 w 2610662"/>
                <a:gd name="connsiteY17" fmla="*/ 1608668 h 2146054"/>
                <a:gd name="connsiteX18" fmla="*/ 860831 w 2610662"/>
                <a:gd name="connsiteY18" fmla="*/ 1608668 h 2146054"/>
                <a:gd name="connsiteX19" fmla="*/ 933608 w 2610662"/>
                <a:gd name="connsiteY19" fmla="*/ 1681445 h 2146054"/>
                <a:gd name="connsiteX20" fmla="*/ 840723 w 2610662"/>
                <a:gd name="connsiteY20" fmla="*/ 1681445 h 2146054"/>
                <a:gd name="connsiteX21" fmla="*/ 0 w 2610662"/>
                <a:gd name="connsiteY21" fmla="*/ 840722 h 2146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10662" h="2146054">
                  <a:moveTo>
                    <a:pt x="840722" y="1681446"/>
                  </a:moveTo>
                  <a:lnTo>
                    <a:pt x="933609" y="1681446"/>
                  </a:lnTo>
                  <a:lnTo>
                    <a:pt x="1305330" y="2053167"/>
                  </a:lnTo>
                  <a:lnTo>
                    <a:pt x="1677052" y="1681446"/>
                  </a:lnTo>
                  <a:lnTo>
                    <a:pt x="1769939" y="1681446"/>
                  </a:lnTo>
                  <a:lnTo>
                    <a:pt x="1305330" y="2146054"/>
                  </a:lnTo>
                  <a:close/>
                  <a:moveTo>
                    <a:pt x="840722" y="0"/>
                  </a:moveTo>
                  <a:lnTo>
                    <a:pt x="860831" y="0"/>
                  </a:lnTo>
                  <a:lnTo>
                    <a:pt x="56498" y="804333"/>
                  </a:lnTo>
                  <a:lnTo>
                    <a:pt x="860832" y="1608667"/>
                  </a:lnTo>
                  <a:lnTo>
                    <a:pt x="1749830" y="1608667"/>
                  </a:lnTo>
                  <a:lnTo>
                    <a:pt x="2554164" y="804333"/>
                  </a:lnTo>
                  <a:lnTo>
                    <a:pt x="1749831" y="0"/>
                  </a:lnTo>
                  <a:lnTo>
                    <a:pt x="1769941" y="0"/>
                  </a:lnTo>
                  <a:lnTo>
                    <a:pt x="2610662" y="840722"/>
                  </a:lnTo>
                  <a:lnTo>
                    <a:pt x="1769940" y="1681445"/>
                  </a:lnTo>
                  <a:lnTo>
                    <a:pt x="1677053" y="1681445"/>
                  </a:lnTo>
                  <a:lnTo>
                    <a:pt x="1749829" y="1608668"/>
                  </a:lnTo>
                  <a:lnTo>
                    <a:pt x="860831" y="1608668"/>
                  </a:lnTo>
                  <a:lnTo>
                    <a:pt x="933608" y="1681445"/>
                  </a:lnTo>
                  <a:lnTo>
                    <a:pt x="840723" y="1681445"/>
                  </a:lnTo>
                  <a:lnTo>
                    <a:pt x="0" y="8407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zh-CN" altLang="en-US">
                <a:solidFill>
                  <a:srgbClr val="FEFFFF"/>
                </a:solidFill>
              </a:endParaRPr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2109506" y="2087034"/>
              <a:ext cx="2497666" cy="2053167"/>
            </a:xfrm>
            <a:custGeom>
              <a:avLst/>
              <a:gdLst>
                <a:gd name="connsiteX0" fmla="*/ 804333 w 2497666"/>
                <a:gd name="connsiteY0" fmla="*/ 1608668 h 2053167"/>
                <a:gd name="connsiteX1" fmla="*/ 1693331 w 2497666"/>
                <a:gd name="connsiteY1" fmla="*/ 1608668 h 2053167"/>
                <a:gd name="connsiteX2" fmla="*/ 1248832 w 2497666"/>
                <a:gd name="connsiteY2" fmla="*/ 2053167 h 2053167"/>
                <a:gd name="connsiteX3" fmla="*/ 804333 w 2497666"/>
                <a:gd name="connsiteY3" fmla="*/ 0 h 2053167"/>
                <a:gd name="connsiteX4" fmla="*/ 1693333 w 2497666"/>
                <a:gd name="connsiteY4" fmla="*/ 0 h 2053167"/>
                <a:gd name="connsiteX5" fmla="*/ 2497666 w 2497666"/>
                <a:gd name="connsiteY5" fmla="*/ 804333 h 2053167"/>
                <a:gd name="connsiteX6" fmla="*/ 1693332 w 2497666"/>
                <a:gd name="connsiteY6" fmla="*/ 1608667 h 2053167"/>
                <a:gd name="connsiteX7" fmla="*/ 804334 w 2497666"/>
                <a:gd name="connsiteY7" fmla="*/ 1608667 h 2053167"/>
                <a:gd name="connsiteX8" fmla="*/ 0 w 2497666"/>
                <a:gd name="connsiteY8" fmla="*/ 804333 h 205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97666" h="2053167">
                  <a:moveTo>
                    <a:pt x="804333" y="1608668"/>
                  </a:moveTo>
                  <a:lnTo>
                    <a:pt x="1693331" y="1608668"/>
                  </a:lnTo>
                  <a:lnTo>
                    <a:pt x="1248832" y="2053167"/>
                  </a:lnTo>
                  <a:close/>
                  <a:moveTo>
                    <a:pt x="804333" y="0"/>
                  </a:moveTo>
                  <a:lnTo>
                    <a:pt x="1693333" y="0"/>
                  </a:lnTo>
                  <a:lnTo>
                    <a:pt x="2497666" y="804333"/>
                  </a:lnTo>
                  <a:lnTo>
                    <a:pt x="1693332" y="1608667"/>
                  </a:lnTo>
                  <a:lnTo>
                    <a:pt x="804334" y="1608667"/>
                  </a:lnTo>
                  <a:lnTo>
                    <a:pt x="0" y="80433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360000" rtlCol="0" anchor="b">
              <a:noAutofit/>
            </a:bodyPr>
            <a:lstStyle/>
            <a:p>
              <a:pPr algn="ctr"/>
              <a:r>
                <a:rPr lang="en-US" altLang="zh-CN" sz="1800" dirty="0" smtClean="0">
                  <a:solidFill>
                    <a:srgbClr val="FEFFFF"/>
                  </a:solidFill>
                </a:rPr>
                <a:t>2015</a:t>
              </a:r>
              <a:endParaRPr lang="zh-CN" altLang="en-US" sz="1800" dirty="0">
                <a:solidFill>
                  <a:srgbClr val="FEFFFF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716402" y="3533774"/>
            <a:ext cx="991856" cy="857251"/>
            <a:chOff x="2053008" y="2087034"/>
            <a:chExt cx="2610662" cy="2256366"/>
          </a:xfrm>
          <a:solidFill>
            <a:srgbClr val="CB2E2E"/>
          </a:solidFill>
        </p:grpSpPr>
        <p:sp>
          <p:nvSpPr>
            <p:cNvPr id="15" name="任意多边形 14"/>
            <p:cNvSpPr/>
            <p:nvPr/>
          </p:nvSpPr>
          <p:spPr>
            <a:xfrm>
              <a:off x="2053008" y="2197346"/>
              <a:ext cx="2610662" cy="2146054"/>
            </a:xfrm>
            <a:custGeom>
              <a:avLst/>
              <a:gdLst>
                <a:gd name="connsiteX0" fmla="*/ 840722 w 2610662"/>
                <a:gd name="connsiteY0" fmla="*/ 1681446 h 2146054"/>
                <a:gd name="connsiteX1" fmla="*/ 933609 w 2610662"/>
                <a:gd name="connsiteY1" fmla="*/ 1681446 h 2146054"/>
                <a:gd name="connsiteX2" fmla="*/ 1305330 w 2610662"/>
                <a:gd name="connsiteY2" fmla="*/ 2053167 h 2146054"/>
                <a:gd name="connsiteX3" fmla="*/ 1677052 w 2610662"/>
                <a:gd name="connsiteY3" fmla="*/ 1681446 h 2146054"/>
                <a:gd name="connsiteX4" fmla="*/ 1769939 w 2610662"/>
                <a:gd name="connsiteY4" fmla="*/ 1681446 h 2146054"/>
                <a:gd name="connsiteX5" fmla="*/ 1305330 w 2610662"/>
                <a:gd name="connsiteY5" fmla="*/ 2146054 h 2146054"/>
                <a:gd name="connsiteX6" fmla="*/ 840722 w 2610662"/>
                <a:gd name="connsiteY6" fmla="*/ 0 h 2146054"/>
                <a:gd name="connsiteX7" fmla="*/ 860831 w 2610662"/>
                <a:gd name="connsiteY7" fmla="*/ 0 h 2146054"/>
                <a:gd name="connsiteX8" fmla="*/ 56498 w 2610662"/>
                <a:gd name="connsiteY8" fmla="*/ 804333 h 2146054"/>
                <a:gd name="connsiteX9" fmla="*/ 860832 w 2610662"/>
                <a:gd name="connsiteY9" fmla="*/ 1608667 h 2146054"/>
                <a:gd name="connsiteX10" fmla="*/ 1749830 w 2610662"/>
                <a:gd name="connsiteY10" fmla="*/ 1608667 h 2146054"/>
                <a:gd name="connsiteX11" fmla="*/ 2554164 w 2610662"/>
                <a:gd name="connsiteY11" fmla="*/ 804333 h 2146054"/>
                <a:gd name="connsiteX12" fmla="*/ 1749831 w 2610662"/>
                <a:gd name="connsiteY12" fmla="*/ 0 h 2146054"/>
                <a:gd name="connsiteX13" fmla="*/ 1769941 w 2610662"/>
                <a:gd name="connsiteY13" fmla="*/ 0 h 2146054"/>
                <a:gd name="connsiteX14" fmla="*/ 2610662 w 2610662"/>
                <a:gd name="connsiteY14" fmla="*/ 840722 h 2146054"/>
                <a:gd name="connsiteX15" fmla="*/ 1769940 w 2610662"/>
                <a:gd name="connsiteY15" fmla="*/ 1681445 h 2146054"/>
                <a:gd name="connsiteX16" fmla="*/ 1677053 w 2610662"/>
                <a:gd name="connsiteY16" fmla="*/ 1681445 h 2146054"/>
                <a:gd name="connsiteX17" fmla="*/ 1749829 w 2610662"/>
                <a:gd name="connsiteY17" fmla="*/ 1608668 h 2146054"/>
                <a:gd name="connsiteX18" fmla="*/ 860831 w 2610662"/>
                <a:gd name="connsiteY18" fmla="*/ 1608668 h 2146054"/>
                <a:gd name="connsiteX19" fmla="*/ 933608 w 2610662"/>
                <a:gd name="connsiteY19" fmla="*/ 1681445 h 2146054"/>
                <a:gd name="connsiteX20" fmla="*/ 840723 w 2610662"/>
                <a:gd name="connsiteY20" fmla="*/ 1681445 h 2146054"/>
                <a:gd name="connsiteX21" fmla="*/ 0 w 2610662"/>
                <a:gd name="connsiteY21" fmla="*/ 840722 h 2146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10662" h="2146054">
                  <a:moveTo>
                    <a:pt x="840722" y="1681446"/>
                  </a:moveTo>
                  <a:lnTo>
                    <a:pt x="933609" y="1681446"/>
                  </a:lnTo>
                  <a:lnTo>
                    <a:pt x="1305330" y="2053167"/>
                  </a:lnTo>
                  <a:lnTo>
                    <a:pt x="1677052" y="1681446"/>
                  </a:lnTo>
                  <a:lnTo>
                    <a:pt x="1769939" y="1681446"/>
                  </a:lnTo>
                  <a:lnTo>
                    <a:pt x="1305330" y="2146054"/>
                  </a:lnTo>
                  <a:close/>
                  <a:moveTo>
                    <a:pt x="840722" y="0"/>
                  </a:moveTo>
                  <a:lnTo>
                    <a:pt x="860831" y="0"/>
                  </a:lnTo>
                  <a:lnTo>
                    <a:pt x="56498" y="804333"/>
                  </a:lnTo>
                  <a:lnTo>
                    <a:pt x="860832" y="1608667"/>
                  </a:lnTo>
                  <a:lnTo>
                    <a:pt x="1749830" y="1608667"/>
                  </a:lnTo>
                  <a:lnTo>
                    <a:pt x="2554164" y="804333"/>
                  </a:lnTo>
                  <a:lnTo>
                    <a:pt x="1749831" y="0"/>
                  </a:lnTo>
                  <a:lnTo>
                    <a:pt x="1769941" y="0"/>
                  </a:lnTo>
                  <a:lnTo>
                    <a:pt x="2610662" y="840722"/>
                  </a:lnTo>
                  <a:lnTo>
                    <a:pt x="1769940" y="1681445"/>
                  </a:lnTo>
                  <a:lnTo>
                    <a:pt x="1677053" y="1681445"/>
                  </a:lnTo>
                  <a:lnTo>
                    <a:pt x="1749829" y="1608668"/>
                  </a:lnTo>
                  <a:lnTo>
                    <a:pt x="860831" y="1608668"/>
                  </a:lnTo>
                  <a:lnTo>
                    <a:pt x="933608" y="1681445"/>
                  </a:lnTo>
                  <a:lnTo>
                    <a:pt x="840723" y="1681445"/>
                  </a:lnTo>
                  <a:lnTo>
                    <a:pt x="0" y="8407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zh-CN" altLang="en-US">
                <a:solidFill>
                  <a:srgbClr val="FEFFFF"/>
                </a:solidFill>
              </a:endParaRPr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2109506" y="2087034"/>
              <a:ext cx="2497666" cy="2053167"/>
            </a:xfrm>
            <a:custGeom>
              <a:avLst/>
              <a:gdLst>
                <a:gd name="connsiteX0" fmla="*/ 804333 w 2497666"/>
                <a:gd name="connsiteY0" fmla="*/ 1608668 h 2053167"/>
                <a:gd name="connsiteX1" fmla="*/ 1693331 w 2497666"/>
                <a:gd name="connsiteY1" fmla="*/ 1608668 h 2053167"/>
                <a:gd name="connsiteX2" fmla="*/ 1248832 w 2497666"/>
                <a:gd name="connsiteY2" fmla="*/ 2053167 h 2053167"/>
                <a:gd name="connsiteX3" fmla="*/ 804333 w 2497666"/>
                <a:gd name="connsiteY3" fmla="*/ 0 h 2053167"/>
                <a:gd name="connsiteX4" fmla="*/ 1693333 w 2497666"/>
                <a:gd name="connsiteY4" fmla="*/ 0 h 2053167"/>
                <a:gd name="connsiteX5" fmla="*/ 2497666 w 2497666"/>
                <a:gd name="connsiteY5" fmla="*/ 804333 h 2053167"/>
                <a:gd name="connsiteX6" fmla="*/ 1693332 w 2497666"/>
                <a:gd name="connsiteY6" fmla="*/ 1608667 h 2053167"/>
                <a:gd name="connsiteX7" fmla="*/ 804334 w 2497666"/>
                <a:gd name="connsiteY7" fmla="*/ 1608667 h 2053167"/>
                <a:gd name="connsiteX8" fmla="*/ 0 w 2497666"/>
                <a:gd name="connsiteY8" fmla="*/ 804333 h 205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97666" h="2053167">
                  <a:moveTo>
                    <a:pt x="804333" y="1608668"/>
                  </a:moveTo>
                  <a:lnTo>
                    <a:pt x="1693331" y="1608668"/>
                  </a:lnTo>
                  <a:lnTo>
                    <a:pt x="1248832" y="2053167"/>
                  </a:lnTo>
                  <a:close/>
                  <a:moveTo>
                    <a:pt x="804333" y="0"/>
                  </a:moveTo>
                  <a:lnTo>
                    <a:pt x="1693333" y="0"/>
                  </a:lnTo>
                  <a:lnTo>
                    <a:pt x="2497666" y="804333"/>
                  </a:lnTo>
                  <a:lnTo>
                    <a:pt x="1693332" y="1608667"/>
                  </a:lnTo>
                  <a:lnTo>
                    <a:pt x="804334" y="1608667"/>
                  </a:lnTo>
                  <a:lnTo>
                    <a:pt x="0" y="80433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360000" rtlCol="0" anchor="b">
              <a:noAutofit/>
            </a:bodyPr>
            <a:lstStyle/>
            <a:p>
              <a:pPr algn="ctr"/>
              <a:r>
                <a:rPr lang="en-US" altLang="zh-CN" sz="1800" dirty="0" smtClean="0">
                  <a:solidFill>
                    <a:srgbClr val="FEFFFF"/>
                  </a:solidFill>
                </a:rPr>
                <a:t>2016</a:t>
              </a:r>
              <a:endParaRPr lang="zh-CN" altLang="en-US" sz="1800" dirty="0">
                <a:solidFill>
                  <a:srgbClr val="FEFFFF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949062" y="3533774"/>
            <a:ext cx="991856" cy="857251"/>
            <a:chOff x="2053008" y="2087034"/>
            <a:chExt cx="2610662" cy="2256366"/>
          </a:xfrm>
          <a:solidFill>
            <a:srgbClr val="CB2E2E"/>
          </a:solidFill>
        </p:grpSpPr>
        <p:sp>
          <p:nvSpPr>
            <p:cNvPr id="18" name="任意多边形 17"/>
            <p:cNvSpPr/>
            <p:nvPr/>
          </p:nvSpPr>
          <p:spPr>
            <a:xfrm>
              <a:off x="2053008" y="2197346"/>
              <a:ext cx="2610662" cy="2146054"/>
            </a:xfrm>
            <a:custGeom>
              <a:avLst/>
              <a:gdLst>
                <a:gd name="connsiteX0" fmla="*/ 840722 w 2610662"/>
                <a:gd name="connsiteY0" fmla="*/ 1681446 h 2146054"/>
                <a:gd name="connsiteX1" fmla="*/ 933609 w 2610662"/>
                <a:gd name="connsiteY1" fmla="*/ 1681446 h 2146054"/>
                <a:gd name="connsiteX2" fmla="*/ 1305330 w 2610662"/>
                <a:gd name="connsiteY2" fmla="*/ 2053167 h 2146054"/>
                <a:gd name="connsiteX3" fmla="*/ 1677052 w 2610662"/>
                <a:gd name="connsiteY3" fmla="*/ 1681446 h 2146054"/>
                <a:gd name="connsiteX4" fmla="*/ 1769939 w 2610662"/>
                <a:gd name="connsiteY4" fmla="*/ 1681446 h 2146054"/>
                <a:gd name="connsiteX5" fmla="*/ 1305330 w 2610662"/>
                <a:gd name="connsiteY5" fmla="*/ 2146054 h 2146054"/>
                <a:gd name="connsiteX6" fmla="*/ 840722 w 2610662"/>
                <a:gd name="connsiteY6" fmla="*/ 0 h 2146054"/>
                <a:gd name="connsiteX7" fmla="*/ 860831 w 2610662"/>
                <a:gd name="connsiteY7" fmla="*/ 0 h 2146054"/>
                <a:gd name="connsiteX8" fmla="*/ 56498 w 2610662"/>
                <a:gd name="connsiteY8" fmla="*/ 804333 h 2146054"/>
                <a:gd name="connsiteX9" fmla="*/ 860832 w 2610662"/>
                <a:gd name="connsiteY9" fmla="*/ 1608667 h 2146054"/>
                <a:gd name="connsiteX10" fmla="*/ 1749830 w 2610662"/>
                <a:gd name="connsiteY10" fmla="*/ 1608667 h 2146054"/>
                <a:gd name="connsiteX11" fmla="*/ 2554164 w 2610662"/>
                <a:gd name="connsiteY11" fmla="*/ 804333 h 2146054"/>
                <a:gd name="connsiteX12" fmla="*/ 1749831 w 2610662"/>
                <a:gd name="connsiteY12" fmla="*/ 0 h 2146054"/>
                <a:gd name="connsiteX13" fmla="*/ 1769941 w 2610662"/>
                <a:gd name="connsiteY13" fmla="*/ 0 h 2146054"/>
                <a:gd name="connsiteX14" fmla="*/ 2610662 w 2610662"/>
                <a:gd name="connsiteY14" fmla="*/ 840722 h 2146054"/>
                <a:gd name="connsiteX15" fmla="*/ 1769940 w 2610662"/>
                <a:gd name="connsiteY15" fmla="*/ 1681445 h 2146054"/>
                <a:gd name="connsiteX16" fmla="*/ 1677053 w 2610662"/>
                <a:gd name="connsiteY16" fmla="*/ 1681445 h 2146054"/>
                <a:gd name="connsiteX17" fmla="*/ 1749829 w 2610662"/>
                <a:gd name="connsiteY17" fmla="*/ 1608668 h 2146054"/>
                <a:gd name="connsiteX18" fmla="*/ 860831 w 2610662"/>
                <a:gd name="connsiteY18" fmla="*/ 1608668 h 2146054"/>
                <a:gd name="connsiteX19" fmla="*/ 933608 w 2610662"/>
                <a:gd name="connsiteY19" fmla="*/ 1681445 h 2146054"/>
                <a:gd name="connsiteX20" fmla="*/ 840723 w 2610662"/>
                <a:gd name="connsiteY20" fmla="*/ 1681445 h 2146054"/>
                <a:gd name="connsiteX21" fmla="*/ 0 w 2610662"/>
                <a:gd name="connsiteY21" fmla="*/ 840722 h 2146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10662" h="2146054">
                  <a:moveTo>
                    <a:pt x="840722" y="1681446"/>
                  </a:moveTo>
                  <a:lnTo>
                    <a:pt x="933609" y="1681446"/>
                  </a:lnTo>
                  <a:lnTo>
                    <a:pt x="1305330" y="2053167"/>
                  </a:lnTo>
                  <a:lnTo>
                    <a:pt x="1677052" y="1681446"/>
                  </a:lnTo>
                  <a:lnTo>
                    <a:pt x="1769939" y="1681446"/>
                  </a:lnTo>
                  <a:lnTo>
                    <a:pt x="1305330" y="2146054"/>
                  </a:lnTo>
                  <a:close/>
                  <a:moveTo>
                    <a:pt x="840722" y="0"/>
                  </a:moveTo>
                  <a:lnTo>
                    <a:pt x="860831" y="0"/>
                  </a:lnTo>
                  <a:lnTo>
                    <a:pt x="56498" y="804333"/>
                  </a:lnTo>
                  <a:lnTo>
                    <a:pt x="860832" y="1608667"/>
                  </a:lnTo>
                  <a:lnTo>
                    <a:pt x="1749830" y="1608667"/>
                  </a:lnTo>
                  <a:lnTo>
                    <a:pt x="2554164" y="804333"/>
                  </a:lnTo>
                  <a:lnTo>
                    <a:pt x="1749831" y="0"/>
                  </a:lnTo>
                  <a:lnTo>
                    <a:pt x="1769941" y="0"/>
                  </a:lnTo>
                  <a:lnTo>
                    <a:pt x="2610662" y="840722"/>
                  </a:lnTo>
                  <a:lnTo>
                    <a:pt x="1769940" y="1681445"/>
                  </a:lnTo>
                  <a:lnTo>
                    <a:pt x="1677053" y="1681445"/>
                  </a:lnTo>
                  <a:lnTo>
                    <a:pt x="1749829" y="1608668"/>
                  </a:lnTo>
                  <a:lnTo>
                    <a:pt x="860831" y="1608668"/>
                  </a:lnTo>
                  <a:lnTo>
                    <a:pt x="933608" y="1681445"/>
                  </a:lnTo>
                  <a:lnTo>
                    <a:pt x="840723" y="1681445"/>
                  </a:lnTo>
                  <a:lnTo>
                    <a:pt x="0" y="8407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zh-CN" altLang="en-US">
                <a:solidFill>
                  <a:srgbClr val="FEFFFF"/>
                </a:solidFill>
              </a:endParaRPr>
            </a:p>
          </p:txBody>
        </p:sp>
        <p:sp>
          <p:nvSpPr>
            <p:cNvPr id="19" name="任意多边形 18"/>
            <p:cNvSpPr/>
            <p:nvPr/>
          </p:nvSpPr>
          <p:spPr>
            <a:xfrm>
              <a:off x="2109506" y="2087034"/>
              <a:ext cx="2497666" cy="2053167"/>
            </a:xfrm>
            <a:custGeom>
              <a:avLst/>
              <a:gdLst>
                <a:gd name="connsiteX0" fmla="*/ 804333 w 2497666"/>
                <a:gd name="connsiteY0" fmla="*/ 1608668 h 2053167"/>
                <a:gd name="connsiteX1" fmla="*/ 1693331 w 2497666"/>
                <a:gd name="connsiteY1" fmla="*/ 1608668 h 2053167"/>
                <a:gd name="connsiteX2" fmla="*/ 1248832 w 2497666"/>
                <a:gd name="connsiteY2" fmla="*/ 2053167 h 2053167"/>
                <a:gd name="connsiteX3" fmla="*/ 804333 w 2497666"/>
                <a:gd name="connsiteY3" fmla="*/ 0 h 2053167"/>
                <a:gd name="connsiteX4" fmla="*/ 1693333 w 2497666"/>
                <a:gd name="connsiteY4" fmla="*/ 0 h 2053167"/>
                <a:gd name="connsiteX5" fmla="*/ 2497666 w 2497666"/>
                <a:gd name="connsiteY5" fmla="*/ 804333 h 2053167"/>
                <a:gd name="connsiteX6" fmla="*/ 1693332 w 2497666"/>
                <a:gd name="connsiteY6" fmla="*/ 1608667 h 2053167"/>
                <a:gd name="connsiteX7" fmla="*/ 804334 w 2497666"/>
                <a:gd name="connsiteY7" fmla="*/ 1608667 h 2053167"/>
                <a:gd name="connsiteX8" fmla="*/ 0 w 2497666"/>
                <a:gd name="connsiteY8" fmla="*/ 804333 h 205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97666" h="2053167">
                  <a:moveTo>
                    <a:pt x="804333" y="1608668"/>
                  </a:moveTo>
                  <a:lnTo>
                    <a:pt x="1693331" y="1608668"/>
                  </a:lnTo>
                  <a:lnTo>
                    <a:pt x="1248832" y="2053167"/>
                  </a:lnTo>
                  <a:close/>
                  <a:moveTo>
                    <a:pt x="804333" y="0"/>
                  </a:moveTo>
                  <a:lnTo>
                    <a:pt x="1693333" y="0"/>
                  </a:lnTo>
                  <a:lnTo>
                    <a:pt x="2497666" y="804333"/>
                  </a:lnTo>
                  <a:lnTo>
                    <a:pt x="1693332" y="1608667"/>
                  </a:lnTo>
                  <a:lnTo>
                    <a:pt x="804334" y="1608667"/>
                  </a:lnTo>
                  <a:lnTo>
                    <a:pt x="0" y="80433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bIns="360000" rtlCol="0" anchor="b">
              <a:noAutofit/>
            </a:bodyPr>
            <a:lstStyle/>
            <a:p>
              <a:pPr algn="ctr"/>
              <a:r>
                <a:rPr lang="en-US" altLang="zh-CN" sz="1800" dirty="0" smtClean="0">
                  <a:solidFill>
                    <a:srgbClr val="FEFFFF"/>
                  </a:solidFill>
                </a:rPr>
                <a:t>2017</a:t>
              </a:r>
              <a:endParaRPr lang="zh-CN" altLang="en-US" sz="1800" dirty="0">
                <a:solidFill>
                  <a:srgbClr val="FEFFFF"/>
                </a:solidFill>
              </a:endParaRPr>
            </a:p>
          </p:txBody>
        </p:sp>
      </p:grp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062703" y="4561096"/>
            <a:ext cx="1368614" cy="45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输入小标题</a:t>
            </a:r>
            <a:endParaRPr 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4295363" y="4561096"/>
            <a:ext cx="1368614" cy="45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输入小标题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6528023" y="4561096"/>
            <a:ext cx="1368614" cy="45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输入小标题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8760683" y="4561096"/>
            <a:ext cx="1368614" cy="45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输入小标题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2"/>
          <p:cNvSpPr txBox="1">
            <a:spLocks noChangeArrowheads="1"/>
          </p:cNvSpPr>
          <p:nvPr/>
        </p:nvSpPr>
        <p:spPr bwMode="auto">
          <a:xfrm>
            <a:off x="1701520" y="2500543"/>
            <a:ext cx="2172786" cy="830997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文本框 22"/>
          <p:cNvSpPr txBox="1">
            <a:spLocks noChangeArrowheads="1"/>
          </p:cNvSpPr>
          <p:nvPr/>
        </p:nvSpPr>
        <p:spPr bwMode="auto">
          <a:xfrm>
            <a:off x="6173373" y="2499925"/>
            <a:ext cx="2172786" cy="830997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文本框 22"/>
          <p:cNvSpPr txBox="1">
            <a:spLocks noChangeArrowheads="1"/>
          </p:cNvSpPr>
          <p:nvPr/>
        </p:nvSpPr>
        <p:spPr bwMode="auto">
          <a:xfrm>
            <a:off x="8525694" y="2506453"/>
            <a:ext cx="2172786" cy="830997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文本框 22"/>
          <p:cNvSpPr txBox="1">
            <a:spLocks noChangeArrowheads="1"/>
          </p:cNvSpPr>
          <p:nvPr/>
        </p:nvSpPr>
        <p:spPr bwMode="auto">
          <a:xfrm>
            <a:off x="4053841" y="2499925"/>
            <a:ext cx="2172786" cy="830997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09003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utoUpdateAnimBg="0"/>
      <p:bldP spid="20" grpId="1" bldLvl="0" autoUpdateAnimBg="0"/>
      <p:bldP spid="20" grpId="2" bldLvl="0" autoUpdateAnimBg="0"/>
      <p:bldP spid="20" grpId="3" bldLvl="0" autoUpdateAnimBg="0"/>
      <p:bldP spid="20" grpId="4"/>
      <p:bldP spid="21" grpId="0" bldLvl="0" autoUpdateAnimBg="0"/>
      <p:bldP spid="21" grpId="1" bldLvl="0" autoUpdateAnimBg="0"/>
      <p:bldP spid="21" grpId="2" bldLvl="0" autoUpdateAnimBg="0"/>
      <p:bldP spid="21" grpId="3" bldLvl="0" autoUpdateAnimBg="0"/>
      <p:bldP spid="21" grpId="4"/>
      <p:bldP spid="22" grpId="0" bldLvl="0" autoUpdateAnimBg="0"/>
      <p:bldP spid="22" grpId="1" bldLvl="0" autoUpdateAnimBg="0"/>
      <p:bldP spid="22" grpId="2" bldLvl="0" autoUpdateAnimBg="0"/>
      <p:bldP spid="22" grpId="3" bldLvl="0" autoUpdateAnimBg="0"/>
      <p:bldP spid="22" grpId="4"/>
      <p:bldP spid="23" grpId="0" bldLvl="0" autoUpdateAnimBg="0"/>
      <p:bldP spid="23" grpId="1" bldLvl="0" autoUpdateAnimBg="0"/>
      <p:bldP spid="23" grpId="2" bldLvl="0" autoUpdateAnimBg="0"/>
      <p:bldP spid="23" grpId="3" bldLvl="0" autoUpdateAnimBg="0"/>
      <p:bldP spid="23" grpId="4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75210"/>
            <a:ext cx="1698171" cy="130629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98171" y="875210"/>
            <a:ext cx="10493829" cy="6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40525" y="261536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1.3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867149" y="1561633"/>
            <a:ext cx="4781551" cy="4851867"/>
            <a:chOff x="4076699" y="1695450"/>
            <a:chExt cx="3886201" cy="3943350"/>
          </a:xfrm>
          <a:solidFill>
            <a:srgbClr val="F2CDD4"/>
          </a:solidFill>
        </p:grpSpPr>
        <p:sp>
          <p:nvSpPr>
            <p:cNvPr id="6" name="心形 5"/>
            <p:cNvSpPr/>
            <p:nvPr/>
          </p:nvSpPr>
          <p:spPr>
            <a:xfrm>
              <a:off x="5219700" y="1695450"/>
              <a:ext cx="1600200" cy="1600200"/>
            </a:xfrm>
            <a:prstGeom prst="heart">
              <a:avLst/>
            </a:prstGeom>
            <a:solidFill>
              <a:srgbClr val="CB2E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8" name="心形 7"/>
            <p:cNvSpPr/>
            <p:nvPr/>
          </p:nvSpPr>
          <p:spPr>
            <a:xfrm rot="5400000">
              <a:off x="6362700" y="2867026"/>
              <a:ext cx="1600200" cy="1600200"/>
            </a:xfrm>
            <a:prstGeom prst="heart">
              <a:avLst/>
            </a:prstGeom>
            <a:solidFill>
              <a:srgbClr val="CB2E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9" name="心形 8"/>
            <p:cNvSpPr/>
            <p:nvPr/>
          </p:nvSpPr>
          <p:spPr>
            <a:xfrm rot="10800000">
              <a:off x="5219700" y="4038600"/>
              <a:ext cx="1600200" cy="1600200"/>
            </a:xfrm>
            <a:prstGeom prst="heart">
              <a:avLst/>
            </a:prstGeom>
            <a:solidFill>
              <a:srgbClr val="CB2E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10" name="心形 9"/>
            <p:cNvSpPr/>
            <p:nvPr/>
          </p:nvSpPr>
          <p:spPr>
            <a:xfrm rot="16200000">
              <a:off x="4076699" y="2867025"/>
              <a:ext cx="1600200" cy="1600200"/>
            </a:xfrm>
            <a:prstGeom prst="heart">
              <a:avLst/>
            </a:prstGeom>
            <a:solidFill>
              <a:srgbClr val="CB2E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2"/>
                </a:solidFill>
              </a:endParaRPr>
            </a:p>
          </p:txBody>
        </p:sp>
      </p:grpSp>
      <p:sp>
        <p:nvSpPr>
          <p:cNvPr id="11" name="椭圆 10"/>
          <p:cNvSpPr/>
          <p:nvPr/>
        </p:nvSpPr>
        <p:spPr>
          <a:xfrm>
            <a:off x="5953125" y="3648075"/>
            <a:ext cx="647700" cy="647700"/>
          </a:xfrm>
          <a:prstGeom prst="ellipse">
            <a:avLst/>
          </a:pr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13" name="矩形 53"/>
          <p:cNvSpPr>
            <a:spLocks noChangeArrowheads="1"/>
          </p:cNvSpPr>
          <p:nvPr/>
        </p:nvSpPr>
        <p:spPr bwMode="auto">
          <a:xfrm>
            <a:off x="8610600" y="5335588"/>
            <a:ext cx="2719388" cy="108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公司所需人才的基本特征进行介绍，简单进行叙述，使观看者可以大致了解基本情况。</a:t>
            </a:r>
            <a:endParaRPr lang="en-US" altLang="en-US" sz="1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8610600" y="4981575"/>
            <a:ext cx="20878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</a:p>
        </p:txBody>
      </p:sp>
      <p:sp>
        <p:nvSpPr>
          <p:cNvPr id="15" name="矩形 53"/>
          <p:cNvSpPr>
            <a:spLocks noChangeArrowheads="1"/>
          </p:cNvSpPr>
          <p:nvPr/>
        </p:nvSpPr>
        <p:spPr bwMode="auto">
          <a:xfrm>
            <a:off x="8610600" y="1971675"/>
            <a:ext cx="2719388" cy="108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公司所需人才的基本特征进行介绍，简单进行叙述，使观看者可以大致了解基本情况。</a:t>
            </a:r>
            <a:endParaRPr lang="en-US" altLang="en-US" sz="1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文本框 12"/>
          <p:cNvSpPr txBox="1">
            <a:spLocks noChangeArrowheads="1"/>
          </p:cNvSpPr>
          <p:nvPr/>
        </p:nvSpPr>
        <p:spPr bwMode="auto">
          <a:xfrm>
            <a:off x="8610599" y="1617663"/>
            <a:ext cx="18919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</a:p>
        </p:txBody>
      </p:sp>
      <p:sp>
        <p:nvSpPr>
          <p:cNvPr id="17" name="矩形 53"/>
          <p:cNvSpPr>
            <a:spLocks noChangeArrowheads="1"/>
          </p:cNvSpPr>
          <p:nvPr/>
        </p:nvSpPr>
        <p:spPr bwMode="auto">
          <a:xfrm>
            <a:off x="1055688" y="5335588"/>
            <a:ext cx="2719387" cy="108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公司所需人才的基本特征进行介绍，简单进行叙述，使观看者可以大致了解基本情况。</a:t>
            </a:r>
            <a:endParaRPr lang="en-US" altLang="en-US" sz="1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4"/>
          <p:cNvSpPr txBox="1">
            <a:spLocks noChangeArrowheads="1"/>
          </p:cNvSpPr>
          <p:nvPr/>
        </p:nvSpPr>
        <p:spPr bwMode="auto">
          <a:xfrm>
            <a:off x="2220685" y="4981575"/>
            <a:ext cx="15543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</a:p>
        </p:txBody>
      </p:sp>
      <p:sp>
        <p:nvSpPr>
          <p:cNvPr id="19" name="矩形 53"/>
          <p:cNvSpPr>
            <a:spLocks noChangeArrowheads="1"/>
          </p:cNvSpPr>
          <p:nvPr/>
        </p:nvSpPr>
        <p:spPr bwMode="auto">
          <a:xfrm>
            <a:off x="1055688" y="1971675"/>
            <a:ext cx="2719387" cy="108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</a:rPr>
              <a:t>公司所需人才的基本特征进行介绍，简单进行叙述，使观看者可以大致了解基本情况。</a:t>
            </a:r>
            <a:endParaRPr lang="en-US" altLang="en-US" sz="1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文本框 16"/>
          <p:cNvSpPr txBox="1">
            <a:spLocks noChangeArrowheads="1"/>
          </p:cNvSpPr>
          <p:nvPr/>
        </p:nvSpPr>
        <p:spPr bwMode="auto">
          <a:xfrm>
            <a:off x="1998617" y="1617663"/>
            <a:ext cx="17764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zh-CN" altLang="en-US" sz="20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Freeform 36"/>
          <p:cNvSpPr>
            <a:spLocks noEditPoints="1" noChangeArrowheads="1"/>
          </p:cNvSpPr>
          <p:nvPr/>
        </p:nvSpPr>
        <p:spPr bwMode="auto">
          <a:xfrm>
            <a:off x="5934075" y="2344738"/>
            <a:ext cx="646113" cy="487362"/>
          </a:xfrm>
          <a:custGeom>
            <a:avLst/>
            <a:gdLst>
              <a:gd name="T0" fmla="*/ 2147483646 w 286"/>
              <a:gd name="T1" fmla="*/ 2147483646 h 217"/>
              <a:gd name="T2" fmla="*/ 2147483646 w 286"/>
              <a:gd name="T3" fmla="*/ 2147483646 h 217"/>
              <a:gd name="T4" fmla="*/ 2147483646 w 286"/>
              <a:gd name="T5" fmla="*/ 2147483646 h 217"/>
              <a:gd name="T6" fmla="*/ 2147483646 w 286"/>
              <a:gd name="T7" fmla="*/ 2147483646 h 217"/>
              <a:gd name="T8" fmla="*/ 2147483646 w 286"/>
              <a:gd name="T9" fmla="*/ 2147483646 h 217"/>
              <a:gd name="T10" fmla="*/ 2147483646 w 286"/>
              <a:gd name="T11" fmla="*/ 2147483646 h 217"/>
              <a:gd name="T12" fmla="*/ 2147483646 w 286"/>
              <a:gd name="T13" fmla="*/ 2147483646 h 217"/>
              <a:gd name="T14" fmla="*/ 2147483646 w 286"/>
              <a:gd name="T15" fmla="*/ 2147483646 h 217"/>
              <a:gd name="T16" fmla="*/ 2147483646 w 286"/>
              <a:gd name="T17" fmla="*/ 2147483646 h 217"/>
              <a:gd name="T18" fmla="*/ 2147483646 w 286"/>
              <a:gd name="T19" fmla="*/ 2147483646 h 217"/>
              <a:gd name="T20" fmla="*/ 2147483646 w 286"/>
              <a:gd name="T21" fmla="*/ 2147483646 h 217"/>
              <a:gd name="T22" fmla="*/ 2147483646 w 286"/>
              <a:gd name="T23" fmla="*/ 2147483646 h 217"/>
              <a:gd name="T24" fmla="*/ 2147483646 w 286"/>
              <a:gd name="T25" fmla="*/ 2147483646 h 217"/>
              <a:gd name="T26" fmla="*/ 2147483646 w 286"/>
              <a:gd name="T27" fmla="*/ 2147483646 h 217"/>
              <a:gd name="T28" fmla="*/ 2147483646 w 286"/>
              <a:gd name="T29" fmla="*/ 2147483646 h 217"/>
              <a:gd name="T30" fmla="*/ 2147483646 w 286"/>
              <a:gd name="T31" fmla="*/ 0 h 217"/>
              <a:gd name="T32" fmla="*/ 2147483646 w 286"/>
              <a:gd name="T33" fmla="*/ 2147483646 h 217"/>
              <a:gd name="T34" fmla="*/ 2147483646 w 286"/>
              <a:gd name="T35" fmla="*/ 2147483646 h 217"/>
              <a:gd name="T36" fmla="*/ 2147483646 w 286"/>
              <a:gd name="T37" fmla="*/ 2147483646 h 217"/>
              <a:gd name="T38" fmla="*/ 2147483646 w 286"/>
              <a:gd name="T39" fmla="*/ 2147483646 h 217"/>
              <a:gd name="T40" fmla="*/ 2147483646 w 286"/>
              <a:gd name="T41" fmla="*/ 2147483646 h 217"/>
              <a:gd name="T42" fmla="*/ 2147483646 w 286"/>
              <a:gd name="T43" fmla="*/ 2147483646 h 217"/>
              <a:gd name="T44" fmla="*/ 2147483646 w 286"/>
              <a:gd name="T45" fmla="*/ 2147483646 h 217"/>
              <a:gd name="T46" fmla="*/ 2147483646 w 286"/>
              <a:gd name="T47" fmla="*/ 2147483646 h 217"/>
              <a:gd name="T48" fmla="*/ 2147483646 w 286"/>
              <a:gd name="T49" fmla="*/ 2147483646 h 217"/>
              <a:gd name="T50" fmla="*/ 2147483646 w 286"/>
              <a:gd name="T51" fmla="*/ 2147483646 h 217"/>
              <a:gd name="T52" fmla="*/ 2147483646 w 286"/>
              <a:gd name="T53" fmla="*/ 2147483646 h 217"/>
              <a:gd name="T54" fmla="*/ 2147483646 w 286"/>
              <a:gd name="T55" fmla="*/ 2147483646 h 217"/>
              <a:gd name="T56" fmla="*/ 2147483646 w 286"/>
              <a:gd name="T57" fmla="*/ 2147483646 h 217"/>
              <a:gd name="T58" fmla="*/ 2147483646 w 286"/>
              <a:gd name="T59" fmla="*/ 2147483646 h 217"/>
              <a:gd name="T60" fmla="*/ 2147483646 w 286"/>
              <a:gd name="T61" fmla="*/ 2147483646 h 217"/>
              <a:gd name="T62" fmla="*/ 2147483646 w 286"/>
              <a:gd name="T63" fmla="*/ 2147483646 h 217"/>
              <a:gd name="T64" fmla="*/ 2147483646 w 286"/>
              <a:gd name="T65" fmla="*/ 2147483646 h 217"/>
              <a:gd name="T66" fmla="*/ 2147483646 w 286"/>
              <a:gd name="T67" fmla="*/ 2147483646 h 217"/>
              <a:gd name="T68" fmla="*/ 2147483646 w 286"/>
              <a:gd name="T69" fmla="*/ 2147483646 h 217"/>
              <a:gd name="T70" fmla="*/ 2147483646 w 286"/>
              <a:gd name="T71" fmla="*/ 2147483646 h 21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86"/>
              <a:gd name="T109" fmla="*/ 0 h 217"/>
              <a:gd name="T110" fmla="*/ 286 w 286"/>
              <a:gd name="T111" fmla="*/ 217 h 21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86" h="217">
                <a:moveTo>
                  <a:pt x="100" y="62"/>
                </a:moveTo>
                <a:cubicBezTo>
                  <a:pt x="89" y="53"/>
                  <a:pt x="89" y="53"/>
                  <a:pt x="89" y="53"/>
                </a:cubicBezTo>
                <a:cubicBezTo>
                  <a:pt x="102" y="38"/>
                  <a:pt x="122" y="28"/>
                  <a:pt x="144" y="28"/>
                </a:cubicBezTo>
                <a:cubicBezTo>
                  <a:pt x="165" y="28"/>
                  <a:pt x="184" y="37"/>
                  <a:pt x="197" y="51"/>
                </a:cubicBezTo>
                <a:cubicBezTo>
                  <a:pt x="191" y="56"/>
                  <a:pt x="191" y="56"/>
                  <a:pt x="191" y="56"/>
                </a:cubicBezTo>
                <a:cubicBezTo>
                  <a:pt x="187" y="60"/>
                  <a:pt x="187" y="60"/>
                  <a:pt x="187" y="60"/>
                </a:cubicBezTo>
                <a:cubicBezTo>
                  <a:pt x="176" y="49"/>
                  <a:pt x="161" y="41"/>
                  <a:pt x="144" y="41"/>
                </a:cubicBezTo>
                <a:cubicBezTo>
                  <a:pt x="126" y="41"/>
                  <a:pt x="110" y="50"/>
                  <a:pt x="100" y="62"/>
                </a:cubicBezTo>
                <a:close/>
                <a:moveTo>
                  <a:pt x="110" y="71"/>
                </a:moveTo>
                <a:cubicBezTo>
                  <a:pt x="120" y="80"/>
                  <a:pt x="120" y="80"/>
                  <a:pt x="120" y="80"/>
                </a:cubicBezTo>
                <a:cubicBezTo>
                  <a:pt x="126" y="73"/>
                  <a:pt x="134" y="69"/>
                  <a:pt x="144" y="69"/>
                </a:cubicBezTo>
                <a:cubicBezTo>
                  <a:pt x="153" y="69"/>
                  <a:pt x="160" y="72"/>
                  <a:pt x="166" y="78"/>
                </a:cubicBezTo>
                <a:cubicBezTo>
                  <a:pt x="176" y="69"/>
                  <a:pt x="176" y="69"/>
                  <a:pt x="176" y="69"/>
                </a:cubicBezTo>
                <a:cubicBezTo>
                  <a:pt x="168" y="60"/>
                  <a:pt x="157" y="55"/>
                  <a:pt x="144" y="55"/>
                </a:cubicBezTo>
                <a:cubicBezTo>
                  <a:pt x="130" y="55"/>
                  <a:pt x="118" y="61"/>
                  <a:pt x="110" y="71"/>
                </a:cubicBezTo>
                <a:close/>
                <a:moveTo>
                  <a:pt x="144" y="82"/>
                </a:moveTo>
                <a:cubicBezTo>
                  <a:pt x="135" y="82"/>
                  <a:pt x="128" y="90"/>
                  <a:pt x="128" y="99"/>
                </a:cubicBezTo>
                <a:cubicBezTo>
                  <a:pt x="128" y="108"/>
                  <a:pt x="135" y="115"/>
                  <a:pt x="144" y="115"/>
                </a:cubicBezTo>
                <a:cubicBezTo>
                  <a:pt x="153" y="115"/>
                  <a:pt x="160" y="108"/>
                  <a:pt x="160" y="99"/>
                </a:cubicBezTo>
                <a:cubicBezTo>
                  <a:pt x="160" y="90"/>
                  <a:pt x="153" y="82"/>
                  <a:pt x="144" y="82"/>
                </a:cubicBezTo>
                <a:close/>
                <a:moveTo>
                  <a:pt x="275" y="206"/>
                </a:moveTo>
                <a:cubicBezTo>
                  <a:pt x="11" y="206"/>
                  <a:pt x="11" y="206"/>
                  <a:pt x="11" y="206"/>
                </a:cubicBezTo>
                <a:cubicBezTo>
                  <a:pt x="8" y="206"/>
                  <a:pt x="5" y="205"/>
                  <a:pt x="2" y="204"/>
                </a:cubicBezTo>
                <a:cubicBezTo>
                  <a:pt x="2" y="207"/>
                  <a:pt x="2" y="217"/>
                  <a:pt x="11" y="217"/>
                </a:cubicBezTo>
                <a:cubicBezTo>
                  <a:pt x="13" y="217"/>
                  <a:pt x="273" y="217"/>
                  <a:pt x="275" y="217"/>
                </a:cubicBezTo>
                <a:cubicBezTo>
                  <a:pt x="284" y="217"/>
                  <a:pt x="284" y="207"/>
                  <a:pt x="284" y="204"/>
                </a:cubicBezTo>
                <a:cubicBezTo>
                  <a:pt x="281" y="205"/>
                  <a:pt x="278" y="206"/>
                  <a:pt x="275" y="206"/>
                </a:cubicBezTo>
                <a:close/>
                <a:moveTo>
                  <a:pt x="282" y="177"/>
                </a:moveTo>
                <a:cubicBezTo>
                  <a:pt x="255" y="134"/>
                  <a:pt x="255" y="134"/>
                  <a:pt x="255" y="134"/>
                </a:cubicBezTo>
                <a:cubicBezTo>
                  <a:pt x="255" y="21"/>
                  <a:pt x="255" y="21"/>
                  <a:pt x="255" y="21"/>
                </a:cubicBezTo>
                <a:cubicBezTo>
                  <a:pt x="255" y="9"/>
                  <a:pt x="245" y="0"/>
                  <a:pt x="23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41" y="0"/>
                  <a:pt x="31" y="9"/>
                  <a:pt x="31" y="21"/>
                </a:cubicBezTo>
                <a:cubicBezTo>
                  <a:pt x="31" y="134"/>
                  <a:pt x="31" y="134"/>
                  <a:pt x="31" y="134"/>
                </a:cubicBezTo>
                <a:cubicBezTo>
                  <a:pt x="4" y="177"/>
                  <a:pt x="4" y="177"/>
                  <a:pt x="4" y="177"/>
                </a:cubicBezTo>
                <a:cubicBezTo>
                  <a:pt x="1" y="181"/>
                  <a:pt x="0" y="185"/>
                  <a:pt x="2" y="189"/>
                </a:cubicBezTo>
                <a:cubicBezTo>
                  <a:pt x="4" y="192"/>
                  <a:pt x="7" y="194"/>
                  <a:pt x="11" y="194"/>
                </a:cubicBezTo>
                <a:cubicBezTo>
                  <a:pt x="275" y="194"/>
                  <a:pt x="275" y="194"/>
                  <a:pt x="275" y="194"/>
                </a:cubicBezTo>
                <a:cubicBezTo>
                  <a:pt x="279" y="194"/>
                  <a:pt x="283" y="192"/>
                  <a:pt x="284" y="188"/>
                </a:cubicBezTo>
                <a:cubicBezTo>
                  <a:pt x="286" y="184"/>
                  <a:pt x="284" y="180"/>
                  <a:pt x="282" y="177"/>
                </a:cubicBezTo>
                <a:close/>
                <a:moveTo>
                  <a:pt x="46" y="24"/>
                </a:moveTo>
                <a:cubicBezTo>
                  <a:pt x="46" y="22"/>
                  <a:pt x="47" y="19"/>
                  <a:pt x="49" y="17"/>
                </a:cubicBezTo>
                <a:cubicBezTo>
                  <a:pt x="51" y="15"/>
                  <a:pt x="53" y="14"/>
                  <a:pt x="56" y="14"/>
                </a:cubicBezTo>
                <a:cubicBezTo>
                  <a:pt x="230" y="14"/>
                  <a:pt x="230" y="14"/>
                  <a:pt x="230" y="14"/>
                </a:cubicBezTo>
                <a:cubicBezTo>
                  <a:pt x="233" y="14"/>
                  <a:pt x="235" y="15"/>
                  <a:pt x="237" y="17"/>
                </a:cubicBezTo>
                <a:cubicBezTo>
                  <a:pt x="239" y="19"/>
                  <a:pt x="240" y="22"/>
                  <a:pt x="240" y="24"/>
                </a:cubicBezTo>
                <a:cubicBezTo>
                  <a:pt x="240" y="120"/>
                  <a:pt x="240" y="120"/>
                  <a:pt x="240" y="120"/>
                </a:cubicBezTo>
                <a:cubicBezTo>
                  <a:pt x="240" y="123"/>
                  <a:pt x="239" y="125"/>
                  <a:pt x="237" y="127"/>
                </a:cubicBezTo>
                <a:cubicBezTo>
                  <a:pt x="235" y="129"/>
                  <a:pt x="233" y="130"/>
                  <a:pt x="230" y="130"/>
                </a:cubicBezTo>
                <a:cubicBezTo>
                  <a:pt x="228" y="130"/>
                  <a:pt x="56" y="130"/>
                  <a:pt x="56" y="130"/>
                </a:cubicBezTo>
                <a:cubicBezTo>
                  <a:pt x="53" y="130"/>
                  <a:pt x="51" y="129"/>
                  <a:pt x="49" y="127"/>
                </a:cubicBezTo>
                <a:cubicBezTo>
                  <a:pt x="47" y="125"/>
                  <a:pt x="46" y="123"/>
                  <a:pt x="46" y="120"/>
                </a:cubicBezTo>
                <a:lnTo>
                  <a:pt x="46" y="24"/>
                </a:lnTo>
                <a:close/>
                <a:moveTo>
                  <a:pt x="43" y="143"/>
                </a:moveTo>
                <a:cubicBezTo>
                  <a:pt x="243" y="143"/>
                  <a:pt x="243" y="143"/>
                  <a:pt x="243" y="143"/>
                </a:cubicBezTo>
                <a:cubicBezTo>
                  <a:pt x="248" y="151"/>
                  <a:pt x="248" y="151"/>
                  <a:pt x="248" y="151"/>
                </a:cubicBezTo>
                <a:cubicBezTo>
                  <a:pt x="38" y="151"/>
                  <a:pt x="38" y="151"/>
                  <a:pt x="38" y="151"/>
                </a:cubicBezTo>
                <a:lnTo>
                  <a:pt x="43" y="143"/>
                </a:lnTo>
                <a:close/>
                <a:moveTo>
                  <a:pt x="34" y="157"/>
                </a:moveTo>
                <a:cubicBezTo>
                  <a:pt x="252" y="157"/>
                  <a:pt x="252" y="157"/>
                  <a:pt x="252" y="157"/>
                </a:cubicBezTo>
                <a:cubicBezTo>
                  <a:pt x="257" y="165"/>
                  <a:pt x="257" y="165"/>
                  <a:pt x="257" y="165"/>
                </a:cubicBezTo>
                <a:cubicBezTo>
                  <a:pt x="29" y="165"/>
                  <a:pt x="29" y="165"/>
                  <a:pt x="29" y="165"/>
                </a:cubicBezTo>
                <a:lnTo>
                  <a:pt x="34" y="157"/>
                </a:lnTo>
                <a:close/>
                <a:moveTo>
                  <a:pt x="97" y="179"/>
                </a:moveTo>
                <a:cubicBezTo>
                  <a:pt x="20" y="179"/>
                  <a:pt x="20" y="179"/>
                  <a:pt x="20" y="179"/>
                </a:cubicBezTo>
                <a:cubicBezTo>
                  <a:pt x="25" y="171"/>
                  <a:pt x="25" y="171"/>
                  <a:pt x="25" y="171"/>
                </a:cubicBezTo>
                <a:cubicBezTo>
                  <a:pt x="100" y="171"/>
                  <a:pt x="100" y="171"/>
                  <a:pt x="100" y="171"/>
                </a:cubicBezTo>
                <a:lnTo>
                  <a:pt x="97" y="179"/>
                </a:lnTo>
                <a:close/>
                <a:moveTo>
                  <a:pt x="189" y="179"/>
                </a:moveTo>
                <a:cubicBezTo>
                  <a:pt x="186" y="171"/>
                  <a:pt x="186" y="171"/>
                  <a:pt x="186" y="171"/>
                </a:cubicBezTo>
                <a:cubicBezTo>
                  <a:pt x="261" y="171"/>
                  <a:pt x="261" y="171"/>
                  <a:pt x="261" y="171"/>
                </a:cubicBezTo>
                <a:cubicBezTo>
                  <a:pt x="266" y="179"/>
                  <a:pt x="266" y="179"/>
                  <a:pt x="266" y="179"/>
                </a:cubicBezTo>
                <a:lnTo>
                  <a:pt x="189" y="1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22" name="Freeform 28"/>
          <p:cNvSpPr>
            <a:spLocks noEditPoints="1" noChangeArrowheads="1"/>
          </p:cNvSpPr>
          <p:nvPr/>
        </p:nvSpPr>
        <p:spPr bwMode="auto">
          <a:xfrm>
            <a:off x="4856163" y="3713163"/>
            <a:ext cx="504825" cy="457200"/>
          </a:xfrm>
          <a:custGeom>
            <a:avLst/>
            <a:gdLst>
              <a:gd name="T0" fmla="*/ 2147483646 w 86"/>
              <a:gd name="T1" fmla="*/ 2147483646 h 78"/>
              <a:gd name="T2" fmla="*/ 2147483646 w 86"/>
              <a:gd name="T3" fmla="*/ 0 h 78"/>
              <a:gd name="T4" fmla="*/ 2147483646 w 86"/>
              <a:gd name="T5" fmla="*/ 2147483646 h 78"/>
              <a:gd name="T6" fmla="*/ 2147483646 w 86"/>
              <a:gd name="T7" fmla="*/ 2147483646 h 78"/>
              <a:gd name="T8" fmla="*/ 2147483646 w 86"/>
              <a:gd name="T9" fmla="*/ 2147483646 h 78"/>
              <a:gd name="T10" fmla="*/ 2147483646 w 86"/>
              <a:gd name="T11" fmla="*/ 2147483646 h 78"/>
              <a:gd name="T12" fmla="*/ 2147483646 w 86"/>
              <a:gd name="T13" fmla="*/ 0 h 78"/>
              <a:gd name="T14" fmla="*/ 2147483646 w 86"/>
              <a:gd name="T15" fmla="*/ 2147483646 h 78"/>
              <a:gd name="T16" fmla="*/ 2147483646 w 86"/>
              <a:gd name="T17" fmla="*/ 2147483646 h 78"/>
              <a:gd name="T18" fmla="*/ 2147483646 w 86"/>
              <a:gd name="T19" fmla="*/ 2147483646 h 78"/>
              <a:gd name="T20" fmla="*/ 2147483646 w 86"/>
              <a:gd name="T21" fmla="*/ 2147483646 h 78"/>
              <a:gd name="T22" fmla="*/ 0 w 86"/>
              <a:gd name="T23" fmla="*/ 2147483646 h 78"/>
              <a:gd name="T24" fmla="*/ 0 w 86"/>
              <a:gd name="T25" fmla="*/ 2147483646 h 78"/>
              <a:gd name="T26" fmla="*/ 2147483646 w 86"/>
              <a:gd name="T27" fmla="*/ 2147483646 h 78"/>
              <a:gd name="T28" fmla="*/ 2147483646 w 86"/>
              <a:gd name="T29" fmla="*/ 2147483646 h 78"/>
              <a:gd name="T30" fmla="*/ 2147483646 w 86"/>
              <a:gd name="T31" fmla="*/ 2147483646 h 78"/>
              <a:gd name="T32" fmla="*/ 2147483646 w 86"/>
              <a:gd name="T33" fmla="*/ 2147483646 h 78"/>
              <a:gd name="T34" fmla="*/ 2147483646 w 86"/>
              <a:gd name="T35" fmla="*/ 2147483646 h 78"/>
              <a:gd name="T36" fmla="*/ 2147483646 w 86"/>
              <a:gd name="T37" fmla="*/ 2147483646 h 78"/>
              <a:gd name="T38" fmla="*/ 2147483646 w 86"/>
              <a:gd name="T39" fmla="*/ 2147483646 h 78"/>
              <a:gd name="T40" fmla="*/ 2147483646 w 86"/>
              <a:gd name="T41" fmla="*/ 2147483646 h 78"/>
              <a:gd name="T42" fmla="*/ 2147483646 w 86"/>
              <a:gd name="T43" fmla="*/ 2147483646 h 78"/>
              <a:gd name="T44" fmla="*/ 2147483646 w 86"/>
              <a:gd name="T45" fmla="*/ 2147483646 h 78"/>
              <a:gd name="T46" fmla="*/ 2147483646 w 86"/>
              <a:gd name="T47" fmla="*/ 2147483646 h 78"/>
              <a:gd name="T48" fmla="*/ 2147483646 w 86"/>
              <a:gd name="T49" fmla="*/ 2147483646 h 78"/>
              <a:gd name="T50" fmla="*/ 2147483646 w 86"/>
              <a:gd name="T51" fmla="*/ 2147483646 h 78"/>
              <a:gd name="T52" fmla="*/ 2147483646 w 86"/>
              <a:gd name="T53" fmla="*/ 2147483646 h 78"/>
              <a:gd name="T54" fmla="*/ 2147483646 w 86"/>
              <a:gd name="T55" fmla="*/ 2147483646 h 78"/>
              <a:gd name="T56" fmla="*/ 2147483646 w 86"/>
              <a:gd name="T57" fmla="*/ 2147483646 h 78"/>
              <a:gd name="T58" fmla="*/ 2147483646 w 86"/>
              <a:gd name="T59" fmla="*/ 2147483646 h 78"/>
              <a:gd name="T60" fmla="*/ 2147483646 w 86"/>
              <a:gd name="T61" fmla="*/ 2147483646 h 78"/>
              <a:gd name="T62" fmla="*/ 2147483646 w 86"/>
              <a:gd name="T63" fmla="*/ 2147483646 h 78"/>
              <a:gd name="T64" fmla="*/ 2147483646 w 86"/>
              <a:gd name="T65" fmla="*/ 2147483646 h 78"/>
              <a:gd name="T66" fmla="*/ 2147483646 w 86"/>
              <a:gd name="T67" fmla="*/ 2147483646 h 78"/>
              <a:gd name="T68" fmla="*/ 2147483646 w 86"/>
              <a:gd name="T69" fmla="*/ 2147483646 h 78"/>
              <a:gd name="T70" fmla="*/ 2147483646 w 86"/>
              <a:gd name="T71" fmla="*/ 2147483646 h 78"/>
              <a:gd name="T72" fmla="*/ 2147483646 w 86"/>
              <a:gd name="T73" fmla="*/ 2147483646 h 78"/>
              <a:gd name="T74" fmla="*/ 2147483646 w 86"/>
              <a:gd name="T75" fmla="*/ 2147483646 h 78"/>
              <a:gd name="T76" fmla="*/ 2147483646 w 86"/>
              <a:gd name="T77" fmla="*/ 2147483646 h 78"/>
              <a:gd name="T78" fmla="*/ 2147483646 w 86"/>
              <a:gd name="T79" fmla="*/ 2147483646 h 78"/>
              <a:gd name="T80" fmla="*/ 2147483646 w 86"/>
              <a:gd name="T81" fmla="*/ 2147483646 h 78"/>
              <a:gd name="T82" fmla="*/ 2147483646 w 86"/>
              <a:gd name="T83" fmla="*/ 2147483646 h 78"/>
              <a:gd name="T84" fmla="*/ 2147483646 w 86"/>
              <a:gd name="T85" fmla="*/ 2147483646 h 78"/>
              <a:gd name="T86" fmla="*/ 2147483646 w 86"/>
              <a:gd name="T87" fmla="*/ 2147483646 h 78"/>
              <a:gd name="T88" fmla="*/ 2147483646 w 86"/>
              <a:gd name="T89" fmla="*/ 2147483646 h 78"/>
              <a:gd name="T90" fmla="*/ 2147483646 w 86"/>
              <a:gd name="T91" fmla="*/ 2147483646 h 78"/>
              <a:gd name="T92" fmla="*/ 2147483646 w 86"/>
              <a:gd name="T93" fmla="*/ 2147483646 h 78"/>
              <a:gd name="T94" fmla="*/ 2147483646 w 86"/>
              <a:gd name="T95" fmla="*/ 2147483646 h 7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86"/>
              <a:gd name="T145" fmla="*/ 0 h 78"/>
              <a:gd name="T146" fmla="*/ 86 w 86"/>
              <a:gd name="T147" fmla="*/ 78 h 78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86" h="78">
                <a:moveTo>
                  <a:pt x="5" y="10"/>
                </a:moveTo>
                <a:cubicBezTo>
                  <a:pt x="14" y="10"/>
                  <a:pt x="14" y="10"/>
                  <a:pt x="14" y="10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6"/>
                  <a:pt x="14" y="4"/>
                  <a:pt x="16" y="3"/>
                </a:cubicBezTo>
                <a:cubicBezTo>
                  <a:pt x="18" y="1"/>
                  <a:pt x="20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4" y="0"/>
                  <a:pt x="26" y="1"/>
                  <a:pt x="28" y="3"/>
                </a:cubicBezTo>
                <a:cubicBezTo>
                  <a:pt x="29" y="4"/>
                  <a:pt x="30" y="6"/>
                  <a:pt x="30" y="9"/>
                </a:cubicBezTo>
                <a:cubicBezTo>
                  <a:pt x="30" y="10"/>
                  <a:pt x="30" y="10"/>
                  <a:pt x="30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6"/>
                  <a:pt x="36" y="4"/>
                  <a:pt x="37" y="3"/>
                </a:cubicBezTo>
                <a:cubicBezTo>
                  <a:pt x="39" y="1"/>
                  <a:pt x="41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6" y="0"/>
                  <a:pt x="48" y="1"/>
                  <a:pt x="49" y="3"/>
                </a:cubicBezTo>
                <a:cubicBezTo>
                  <a:pt x="51" y="4"/>
                  <a:pt x="52" y="6"/>
                  <a:pt x="52" y="9"/>
                </a:cubicBezTo>
                <a:cubicBezTo>
                  <a:pt x="52" y="10"/>
                  <a:pt x="52" y="10"/>
                  <a:pt x="52" y="10"/>
                </a:cubicBezTo>
                <a:cubicBezTo>
                  <a:pt x="56" y="10"/>
                  <a:pt x="56" y="10"/>
                  <a:pt x="56" y="10"/>
                </a:cubicBezTo>
                <a:cubicBezTo>
                  <a:pt x="56" y="9"/>
                  <a:pt x="56" y="9"/>
                  <a:pt x="56" y="9"/>
                </a:cubicBezTo>
                <a:cubicBezTo>
                  <a:pt x="56" y="6"/>
                  <a:pt x="57" y="4"/>
                  <a:pt x="58" y="3"/>
                </a:cubicBezTo>
                <a:cubicBezTo>
                  <a:pt x="60" y="1"/>
                  <a:pt x="62" y="0"/>
                  <a:pt x="64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7" y="0"/>
                  <a:pt x="69" y="1"/>
                  <a:pt x="70" y="3"/>
                </a:cubicBezTo>
                <a:cubicBezTo>
                  <a:pt x="72" y="4"/>
                  <a:pt x="73" y="6"/>
                  <a:pt x="73" y="9"/>
                </a:cubicBezTo>
                <a:cubicBezTo>
                  <a:pt x="73" y="10"/>
                  <a:pt x="73" y="10"/>
                  <a:pt x="73" y="10"/>
                </a:cubicBezTo>
                <a:cubicBezTo>
                  <a:pt x="81" y="10"/>
                  <a:pt x="81" y="10"/>
                  <a:pt x="81" y="10"/>
                </a:cubicBezTo>
                <a:cubicBezTo>
                  <a:pt x="86" y="10"/>
                  <a:pt x="86" y="10"/>
                  <a:pt x="86" y="10"/>
                </a:cubicBezTo>
                <a:cubicBezTo>
                  <a:pt x="86" y="15"/>
                  <a:pt x="86" y="15"/>
                  <a:pt x="86" y="15"/>
                </a:cubicBezTo>
                <a:cubicBezTo>
                  <a:pt x="86" y="73"/>
                  <a:pt x="86" y="73"/>
                  <a:pt x="86" y="73"/>
                </a:cubicBezTo>
                <a:cubicBezTo>
                  <a:pt x="86" y="78"/>
                  <a:pt x="86" y="78"/>
                  <a:pt x="86" y="78"/>
                </a:cubicBezTo>
                <a:cubicBezTo>
                  <a:pt x="81" y="78"/>
                  <a:pt x="81" y="78"/>
                  <a:pt x="81" y="78"/>
                </a:cubicBezTo>
                <a:cubicBezTo>
                  <a:pt x="24" y="78"/>
                  <a:pt x="24" y="78"/>
                  <a:pt x="24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2" y="78"/>
                  <a:pt x="22" y="78"/>
                  <a:pt x="22" y="78"/>
                </a:cubicBezTo>
                <a:cubicBezTo>
                  <a:pt x="3" y="71"/>
                  <a:pt x="3" y="71"/>
                  <a:pt x="3" y="71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0"/>
                  <a:pt x="0" y="10"/>
                  <a:pt x="0" y="10"/>
                </a:cubicBezTo>
                <a:cubicBezTo>
                  <a:pt x="5" y="10"/>
                  <a:pt x="5" y="10"/>
                  <a:pt x="5" y="10"/>
                </a:cubicBezTo>
                <a:close/>
                <a:moveTo>
                  <a:pt x="10" y="59"/>
                </a:moveTo>
                <a:cubicBezTo>
                  <a:pt x="15" y="56"/>
                  <a:pt x="15" y="56"/>
                  <a:pt x="15" y="56"/>
                </a:cubicBezTo>
                <a:cubicBezTo>
                  <a:pt x="17" y="55"/>
                  <a:pt x="17" y="55"/>
                  <a:pt x="17" y="55"/>
                </a:cubicBezTo>
                <a:cubicBezTo>
                  <a:pt x="18" y="57"/>
                  <a:pt x="18" y="57"/>
                  <a:pt x="18" y="57"/>
                </a:cubicBezTo>
                <a:cubicBezTo>
                  <a:pt x="28" y="68"/>
                  <a:pt x="28" y="68"/>
                  <a:pt x="28" y="68"/>
                </a:cubicBezTo>
                <a:cubicBezTo>
                  <a:pt x="76" y="68"/>
                  <a:pt x="76" y="68"/>
                  <a:pt x="76" y="68"/>
                </a:cubicBezTo>
                <a:cubicBezTo>
                  <a:pt x="76" y="20"/>
                  <a:pt x="76" y="20"/>
                  <a:pt x="76" y="20"/>
                </a:cubicBezTo>
                <a:cubicBezTo>
                  <a:pt x="73" y="20"/>
                  <a:pt x="73" y="20"/>
                  <a:pt x="73" y="20"/>
                </a:cubicBezTo>
                <a:cubicBezTo>
                  <a:pt x="73" y="21"/>
                  <a:pt x="73" y="21"/>
                  <a:pt x="73" y="21"/>
                </a:cubicBezTo>
                <a:cubicBezTo>
                  <a:pt x="73" y="23"/>
                  <a:pt x="72" y="25"/>
                  <a:pt x="70" y="27"/>
                </a:cubicBezTo>
                <a:cubicBezTo>
                  <a:pt x="69" y="29"/>
                  <a:pt x="67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2" y="29"/>
                  <a:pt x="60" y="29"/>
                  <a:pt x="58" y="27"/>
                </a:cubicBezTo>
                <a:cubicBezTo>
                  <a:pt x="57" y="25"/>
                  <a:pt x="56" y="23"/>
                  <a:pt x="56" y="21"/>
                </a:cubicBezTo>
                <a:cubicBezTo>
                  <a:pt x="56" y="20"/>
                  <a:pt x="56" y="20"/>
                  <a:pt x="56" y="20"/>
                </a:cubicBezTo>
                <a:cubicBezTo>
                  <a:pt x="52" y="20"/>
                  <a:pt x="52" y="20"/>
                  <a:pt x="52" y="20"/>
                </a:cubicBezTo>
                <a:cubicBezTo>
                  <a:pt x="52" y="21"/>
                  <a:pt x="52" y="21"/>
                  <a:pt x="52" y="21"/>
                </a:cubicBezTo>
                <a:cubicBezTo>
                  <a:pt x="52" y="23"/>
                  <a:pt x="51" y="25"/>
                  <a:pt x="49" y="27"/>
                </a:cubicBezTo>
                <a:cubicBezTo>
                  <a:pt x="48" y="29"/>
                  <a:pt x="46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1" y="29"/>
                  <a:pt x="39" y="29"/>
                  <a:pt x="37" y="27"/>
                </a:cubicBezTo>
                <a:cubicBezTo>
                  <a:pt x="36" y="25"/>
                  <a:pt x="35" y="23"/>
                  <a:pt x="35" y="21"/>
                </a:cubicBezTo>
                <a:cubicBezTo>
                  <a:pt x="35" y="20"/>
                  <a:pt x="35" y="20"/>
                  <a:pt x="35" y="20"/>
                </a:cubicBezTo>
                <a:cubicBezTo>
                  <a:pt x="30" y="20"/>
                  <a:pt x="30" y="20"/>
                  <a:pt x="30" y="20"/>
                </a:cubicBezTo>
                <a:cubicBezTo>
                  <a:pt x="30" y="21"/>
                  <a:pt x="30" y="21"/>
                  <a:pt x="30" y="21"/>
                </a:cubicBezTo>
                <a:cubicBezTo>
                  <a:pt x="30" y="23"/>
                  <a:pt x="29" y="25"/>
                  <a:pt x="28" y="27"/>
                </a:cubicBezTo>
                <a:cubicBezTo>
                  <a:pt x="26" y="29"/>
                  <a:pt x="24" y="29"/>
                  <a:pt x="22" y="29"/>
                </a:cubicBezTo>
                <a:cubicBezTo>
                  <a:pt x="22" y="29"/>
                  <a:pt x="22" y="29"/>
                  <a:pt x="22" y="29"/>
                </a:cubicBezTo>
                <a:cubicBezTo>
                  <a:pt x="20" y="29"/>
                  <a:pt x="18" y="29"/>
                  <a:pt x="16" y="27"/>
                </a:cubicBezTo>
                <a:cubicBezTo>
                  <a:pt x="14" y="25"/>
                  <a:pt x="14" y="23"/>
                  <a:pt x="14" y="21"/>
                </a:cubicBezTo>
                <a:cubicBezTo>
                  <a:pt x="14" y="20"/>
                  <a:pt x="14" y="20"/>
                  <a:pt x="14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0" y="59"/>
                  <a:pt x="10" y="59"/>
                  <a:pt x="10" y="59"/>
                </a:cubicBezTo>
                <a:close/>
                <a:moveTo>
                  <a:pt x="20" y="67"/>
                </a:moveTo>
                <a:cubicBezTo>
                  <a:pt x="16" y="62"/>
                  <a:pt x="16" y="62"/>
                  <a:pt x="16" y="62"/>
                </a:cubicBezTo>
                <a:cubicBezTo>
                  <a:pt x="13" y="64"/>
                  <a:pt x="13" y="64"/>
                  <a:pt x="13" y="64"/>
                </a:cubicBezTo>
                <a:cubicBezTo>
                  <a:pt x="20" y="67"/>
                  <a:pt x="20" y="67"/>
                  <a:pt x="20" y="67"/>
                </a:cubicBezTo>
                <a:close/>
                <a:moveTo>
                  <a:pt x="54" y="49"/>
                </a:moveTo>
                <a:cubicBezTo>
                  <a:pt x="54" y="56"/>
                  <a:pt x="54" y="56"/>
                  <a:pt x="54" y="56"/>
                </a:cubicBezTo>
                <a:cubicBezTo>
                  <a:pt x="66" y="56"/>
                  <a:pt x="66" y="56"/>
                  <a:pt x="66" y="56"/>
                </a:cubicBezTo>
                <a:cubicBezTo>
                  <a:pt x="66" y="49"/>
                  <a:pt x="66" y="49"/>
                  <a:pt x="66" y="49"/>
                </a:cubicBezTo>
                <a:cubicBezTo>
                  <a:pt x="54" y="49"/>
                  <a:pt x="54" y="49"/>
                  <a:pt x="54" y="49"/>
                </a:cubicBezTo>
                <a:close/>
                <a:moveTo>
                  <a:pt x="38" y="49"/>
                </a:moveTo>
                <a:cubicBezTo>
                  <a:pt x="38" y="56"/>
                  <a:pt x="38" y="56"/>
                  <a:pt x="38" y="56"/>
                </a:cubicBezTo>
                <a:cubicBezTo>
                  <a:pt x="49" y="56"/>
                  <a:pt x="49" y="56"/>
                  <a:pt x="49" y="56"/>
                </a:cubicBezTo>
                <a:cubicBezTo>
                  <a:pt x="49" y="49"/>
                  <a:pt x="49" y="49"/>
                  <a:pt x="49" y="49"/>
                </a:cubicBezTo>
                <a:cubicBezTo>
                  <a:pt x="38" y="49"/>
                  <a:pt x="38" y="49"/>
                  <a:pt x="38" y="49"/>
                </a:cubicBezTo>
                <a:close/>
                <a:moveTo>
                  <a:pt x="20" y="49"/>
                </a:moveTo>
                <a:cubicBezTo>
                  <a:pt x="20" y="56"/>
                  <a:pt x="20" y="56"/>
                  <a:pt x="20" y="56"/>
                </a:cubicBezTo>
                <a:cubicBezTo>
                  <a:pt x="32" y="56"/>
                  <a:pt x="32" y="56"/>
                  <a:pt x="32" y="56"/>
                </a:cubicBezTo>
                <a:cubicBezTo>
                  <a:pt x="32" y="49"/>
                  <a:pt x="32" y="49"/>
                  <a:pt x="32" y="49"/>
                </a:cubicBezTo>
                <a:cubicBezTo>
                  <a:pt x="20" y="49"/>
                  <a:pt x="20" y="49"/>
                  <a:pt x="20" y="49"/>
                </a:cubicBezTo>
                <a:close/>
                <a:moveTo>
                  <a:pt x="54" y="36"/>
                </a:moveTo>
                <a:cubicBezTo>
                  <a:pt x="54" y="43"/>
                  <a:pt x="54" y="43"/>
                  <a:pt x="54" y="43"/>
                </a:cubicBezTo>
                <a:cubicBezTo>
                  <a:pt x="66" y="43"/>
                  <a:pt x="66" y="43"/>
                  <a:pt x="66" y="43"/>
                </a:cubicBezTo>
                <a:cubicBezTo>
                  <a:pt x="66" y="36"/>
                  <a:pt x="66" y="36"/>
                  <a:pt x="66" y="36"/>
                </a:cubicBezTo>
                <a:cubicBezTo>
                  <a:pt x="54" y="36"/>
                  <a:pt x="54" y="36"/>
                  <a:pt x="54" y="36"/>
                </a:cubicBezTo>
                <a:close/>
                <a:moveTo>
                  <a:pt x="38" y="36"/>
                </a:moveTo>
                <a:cubicBezTo>
                  <a:pt x="38" y="43"/>
                  <a:pt x="38" y="43"/>
                  <a:pt x="38" y="43"/>
                </a:cubicBezTo>
                <a:cubicBezTo>
                  <a:pt x="49" y="43"/>
                  <a:pt x="49" y="43"/>
                  <a:pt x="49" y="43"/>
                </a:cubicBezTo>
                <a:cubicBezTo>
                  <a:pt x="49" y="36"/>
                  <a:pt x="49" y="36"/>
                  <a:pt x="49" y="36"/>
                </a:cubicBezTo>
                <a:cubicBezTo>
                  <a:pt x="38" y="36"/>
                  <a:pt x="38" y="36"/>
                  <a:pt x="38" y="36"/>
                </a:cubicBezTo>
                <a:close/>
                <a:moveTo>
                  <a:pt x="20" y="36"/>
                </a:moveTo>
                <a:cubicBezTo>
                  <a:pt x="20" y="43"/>
                  <a:pt x="20" y="43"/>
                  <a:pt x="20" y="43"/>
                </a:cubicBezTo>
                <a:cubicBezTo>
                  <a:pt x="32" y="43"/>
                  <a:pt x="32" y="43"/>
                  <a:pt x="32" y="43"/>
                </a:cubicBezTo>
                <a:cubicBezTo>
                  <a:pt x="32" y="36"/>
                  <a:pt x="32" y="36"/>
                  <a:pt x="32" y="36"/>
                </a:cubicBezTo>
                <a:cubicBezTo>
                  <a:pt x="20" y="36"/>
                  <a:pt x="20" y="36"/>
                  <a:pt x="20" y="36"/>
                </a:cubicBezTo>
                <a:close/>
                <a:moveTo>
                  <a:pt x="64" y="5"/>
                </a:moveTo>
                <a:cubicBezTo>
                  <a:pt x="64" y="5"/>
                  <a:pt x="64" y="5"/>
                  <a:pt x="64" y="5"/>
                </a:cubicBezTo>
                <a:cubicBezTo>
                  <a:pt x="63" y="5"/>
                  <a:pt x="63" y="5"/>
                  <a:pt x="62" y="6"/>
                </a:cubicBezTo>
                <a:cubicBezTo>
                  <a:pt x="61" y="7"/>
                  <a:pt x="61" y="8"/>
                  <a:pt x="61" y="9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22"/>
                  <a:pt x="61" y="23"/>
                  <a:pt x="62" y="23"/>
                </a:cubicBezTo>
                <a:cubicBezTo>
                  <a:pt x="63" y="24"/>
                  <a:pt x="63" y="25"/>
                  <a:pt x="64" y="25"/>
                </a:cubicBezTo>
                <a:cubicBezTo>
                  <a:pt x="64" y="25"/>
                  <a:pt x="64" y="25"/>
                  <a:pt x="64" y="25"/>
                </a:cubicBezTo>
                <a:cubicBezTo>
                  <a:pt x="65" y="25"/>
                  <a:pt x="66" y="24"/>
                  <a:pt x="67" y="23"/>
                </a:cubicBezTo>
                <a:cubicBezTo>
                  <a:pt x="67" y="23"/>
                  <a:pt x="68" y="22"/>
                  <a:pt x="68" y="21"/>
                </a:cubicBezTo>
                <a:cubicBezTo>
                  <a:pt x="68" y="9"/>
                  <a:pt x="68" y="9"/>
                  <a:pt x="68" y="9"/>
                </a:cubicBezTo>
                <a:cubicBezTo>
                  <a:pt x="68" y="8"/>
                  <a:pt x="67" y="7"/>
                  <a:pt x="67" y="6"/>
                </a:cubicBezTo>
                <a:cubicBezTo>
                  <a:pt x="66" y="5"/>
                  <a:pt x="65" y="5"/>
                  <a:pt x="64" y="5"/>
                </a:cubicBezTo>
                <a:close/>
                <a:moveTo>
                  <a:pt x="43" y="5"/>
                </a:moveTo>
                <a:cubicBezTo>
                  <a:pt x="43" y="5"/>
                  <a:pt x="43" y="5"/>
                  <a:pt x="43" y="5"/>
                </a:cubicBezTo>
                <a:cubicBezTo>
                  <a:pt x="42" y="5"/>
                  <a:pt x="42" y="5"/>
                  <a:pt x="41" y="6"/>
                </a:cubicBezTo>
                <a:cubicBezTo>
                  <a:pt x="40" y="7"/>
                  <a:pt x="40" y="8"/>
                  <a:pt x="40" y="9"/>
                </a:cubicBezTo>
                <a:cubicBezTo>
                  <a:pt x="40" y="21"/>
                  <a:pt x="40" y="21"/>
                  <a:pt x="40" y="21"/>
                </a:cubicBezTo>
                <a:cubicBezTo>
                  <a:pt x="40" y="22"/>
                  <a:pt x="40" y="23"/>
                  <a:pt x="41" y="23"/>
                </a:cubicBezTo>
                <a:cubicBezTo>
                  <a:pt x="42" y="24"/>
                  <a:pt x="42" y="25"/>
                  <a:pt x="43" y="25"/>
                </a:cubicBezTo>
                <a:cubicBezTo>
                  <a:pt x="43" y="25"/>
                  <a:pt x="43" y="25"/>
                  <a:pt x="43" y="25"/>
                </a:cubicBezTo>
                <a:cubicBezTo>
                  <a:pt x="44" y="25"/>
                  <a:pt x="45" y="24"/>
                  <a:pt x="46" y="23"/>
                </a:cubicBezTo>
                <a:cubicBezTo>
                  <a:pt x="46" y="23"/>
                  <a:pt x="47" y="22"/>
                  <a:pt x="47" y="21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8"/>
                  <a:pt x="46" y="7"/>
                  <a:pt x="46" y="6"/>
                </a:cubicBezTo>
                <a:cubicBezTo>
                  <a:pt x="45" y="5"/>
                  <a:pt x="44" y="5"/>
                  <a:pt x="43" y="5"/>
                </a:cubicBezTo>
                <a:close/>
                <a:moveTo>
                  <a:pt x="22" y="5"/>
                </a:moveTo>
                <a:cubicBezTo>
                  <a:pt x="22" y="5"/>
                  <a:pt x="22" y="5"/>
                  <a:pt x="22" y="5"/>
                </a:cubicBezTo>
                <a:cubicBezTo>
                  <a:pt x="21" y="5"/>
                  <a:pt x="20" y="5"/>
                  <a:pt x="20" y="6"/>
                </a:cubicBezTo>
                <a:cubicBezTo>
                  <a:pt x="19" y="7"/>
                  <a:pt x="19" y="8"/>
                  <a:pt x="19" y="9"/>
                </a:cubicBezTo>
                <a:cubicBezTo>
                  <a:pt x="19" y="21"/>
                  <a:pt x="19" y="21"/>
                  <a:pt x="19" y="21"/>
                </a:cubicBezTo>
                <a:cubicBezTo>
                  <a:pt x="19" y="22"/>
                  <a:pt x="19" y="23"/>
                  <a:pt x="20" y="23"/>
                </a:cubicBezTo>
                <a:cubicBezTo>
                  <a:pt x="20" y="24"/>
                  <a:pt x="21" y="25"/>
                  <a:pt x="22" y="25"/>
                </a:cubicBezTo>
                <a:cubicBezTo>
                  <a:pt x="22" y="25"/>
                  <a:pt x="22" y="25"/>
                  <a:pt x="22" y="25"/>
                </a:cubicBezTo>
                <a:cubicBezTo>
                  <a:pt x="23" y="25"/>
                  <a:pt x="24" y="24"/>
                  <a:pt x="24" y="23"/>
                </a:cubicBezTo>
                <a:cubicBezTo>
                  <a:pt x="25" y="23"/>
                  <a:pt x="25" y="22"/>
                  <a:pt x="25" y="21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8"/>
                  <a:pt x="25" y="7"/>
                  <a:pt x="24" y="6"/>
                </a:cubicBezTo>
                <a:cubicBezTo>
                  <a:pt x="24" y="5"/>
                  <a:pt x="23" y="5"/>
                  <a:pt x="22" y="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23" name="Freeform 25"/>
          <p:cNvSpPr>
            <a:spLocks noEditPoints="1"/>
          </p:cNvSpPr>
          <p:nvPr/>
        </p:nvSpPr>
        <p:spPr bwMode="auto">
          <a:xfrm>
            <a:off x="7321550" y="3630613"/>
            <a:ext cx="561975" cy="574675"/>
          </a:xfrm>
          <a:custGeom>
            <a:avLst/>
            <a:gdLst>
              <a:gd name="T0" fmla="*/ 1548 w 1548"/>
              <a:gd name="T1" fmla="*/ 1327 h 1648"/>
              <a:gd name="T2" fmla="*/ 1268 w 1548"/>
              <a:gd name="T3" fmla="*/ 1408 h 1648"/>
              <a:gd name="T4" fmla="*/ 1186 w 1548"/>
              <a:gd name="T5" fmla="*/ 1129 h 1648"/>
              <a:gd name="T6" fmla="*/ 1307 w 1548"/>
              <a:gd name="T7" fmla="*/ 1195 h 1648"/>
              <a:gd name="T8" fmla="*/ 1388 w 1548"/>
              <a:gd name="T9" fmla="*/ 893 h 1648"/>
              <a:gd name="T10" fmla="*/ 1018 w 1548"/>
              <a:gd name="T11" fmla="*/ 327 h 1648"/>
              <a:gd name="T12" fmla="*/ 1061 w 1548"/>
              <a:gd name="T13" fmla="*/ 195 h 1648"/>
              <a:gd name="T14" fmla="*/ 1526 w 1548"/>
              <a:gd name="T15" fmla="*/ 893 h 1648"/>
              <a:gd name="T16" fmla="*/ 1428 w 1548"/>
              <a:gd name="T17" fmla="*/ 1261 h 1648"/>
              <a:gd name="T18" fmla="*/ 1548 w 1548"/>
              <a:gd name="T19" fmla="*/ 1327 h 1648"/>
              <a:gd name="T20" fmla="*/ 770 w 1548"/>
              <a:gd name="T21" fmla="*/ 1511 h 1648"/>
              <a:gd name="T22" fmla="*/ 235 w 1548"/>
              <a:gd name="T23" fmla="*/ 1200 h 1648"/>
              <a:gd name="T24" fmla="*/ 357 w 1548"/>
              <a:gd name="T25" fmla="*/ 1130 h 1648"/>
              <a:gd name="T26" fmla="*/ 75 w 1548"/>
              <a:gd name="T27" fmla="*/ 1055 h 1648"/>
              <a:gd name="T28" fmla="*/ 0 w 1548"/>
              <a:gd name="T29" fmla="*/ 1336 h 1648"/>
              <a:gd name="T30" fmla="*/ 116 w 1548"/>
              <a:gd name="T31" fmla="*/ 1269 h 1648"/>
              <a:gd name="T32" fmla="*/ 770 w 1548"/>
              <a:gd name="T33" fmla="*/ 1648 h 1648"/>
              <a:gd name="T34" fmla="*/ 1180 w 1548"/>
              <a:gd name="T35" fmla="*/ 1527 h 1648"/>
              <a:gd name="T36" fmla="*/ 1095 w 1548"/>
              <a:gd name="T37" fmla="*/ 1418 h 1648"/>
              <a:gd name="T38" fmla="*/ 770 w 1548"/>
              <a:gd name="T39" fmla="*/ 1511 h 1648"/>
              <a:gd name="T40" fmla="*/ 153 w 1548"/>
              <a:gd name="T41" fmla="*/ 901 h 1648"/>
              <a:gd name="T42" fmla="*/ 152 w 1548"/>
              <a:gd name="T43" fmla="*/ 893 h 1648"/>
              <a:gd name="T44" fmla="*/ 702 w 1548"/>
              <a:gd name="T45" fmla="*/ 279 h 1648"/>
              <a:gd name="T46" fmla="*/ 702 w 1548"/>
              <a:gd name="T47" fmla="*/ 412 h 1648"/>
              <a:gd name="T48" fmla="*/ 908 w 1548"/>
              <a:gd name="T49" fmla="*/ 206 h 1648"/>
              <a:gd name="T50" fmla="*/ 702 w 1548"/>
              <a:gd name="T51" fmla="*/ 0 h 1648"/>
              <a:gd name="T52" fmla="*/ 702 w 1548"/>
              <a:gd name="T53" fmla="*/ 141 h 1648"/>
              <a:gd name="T54" fmla="*/ 15 w 1548"/>
              <a:gd name="T55" fmla="*/ 893 h 1648"/>
              <a:gd name="T56" fmla="*/ 16 w 1548"/>
              <a:gd name="T57" fmla="*/ 920 h 1648"/>
              <a:gd name="T58" fmla="*/ 153 w 1548"/>
              <a:gd name="T59" fmla="*/ 901 h 1648"/>
              <a:gd name="T60" fmla="*/ 573 w 1548"/>
              <a:gd name="T61" fmla="*/ 862 h 1648"/>
              <a:gd name="T62" fmla="*/ 602 w 1548"/>
              <a:gd name="T63" fmla="*/ 1039 h 1648"/>
              <a:gd name="T64" fmla="*/ 860 w 1548"/>
              <a:gd name="T65" fmla="*/ 830 h 1648"/>
              <a:gd name="T66" fmla="*/ 592 w 1548"/>
              <a:gd name="T67" fmla="*/ 1305 h 1648"/>
              <a:gd name="T68" fmla="*/ 661 w 1548"/>
              <a:gd name="T69" fmla="*/ 1305 h 1648"/>
              <a:gd name="T70" fmla="*/ 695 w 1548"/>
              <a:gd name="T71" fmla="*/ 1103 h 1648"/>
              <a:gd name="T72" fmla="*/ 887 w 1548"/>
              <a:gd name="T73" fmla="*/ 1061 h 1648"/>
              <a:gd name="T74" fmla="*/ 1170 w 1548"/>
              <a:gd name="T75" fmla="*/ 679 h 1648"/>
              <a:gd name="T76" fmla="*/ 573 w 1548"/>
              <a:gd name="T77" fmla="*/ 862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548" h="1648">
                <a:moveTo>
                  <a:pt x="1548" y="1327"/>
                </a:moveTo>
                <a:cubicBezTo>
                  <a:pt x="1268" y="1408"/>
                  <a:pt x="1268" y="1408"/>
                  <a:pt x="1268" y="1408"/>
                </a:cubicBezTo>
                <a:cubicBezTo>
                  <a:pt x="1186" y="1129"/>
                  <a:pt x="1186" y="1129"/>
                  <a:pt x="1186" y="1129"/>
                </a:cubicBezTo>
                <a:cubicBezTo>
                  <a:pt x="1307" y="1195"/>
                  <a:pt x="1307" y="1195"/>
                  <a:pt x="1307" y="1195"/>
                </a:cubicBezTo>
                <a:cubicBezTo>
                  <a:pt x="1358" y="1105"/>
                  <a:pt x="1388" y="1003"/>
                  <a:pt x="1388" y="893"/>
                </a:cubicBezTo>
                <a:cubicBezTo>
                  <a:pt x="1388" y="640"/>
                  <a:pt x="1236" y="422"/>
                  <a:pt x="1018" y="327"/>
                </a:cubicBezTo>
                <a:cubicBezTo>
                  <a:pt x="1061" y="195"/>
                  <a:pt x="1061" y="195"/>
                  <a:pt x="1061" y="195"/>
                </a:cubicBezTo>
                <a:cubicBezTo>
                  <a:pt x="1334" y="309"/>
                  <a:pt x="1526" y="578"/>
                  <a:pt x="1526" y="893"/>
                </a:cubicBezTo>
                <a:cubicBezTo>
                  <a:pt x="1526" y="1027"/>
                  <a:pt x="1490" y="1152"/>
                  <a:pt x="1428" y="1261"/>
                </a:cubicBezTo>
                <a:lnTo>
                  <a:pt x="1548" y="1327"/>
                </a:lnTo>
                <a:close/>
                <a:moveTo>
                  <a:pt x="770" y="1511"/>
                </a:moveTo>
                <a:cubicBezTo>
                  <a:pt x="542" y="1511"/>
                  <a:pt x="342" y="1385"/>
                  <a:pt x="235" y="1200"/>
                </a:cubicBezTo>
                <a:cubicBezTo>
                  <a:pt x="357" y="1130"/>
                  <a:pt x="357" y="1130"/>
                  <a:pt x="357" y="1130"/>
                </a:cubicBezTo>
                <a:cubicBezTo>
                  <a:pt x="75" y="1055"/>
                  <a:pt x="75" y="1055"/>
                  <a:pt x="75" y="1055"/>
                </a:cubicBezTo>
                <a:cubicBezTo>
                  <a:pt x="0" y="1336"/>
                  <a:pt x="0" y="1336"/>
                  <a:pt x="0" y="1336"/>
                </a:cubicBezTo>
                <a:cubicBezTo>
                  <a:pt x="116" y="1269"/>
                  <a:pt x="116" y="1269"/>
                  <a:pt x="116" y="1269"/>
                </a:cubicBezTo>
                <a:cubicBezTo>
                  <a:pt x="247" y="1495"/>
                  <a:pt x="490" y="1648"/>
                  <a:pt x="770" y="1648"/>
                </a:cubicBezTo>
                <a:cubicBezTo>
                  <a:pt x="922" y="1648"/>
                  <a:pt x="1062" y="1603"/>
                  <a:pt x="1180" y="1527"/>
                </a:cubicBezTo>
                <a:cubicBezTo>
                  <a:pt x="1095" y="1418"/>
                  <a:pt x="1095" y="1418"/>
                  <a:pt x="1095" y="1418"/>
                </a:cubicBezTo>
                <a:cubicBezTo>
                  <a:pt x="1001" y="1476"/>
                  <a:pt x="890" y="1511"/>
                  <a:pt x="770" y="1511"/>
                </a:cubicBezTo>
                <a:close/>
                <a:moveTo>
                  <a:pt x="153" y="901"/>
                </a:moveTo>
                <a:cubicBezTo>
                  <a:pt x="153" y="898"/>
                  <a:pt x="152" y="896"/>
                  <a:pt x="152" y="893"/>
                </a:cubicBezTo>
                <a:cubicBezTo>
                  <a:pt x="152" y="575"/>
                  <a:pt x="393" y="314"/>
                  <a:pt x="702" y="279"/>
                </a:cubicBezTo>
                <a:cubicBezTo>
                  <a:pt x="702" y="412"/>
                  <a:pt x="702" y="412"/>
                  <a:pt x="702" y="412"/>
                </a:cubicBezTo>
                <a:cubicBezTo>
                  <a:pt x="908" y="206"/>
                  <a:pt x="908" y="206"/>
                  <a:pt x="908" y="206"/>
                </a:cubicBezTo>
                <a:cubicBezTo>
                  <a:pt x="702" y="0"/>
                  <a:pt x="702" y="0"/>
                  <a:pt x="702" y="0"/>
                </a:cubicBezTo>
                <a:cubicBezTo>
                  <a:pt x="702" y="141"/>
                  <a:pt x="702" y="141"/>
                  <a:pt x="702" y="141"/>
                </a:cubicBezTo>
                <a:cubicBezTo>
                  <a:pt x="317" y="175"/>
                  <a:pt x="15" y="499"/>
                  <a:pt x="15" y="893"/>
                </a:cubicBezTo>
                <a:cubicBezTo>
                  <a:pt x="15" y="902"/>
                  <a:pt x="16" y="911"/>
                  <a:pt x="16" y="920"/>
                </a:cubicBezTo>
                <a:lnTo>
                  <a:pt x="153" y="901"/>
                </a:lnTo>
                <a:close/>
                <a:moveTo>
                  <a:pt x="573" y="862"/>
                </a:moveTo>
                <a:cubicBezTo>
                  <a:pt x="556" y="922"/>
                  <a:pt x="563" y="984"/>
                  <a:pt x="602" y="1039"/>
                </a:cubicBezTo>
                <a:cubicBezTo>
                  <a:pt x="664" y="947"/>
                  <a:pt x="780" y="849"/>
                  <a:pt x="860" y="830"/>
                </a:cubicBezTo>
                <a:cubicBezTo>
                  <a:pt x="696" y="949"/>
                  <a:pt x="604" y="1116"/>
                  <a:pt x="592" y="1305"/>
                </a:cubicBezTo>
                <a:cubicBezTo>
                  <a:pt x="661" y="1305"/>
                  <a:pt x="661" y="1305"/>
                  <a:pt x="661" y="1305"/>
                </a:cubicBezTo>
                <a:cubicBezTo>
                  <a:pt x="660" y="1233"/>
                  <a:pt x="670" y="1144"/>
                  <a:pt x="695" y="1103"/>
                </a:cubicBezTo>
                <a:cubicBezTo>
                  <a:pt x="758" y="1124"/>
                  <a:pt x="827" y="1112"/>
                  <a:pt x="887" y="1061"/>
                </a:cubicBezTo>
                <a:cubicBezTo>
                  <a:pt x="1006" y="961"/>
                  <a:pt x="961" y="708"/>
                  <a:pt x="1170" y="679"/>
                </a:cubicBezTo>
                <a:cubicBezTo>
                  <a:pt x="890" y="526"/>
                  <a:pt x="624" y="688"/>
                  <a:pt x="573" y="8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24" name="Freeform 7"/>
          <p:cNvSpPr>
            <a:spLocks noEditPoints="1" noChangeArrowheads="1"/>
          </p:cNvSpPr>
          <p:nvPr/>
        </p:nvSpPr>
        <p:spPr bwMode="auto">
          <a:xfrm>
            <a:off x="6029325" y="4832350"/>
            <a:ext cx="457200" cy="541338"/>
          </a:xfrm>
          <a:custGeom>
            <a:avLst/>
            <a:gdLst>
              <a:gd name="T0" fmla="*/ 0 w 78"/>
              <a:gd name="T1" fmla="*/ 2147483646 h 92"/>
              <a:gd name="T2" fmla="*/ 2147483646 w 78"/>
              <a:gd name="T3" fmla="*/ 2147483646 h 92"/>
              <a:gd name="T4" fmla="*/ 2147483646 w 78"/>
              <a:gd name="T5" fmla="*/ 2147483646 h 92"/>
              <a:gd name="T6" fmla="*/ 2147483646 w 78"/>
              <a:gd name="T7" fmla="*/ 2147483646 h 92"/>
              <a:gd name="T8" fmla="*/ 2147483646 w 78"/>
              <a:gd name="T9" fmla="*/ 2147483646 h 92"/>
              <a:gd name="T10" fmla="*/ 2147483646 w 78"/>
              <a:gd name="T11" fmla="*/ 2147483646 h 92"/>
              <a:gd name="T12" fmla="*/ 2147483646 w 78"/>
              <a:gd name="T13" fmla="*/ 2147483646 h 92"/>
              <a:gd name="T14" fmla="*/ 2147483646 w 78"/>
              <a:gd name="T15" fmla="*/ 2147483646 h 92"/>
              <a:gd name="T16" fmla="*/ 2147483646 w 78"/>
              <a:gd name="T17" fmla="*/ 2147483646 h 92"/>
              <a:gd name="T18" fmla="*/ 2147483646 w 78"/>
              <a:gd name="T19" fmla="*/ 2147483646 h 92"/>
              <a:gd name="T20" fmla="*/ 2147483646 w 78"/>
              <a:gd name="T21" fmla="*/ 2147483646 h 92"/>
              <a:gd name="T22" fmla="*/ 2147483646 w 78"/>
              <a:gd name="T23" fmla="*/ 2147483646 h 92"/>
              <a:gd name="T24" fmla="*/ 2147483646 w 78"/>
              <a:gd name="T25" fmla="*/ 2147483646 h 92"/>
              <a:gd name="T26" fmla="*/ 2147483646 w 78"/>
              <a:gd name="T27" fmla="*/ 2147483646 h 92"/>
              <a:gd name="T28" fmla="*/ 2147483646 w 78"/>
              <a:gd name="T29" fmla="*/ 2147483646 h 92"/>
              <a:gd name="T30" fmla="*/ 2147483646 w 78"/>
              <a:gd name="T31" fmla="*/ 2147483646 h 92"/>
              <a:gd name="T32" fmla="*/ 2147483646 w 78"/>
              <a:gd name="T33" fmla="*/ 2147483646 h 92"/>
              <a:gd name="T34" fmla="*/ 2147483646 w 78"/>
              <a:gd name="T35" fmla="*/ 2147483646 h 92"/>
              <a:gd name="T36" fmla="*/ 2147483646 w 78"/>
              <a:gd name="T37" fmla="*/ 2147483646 h 92"/>
              <a:gd name="T38" fmla="*/ 2147483646 w 78"/>
              <a:gd name="T39" fmla="*/ 2147483646 h 92"/>
              <a:gd name="T40" fmla="*/ 2147483646 w 78"/>
              <a:gd name="T41" fmla="*/ 2147483646 h 92"/>
              <a:gd name="T42" fmla="*/ 2147483646 w 78"/>
              <a:gd name="T43" fmla="*/ 2147483646 h 92"/>
              <a:gd name="T44" fmla="*/ 2147483646 w 78"/>
              <a:gd name="T45" fmla="*/ 2147483646 h 92"/>
              <a:gd name="T46" fmla="*/ 2147483646 w 78"/>
              <a:gd name="T47" fmla="*/ 2147483646 h 92"/>
              <a:gd name="T48" fmla="*/ 2147483646 w 78"/>
              <a:gd name="T49" fmla="*/ 2147483646 h 92"/>
              <a:gd name="T50" fmla="*/ 2147483646 w 78"/>
              <a:gd name="T51" fmla="*/ 2147483646 h 92"/>
              <a:gd name="T52" fmla="*/ 2147483646 w 78"/>
              <a:gd name="T53" fmla="*/ 2147483646 h 92"/>
              <a:gd name="T54" fmla="*/ 2147483646 w 78"/>
              <a:gd name="T55" fmla="*/ 2147483646 h 92"/>
              <a:gd name="T56" fmla="*/ 2147483646 w 78"/>
              <a:gd name="T57" fmla="*/ 2147483646 h 92"/>
              <a:gd name="T58" fmla="*/ 2147483646 w 78"/>
              <a:gd name="T59" fmla="*/ 2147483646 h 92"/>
              <a:gd name="T60" fmla="*/ 2147483646 w 78"/>
              <a:gd name="T61" fmla="*/ 2147483646 h 92"/>
              <a:gd name="T62" fmla="*/ 2147483646 w 78"/>
              <a:gd name="T63" fmla="*/ 2147483646 h 92"/>
              <a:gd name="T64" fmla="*/ 2147483646 w 78"/>
              <a:gd name="T65" fmla="*/ 2147483646 h 92"/>
              <a:gd name="T66" fmla="*/ 2147483646 w 78"/>
              <a:gd name="T67" fmla="*/ 2147483646 h 92"/>
              <a:gd name="T68" fmla="*/ 2147483646 w 78"/>
              <a:gd name="T69" fmla="*/ 2147483646 h 92"/>
              <a:gd name="T70" fmla="*/ 2147483646 w 78"/>
              <a:gd name="T71" fmla="*/ 2147483646 h 92"/>
              <a:gd name="T72" fmla="*/ 2147483646 w 78"/>
              <a:gd name="T73" fmla="*/ 0 h 92"/>
              <a:gd name="T74" fmla="*/ 2147483646 w 78"/>
              <a:gd name="T75" fmla="*/ 2147483646 h 9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8"/>
              <a:gd name="T115" fmla="*/ 0 h 92"/>
              <a:gd name="T116" fmla="*/ 78 w 78"/>
              <a:gd name="T117" fmla="*/ 92 h 9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8" h="92">
                <a:moveTo>
                  <a:pt x="3" y="87"/>
                </a:moveTo>
                <a:cubicBezTo>
                  <a:pt x="2" y="86"/>
                  <a:pt x="1" y="85"/>
                  <a:pt x="0" y="84"/>
                </a:cubicBezTo>
                <a:cubicBezTo>
                  <a:pt x="0" y="71"/>
                  <a:pt x="0" y="58"/>
                  <a:pt x="1" y="44"/>
                </a:cubicBezTo>
                <a:cubicBezTo>
                  <a:pt x="12" y="40"/>
                  <a:pt x="22" y="31"/>
                  <a:pt x="30" y="19"/>
                </a:cubicBezTo>
                <a:cubicBezTo>
                  <a:pt x="38" y="25"/>
                  <a:pt x="38" y="25"/>
                  <a:pt x="38" y="25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8"/>
                  <a:pt x="41" y="28"/>
                  <a:pt x="41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50" y="33"/>
                  <a:pt x="50" y="33"/>
                  <a:pt x="50" y="33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5"/>
                  <a:pt x="51" y="35"/>
                  <a:pt x="51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3" y="35"/>
                  <a:pt x="53" y="35"/>
                  <a:pt x="53" y="35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62" y="42"/>
                  <a:pt x="62" y="42"/>
                  <a:pt x="62" y="42"/>
                </a:cubicBezTo>
                <a:cubicBezTo>
                  <a:pt x="54" y="54"/>
                  <a:pt x="49" y="66"/>
                  <a:pt x="49" y="78"/>
                </a:cubicBezTo>
                <a:cubicBezTo>
                  <a:pt x="36" y="83"/>
                  <a:pt x="24" y="87"/>
                  <a:pt x="11" y="92"/>
                </a:cubicBezTo>
                <a:cubicBezTo>
                  <a:pt x="10" y="91"/>
                  <a:pt x="9" y="91"/>
                  <a:pt x="8" y="90"/>
                </a:cubicBezTo>
                <a:cubicBezTo>
                  <a:pt x="24" y="67"/>
                  <a:pt x="24" y="67"/>
                  <a:pt x="24" y="67"/>
                </a:cubicBezTo>
                <a:cubicBezTo>
                  <a:pt x="28" y="68"/>
                  <a:pt x="32" y="67"/>
                  <a:pt x="35" y="63"/>
                </a:cubicBezTo>
                <a:cubicBezTo>
                  <a:pt x="38" y="59"/>
                  <a:pt x="37" y="53"/>
                  <a:pt x="33" y="50"/>
                </a:cubicBezTo>
                <a:cubicBezTo>
                  <a:pt x="28" y="47"/>
                  <a:pt x="22" y="48"/>
                  <a:pt x="19" y="52"/>
                </a:cubicBezTo>
                <a:cubicBezTo>
                  <a:pt x="16" y="56"/>
                  <a:pt x="17" y="61"/>
                  <a:pt x="20" y="64"/>
                </a:cubicBezTo>
                <a:cubicBezTo>
                  <a:pt x="3" y="87"/>
                  <a:pt x="3" y="87"/>
                  <a:pt x="3" y="87"/>
                </a:cubicBezTo>
                <a:close/>
                <a:moveTo>
                  <a:pt x="27" y="92"/>
                </a:moveTo>
                <a:cubicBezTo>
                  <a:pt x="74" y="92"/>
                  <a:pt x="74" y="92"/>
                  <a:pt x="74" y="92"/>
                </a:cubicBezTo>
                <a:cubicBezTo>
                  <a:pt x="74" y="82"/>
                  <a:pt x="74" y="82"/>
                  <a:pt x="74" y="82"/>
                </a:cubicBezTo>
                <a:cubicBezTo>
                  <a:pt x="54" y="82"/>
                  <a:pt x="54" y="82"/>
                  <a:pt x="54" y="82"/>
                </a:cubicBezTo>
                <a:cubicBezTo>
                  <a:pt x="27" y="92"/>
                  <a:pt x="27" y="92"/>
                  <a:pt x="27" y="92"/>
                </a:cubicBezTo>
                <a:close/>
                <a:moveTo>
                  <a:pt x="69" y="42"/>
                </a:moveTo>
                <a:cubicBezTo>
                  <a:pt x="78" y="30"/>
                  <a:pt x="78" y="30"/>
                  <a:pt x="78" y="30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11"/>
                  <a:pt x="26" y="11"/>
                  <a:pt x="26" y="11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3901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75210"/>
            <a:ext cx="1698171" cy="130629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98171" y="875210"/>
            <a:ext cx="10493829" cy="6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40525" y="261536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1.4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六边形 5"/>
          <p:cNvSpPr/>
          <p:nvPr/>
        </p:nvSpPr>
        <p:spPr>
          <a:xfrm>
            <a:off x="1436221" y="3055494"/>
            <a:ext cx="2404997" cy="789140"/>
          </a:xfrm>
          <a:prstGeom prst="hexagon">
            <a:avLst>
              <a:gd name="adj" fmla="val 47222"/>
              <a:gd name="vf" fmla="val 115470"/>
            </a:avLst>
          </a:pr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六边形 7"/>
          <p:cNvSpPr/>
          <p:nvPr/>
        </p:nvSpPr>
        <p:spPr>
          <a:xfrm>
            <a:off x="1436220" y="4097242"/>
            <a:ext cx="2404997" cy="789140"/>
          </a:xfrm>
          <a:prstGeom prst="hexagon">
            <a:avLst>
              <a:gd name="adj" fmla="val 47222"/>
              <a:gd name="vf" fmla="val 115470"/>
            </a:avLst>
          </a:pr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>
            <a:off x="1436220" y="5138990"/>
            <a:ext cx="2404997" cy="789140"/>
          </a:xfrm>
          <a:prstGeom prst="hexagon">
            <a:avLst>
              <a:gd name="adj" fmla="val 47222"/>
              <a:gd name="vf" fmla="val 115470"/>
            </a:avLst>
          </a:pr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/>
        </p:nvSpPr>
        <p:spPr>
          <a:xfrm>
            <a:off x="3700290" y="2126470"/>
            <a:ext cx="2114838" cy="563693"/>
          </a:xfrm>
          <a:custGeom>
            <a:avLst/>
            <a:gdLst>
              <a:gd name="connsiteX0" fmla="*/ 1 w 2044884"/>
              <a:gd name="connsiteY0" fmla="*/ 0 h 563693"/>
              <a:gd name="connsiteX1" fmla="*/ 1778697 w 2044884"/>
              <a:gd name="connsiteY1" fmla="*/ 0 h 563693"/>
              <a:gd name="connsiteX2" fmla="*/ 2044884 w 2044884"/>
              <a:gd name="connsiteY2" fmla="*/ 281847 h 563693"/>
              <a:gd name="connsiteX3" fmla="*/ 1778697 w 2044884"/>
              <a:gd name="connsiteY3" fmla="*/ 563693 h 563693"/>
              <a:gd name="connsiteX4" fmla="*/ 0 w 2044884"/>
              <a:gd name="connsiteY4" fmla="*/ 563693 h 563693"/>
              <a:gd name="connsiteX5" fmla="*/ 266188 w 2044884"/>
              <a:gd name="connsiteY5" fmla="*/ 281846 h 563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4884" h="563693">
                <a:moveTo>
                  <a:pt x="1" y="0"/>
                </a:moveTo>
                <a:lnTo>
                  <a:pt x="1778697" y="0"/>
                </a:lnTo>
                <a:lnTo>
                  <a:pt x="2044884" y="281847"/>
                </a:lnTo>
                <a:lnTo>
                  <a:pt x="1778697" y="563693"/>
                </a:lnTo>
                <a:lnTo>
                  <a:pt x="0" y="563693"/>
                </a:lnTo>
                <a:lnTo>
                  <a:pt x="266188" y="281846"/>
                </a:lnTo>
                <a:close/>
              </a:path>
            </a:pathLst>
          </a:cu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六边形 10"/>
          <p:cNvSpPr/>
          <p:nvPr/>
        </p:nvSpPr>
        <p:spPr>
          <a:xfrm>
            <a:off x="1436221" y="2013746"/>
            <a:ext cx="2404997" cy="789140"/>
          </a:xfrm>
          <a:prstGeom prst="hexagon">
            <a:avLst>
              <a:gd name="adj" fmla="val 47222"/>
              <a:gd name="vf" fmla="val 115470"/>
            </a:avLst>
          </a:pr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3700290" y="3168217"/>
            <a:ext cx="2114838" cy="563693"/>
          </a:xfrm>
          <a:custGeom>
            <a:avLst/>
            <a:gdLst>
              <a:gd name="connsiteX0" fmla="*/ 1 w 2044884"/>
              <a:gd name="connsiteY0" fmla="*/ 0 h 563693"/>
              <a:gd name="connsiteX1" fmla="*/ 1778697 w 2044884"/>
              <a:gd name="connsiteY1" fmla="*/ 0 h 563693"/>
              <a:gd name="connsiteX2" fmla="*/ 2044884 w 2044884"/>
              <a:gd name="connsiteY2" fmla="*/ 281847 h 563693"/>
              <a:gd name="connsiteX3" fmla="*/ 1778697 w 2044884"/>
              <a:gd name="connsiteY3" fmla="*/ 563693 h 563693"/>
              <a:gd name="connsiteX4" fmla="*/ 0 w 2044884"/>
              <a:gd name="connsiteY4" fmla="*/ 563693 h 563693"/>
              <a:gd name="connsiteX5" fmla="*/ 266188 w 2044884"/>
              <a:gd name="connsiteY5" fmla="*/ 281846 h 563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4884" h="563693">
                <a:moveTo>
                  <a:pt x="1" y="0"/>
                </a:moveTo>
                <a:lnTo>
                  <a:pt x="1778697" y="0"/>
                </a:lnTo>
                <a:lnTo>
                  <a:pt x="2044884" y="281847"/>
                </a:lnTo>
                <a:lnTo>
                  <a:pt x="1778697" y="563693"/>
                </a:lnTo>
                <a:lnTo>
                  <a:pt x="0" y="563693"/>
                </a:lnTo>
                <a:lnTo>
                  <a:pt x="266188" y="281846"/>
                </a:lnTo>
                <a:close/>
              </a:path>
            </a:pathLst>
          </a:cu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3700290" y="4209965"/>
            <a:ext cx="2114838" cy="563693"/>
          </a:xfrm>
          <a:custGeom>
            <a:avLst/>
            <a:gdLst>
              <a:gd name="connsiteX0" fmla="*/ 1 w 2044884"/>
              <a:gd name="connsiteY0" fmla="*/ 0 h 563693"/>
              <a:gd name="connsiteX1" fmla="*/ 1778697 w 2044884"/>
              <a:gd name="connsiteY1" fmla="*/ 0 h 563693"/>
              <a:gd name="connsiteX2" fmla="*/ 2044884 w 2044884"/>
              <a:gd name="connsiteY2" fmla="*/ 281847 h 563693"/>
              <a:gd name="connsiteX3" fmla="*/ 1778697 w 2044884"/>
              <a:gd name="connsiteY3" fmla="*/ 563693 h 563693"/>
              <a:gd name="connsiteX4" fmla="*/ 0 w 2044884"/>
              <a:gd name="connsiteY4" fmla="*/ 563693 h 563693"/>
              <a:gd name="connsiteX5" fmla="*/ 266188 w 2044884"/>
              <a:gd name="connsiteY5" fmla="*/ 281846 h 563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4884" h="563693">
                <a:moveTo>
                  <a:pt x="1" y="0"/>
                </a:moveTo>
                <a:lnTo>
                  <a:pt x="1778697" y="0"/>
                </a:lnTo>
                <a:lnTo>
                  <a:pt x="2044884" y="281847"/>
                </a:lnTo>
                <a:lnTo>
                  <a:pt x="1778697" y="563693"/>
                </a:lnTo>
                <a:lnTo>
                  <a:pt x="0" y="563693"/>
                </a:lnTo>
                <a:lnTo>
                  <a:pt x="266188" y="281846"/>
                </a:lnTo>
                <a:close/>
              </a:path>
            </a:pathLst>
          </a:cu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3700290" y="5251713"/>
            <a:ext cx="2114838" cy="563693"/>
          </a:xfrm>
          <a:custGeom>
            <a:avLst/>
            <a:gdLst>
              <a:gd name="connsiteX0" fmla="*/ 1 w 2044884"/>
              <a:gd name="connsiteY0" fmla="*/ 0 h 563693"/>
              <a:gd name="connsiteX1" fmla="*/ 1778697 w 2044884"/>
              <a:gd name="connsiteY1" fmla="*/ 0 h 563693"/>
              <a:gd name="connsiteX2" fmla="*/ 2044884 w 2044884"/>
              <a:gd name="connsiteY2" fmla="*/ 281847 h 563693"/>
              <a:gd name="connsiteX3" fmla="*/ 1778697 w 2044884"/>
              <a:gd name="connsiteY3" fmla="*/ 563693 h 563693"/>
              <a:gd name="connsiteX4" fmla="*/ 0 w 2044884"/>
              <a:gd name="connsiteY4" fmla="*/ 563693 h 563693"/>
              <a:gd name="connsiteX5" fmla="*/ 266188 w 2044884"/>
              <a:gd name="connsiteY5" fmla="*/ 281846 h 563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4884" h="563693">
                <a:moveTo>
                  <a:pt x="1" y="0"/>
                </a:moveTo>
                <a:lnTo>
                  <a:pt x="1778697" y="0"/>
                </a:lnTo>
                <a:lnTo>
                  <a:pt x="2044884" y="281847"/>
                </a:lnTo>
                <a:lnTo>
                  <a:pt x="1778697" y="563693"/>
                </a:lnTo>
                <a:lnTo>
                  <a:pt x="0" y="563693"/>
                </a:lnTo>
                <a:lnTo>
                  <a:pt x="266188" y="281846"/>
                </a:lnTo>
                <a:close/>
              </a:path>
            </a:pathLst>
          </a:custGeom>
          <a:solidFill>
            <a:srgbClr val="CB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2393955" y="3267444"/>
            <a:ext cx="513522" cy="390175"/>
            <a:chOff x="4268086" y="4221191"/>
            <a:chExt cx="509646" cy="387231"/>
          </a:xfrm>
          <a:solidFill>
            <a:srgbClr val="2F2637"/>
          </a:solidFill>
          <a:effectLst/>
        </p:grpSpPr>
        <p:sp>
          <p:nvSpPr>
            <p:cNvPr id="17" name="Freeform 20"/>
            <p:cNvSpPr>
              <a:spLocks noEditPoints="1"/>
            </p:cNvSpPr>
            <p:nvPr/>
          </p:nvSpPr>
          <p:spPr bwMode="auto">
            <a:xfrm>
              <a:off x="4268086" y="4273030"/>
              <a:ext cx="337890" cy="335392"/>
            </a:xfrm>
            <a:custGeom>
              <a:avLst/>
              <a:gdLst>
                <a:gd name="T0" fmla="*/ 229 w 229"/>
                <a:gd name="T1" fmla="*/ 128 h 227"/>
                <a:gd name="T2" fmla="*/ 229 w 229"/>
                <a:gd name="T3" fmla="*/ 98 h 227"/>
                <a:gd name="T4" fmla="*/ 206 w 229"/>
                <a:gd name="T5" fmla="*/ 93 h 227"/>
                <a:gd name="T6" fmla="*/ 200 w 229"/>
                <a:gd name="T7" fmla="*/ 76 h 227"/>
                <a:gd name="T8" fmla="*/ 216 w 229"/>
                <a:gd name="T9" fmla="*/ 58 h 227"/>
                <a:gd name="T10" fmla="*/ 198 w 229"/>
                <a:gd name="T11" fmla="*/ 34 h 227"/>
                <a:gd name="T12" fmla="*/ 176 w 229"/>
                <a:gd name="T13" fmla="*/ 44 h 227"/>
                <a:gd name="T14" fmla="*/ 161 w 229"/>
                <a:gd name="T15" fmla="*/ 33 h 227"/>
                <a:gd name="T16" fmla="*/ 164 w 229"/>
                <a:gd name="T17" fmla="*/ 9 h 227"/>
                <a:gd name="T18" fmla="*/ 135 w 229"/>
                <a:gd name="T19" fmla="*/ 0 h 227"/>
                <a:gd name="T20" fmla="*/ 123 w 229"/>
                <a:gd name="T21" fmla="*/ 20 h 227"/>
                <a:gd name="T22" fmla="*/ 114 w 229"/>
                <a:gd name="T23" fmla="*/ 20 h 227"/>
                <a:gd name="T24" fmla="*/ 105 w 229"/>
                <a:gd name="T25" fmla="*/ 20 h 227"/>
                <a:gd name="T26" fmla="*/ 93 w 229"/>
                <a:gd name="T27" fmla="*/ 0 h 227"/>
                <a:gd name="T28" fmla="*/ 65 w 229"/>
                <a:gd name="T29" fmla="*/ 9 h 227"/>
                <a:gd name="T30" fmla="*/ 67 w 229"/>
                <a:gd name="T31" fmla="*/ 33 h 227"/>
                <a:gd name="T32" fmla="*/ 52 w 229"/>
                <a:gd name="T33" fmla="*/ 44 h 227"/>
                <a:gd name="T34" fmla="*/ 30 w 229"/>
                <a:gd name="T35" fmla="*/ 34 h 227"/>
                <a:gd name="T36" fmla="*/ 13 w 229"/>
                <a:gd name="T37" fmla="*/ 58 h 227"/>
                <a:gd name="T38" fmla="*/ 29 w 229"/>
                <a:gd name="T39" fmla="*/ 76 h 227"/>
                <a:gd name="T40" fmla="*/ 23 w 229"/>
                <a:gd name="T41" fmla="*/ 94 h 227"/>
                <a:gd name="T42" fmla="*/ 0 w 229"/>
                <a:gd name="T43" fmla="*/ 98 h 227"/>
                <a:gd name="T44" fmla="*/ 0 w 229"/>
                <a:gd name="T45" fmla="*/ 128 h 227"/>
                <a:gd name="T46" fmla="*/ 23 w 229"/>
                <a:gd name="T47" fmla="*/ 133 h 227"/>
                <a:gd name="T48" fmla="*/ 29 w 229"/>
                <a:gd name="T49" fmla="*/ 151 h 227"/>
                <a:gd name="T50" fmla="*/ 13 w 229"/>
                <a:gd name="T51" fmla="*/ 169 h 227"/>
                <a:gd name="T52" fmla="*/ 31 w 229"/>
                <a:gd name="T53" fmla="*/ 193 h 227"/>
                <a:gd name="T54" fmla="*/ 52 w 229"/>
                <a:gd name="T55" fmla="*/ 183 h 227"/>
                <a:gd name="T56" fmla="*/ 67 w 229"/>
                <a:gd name="T57" fmla="*/ 194 h 227"/>
                <a:gd name="T58" fmla="*/ 65 w 229"/>
                <a:gd name="T59" fmla="*/ 218 h 227"/>
                <a:gd name="T60" fmla="*/ 93 w 229"/>
                <a:gd name="T61" fmla="*/ 227 h 227"/>
                <a:gd name="T62" fmla="*/ 105 w 229"/>
                <a:gd name="T63" fmla="*/ 206 h 227"/>
                <a:gd name="T64" fmla="*/ 114 w 229"/>
                <a:gd name="T65" fmla="*/ 207 h 227"/>
                <a:gd name="T66" fmla="*/ 124 w 229"/>
                <a:gd name="T67" fmla="*/ 206 h 227"/>
                <a:gd name="T68" fmla="*/ 135 w 229"/>
                <a:gd name="T69" fmla="*/ 227 h 227"/>
                <a:gd name="T70" fmla="*/ 164 w 229"/>
                <a:gd name="T71" fmla="*/ 217 h 227"/>
                <a:gd name="T72" fmla="*/ 161 w 229"/>
                <a:gd name="T73" fmla="*/ 194 h 227"/>
                <a:gd name="T74" fmla="*/ 176 w 229"/>
                <a:gd name="T75" fmla="*/ 183 h 227"/>
                <a:gd name="T76" fmla="*/ 198 w 229"/>
                <a:gd name="T77" fmla="*/ 193 h 227"/>
                <a:gd name="T78" fmla="*/ 216 w 229"/>
                <a:gd name="T79" fmla="*/ 168 h 227"/>
                <a:gd name="T80" fmla="*/ 200 w 229"/>
                <a:gd name="T81" fmla="*/ 151 h 227"/>
                <a:gd name="T82" fmla="*/ 206 w 229"/>
                <a:gd name="T83" fmla="*/ 133 h 227"/>
                <a:gd name="T84" fmla="*/ 229 w 229"/>
                <a:gd name="T85" fmla="*/ 128 h 227"/>
                <a:gd name="T86" fmla="*/ 114 w 229"/>
                <a:gd name="T87" fmla="*/ 180 h 227"/>
                <a:gd name="T88" fmla="*/ 47 w 229"/>
                <a:gd name="T89" fmla="*/ 113 h 227"/>
                <a:gd name="T90" fmla="*/ 114 w 229"/>
                <a:gd name="T91" fmla="*/ 46 h 227"/>
                <a:gd name="T92" fmla="*/ 181 w 229"/>
                <a:gd name="T93" fmla="*/ 113 h 227"/>
                <a:gd name="T94" fmla="*/ 114 w 229"/>
                <a:gd name="T95" fmla="*/ 18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9" h="227">
                  <a:moveTo>
                    <a:pt x="229" y="128"/>
                  </a:moveTo>
                  <a:cubicBezTo>
                    <a:pt x="229" y="98"/>
                    <a:pt x="229" y="98"/>
                    <a:pt x="229" y="98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4" y="87"/>
                    <a:pt x="202" y="81"/>
                    <a:pt x="200" y="76"/>
                  </a:cubicBezTo>
                  <a:cubicBezTo>
                    <a:pt x="216" y="58"/>
                    <a:pt x="216" y="58"/>
                    <a:pt x="216" y="58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2" y="39"/>
                    <a:pt x="167" y="36"/>
                    <a:pt x="161" y="33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23" y="20"/>
                    <a:pt x="123" y="20"/>
                    <a:pt x="123" y="20"/>
                  </a:cubicBezTo>
                  <a:cubicBezTo>
                    <a:pt x="120" y="20"/>
                    <a:pt x="117" y="20"/>
                    <a:pt x="114" y="20"/>
                  </a:cubicBezTo>
                  <a:cubicBezTo>
                    <a:pt x="111" y="20"/>
                    <a:pt x="108" y="20"/>
                    <a:pt x="105" y="2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2" y="36"/>
                    <a:pt x="57" y="39"/>
                    <a:pt x="52" y="4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6" y="81"/>
                    <a:pt x="24" y="87"/>
                    <a:pt x="23" y="9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3" y="133"/>
                    <a:pt x="23" y="133"/>
                    <a:pt x="23" y="133"/>
                  </a:cubicBezTo>
                  <a:cubicBezTo>
                    <a:pt x="24" y="139"/>
                    <a:pt x="26" y="145"/>
                    <a:pt x="29" y="151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7" y="187"/>
                    <a:pt x="62" y="191"/>
                    <a:pt x="67" y="194"/>
                  </a:cubicBezTo>
                  <a:cubicBezTo>
                    <a:pt x="65" y="218"/>
                    <a:pt x="65" y="218"/>
                    <a:pt x="65" y="218"/>
                  </a:cubicBezTo>
                  <a:cubicBezTo>
                    <a:pt x="93" y="227"/>
                    <a:pt x="93" y="227"/>
                    <a:pt x="93" y="227"/>
                  </a:cubicBezTo>
                  <a:cubicBezTo>
                    <a:pt x="105" y="206"/>
                    <a:pt x="105" y="206"/>
                    <a:pt x="105" y="206"/>
                  </a:cubicBezTo>
                  <a:cubicBezTo>
                    <a:pt x="108" y="207"/>
                    <a:pt x="111" y="207"/>
                    <a:pt x="114" y="207"/>
                  </a:cubicBezTo>
                  <a:cubicBezTo>
                    <a:pt x="117" y="207"/>
                    <a:pt x="121" y="207"/>
                    <a:pt x="124" y="206"/>
                  </a:cubicBezTo>
                  <a:cubicBezTo>
                    <a:pt x="135" y="227"/>
                    <a:pt x="135" y="227"/>
                    <a:pt x="135" y="227"/>
                  </a:cubicBezTo>
                  <a:cubicBezTo>
                    <a:pt x="164" y="217"/>
                    <a:pt x="164" y="217"/>
                    <a:pt x="164" y="217"/>
                  </a:cubicBezTo>
                  <a:cubicBezTo>
                    <a:pt x="161" y="194"/>
                    <a:pt x="161" y="194"/>
                    <a:pt x="161" y="194"/>
                  </a:cubicBezTo>
                  <a:cubicBezTo>
                    <a:pt x="167" y="191"/>
                    <a:pt x="172" y="187"/>
                    <a:pt x="176" y="183"/>
                  </a:cubicBezTo>
                  <a:cubicBezTo>
                    <a:pt x="198" y="193"/>
                    <a:pt x="198" y="193"/>
                    <a:pt x="198" y="193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2" y="145"/>
                    <a:pt x="204" y="139"/>
                    <a:pt x="206" y="133"/>
                  </a:cubicBezTo>
                  <a:lnTo>
                    <a:pt x="229" y="128"/>
                  </a:lnTo>
                  <a:close/>
                  <a:moveTo>
                    <a:pt x="114" y="180"/>
                  </a:moveTo>
                  <a:cubicBezTo>
                    <a:pt x="77" y="180"/>
                    <a:pt x="47" y="150"/>
                    <a:pt x="47" y="113"/>
                  </a:cubicBezTo>
                  <a:cubicBezTo>
                    <a:pt x="47" y="76"/>
                    <a:pt x="77" y="46"/>
                    <a:pt x="114" y="46"/>
                  </a:cubicBezTo>
                  <a:cubicBezTo>
                    <a:pt x="151" y="46"/>
                    <a:pt x="181" y="76"/>
                    <a:pt x="181" y="113"/>
                  </a:cubicBezTo>
                  <a:cubicBezTo>
                    <a:pt x="181" y="150"/>
                    <a:pt x="151" y="180"/>
                    <a:pt x="114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1"/>
            <p:cNvSpPr>
              <a:spLocks noEditPoints="1"/>
            </p:cNvSpPr>
            <p:nvPr/>
          </p:nvSpPr>
          <p:spPr bwMode="auto">
            <a:xfrm>
              <a:off x="4577871" y="4221191"/>
              <a:ext cx="199861" cy="199861"/>
            </a:xfrm>
            <a:custGeom>
              <a:avLst/>
              <a:gdLst>
                <a:gd name="T0" fmla="*/ 135 w 135"/>
                <a:gd name="T1" fmla="*/ 76 h 135"/>
                <a:gd name="T2" fmla="*/ 135 w 135"/>
                <a:gd name="T3" fmla="*/ 58 h 135"/>
                <a:gd name="T4" fmla="*/ 122 w 135"/>
                <a:gd name="T5" fmla="*/ 55 h 135"/>
                <a:gd name="T6" fmla="*/ 118 w 135"/>
                <a:gd name="T7" fmla="*/ 45 h 135"/>
                <a:gd name="T8" fmla="*/ 128 w 135"/>
                <a:gd name="T9" fmla="*/ 34 h 135"/>
                <a:gd name="T10" fmla="*/ 117 w 135"/>
                <a:gd name="T11" fmla="*/ 20 h 135"/>
                <a:gd name="T12" fmla="*/ 104 w 135"/>
                <a:gd name="T13" fmla="*/ 26 h 135"/>
                <a:gd name="T14" fmla="*/ 96 w 135"/>
                <a:gd name="T15" fmla="*/ 19 h 135"/>
                <a:gd name="T16" fmla="*/ 97 w 135"/>
                <a:gd name="T17" fmla="*/ 5 h 135"/>
                <a:gd name="T18" fmla="*/ 80 w 135"/>
                <a:gd name="T19" fmla="*/ 0 h 135"/>
                <a:gd name="T20" fmla="*/ 73 w 135"/>
                <a:gd name="T21" fmla="*/ 12 h 135"/>
                <a:gd name="T22" fmla="*/ 67 w 135"/>
                <a:gd name="T23" fmla="*/ 12 h 135"/>
                <a:gd name="T24" fmla="*/ 62 w 135"/>
                <a:gd name="T25" fmla="*/ 12 h 135"/>
                <a:gd name="T26" fmla="*/ 55 w 135"/>
                <a:gd name="T27" fmla="*/ 0 h 135"/>
                <a:gd name="T28" fmla="*/ 38 w 135"/>
                <a:gd name="T29" fmla="*/ 5 h 135"/>
                <a:gd name="T30" fmla="*/ 39 w 135"/>
                <a:gd name="T31" fmla="*/ 19 h 135"/>
                <a:gd name="T32" fmla="*/ 30 w 135"/>
                <a:gd name="T33" fmla="*/ 26 h 135"/>
                <a:gd name="T34" fmla="*/ 18 w 135"/>
                <a:gd name="T35" fmla="*/ 20 h 135"/>
                <a:gd name="T36" fmla="*/ 7 w 135"/>
                <a:gd name="T37" fmla="*/ 34 h 135"/>
                <a:gd name="T38" fmla="*/ 17 w 135"/>
                <a:gd name="T39" fmla="*/ 45 h 135"/>
                <a:gd name="T40" fmla="*/ 13 w 135"/>
                <a:gd name="T41" fmla="*/ 55 h 135"/>
                <a:gd name="T42" fmla="*/ 0 w 135"/>
                <a:gd name="T43" fmla="*/ 58 h 135"/>
                <a:gd name="T44" fmla="*/ 0 w 135"/>
                <a:gd name="T45" fmla="*/ 76 h 135"/>
                <a:gd name="T46" fmla="*/ 13 w 135"/>
                <a:gd name="T47" fmla="*/ 79 h 135"/>
                <a:gd name="T48" fmla="*/ 17 w 135"/>
                <a:gd name="T49" fmla="*/ 90 h 135"/>
                <a:gd name="T50" fmla="*/ 7 w 135"/>
                <a:gd name="T51" fmla="*/ 100 h 135"/>
                <a:gd name="T52" fmla="*/ 18 w 135"/>
                <a:gd name="T53" fmla="*/ 114 h 135"/>
                <a:gd name="T54" fmla="*/ 31 w 135"/>
                <a:gd name="T55" fmla="*/ 109 h 135"/>
                <a:gd name="T56" fmla="*/ 39 w 135"/>
                <a:gd name="T57" fmla="*/ 115 h 135"/>
                <a:gd name="T58" fmla="*/ 38 w 135"/>
                <a:gd name="T59" fmla="*/ 129 h 135"/>
                <a:gd name="T60" fmla="*/ 55 w 135"/>
                <a:gd name="T61" fmla="*/ 135 h 135"/>
                <a:gd name="T62" fmla="*/ 62 w 135"/>
                <a:gd name="T63" fmla="*/ 122 h 135"/>
                <a:gd name="T64" fmla="*/ 68 w 135"/>
                <a:gd name="T65" fmla="*/ 123 h 135"/>
                <a:gd name="T66" fmla="*/ 73 w 135"/>
                <a:gd name="T67" fmla="*/ 122 h 135"/>
                <a:gd name="T68" fmla="*/ 80 w 135"/>
                <a:gd name="T69" fmla="*/ 135 h 135"/>
                <a:gd name="T70" fmla="*/ 97 w 135"/>
                <a:gd name="T71" fmla="*/ 129 h 135"/>
                <a:gd name="T72" fmla="*/ 96 w 135"/>
                <a:gd name="T73" fmla="*/ 115 h 135"/>
                <a:gd name="T74" fmla="*/ 104 w 135"/>
                <a:gd name="T75" fmla="*/ 109 h 135"/>
                <a:gd name="T76" fmla="*/ 117 w 135"/>
                <a:gd name="T77" fmla="*/ 114 h 135"/>
                <a:gd name="T78" fmla="*/ 128 w 135"/>
                <a:gd name="T79" fmla="*/ 100 h 135"/>
                <a:gd name="T80" fmla="*/ 118 w 135"/>
                <a:gd name="T81" fmla="*/ 89 h 135"/>
                <a:gd name="T82" fmla="*/ 122 w 135"/>
                <a:gd name="T83" fmla="*/ 79 h 135"/>
                <a:gd name="T84" fmla="*/ 135 w 135"/>
                <a:gd name="T85" fmla="*/ 76 h 135"/>
                <a:gd name="T86" fmla="*/ 67 w 135"/>
                <a:gd name="T87" fmla="*/ 107 h 135"/>
                <a:gd name="T88" fmla="*/ 28 w 135"/>
                <a:gd name="T89" fmla="*/ 67 h 135"/>
                <a:gd name="T90" fmla="*/ 67 w 135"/>
                <a:gd name="T91" fmla="*/ 27 h 135"/>
                <a:gd name="T92" fmla="*/ 107 w 135"/>
                <a:gd name="T93" fmla="*/ 67 h 135"/>
                <a:gd name="T94" fmla="*/ 67 w 135"/>
                <a:gd name="T95" fmla="*/ 10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" h="135">
                  <a:moveTo>
                    <a:pt x="135" y="76"/>
                  </a:moveTo>
                  <a:cubicBezTo>
                    <a:pt x="135" y="58"/>
                    <a:pt x="135" y="58"/>
                    <a:pt x="135" y="58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1" y="52"/>
                    <a:pt x="120" y="48"/>
                    <a:pt x="118" y="45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17" y="20"/>
                    <a:pt x="117" y="20"/>
                    <a:pt x="117" y="20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2" y="23"/>
                    <a:pt x="99" y="21"/>
                    <a:pt x="96" y="19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1" y="12"/>
                    <a:pt x="69" y="12"/>
                    <a:pt x="67" y="12"/>
                  </a:cubicBezTo>
                  <a:cubicBezTo>
                    <a:pt x="66" y="12"/>
                    <a:pt x="64" y="12"/>
                    <a:pt x="62" y="12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6" y="21"/>
                    <a:pt x="33" y="23"/>
                    <a:pt x="30" y="26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5" y="48"/>
                    <a:pt x="14" y="52"/>
                    <a:pt x="13" y="55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4" y="83"/>
                    <a:pt x="15" y="86"/>
                    <a:pt x="17" y="9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3" y="111"/>
                    <a:pt x="36" y="113"/>
                    <a:pt x="39" y="115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55" y="135"/>
                    <a:pt x="55" y="135"/>
                    <a:pt x="55" y="135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4" y="123"/>
                    <a:pt x="66" y="123"/>
                    <a:pt x="68" y="123"/>
                  </a:cubicBezTo>
                  <a:cubicBezTo>
                    <a:pt x="69" y="123"/>
                    <a:pt x="71" y="123"/>
                    <a:pt x="73" y="122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97" y="129"/>
                    <a:pt x="97" y="129"/>
                    <a:pt x="97" y="129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9" y="113"/>
                    <a:pt x="102" y="111"/>
                    <a:pt x="104" y="109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8" y="89"/>
                    <a:pt x="118" y="89"/>
                    <a:pt x="118" y="89"/>
                  </a:cubicBezTo>
                  <a:cubicBezTo>
                    <a:pt x="120" y="86"/>
                    <a:pt x="121" y="83"/>
                    <a:pt x="122" y="79"/>
                  </a:cubicBezTo>
                  <a:lnTo>
                    <a:pt x="135" y="76"/>
                  </a:lnTo>
                  <a:close/>
                  <a:moveTo>
                    <a:pt x="67" y="107"/>
                  </a:moveTo>
                  <a:cubicBezTo>
                    <a:pt x="46" y="107"/>
                    <a:pt x="28" y="89"/>
                    <a:pt x="28" y="67"/>
                  </a:cubicBezTo>
                  <a:cubicBezTo>
                    <a:pt x="28" y="45"/>
                    <a:pt x="46" y="27"/>
                    <a:pt x="67" y="27"/>
                  </a:cubicBezTo>
                  <a:cubicBezTo>
                    <a:pt x="89" y="27"/>
                    <a:pt x="107" y="45"/>
                    <a:pt x="107" y="67"/>
                  </a:cubicBezTo>
                  <a:cubicBezTo>
                    <a:pt x="107" y="89"/>
                    <a:pt x="89" y="107"/>
                    <a:pt x="67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481924" y="5322077"/>
            <a:ext cx="300023" cy="383693"/>
            <a:chOff x="1605186" y="572440"/>
            <a:chExt cx="563562" cy="720725"/>
          </a:xfrm>
          <a:solidFill>
            <a:srgbClr val="2F2637"/>
          </a:solidFill>
          <a:effectLst/>
        </p:grpSpPr>
        <p:sp>
          <p:nvSpPr>
            <p:cNvPr id="20" name="Freeform 32"/>
            <p:cNvSpPr/>
            <p:nvPr/>
          </p:nvSpPr>
          <p:spPr bwMode="auto">
            <a:xfrm>
              <a:off x="1814736" y="572440"/>
              <a:ext cx="142875" cy="720725"/>
            </a:xfrm>
            <a:custGeom>
              <a:avLst/>
              <a:gdLst>
                <a:gd name="T0" fmla="*/ 64 w 64"/>
                <a:gd name="T1" fmla="*/ 289 h 321"/>
                <a:gd name="T2" fmla="*/ 32 w 64"/>
                <a:gd name="T3" fmla="*/ 321 h 321"/>
                <a:gd name="T4" fmla="*/ 0 w 64"/>
                <a:gd name="T5" fmla="*/ 289 h 321"/>
                <a:gd name="T6" fmla="*/ 0 w 64"/>
                <a:gd name="T7" fmla="*/ 32 h 321"/>
                <a:gd name="T8" fmla="*/ 32 w 64"/>
                <a:gd name="T9" fmla="*/ 0 h 321"/>
                <a:gd name="T10" fmla="*/ 64 w 64"/>
                <a:gd name="T11" fmla="*/ 32 h 321"/>
                <a:gd name="T12" fmla="*/ 64 w 64"/>
                <a:gd name="T13" fmla="*/ 289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21">
                  <a:moveTo>
                    <a:pt x="64" y="289"/>
                  </a:moveTo>
                  <a:cubicBezTo>
                    <a:pt x="64" y="307"/>
                    <a:pt x="49" y="321"/>
                    <a:pt x="32" y="321"/>
                  </a:cubicBezTo>
                  <a:cubicBezTo>
                    <a:pt x="14" y="321"/>
                    <a:pt x="0" y="307"/>
                    <a:pt x="0" y="28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2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33"/>
            <p:cNvSpPr/>
            <p:nvPr/>
          </p:nvSpPr>
          <p:spPr bwMode="auto">
            <a:xfrm>
              <a:off x="1605186" y="1012177"/>
              <a:ext cx="141288" cy="280988"/>
            </a:xfrm>
            <a:custGeom>
              <a:avLst/>
              <a:gdLst>
                <a:gd name="T0" fmla="*/ 63 w 63"/>
                <a:gd name="T1" fmla="*/ 93 h 125"/>
                <a:gd name="T2" fmla="*/ 32 w 63"/>
                <a:gd name="T3" fmla="*/ 125 h 125"/>
                <a:gd name="T4" fmla="*/ 0 w 63"/>
                <a:gd name="T5" fmla="*/ 93 h 125"/>
                <a:gd name="T6" fmla="*/ 0 w 63"/>
                <a:gd name="T7" fmla="*/ 32 h 125"/>
                <a:gd name="T8" fmla="*/ 32 w 63"/>
                <a:gd name="T9" fmla="*/ 0 h 125"/>
                <a:gd name="T10" fmla="*/ 63 w 63"/>
                <a:gd name="T11" fmla="*/ 32 h 125"/>
                <a:gd name="T12" fmla="*/ 63 w 63"/>
                <a:gd name="T13" fmla="*/ 9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25">
                  <a:moveTo>
                    <a:pt x="63" y="93"/>
                  </a:moveTo>
                  <a:cubicBezTo>
                    <a:pt x="63" y="111"/>
                    <a:pt x="49" y="125"/>
                    <a:pt x="32" y="125"/>
                  </a:cubicBezTo>
                  <a:cubicBezTo>
                    <a:pt x="14" y="125"/>
                    <a:pt x="0" y="111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3" y="14"/>
                    <a:pt x="63" y="32"/>
                  </a:cubicBezTo>
                  <a:lnTo>
                    <a:pt x="63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34"/>
            <p:cNvSpPr/>
            <p:nvPr/>
          </p:nvSpPr>
          <p:spPr bwMode="auto">
            <a:xfrm>
              <a:off x="2025873" y="804215"/>
              <a:ext cx="142875" cy="488950"/>
            </a:xfrm>
            <a:custGeom>
              <a:avLst/>
              <a:gdLst>
                <a:gd name="T0" fmla="*/ 64 w 64"/>
                <a:gd name="T1" fmla="*/ 186 h 218"/>
                <a:gd name="T2" fmla="*/ 32 w 64"/>
                <a:gd name="T3" fmla="*/ 218 h 218"/>
                <a:gd name="T4" fmla="*/ 0 w 64"/>
                <a:gd name="T5" fmla="*/ 186 h 218"/>
                <a:gd name="T6" fmla="*/ 0 w 64"/>
                <a:gd name="T7" fmla="*/ 32 h 218"/>
                <a:gd name="T8" fmla="*/ 32 w 64"/>
                <a:gd name="T9" fmla="*/ 0 h 218"/>
                <a:gd name="T10" fmla="*/ 64 w 64"/>
                <a:gd name="T11" fmla="*/ 32 h 218"/>
                <a:gd name="T12" fmla="*/ 64 w 64"/>
                <a:gd name="T13" fmla="*/ 18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218">
                  <a:moveTo>
                    <a:pt x="64" y="186"/>
                  </a:moveTo>
                  <a:cubicBezTo>
                    <a:pt x="64" y="204"/>
                    <a:pt x="49" y="218"/>
                    <a:pt x="32" y="218"/>
                  </a:cubicBezTo>
                  <a:cubicBezTo>
                    <a:pt x="14" y="218"/>
                    <a:pt x="0" y="204"/>
                    <a:pt x="0" y="18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1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443301" y="4344170"/>
            <a:ext cx="343964" cy="340416"/>
            <a:chOff x="6967126" y="4092464"/>
            <a:chExt cx="453105" cy="448433"/>
          </a:xfrm>
          <a:solidFill>
            <a:srgbClr val="2F2637"/>
          </a:solidFill>
          <a:effectLst/>
        </p:grpSpPr>
        <p:sp>
          <p:nvSpPr>
            <p:cNvPr id="24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457369" y="2282836"/>
            <a:ext cx="400043" cy="382593"/>
            <a:chOff x="1004888" y="993775"/>
            <a:chExt cx="2438400" cy="2332038"/>
          </a:xfrm>
          <a:solidFill>
            <a:srgbClr val="2F2637"/>
          </a:solidFill>
          <a:effectLst/>
        </p:grpSpPr>
        <p:sp>
          <p:nvSpPr>
            <p:cNvPr id="27" name="Freeform 25"/>
            <p:cNvSpPr/>
            <p:nvPr/>
          </p:nvSpPr>
          <p:spPr bwMode="auto">
            <a:xfrm>
              <a:off x="1898651" y="2670175"/>
              <a:ext cx="655638" cy="655638"/>
            </a:xfrm>
            <a:custGeom>
              <a:avLst/>
              <a:gdLst>
                <a:gd name="T0" fmla="*/ 206 w 413"/>
                <a:gd name="T1" fmla="*/ 413 h 413"/>
                <a:gd name="T2" fmla="*/ 0 w 413"/>
                <a:gd name="T3" fmla="*/ 0 h 413"/>
                <a:gd name="T4" fmla="*/ 413 w 413"/>
                <a:gd name="T5" fmla="*/ 0 h 413"/>
                <a:gd name="T6" fmla="*/ 206 w 413"/>
                <a:gd name="T7" fmla="*/ 41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任意多边形 27"/>
            <p:cNvSpPr>
              <a:spLocks noChangeArrowheads="1"/>
            </p:cNvSpPr>
            <p:nvPr/>
          </p:nvSpPr>
          <p:spPr bwMode="auto">
            <a:xfrm>
              <a:off x="1004888" y="993775"/>
              <a:ext cx="2438400" cy="1774825"/>
            </a:xfrm>
            <a:custGeom>
              <a:avLst/>
              <a:gdLst>
                <a:gd name="connsiteX0" fmla="*/ 290196 w 2438400"/>
                <a:gd name="connsiteY0" fmla="*/ 0 h 1774825"/>
                <a:gd name="connsiteX1" fmla="*/ 2151973 w 2438400"/>
                <a:gd name="connsiteY1" fmla="*/ 0 h 1774825"/>
                <a:gd name="connsiteX2" fmla="*/ 2438400 w 2438400"/>
                <a:gd name="connsiteY2" fmla="*/ 286384 h 1774825"/>
                <a:gd name="connsiteX3" fmla="*/ 2438400 w 2438400"/>
                <a:gd name="connsiteY3" fmla="*/ 1484673 h 1774825"/>
                <a:gd name="connsiteX4" fmla="*/ 2151973 w 2438400"/>
                <a:gd name="connsiteY4" fmla="*/ 1774825 h 1774825"/>
                <a:gd name="connsiteX5" fmla="*/ 290196 w 2438400"/>
                <a:gd name="connsiteY5" fmla="*/ 1774825 h 1774825"/>
                <a:gd name="connsiteX6" fmla="*/ 0 w 2438400"/>
                <a:gd name="connsiteY6" fmla="*/ 1484673 h 1774825"/>
                <a:gd name="connsiteX7" fmla="*/ 0 w 2438400"/>
                <a:gd name="connsiteY7" fmla="*/ 286384 h 1774825"/>
                <a:gd name="connsiteX8" fmla="*/ 290196 w 2438400"/>
                <a:gd name="connsiteY8" fmla="*/ 0 h 1774825"/>
                <a:gd name="connsiteX9" fmla="*/ 471488 w 2438400"/>
                <a:gd name="connsiteY9" fmla="*/ 425450 h 1774825"/>
                <a:gd name="connsiteX10" fmla="*/ 471488 w 2438400"/>
                <a:gd name="connsiteY10" fmla="*/ 598488 h 1774825"/>
                <a:gd name="connsiteX11" fmla="*/ 1971676 w 2438400"/>
                <a:gd name="connsiteY11" fmla="*/ 598488 h 1774825"/>
                <a:gd name="connsiteX12" fmla="*/ 1971676 w 2438400"/>
                <a:gd name="connsiteY12" fmla="*/ 425450 h 1774825"/>
                <a:gd name="connsiteX13" fmla="*/ 471488 w 2438400"/>
                <a:gd name="connsiteY13" fmla="*/ 425450 h 1774825"/>
                <a:gd name="connsiteX14" fmla="*/ 471488 w 2438400"/>
                <a:gd name="connsiteY14" fmla="*/ 801688 h 1774825"/>
                <a:gd name="connsiteX15" fmla="*/ 471488 w 2438400"/>
                <a:gd name="connsiteY15" fmla="*/ 971551 h 1774825"/>
                <a:gd name="connsiteX16" fmla="*/ 1971676 w 2438400"/>
                <a:gd name="connsiteY16" fmla="*/ 971551 h 1774825"/>
                <a:gd name="connsiteX17" fmla="*/ 1971676 w 2438400"/>
                <a:gd name="connsiteY17" fmla="*/ 801688 h 1774825"/>
                <a:gd name="connsiteX18" fmla="*/ 471488 w 2438400"/>
                <a:gd name="connsiteY18" fmla="*/ 801688 h 1774825"/>
                <a:gd name="connsiteX19" fmla="*/ 471488 w 2438400"/>
                <a:gd name="connsiteY19" fmla="*/ 1174750 h 1774825"/>
                <a:gd name="connsiteX20" fmla="*/ 471488 w 2438400"/>
                <a:gd name="connsiteY20" fmla="*/ 1347788 h 1774825"/>
                <a:gd name="connsiteX21" fmla="*/ 1971676 w 2438400"/>
                <a:gd name="connsiteY21" fmla="*/ 1347788 h 1774825"/>
                <a:gd name="connsiteX22" fmla="*/ 1971676 w 2438400"/>
                <a:gd name="connsiteY22" fmla="*/ 1174750 h 1774825"/>
                <a:gd name="connsiteX23" fmla="*/ 471488 w 2438400"/>
                <a:gd name="connsiteY23" fmla="*/ 1174750 h 177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3970410" y="2239039"/>
            <a:ext cx="1338828" cy="369332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输入小标题</a:t>
            </a:r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956342" y="3291884"/>
            <a:ext cx="1338828" cy="369332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输入小标题</a:t>
            </a:r>
          </a:p>
        </p:txBody>
      </p:sp>
      <p:sp>
        <p:nvSpPr>
          <p:cNvPr id="31" name="矩形 30"/>
          <p:cNvSpPr/>
          <p:nvPr/>
        </p:nvSpPr>
        <p:spPr>
          <a:xfrm>
            <a:off x="3956342" y="4332259"/>
            <a:ext cx="1338828" cy="369332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输入小标题</a:t>
            </a:r>
          </a:p>
        </p:txBody>
      </p:sp>
      <p:sp>
        <p:nvSpPr>
          <p:cNvPr id="32" name="矩形 31"/>
          <p:cNvSpPr/>
          <p:nvPr/>
        </p:nvSpPr>
        <p:spPr>
          <a:xfrm>
            <a:off x="3951542" y="5364281"/>
            <a:ext cx="1338828" cy="369332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输入小标题</a:t>
            </a:r>
          </a:p>
        </p:txBody>
      </p:sp>
      <p:sp>
        <p:nvSpPr>
          <p:cNvPr id="33" name="任意多边形 32"/>
          <p:cNvSpPr/>
          <p:nvPr/>
        </p:nvSpPr>
        <p:spPr>
          <a:xfrm>
            <a:off x="5669914" y="2056864"/>
            <a:ext cx="5290518" cy="687359"/>
          </a:xfrm>
          <a:custGeom>
            <a:avLst/>
            <a:gdLst>
              <a:gd name="connsiteX0" fmla="*/ 0 w 5290518"/>
              <a:gd name="connsiteY0" fmla="*/ 0 h 687359"/>
              <a:gd name="connsiteX1" fmla="*/ 4965933 w 5290518"/>
              <a:gd name="connsiteY1" fmla="*/ 0 h 687359"/>
              <a:gd name="connsiteX2" fmla="*/ 5290518 w 5290518"/>
              <a:gd name="connsiteY2" fmla="*/ 343680 h 687359"/>
              <a:gd name="connsiteX3" fmla="*/ 4965933 w 5290518"/>
              <a:gd name="connsiteY3" fmla="*/ 687359 h 687359"/>
              <a:gd name="connsiteX4" fmla="*/ 11383 w 5290518"/>
              <a:gd name="connsiteY4" fmla="*/ 687359 h 687359"/>
              <a:gd name="connsiteX5" fmla="*/ 330276 w 5290518"/>
              <a:gd name="connsiteY5" fmla="*/ 349706 h 687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90518" h="687359">
                <a:moveTo>
                  <a:pt x="0" y="0"/>
                </a:moveTo>
                <a:lnTo>
                  <a:pt x="4965933" y="0"/>
                </a:lnTo>
                <a:lnTo>
                  <a:pt x="5290518" y="343680"/>
                </a:lnTo>
                <a:lnTo>
                  <a:pt x="4965933" y="687359"/>
                </a:lnTo>
                <a:lnTo>
                  <a:pt x="11383" y="687359"/>
                </a:lnTo>
                <a:lnTo>
                  <a:pt x="330276" y="349706"/>
                </a:lnTo>
                <a:close/>
              </a:path>
            </a:pathLst>
          </a:cu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任意多边形 33"/>
          <p:cNvSpPr/>
          <p:nvPr/>
        </p:nvSpPr>
        <p:spPr>
          <a:xfrm>
            <a:off x="5669914" y="3105024"/>
            <a:ext cx="5290518" cy="687359"/>
          </a:xfrm>
          <a:custGeom>
            <a:avLst/>
            <a:gdLst>
              <a:gd name="connsiteX0" fmla="*/ 0 w 5290518"/>
              <a:gd name="connsiteY0" fmla="*/ 0 h 687359"/>
              <a:gd name="connsiteX1" fmla="*/ 4965933 w 5290518"/>
              <a:gd name="connsiteY1" fmla="*/ 0 h 687359"/>
              <a:gd name="connsiteX2" fmla="*/ 5290518 w 5290518"/>
              <a:gd name="connsiteY2" fmla="*/ 343680 h 687359"/>
              <a:gd name="connsiteX3" fmla="*/ 4965933 w 5290518"/>
              <a:gd name="connsiteY3" fmla="*/ 687359 h 687359"/>
              <a:gd name="connsiteX4" fmla="*/ 11383 w 5290518"/>
              <a:gd name="connsiteY4" fmla="*/ 687359 h 687359"/>
              <a:gd name="connsiteX5" fmla="*/ 330276 w 5290518"/>
              <a:gd name="connsiteY5" fmla="*/ 349706 h 687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90518" h="687359">
                <a:moveTo>
                  <a:pt x="0" y="0"/>
                </a:moveTo>
                <a:lnTo>
                  <a:pt x="4965933" y="0"/>
                </a:lnTo>
                <a:lnTo>
                  <a:pt x="5290518" y="343680"/>
                </a:lnTo>
                <a:lnTo>
                  <a:pt x="4965933" y="687359"/>
                </a:lnTo>
                <a:lnTo>
                  <a:pt x="11383" y="687359"/>
                </a:lnTo>
                <a:lnTo>
                  <a:pt x="330276" y="349706"/>
                </a:lnTo>
                <a:close/>
              </a:path>
            </a:pathLst>
          </a:cu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任意多边形 34"/>
          <p:cNvSpPr/>
          <p:nvPr/>
        </p:nvSpPr>
        <p:spPr>
          <a:xfrm>
            <a:off x="5669914" y="4157856"/>
            <a:ext cx="5290518" cy="687359"/>
          </a:xfrm>
          <a:custGeom>
            <a:avLst/>
            <a:gdLst>
              <a:gd name="connsiteX0" fmla="*/ 0 w 5290518"/>
              <a:gd name="connsiteY0" fmla="*/ 0 h 687359"/>
              <a:gd name="connsiteX1" fmla="*/ 4965933 w 5290518"/>
              <a:gd name="connsiteY1" fmla="*/ 0 h 687359"/>
              <a:gd name="connsiteX2" fmla="*/ 5290518 w 5290518"/>
              <a:gd name="connsiteY2" fmla="*/ 343680 h 687359"/>
              <a:gd name="connsiteX3" fmla="*/ 4965933 w 5290518"/>
              <a:gd name="connsiteY3" fmla="*/ 687359 h 687359"/>
              <a:gd name="connsiteX4" fmla="*/ 11383 w 5290518"/>
              <a:gd name="connsiteY4" fmla="*/ 687359 h 687359"/>
              <a:gd name="connsiteX5" fmla="*/ 330276 w 5290518"/>
              <a:gd name="connsiteY5" fmla="*/ 349706 h 687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90518" h="687359">
                <a:moveTo>
                  <a:pt x="0" y="0"/>
                </a:moveTo>
                <a:lnTo>
                  <a:pt x="4965933" y="0"/>
                </a:lnTo>
                <a:lnTo>
                  <a:pt x="5290518" y="343680"/>
                </a:lnTo>
                <a:lnTo>
                  <a:pt x="4965933" y="687359"/>
                </a:lnTo>
                <a:lnTo>
                  <a:pt x="11383" y="687359"/>
                </a:lnTo>
                <a:lnTo>
                  <a:pt x="330276" y="349706"/>
                </a:lnTo>
                <a:close/>
              </a:path>
            </a:pathLst>
          </a:cu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任意多边形 35"/>
          <p:cNvSpPr/>
          <p:nvPr/>
        </p:nvSpPr>
        <p:spPr>
          <a:xfrm>
            <a:off x="5669914" y="5189878"/>
            <a:ext cx="5290518" cy="687359"/>
          </a:xfrm>
          <a:custGeom>
            <a:avLst/>
            <a:gdLst>
              <a:gd name="connsiteX0" fmla="*/ 0 w 5290518"/>
              <a:gd name="connsiteY0" fmla="*/ 0 h 687359"/>
              <a:gd name="connsiteX1" fmla="*/ 4965933 w 5290518"/>
              <a:gd name="connsiteY1" fmla="*/ 0 h 687359"/>
              <a:gd name="connsiteX2" fmla="*/ 5290518 w 5290518"/>
              <a:gd name="connsiteY2" fmla="*/ 343680 h 687359"/>
              <a:gd name="connsiteX3" fmla="*/ 4965933 w 5290518"/>
              <a:gd name="connsiteY3" fmla="*/ 687359 h 687359"/>
              <a:gd name="connsiteX4" fmla="*/ 11383 w 5290518"/>
              <a:gd name="connsiteY4" fmla="*/ 687359 h 687359"/>
              <a:gd name="connsiteX5" fmla="*/ 330276 w 5290518"/>
              <a:gd name="connsiteY5" fmla="*/ 349706 h 687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90518" h="687359">
                <a:moveTo>
                  <a:pt x="0" y="0"/>
                </a:moveTo>
                <a:lnTo>
                  <a:pt x="4965933" y="0"/>
                </a:lnTo>
                <a:lnTo>
                  <a:pt x="5290518" y="343680"/>
                </a:lnTo>
                <a:lnTo>
                  <a:pt x="4965933" y="687359"/>
                </a:lnTo>
                <a:lnTo>
                  <a:pt x="11383" y="687359"/>
                </a:lnTo>
                <a:lnTo>
                  <a:pt x="330276" y="349706"/>
                </a:lnTo>
                <a:close/>
              </a:path>
            </a:pathLst>
          </a:custGeom>
          <a:solidFill>
            <a:srgbClr val="D7D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6239912" y="2191269"/>
            <a:ext cx="3913251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100" dirty="0"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10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100" dirty="0">
                <a:latin typeface="微软雅黑" panose="020B0503020204020204" charset="-122"/>
                <a:ea typeface="微软雅黑" panose="020B0503020204020204" charset="-122"/>
              </a:rPr>
              <a:t>公司所需人才的基本特征进行介绍</a:t>
            </a:r>
            <a:r>
              <a:rPr lang="zh-CN" altLang="en-US" sz="1100" dirty="0" smtClean="0">
                <a:latin typeface="微软雅黑" panose="020B0503020204020204" charset="-122"/>
                <a:ea typeface="微软雅黑" panose="020B0503020204020204" charset="-122"/>
              </a:rPr>
              <a:t>，</a:t>
            </a:r>
            <a:endParaRPr lang="en-US" altLang="zh-CN" sz="11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1100" dirty="0" smtClean="0">
                <a:latin typeface="微软雅黑" panose="020B0503020204020204" charset="-122"/>
                <a:ea typeface="微软雅黑" panose="020B0503020204020204" charset="-122"/>
              </a:rPr>
              <a:t>简单</a:t>
            </a:r>
            <a:r>
              <a:rPr lang="zh-CN" altLang="en-US" sz="1100" dirty="0">
                <a:latin typeface="微软雅黑" panose="020B0503020204020204" charset="-122"/>
                <a:ea typeface="微软雅黑" panose="020B0503020204020204" charset="-122"/>
              </a:rPr>
              <a:t>进行叙述，使观看者可以大致了解基本情况。</a:t>
            </a:r>
            <a:endParaRPr lang="en-US" altLang="en-US" sz="11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133139" y="3243818"/>
            <a:ext cx="3913251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100" dirty="0"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10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100" dirty="0">
                <a:latin typeface="微软雅黑" panose="020B0503020204020204" charset="-122"/>
                <a:ea typeface="微软雅黑" panose="020B0503020204020204" charset="-122"/>
              </a:rPr>
              <a:t>公司所需人才的基本特征进行介绍，</a:t>
            </a:r>
            <a:endParaRPr lang="en-US" altLang="zh-CN" sz="11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1100" dirty="0">
                <a:latin typeface="微软雅黑" panose="020B0503020204020204" charset="-122"/>
                <a:ea typeface="微软雅黑" panose="020B0503020204020204" charset="-122"/>
              </a:rPr>
              <a:t>简单进行叙述，使观看者可以大致了解基本情况。</a:t>
            </a:r>
            <a:endParaRPr lang="en-US" altLang="en-US" sz="11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124136" y="4285155"/>
            <a:ext cx="3913251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100" dirty="0"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10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100" dirty="0">
                <a:latin typeface="微软雅黑" panose="020B0503020204020204" charset="-122"/>
                <a:ea typeface="微软雅黑" panose="020B0503020204020204" charset="-122"/>
              </a:rPr>
              <a:t>公司所需人才的基本特征进行介绍，</a:t>
            </a:r>
            <a:endParaRPr lang="en-US" altLang="zh-CN" sz="11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1100" dirty="0">
                <a:latin typeface="微软雅黑" panose="020B0503020204020204" charset="-122"/>
                <a:ea typeface="微软雅黑" panose="020B0503020204020204" charset="-122"/>
              </a:rPr>
              <a:t>简单进行叙述，使观看者可以大致了解基本情况。</a:t>
            </a:r>
            <a:endParaRPr lang="en-US" altLang="en-US" sz="11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144217" y="5310437"/>
            <a:ext cx="3913251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100" dirty="0"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10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100" dirty="0">
                <a:latin typeface="微软雅黑" panose="020B0503020204020204" charset="-122"/>
                <a:ea typeface="微软雅黑" panose="020B0503020204020204" charset="-122"/>
              </a:rPr>
              <a:t>公司所需人才的基本特征进行介绍，</a:t>
            </a:r>
            <a:endParaRPr lang="en-US" altLang="zh-CN" sz="11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1100" dirty="0">
                <a:latin typeface="微软雅黑" panose="020B0503020204020204" charset="-122"/>
                <a:ea typeface="微软雅黑" panose="020B0503020204020204" charset="-122"/>
              </a:rPr>
              <a:t>简单进行叙述，使观看者可以大致了解基本情况。</a:t>
            </a:r>
            <a:endParaRPr lang="en-US" altLang="en-US" sz="11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74507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1257" y="2468880"/>
            <a:ext cx="130629" cy="1907177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44137" y="2481943"/>
            <a:ext cx="746488" cy="1907177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358536" y="2653026"/>
            <a:ext cx="1013677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/>
              <a:t>02 </a:t>
            </a:r>
            <a:r>
              <a:rPr lang="zh-CN" altLang="en-US" sz="5400" dirty="0" smtClean="0"/>
              <a:t>请在此处输入标题</a:t>
            </a:r>
            <a:endParaRPr lang="en-US" altLang="zh-CN" sz="5400" dirty="0" smtClean="0"/>
          </a:p>
          <a:p>
            <a:r>
              <a:rPr lang="zh-CN" altLang="en-US" sz="2000" dirty="0" smtClean="0"/>
              <a:t>请在这里</a:t>
            </a:r>
            <a:r>
              <a:rPr lang="zh-CN" altLang="en-US" sz="2000" dirty="0"/>
              <a:t>添加您对这一部分文字简单描述的内容</a:t>
            </a:r>
            <a:r>
              <a:rPr lang="zh-CN" altLang="en-US" sz="2000" dirty="0" smtClean="0"/>
              <a:t>，请在这里</a:t>
            </a:r>
            <a:r>
              <a:rPr lang="zh-CN" altLang="en-US" sz="2000" dirty="0"/>
              <a:t>添加您对这一部分文字简单描述的内容</a:t>
            </a:r>
            <a:r>
              <a:rPr lang="zh-CN" altLang="en-US" sz="2000" dirty="0" smtClean="0"/>
              <a:t>。</a:t>
            </a:r>
            <a:endParaRPr lang="zh-CN" altLang="en-US" sz="2000" dirty="0"/>
          </a:p>
        </p:txBody>
      </p:sp>
      <p:sp>
        <p:nvSpPr>
          <p:cNvPr id="6" name="Freeform 338"/>
          <p:cNvSpPr>
            <a:spLocks noEditPoints="1"/>
          </p:cNvSpPr>
          <p:nvPr/>
        </p:nvSpPr>
        <p:spPr bwMode="auto">
          <a:xfrm>
            <a:off x="487833" y="2864946"/>
            <a:ext cx="659096" cy="557521"/>
          </a:xfrm>
          <a:custGeom>
            <a:avLst/>
            <a:gdLst>
              <a:gd name="T0" fmla="*/ 2147483646 w 71"/>
              <a:gd name="T1" fmla="*/ 0 h 52"/>
              <a:gd name="T2" fmla="*/ 2147483646 w 71"/>
              <a:gd name="T3" fmla="*/ 2147483646 h 52"/>
              <a:gd name="T4" fmla="*/ 2147483646 w 71"/>
              <a:gd name="T5" fmla="*/ 2147483646 h 52"/>
              <a:gd name="T6" fmla="*/ 0 w 71"/>
              <a:gd name="T7" fmla="*/ 2147483646 h 52"/>
              <a:gd name="T8" fmla="*/ 2147483646 w 71"/>
              <a:gd name="T9" fmla="*/ 2147483646 h 52"/>
              <a:gd name="T10" fmla="*/ 2147483646 w 71"/>
              <a:gd name="T11" fmla="*/ 2147483646 h 52"/>
              <a:gd name="T12" fmla="*/ 2147483646 w 71"/>
              <a:gd name="T13" fmla="*/ 0 h 52"/>
              <a:gd name="T14" fmla="*/ 2147483646 w 71"/>
              <a:gd name="T15" fmla="*/ 2147483646 h 52"/>
              <a:gd name="T16" fmla="*/ 2147483646 w 71"/>
              <a:gd name="T17" fmla="*/ 2147483646 h 52"/>
              <a:gd name="T18" fmla="*/ 2147483646 w 71"/>
              <a:gd name="T19" fmla="*/ 2147483646 h 52"/>
              <a:gd name="T20" fmla="*/ 2147483646 w 71"/>
              <a:gd name="T21" fmla="*/ 2147483646 h 52"/>
              <a:gd name="T22" fmla="*/ 2147483646 w 71"/>
              <a:gd name="T23" fmla="*/ 2147483646 h 52"/>
              <a:gd name="T24" fmla="*/ 2147483646 w 71"/>
              <a:gd name="T25" fmla="*/ 2147483646 h 52"/>
              <a:gd name="T26" fmla="*/ 2147483646 w 71"/>
              <a:gd name="T27" fmla="*/ 2147483646 h 52"/>
              <a:gd name="T28" fmla="*/ 2147483646 w 71"/>
              <a:gd name="T29" fmla="*/ 2147483646 h 52"/>
              <a:gd name="T30" fmla="*/ 2147483646 w 71"/>
              <a:gd name="T31" fmla="*/ 2147483646 h 52"/>
              <a:gd name="T32" fmla="*/ 2147483646 w 71"/>
              <a:gd name="T33" fmla="*/ 2147483646 h 52"/>
              <a:gd name="T34" fmla="*/ 2147483646 w 71"/>
              <a:gd name="T35" fmla="*/ 2147483646 h 52"/>
              <a:gd name="T36" fmla="*/ 2147483646 w 71"/>
              <a:gd name="T37" fmla="*/ 2147483646 h 52"/>
              <a:gd name="T38" fmla="*/ 2147483646 w 71"/>
              <a:gd name="T39" fmla="*/ 2147483646 h 52"/>
              <a:gd name="T40" fmla="*/ 2147483646 w 71"/>
              <a:gd name="T41" fmla="*/ 2147483646 h 52"/>
              <a:gd name="T42" fmla="*/ 2147483646 w 71"/>
              <a:gd name="T43" fmla="*/ 2147483646 h 52"/>
              <a:gd name="T44" fmla="*/ 2147483646 w 71"/>
              <a:gd name="T45" fmla="*/ 2147483646 h 52"/>
              <a:gd name="T46" fmla="*/ 2147483646 w 71"/>
              <a:gd name="T47" fmla="*/ 2147483646 h 52"/>
              <a:gd name="T48" fmla="*/ 2147483646 w 71"/>
              <a:gd name="T49" fmla="*/ 2147483646 h 52"/>
              <a:gd name="T50" fmla="*/ 2147483646 w 71"/>
              <a:gd name="T51" fmla="*/ 2147483646 h 52"/>
              <a:gd name="T52" fmla="*/ 2147483646 w 71"/>
              <a:gd name="T53" fmla="*/ 2147483646 h 52"/>
              <a:gd name="T54" fmla="*/ 2147483646 w 71"/>
              <a:gd name="T55" fmla="*/ 2147483646 h 52"/>
              <a:gd name="T56" fmla="*/ 2147483646 w 71"/>
              <a:gd name="T57" fmla="*/ 2147483646 h 52"/>
              <a:gd name="T58" fmla="*/ 2147483646 w 71"/>
              <a:gd name="T59" fmla="*/ 2147483646 h 52"/>
              <a:gd name="T60" fmla="*/ 2147483646 w 71"/>
              <a:gd name="T61" fmla="*/ 2147483646 h 52"/>
              <a:gd name="T62" fmla="*/ 2147483646 w 71"/>
              <a:gd name="T63" fmla="*/ 2147483646 h 52"/>
              <a:gd name="T64" fmla="*/ 2147483646 w 71"/>
              <a:gd name="T65" fmla="*/ 2147483646 h 52"/>
              <a:gd name="T66" fmla="*/ 2147483646 w 71"/>
              <a:gd name="T67" fmla="*/ 2147483646 h 52"/>
              <a:gd name="T68" fmla="*/ 2147483646 w 71"/>
              <a:gd name="T69" fmla="*/ 2147483646 h 52"/>
              <a:gd name="T70" fmla="*/ 2147483646 w 71"/>
              <a:gd name="T71" fmla="*/ 2147483646 h 52"/>
              <a:gd name="T72" fmla="*/ 2147483646 w 71"/>
              <a:gd name="T73" fmla="*/ 2147483646 h 52"/>
              <a:gd name="T74" fmla="*/ 2147483646 w 71"/>
              <a:gd name="T75" fmla="*/ 2147483646 h 5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71" h="52">
                <a:moveTo>
                  <a:pt x="11" y="0"/>
                </a:moveTo>
                <a:cubicBezTo>
                  <a:pt x="60" y="0"/>
                  <a:pt x="60" y="0"/>
                  <a:pt x="60" y="0"/>
                </a:cubicBezTo>
                <a:cubicBezTo>
                  <a:pt x="63" y="0"/>
                  <a:pt x="65" y="3"/>
                  <a:pt x="65" y="5"/>
                </a:cubicBezTo>
                <a:cubicBezTo>
                  <a:pt x="65" y="35"/>
                  <a:pt x="65" y="35"/>
                  <a:pt x="65" y="35"/>
                </a:cubicBezTo>
                <a:cubicBezTo>
                  <a:pt x="65" y="37"/>
                  <a:pt x="64" y="39"/>
                  <a:pt x="61" y="40"/>
                </a:cubicBezTo>
                <a:cubicBezTo>
                  <a:pt x="71" y="47"/>
                  <a:pt x="71" y="47"/>
                  <a:pt x="71" y="47"/>
                </a:cubicBezTo>
                <a:cubicBezTo>
                  <a:pt x="71" y="52"/>
                  <a:pt x="71" y="52"/>
                  <a:pt x="71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7"/>
                  <a:pt x="0" y="47"/>
                  <a:pt x="0" y="47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8" y="39"/>
                  <a:pt x="6" y="37"/>
                  <a:pt x="6" y="35"/>
                </a:cubicBezTo>
                <a:cubicBezTo>
                  <a:pt x="6" y="5"/>
                  <a:pt x="6" y="5"/>
                  <a:pt x="6" y="5"/>
                </a:cubicBezTo>
                <a:cubicBezTo>
                  <a:pt x="6" y="3"/>
                  <a:pt x="8" y="0"/>
                  <a:pt x="11" y="0"/>
                </a:cubicBezTo>
                <a:close/>
                <a:moveTo>
                  <a:pt x="28" y="17"/>
                </a:moveTo>
                <a:cubicBezTo>
                  <a:pt x="27" y="17"/>
                  <a:pt x="27" y="18"/>
                  <a:pt x="27" y="18"/>
                </a:cubicBezTo>
                <a:cubicBezTo>
                  <a:pt x="27" y="20"/>
                  <a:pt x="27" y="20"/>
                  <a:pt x="27" y="20"/>
                </a:cubicBezTo>
                <a:cubicBezTo>
                  <a:pt x="27" y="20"/>
                  <a:pt x="27" y="21"/>
                  <a:pt x="28" y="21"/>
                </a:cubicBezTo>
                <a:cubicBezTo>
                  <a:pt x="44" y="21"/>
                  <a:pt x="44" y="21"/>
                  <a:pt x="44" y="21"/>
                </a:cubicBezTo>
                <a:cubicBezTo>
                  <a:pt x="44" y="21"/>
                  <a:pt x="45" y="20"/>
                  <a:pt x="45" y="20"/>
                </a:cubicBezTo>
                <a:cubicBezTo>
                  <a:pt x="45" y="18"/>
                  <a:pt x="45" y="18"/>
                  <a:pt x="45" y="18"/>
                </a:cubicBezTo>
                <a:cubicBezTo>
                  <a:pt x="45" y="18"/>
                  <a:pt x="44" y="17"/>
                  <a:pt x="44" y="17"/>
                </a:cubicBezTo>
                <a:cubicBezTo>
                  <a:pt x="43" y="17"/>
                  <a:pt x="43" y="17"/>
                  <a:pt x="43" y="17"/>
                </a:cubicBezTo>
                <a:cubicBezTo>
                  <a:pt x="43" y="15"/>
                  <a:pt x="43" y="15"/>
                  <a:pt x="43" y="15"/>
                </a:cubicBezTo>
                <a:cubicBezTo>
                  <a:pt x="43" y="13"/>
                  <a:pt x="42" y="11"/>
                  <a:pt x="41" y="10"/>
                </a:cubicBezTo>
                <a:cubicBezTo>
                  <a:pt x="40" y="9"/>
                  <a:pt x="38" y="8"/>
                  <a:pt x="36" y="8"/>
                </a:cubicBezTo>
                <a:cubicBezTo>
                  <a:pt x="36" y="8"/>
                  <a:pt x="36" y="8"/>
                  <a:pt x="36" y="8"/>
                </a:cubicBezTo>
                <a:cubicBezTo>
                  <a:pt x="34" y="8"/>
                  <a:pt x="32" y="9"/>
                  <a:pt x="31" y="10"/>
                </a:cubicBezTo>
                <a:cubicBezTo>
                  <a:pt x="30" y="11"/>
                  <a:pt x="29" y="13"/>
                  <a:pt x="29" y="15"/>
                </a:cubicBezTo>
                <a:cubicBezTo>
                  <a:pt x="29" y="17"/>
                  <a:pt x="29" y="17"/>
                  <a:pt x="29" y="17"/>
                </a:cubicBezTo>
                <a:cubicBezTo>
                  <a:pt x="28" y="17"/>
                  <a:pt x="28" y="17"/>
                  <a:pt x="28" y="17"/>
                </a:cubicBezTo>
                <a:close/>
                <a:moveTo>
                  <a:pt x="32" y="17"/>
                </a:moveTo>
                <a:cubicBezTo>
                  <a:pt x="40" y="17"/>
                  <a:pt x="40" y="17"/>
                  <a:pt x="40" y="17"/>
                </a:cubicBezTo>
                <a:cubicBezTo>
                  <a:pt x="40" y="15"/>
                  <a:pt x="40" y="15"/>
                  <a:pt x="40" y="15"/>
                </a:cubicBezTo>
                <a:cubicBezTo>
                  <a:pt x="40" y="14"/>
                  <a:pt x="39" y="13"/>
                  <a:pt x="39" y="12"/>
                </a:cubicBezTo>
                <a:cubicBezTo>
                  <a:pt x="38" y="12"/>
                  <a:pt x="37" y="11"/>
                  <a:pt x="36" y="11"/>
                </a:cubicBezTo>
                <a:cubicBezTo>
                  <a:pt x="36" y="11"/>
                  <a:pt x="36" y="11"/>
                  <a:pt x="36" y="11"/>
                </a:cubicBezTo>
                <a:cubicBezTo>
                  <a:pt x="35" y="11"/>
                  <a:pt x="34" y="12"/>
                  <a:pt x="33" y="12"/>
                </a:cubicBezTo>
                <a:cubicBezTo>
                  <a:pt x="32" y="13"/>
                  <a:pt x="32" y="14"/>
                  <a:pt x="32" y="15"/>
                </a:cubicBezTo>
                <a:cubicBezTo>
                  <a:pt x="32" y="17"/>
                  <a:pt x="32" y="17"/>
                  <a:pt x="32" y="17"/>
                </a:cubicBezTo>
                <a:close/>
                <a:moveTo>
                  <a:pt x="28" y="29"/>
                </a:moveTo>
                <a:cubicBezTo>
                  <a:pt x="27" y="29"/>
                  <a:pt x="27" y="30"/>
                  <a:pt x="27" y="30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32"/>
                  <a:pt x="27" y="32"/>
                  <a:pt x="28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5" y="32"/>
                  <a:pt x="45" y="32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0"/>
                  <a:pt x="44" y="29"/>
                  <a:pt x="44" y="29"/>
                </a:cubicBezTo>
                <a:cubicBezTo>
                  <a:pt x="28" y="29"/>
                  <a:pt x="28" y="29"/>
                  <a:pt x="28" y="29"/>
                </a:cubicBezTo>
                <a:close/>
                <a:moveTo>
                  <a:pt x="28" y="25"/>
                </a:moveTo>
                <a:cubicBezTo>
                  <a:pt x="27" y="25"/>
                  <a:pt x="27" y="25"/>
                  <a:pt x="27" y="26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28"/>
                  <a:pt x="27" y="28"/>
                  <a:pt x="28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5" y="28"/>
                  <a:pt x="45" y="28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5"/>
                  <a:pt x="44" y="25"/>
                  <a:pt x="44" y="25"/>
                </a:cubicBezTo>
                <a:cubicBezTo>
                  <a:pt x="28" y="25"/>
                  <a:pt x="28" y="25"/>
                  <a:pt x="28" y="25"/>
                </a:cubicBezTo>
                <a:close/>
                <a:moveTo>
                  <a:pt x="28" y="21"/>
                </a:moveTo>
                <a:cubicBezTo>
                  <a:pt x="27" y="21"/>
                  <a:pt x="27" y="22"/>
                  <a:pt x="27" y="22"/>
                </a:cubicBezTo>
                <a:cubicBezTo>
                  <a:pt x="27" y="24"/>
                  <a:pt x="27" y="24"/>
                  <a:pt x="27" y="24"/>
                </a:cubicBezTo>
                <a:cubicBezTo>
                  <a:pt x="27" y="24"/>
                  <a:pt x="27" y="24"/>
                  <a:pt x="28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5" y="24"/>
                  <a:pt x="45" y="24"/>
                </a:cubicBezTo>
                <a:cubicBezTo>
                  <a:pt x="45" y="22"/>
                  <a:pt x="45" y="22"/>
                  <a:pt x="45" y="22"/>
                </a:cubicBezTo>
                <a:cubicBezTo>
                  <a:pt x="45" y="22"/>
                  <a:pt x="44" y="21"/>
                  <a:pt x="44" y="21"/>
                </a:cubicBezTo>
                <a:cubicBezTo>
                  <a:pt x="28" y="21"/>
                  <a:pt x="28" y="21"/>
                  <a:pt x="28" y="21"/>
                </a:cubicBezTo>
                <a:close/>
                <a:moveTo>
                  <a:pt x="32" y="44"/>
                </a:moveTo>
                <a:cubicBezTo>
                  <a:pt x="30" y="48"/>
                  <a:pt x="30" y="48"/>
                  <a:pt x="30" y="48"/>
                </a:cubicBezTo>
                <a:cubicBezTo>
                  <a:pt x="42" y="48"/>
                  <a:pt x="42" y="48"/>
                  <a:pt x="42" y="48"/>
                </a:cubicBezTo>
                <a:cubicBezTo>
                  <a:pt x="39" y="44"/>
                  <a:pt x="39" y="44"/>
                  <a:pt x="39" y="44"/>
                </a:cubicBezTo>
                <a:cubicBezTo>
                  <a:pt x="32" y="44"/>
                  <a:pt x="32" y="44"/>
                  <a:pt x="32" y="44"/>
                </a:cubicBezTo>
                <a:close/>
                <a:moveTo>
                  <a:pt x="11" y="6"/>
                </a:moveTo>
                <a:cubicBezTo>
                  <a:pt x="11" y="36"/>
                  <a:pt x="11" y="36"/>
                  <a:pt x="11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6"/>
                  <a:pt x="60" y="6"/>
                  <a:pt x="60" y="6"/>
                </a:cubicBezTo>
                <a:lnTo>
                  <a:pt x="11" y="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137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875210"/>
            <a:ext cx="1698171" cy="130629"/>
          </a:xfrm>
          <a:prstGeom prst="rect">
            <a:avLst/>
          </a:prstGeom>
          <a:solidFill>
            <a:srgbClr val="CB2E2E"/>
          </a:solidFill>
          <a:ln>
            <a:solidFill>
              <a:srgbClr val="E9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98171" y="875210"/>
            <a:ext cx="10493829" cy="6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40525" y="261536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2.1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2163159" y="4302349"/>
            <a:ext cx="279260" cy="241179"/>
          </a:xfrm>
          <a:custGeom>
            <a:avLst/>
            <a:gdLst>
              <a:gd name="T0" fmla="*/ 25 w 65"/>
              <a:gd name="T1" fmla="*/ 0 h 56"/>
              <a:gd name="T2" fmla="*/ 41 w 65"/>
              <a:gd name="T3" fmla="*/ 0 h 56"/>
              <a:gd name="T4" fmla="*/ 59 w 65"/>
              <a:gd name="T5" fmla="*/ 0 h 56"/>
              <a:gd name="T6" fmla="*/ 63 w 65"/>
              <a:gd name="T7" fmla="*/ 6 h 56"/>
              <a:gd name="T8" fmla="*/ 54 w 65"/>
              <a:gd name="T9" fmla="*/ 22 h 56"/>
              <a:gd name="T10" fmla="*/ 46 w 65"/>
              <a:gd name="T11" fmla="*/ 36 h 56"/>
              <a:gd name="T12" fmla="*/ 37 w 65"/>
              <a:gd name="T13" fmla="*/ 52 h 56"/>
              <a:gd name="T14" fmla="*/ 29 w 65"/>
              <a:gd name="T15" fmla="*/ 52 h 56"/>
              <a:gd name="T16" fmla="*/ 20 w 65"/>
              <a:gd name="T17" fmla="*/ 36 h 56"/>
              <a:gd name="T18" fmla="*/ 12 w 65"/>
              <a:gd name="T19" fmla="*/ 22 h 56"/>
              <a:gd name="T20" fmla="*/ 2 w 65"/>
              <a:gd name="T21" fmla="*/ 6 h 56"/>
              <a:gd name="T22" fmla="*/ 6 w 65"/>
              <a:gd name="T23" fmla="*/ 0 h 56"/>
              <a:gd name="T24" fmla="*/ 25 w 65"/>
              <a:gd name="T2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56">
                <a:moveTo>
                  <a:pt x="25" y="0"/>
                </a:moveTo>
                <a:cubicBezTo>
                  <a:pt x="29" y="0"/>
                  <a:pt x="36" y="0"/>
                  <a:pt x="41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64" y="0"/>
                  <a:pt x="65" y="3"/>
                  <a:pt x="63" y="6"/>
                </a:cubicBezTo>
                <a:cubicBezTo>
                  <a:pt x="54" y="22"/>
                  <a:pt x="54" y="22"/>
                  <a:pt x="54" y="22"/>
                </a:cubicBezTo>
                <a:cubicBezTo>
                  <a:pt x="52" y="26"/>
                  <a:pt x="48" y="32"/>
                  <a:pt x="46" y="36"/>
                </a:cubicBezTo>
                <a:cubicBezTo>
                  <a:pt x="37" y="52"/>
                  <a:pt x="37" y="52"/>
                  <a:pt x="37" y="52"/>
                </a:cubicBezTo>
                <a:cubicBezTo>
                  <a:pt x="35" y="56"/>
                  <a:pt x="31" y="56"/>
                  <a:pt x="29" y="52"/>
                </a:cubicBezTo>
                <a:cubicBezTo>
                  <a:pt x="20" y="36"/>
                  <a:pt x="20" y="36"/>
                  <a:pt x="20" y="36"/>
                </a:cubicBezTo>
                <a:cubicBezTo>
                  <a:pt x="17" y="32"/>
                  <a:pt x="14" y="26"/>
                  <a:pt x="12" y="22"/>
                </a:cubicBezTo>
                <a:cubicBezTo>
                  <a:pt x="2" y="6"/>
                  <a:pt x="2" y="6"/>
                  <a:pt x="2" y="6"/>
                </a:cubicBezTo>
                <a:cubicBezTo>
                  <a:pt x="0" y="3"/>
                  <a:pt x="2" y="0"/>
                  <a:pt x="6" y="0"/>
                </a:cubicBezTo>
                <a:lnTo>
                  <a:pt x="25" y="0"/>
                </a:lnTo>
                <a:close/>
              </a:path>
            </a:pathLst>
          </a:custGeom>
          <a:solidFill>
            <a:srgbClr val="CB2E2E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6"/>
          <p:cNvSpPr/>
          <p:nvPr/>
        </p:nvSpPr>
        <p:spPr bwMode="auto">
          <a:xfrm>
            <a:off x="4783485" y="4302349"/>
            <a:ext cx="279260" cy="241179"/>
          </a:xfrm>
          <a:custGeom>
            <a:avLst/>
            <a:gdLst>
              <a:gd name="T0" fmla="*/ 24 w 65"/>
              <a:gd name="T1" fmla="*/ 0 h 56"/>
              <a:gd name="T2" fmla="*/ 40 w 65"/>
              <a:gd name="T3" fmla="*/ 0 h 56"/>
              <a:gd name="T4" fmla="*/ 59 w 65"/>
              <a:gd name="T5" fmla="*/ 0 h 56"/>
              <a:gd name="T6" fmla="*/ 63 w 65"/>
              <a:gd name="T7" fmla="*/ 6 h 56"/>
              <a:gd name="T8" fmla="*/ 53 w 65"/>
              <a:gd name="T9" fmla="*/ 22 h 56"/>
              <a:gd name="T10" fmla="*/ 45 w 65"/>
              <a:gd name="T11" fmla="*/ 36 h 56"/>
              <a:gd name="T12" fmla="*/ 36 w 65"/>
              <a:gd name="T13" fmla="*/ 52 h 56"/>
              <a:gd name="T14" fmla="*/ 28 w 65"/>
              <a:gd name="T15" fmla="*/ 52 h 56"/>
              <a:gd name="T16" fmla="*/ 19 w 65"/>
              <a:gd name="T17" fmla="*/ 36 h 56"/>
              <a:gd name="T18" fmla="*/ 11 w 65"/>
              <a:gd name="T19" fmla="*/ 22 h 56"/>
              <a:gd name="T20" fmla="*/ 2 w 65"/>
              <a:gd name="T21" fmla="*/ 6 h 56"/>
              <a:gd name="T22" fmla="*/ 6 w 65"/>
              <a:gd name="T23" fmla="*/ 0 h 56"/>
              <a:gd name="T24" fmla="*/ 24 w 65"/>
              <a:gd name="T2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56">
                <a:moveTo>
                  <a:pt x="24" y="0"/>
                </a:moveTo>
                <a:cubicBezTo>
                  <a:pt x="29" y="0"/>
                  <a:pt x="36" y="0"/>
                  <a:pt x="40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63" y="0"/>
                  <a:pt x="65" y="3"/>
                  <a:pt x="63" y="6"/>
                </a:cubicBezTo>
                <a:cubicBezTo>
                  <a:pt x="53" y="22"/>
                  <a:pt x="53" y="22"/>
                  <a:pt x="53" y="22"/>
                </a:cubicBezTo>
                <a:cubicBezTo>
                  <a:pt x="51" y="26"/>
                  <a:pt x="48" y="32"/>
                  <a:pt x="45" y="36"/>
                </a:cubicBezTo>
                <a:cubicBezTo>
                  <a:pt x="36" y="52"/>
                  <a:pt x="36" y="52"/>
                  <a:pt x="36" y="52"/>
                </a:cubicBezTo>
                <a:cubicBezTo>
                  <a:pt x="34" y="56"/>
                  <a:pt x="30" y="56"/>
                  <a:pt x="28" y="52"/>
                </a:cubicBezTo>
                <a:cubicBezTo>
                  <a:pt x="19" y="36"/>
                  <a:pt x="19" y="36"/>
                  <a:pt x="19" y="36"/>
                </a:cubicBezTo>
                <a:cubicBezTo>
                  <a:pt x="17" y="32"/>
                  <a:pt x="13" y="26"/>
                  <a:pt x="11" y="22"/>
                </a:cubicBezTo>
                <a:cubicBezTo>
                  <a:pt x="2" y="6"/>
                  <a:pt x="2" y="6"/>
                  <a:pt x="2" y="6"/>
                </a:cubicBezTo>
                <a:cubicBezTo>
                  <a:pt x="0" y="3"/>
                  <a:pt x="1" y="0"/>
                  <a:pt x="6" y="0"/>
                </a:cubicBezTo>
                <a:lnTo>
                  <a:pt x="24" y="0"/>
                </a:lnTo>
                <a:close/>
              </a:path>
            </a:pathLst>
          </a:custGeom>
          <a:solidFill>
            <a:srgbClr val="CB2E2E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7"/>
          <p:cNvSpPr/>
          <p:nvPr/>
        </p:nvSpPr>
        <p:spPr bwMode="auto">
          <a:xfrm>
            <a:off x="7418319" y="4302349"/>
            <a:ext cx="282886" cy="241179"/>
          </a:xfrm>
          <a:custGeom>
            <a:avLst/>
            <a:gdLst>
              <a:gd name="T0" fmla="*/ 25 w 66"/>
              <a:gd name="T1" fmla="*/ 0 h 56"/>
              <a:gd name="T2" fmla="*/ 41 w 66"/>
              <a:gd name="T3" fmla="*/ 0 h 56"/>
              <a:gd name="T4" fmla="*/ 59 w 66"/>
              <a:gd name="T5" fmla="*/ 0 h 56"/>
              <a:gd name="T6" fmla="*/ 63 w 66"/>
              <a:gd name="T7" fmla="*/ 6 h 56"/>
              <a:gd name="T8" fmla="*/ 54 w 66"/>
              <a:gd name="T9" fmla="*/ 22 h 56"/>
              <a:gd name="T10" fmla="*/ 46 w 66"/>
              <a:gd name="T11" fmla="*/ 36 h 56"/>
              <a:gd name="T12" fmla="*/ 37 w 66"/>
              <a:gd name="T13" fmla="*/ 52 h 56"/>
              <a:gd name="T14" fmla="*/ 29 w 66"/>
              <a:gd name="T15" fmla="*/ 52 h 56"/>
              <a:gd name="T16" fmla="*/ 20 w 66"/>
              <a:gd name="T17" fmla="*/ 36 h 56"/>
              <a:gd name="T18" fmla="*/ 12 w 66"/>
              <a:gd name="T19" fmla="*/ 22 h 56"/>
              <a:gd name="T20" fmla="*/ 2 w 66"/>
              <a:gd name="T21" fmla="*/ 6 h 56"/>
              <a:gd name="T22" fmla="*/ 6 w 66"/>
              <a:gd name="T23" fmla="*/ 0 h 56"/>
              <a:gd name="T24" fmla="*/ 25 w 66"/>
              <a:gd name="T2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" h="56">
                <a:moveTo>
                  <a:pt x="25" y="0"/>
                </a:moveTo>
                <a:cubicBezTo>
                  <a:pt x="29" y="0"/>
                  <a:pt x="37" y="0"/>
                  <a:pt x="41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64" y="0"/>
                  <a:pt x="66" y="3"/>
                  <a:pt x="63" y="6"/>
                </a:cubicBezTo>
                <a:cubicBezTo>
                  <a:pt x="54" y="22"/>
                  <a:pt x="54" y="22"/>
                  <a:pt x="54" y="22"/>
                </a:cubicBezTo>
                <a:cubicBezTo>
                  <a:pt x="52" y="26"/>
                  <a:pt x="48" y="32"/>
                  <a:pt x="46" y="36"/>
                </a:cubicBezTo>
                <a:cubicBezTo>
                  <a:pt x="37" y="52"/>
                  <a:pt x="37" y="52"/>
                  <a:pt x="37" y="52"/>
                </a:cubicBezTo>
                <a:cubicBezTo>
                  <a:pt x="35" y="56"/>
                  <a:pt x="31" y="56"/>
                  <a:pt x="29" y="52"/>
                </a:cubicBezTo>
                <a:cubicBezTo>
                  <a:pt x="20" y="36"/>
                  <a:pt x="20" y="36"/>
                  <a:pt x="20" y="36"/>
                </a:cubicBezTo>
                <a:cubicBezTo>
                  <a:pt x="18" y="32"/>
                  <a:pt x="14" y="26"/>
                  <a:pt x="12" y="22"/>
                </a:cubicBezTo>
                <a:cubicBezTo>
                  <a:pt x="2" y="6"/>
                  <a:pt x="2" y="6"/>
                  <a:pt x="2" y="6"/>
                </a:cubicBezTo>
                <a:cubicBezTo>
                  <a:pt x="0" y="3"/>
                  <a:pt x="2" y="0"/>
                  <a:pt x="6" y="0"/>
                </a:cubicBezTo>
                <a:lnTo>
                  <a:pt x="25" y="0"/>
                </a:lnTo>
                <a:close/>
              </a:path>
            </a:pathLst>
          </a:custGeom>
          <a:solidFill>
            <a:srgbClr val="CB2E2E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10013258" y="4302349"/>
            <a:ext cx="279260" cy="241179"/>
          </a:xfrm>
          <a:custGeom>
            <a:avLst/>
            <a:gdLst>
              <a:gd name="T0" fmla="*/ 25 w 65"/>
              <a:gd name="T1" fmla="*/ 0 h 56"/>
              <a:gd name="T2" fmla="*/ 41 w 65"/>
              <a:gd name="T3" fmla="*/ 0 h 56"/>
              <a:gd name="T4" fmla="*/ 59 w 65"/>
              <a:gd name="T5" fmla="*/ 0 h 56"/>
              <a:gd name="T6" fmla="*/ 63 w 65"/>
              <a:gd name="T7" fmla="*/ 6 h 56"/>
              <a:gd name="T8" fmla="*/ 54 w 65"/>
              <a:gd name="T9" fmla="*/ 22 h 56"/>
              <a:gd name="T10" fmla="*/ 46 w 65"/>
              <a:gd name="T11" fmla="*/ 36 h 56"/>
              <a:gd name="T12" fmla="*/ 37 w 65"/>
              <a:gd name="T13" fmla="*/ 52 h 56"/>
              <a:gd name="T14" fmla="*/ 29 w 65"/>
              <a:gd name="T15" fmla="*/ 52 h 56"/>
              <a:gd name="T16" fmla="*/ 20 w 65"/>
              <a:gd name="T17" fmla="*/ 36 h 56"/>
              <a:gd name="T18" fmla="*/ 12 w 65"/>
              <a:gd name="T19" fmla="*/ 22 h 56"/>
              <a:gd name="T20" fmla="*/ 2 w 65"/>
              <a:gd name="T21" fmla="*/ 6 h 56"/>
              <a:gd name="T22" fmla="*/ 6 w 65"/>
              <a:gd name="T23" fmla="*/ 0 h 56"/>
              <a:gd name="T24" fmla="*/ 25 w 65"/>
              <a:gd name="T2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56">
                <a:moveTo>
                  <a:pt x="25" y="0"/>
                </a:moveTo>
                <a:cubicBezTo>
                  <a:pt x="29" y="0"/>
                  <a:pt x="36" y="0"/>
                  <a:pt x="41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64" y="0"/>
                  <a:pt x="65" y="3"/>
                  <a:pt x="63" y="6"/>
                </a:cubicBezTo>
                <a:cubicBezTo>
                  <a:pt x="54" y="22"/>
                  <a:pt x="54" y="22"/>
                  <a:pt x="54" y="22"/>
                </a:cubicBezTo>
                <a:cubicBezTo>
                  <a:pt x="52" y="26"/>
                  <a:pt x="48" y="32"/>
                  <a:pt x="46" y="36"/>
                </a:cubicBezTo>
                <a:cubicBezTo>
                  <a:pt x="37" y="52"/>
                  <a:pt x="37" y="52"/>
                  <a:pt x="37" y="52"/>
                </a:cubicBezTo>
                <a:cubicBezTo>
                  <a:pt x="35" y="56"/>
                  <a:pt x="31" y="56"/>
                  <a:pt x="29" y="52"/>
                </a:cubicBezTo>
                <a:cubicBezTo>
                  <a:pt x="20" y="36"/>
                  <a:pt x="20" y="36"/>
                  <a:pt x="20" y="36"/>
                </a:cubicBezTo>
                <a:cubicBezTo>
                  <a:pt x="17" y="32"/>
                  <a:pt x="14" y="26"/>
                  <a:pt x="12" y="22"/>
                </a:cubicBezTo>
                <a:cubicBezTo>
                  <a:pt x="2" y="6"/>
                  <a:pt x="2" y="6"/>
                  <a:pt x="2" y="6"/>
                </a:cubicBezTo>
                <a:cubicBezTo>
                  <a:pt x="0" y="3"/>
                  <a:pt x="2" y="0"/>
                  <a:pt x="6" y="0"/>
                </a:cubicBezTo>
                <a:lnTo>
                  <a:pt x="25" y="0"/>
                </a:lnTo>
                <a:close/>
              </a:path>
            </a:pathLst>
          </a:custGeom>
          <a:solidFill>
            <a:srgbClr val="CB2E2E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214764" y="1925015"/>
            <a:ext cx="2170610" cy="2179676"/>
          </a:xfrm>
          <a:prstGeom prst="ellipse">
            <a:avLst/>
          </a:prstGeom>
          <a:noFill/>
          <a:ln w="28575">
            <a:solidFill>
              <a:srgbClr val="CB2E2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815143" y="1925015"/>
            <a:ext cx="2170610" cy="2179676"/>
          </a:xfrm>
          <a:prstGeom prst="ellipse">
            <a:avLst/>
          </a:prstGeom>
          <a:noFill/>
          <a:ln w="28575">
            <a:solidFill>
              <a:srgbClr val="CB2E2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3" name="Freeform 13"/>
          <p:cNvSpPr/>
          <p:nvPr/>
        </p:nvSpPr>
        <p:spPr bwMode="auto">
          <a:xfrm>
            <a:off x="2210307" y="1925015"/>
            <a:ext cx="2749076" cy="2170609"/>
          </a:xfrm>
          <a:custGeom>
            <a:avLst/>
            <a:gdLst>
              <a:gd name="T0" fmla="*/ 627 w 641"/>
              <a:gd name="T1" fmla="*/ 504 h 504"/>
              <a:gd name="T2" fmla="*/ 322 w 641"/>
              <a:gd name="T3" fmla="*/ 266 h 504"/>
              <a:gd name="T4" fmla="*/ 14 w 641"/>
              <a:gd name="T5" fmla="*/ 28 h 504"/>
              <a:gd name="T6" fmla="*/ 0 w 641"/>
              <a:gd name="T7" fmla="*/ 14 h 504"/>
              <a:gd name="T8" fmla="*/ 14 w 641"/>
              <a:gd name="T9" fmla="*/ 0 h 504"/>
              <a:gd name="T10" fmla="*/ 347 w 641"/>
              <a:gd name="T11" fmla="*/ 252 h 504"/>
              <a:gd name="T12" fmla="*/ 627 w 641"/>
              <a:gd name="T13" fmla="*/ 476 h 504"/>
              <a:gd name="T14" fmla="*/ 641 w 641"/>
              <a:gd name="T15" fmla="*/ 490 h 504"/>
              <a:gd name="T16" fmla="*/ 627 w 641"/>
              <a:gd name="T17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1" h="504">
                <a:moveTo>
                  <a:pt x="627" y="504"/>
                </a:moveTo>
                <a:cubicBezTo>
                  <a:pt x="462" y="504"/>
                  <a:pt x="391" y="383"/>
                  <a:pt x="322" y="266"/>
                </a:cubicBezTo>
                <a:cubicBezTo>
                  <a:pt x="250" y="144"/>
                  <a:pt x="182" y="28"/>
                  <a:pt x="14" y="28"/>
                </a:cubicBezTo>
                <a:cubicBezTo>
                  <a:pt x="6" y="28"/>
                  <a:pt x="0" y="22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198" y="0"/>
                  <a:pt x="274" y="128"/>
                  <a:pt x="347" y="252"/>
                </a:cubicBezTo>
                <a:cubicBezTo>
                  <a:pt x="414" y="367"/>
                  <a:pt x="478" y="476"/>
                  <a:pt x="627" y="476"/>
                </a:cubicBezTo>
                <a:cubicBezTo>
                  <a:pt x="635" y="476"/>
                  <a:pt x="641" y="482"/>
                  <a:pt x="641" y="490"/>
                </a:cubicBezTo>
                <a:cubicBezTo>
                  <a:pt x="641" y="498"/>
                  <a:pt x="635" y="504"/>
                  <a:pt x="627" y="504"/>
                </a:cubicBezTo>
                <a:close/>
              </a:path>
            </a:pathLst>
          </a:custGeom>
          <a:solidFill>
            <a:srgbClr val="CB2E2E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6406456" y="1925015"/>
            <a:ext cx="2170610" cy="2179676"/>
          </a:xfrm>
          <a:prstGeom prst="ellipse">
            <a:avLst/>
          </a:prstGeom>
          <a:noFill/>
          <a:ln w="28575">
            <a:solidFill>
              <a:srgbClr val="CB2E2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5" name="Freeform 16"/>
          <p:cNvSpPr/>
          <p:nvPr/>
        </p:nvSpPr>
        <p:spPr bwMode="auto">
          <a:xfrm>
            <a:off x="4801619" y="1925015"/>
            <a:ext cx="2749076" cy="2170609"/>
          </a:xfrm>
          <a:custGeom>
            <a:avLst/>
            <a:gdLst>
              <a:gd name="T0" fmla="*/ 627 w 641"/>
              <a:gd name="T1" fmla="*/ 504 h 504"/>
              <a:gd name="T2" fmla="*/ 322 w 641"/>
              <a:gd name="T3" fmla="*/ 266 h 504"/>
              <a:gd name="T4" fmla="*/ 14 w 641"/>
              <a:gd name="T5" fmla="*/ 28 h 504"/>
              <a:gd name="T6" fmla="*/ 0 w 641"/>
              <a:gd name="T7" fmla="*/ 14 h 504"/>
              <a:gd name="T8" fmla="*/ 14 w 641"/>
              <a:gd name="T9" fmla="*/ 0 h 504"/>
              <a:gd name="T10" fmla="*/ 346 w 641"/>
              <a:gd name="T11" fmla="*/ 252 h 504"/>
              <a:gd name="T12" fmla="*/ 627 w 641"/>
              <a:gd name="T13" fmla="*/ 476 h 504"/>
              <a:gd name="T14" fmla="*/ 641 w 641"/>
              <a:gd name="T15" fmla="*/ 490 h 504"/>
              <a:gd name="T16" fmla="*/ 627 w 641"/>
              <a:gd name="T17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1" h="504">
                <a:moveTo>
                  <a:pt x="627" y="504"/>
                </a:moveTo>
                <a:cubicBezTo>
                  <a:pt x="462" y="504"/>
                  <a:pt x="390" y="383"/>
                  <a:pt x="322" y="266"/>
                </a:cubicBezTo>
                <a:cubicBezTo>
                  <a:pt x="250" y="144"/>
                  <a:pt x="182" y="28"/>
                  <a:pt x="14" y="28"/>
                </a:cubicBezTo>
                <a:cubicBezTo>
                  <a:pt x="6" y="28"/>
                  <a:pt x="0" y="22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198" y="0"/>
                  <a:pt x="274" y="128"/>
                  <a:pt x="346" y="252"/>
                </a:cubicBezTo>
                <a:cubicBezTo>
                  <a:pt x="414" y="367"/>
                  <a:pt x="478" y="476"/>
                  <a:pt x="627" y="476"/>
                </a:cubicBezTo>
                <a:cubicBezTo>
                  <a:pt x="635" y="476"/>
                  <a:pt x="641" y="482"/>
                  <a:pt x="641" y="490"/>
                </a:cubicBezTo>
                <a:cubicBezTo>
                  <a:pt x="641" y="498"/>
                  <a:pt x="635" y="504"/>
                  <a:pt x="627" y="504"/>
                </a:cubicBezTo>
                <a:close/>
              </a:path>
            </a:pathLst>
          </a:custGeom>
          <a:solidFill>
            <a:srgbClr val="CB2E2E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9017715" y="1925015"/>
            <a:ext cx="2170610" cy="2179676"/>
          </a:xfrm>
          <a:prstGeom prst="ellipse">
            <a:avLst/>
          </a:prstGeom>
          <a:noFill/>
          <a:ln w="28575">
            <a:solidFill>
              <a:srgbClr val="CB2E2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7" name="Freeform 19"/>
          <p:cNvSpPr/>
          <p:nvPr/>
        </p:nvSpPr>
        <p:spPr bwMode="auto">
          <a:xfrm>
            <a:off x="7414692" y="1925015"/>
            <a:ext cx="2752703" cy="2170609"/>
          </a:xfrm>
          <a:custGeom>
            <a:avLst/>
            <a:gdLst>
              <a:gd name="T0" fmla="*/ 627 w 642"/>
              <a:gd name="T1" fmla="*/ 504 h 504"/>
              <a:gd name="T2" fmla="*/ 322 w 642"/>
              <a:gd name="T3" fmla="*/ 266 h 504"/>
              <a:gd name="T4" fmla="*/ 14 w 642"/>
              <a:gd name="T5" fmla="*/ 28 h 504"/>
              <a:gd name="T6" fmla="*/ 0 w 642"/>
              <a:gd name="T7" fmla="*/ 14 h 504"/>
              <a:gd name="T8" fmla="*/ 14 w 642"/>
              <a:gd name="T9" fmla="*/ 0 h 504"/>
              <a:gd name="T10" fmla="*/ 347 w 642"/>
              <a:gd name="T11" fmla="*/ 252 h 504"/>
              <a:gd name="T12" fmla="*/ 627 w 642"/>
              <a:gd name="T13" fmla="*/ 476 h 504"/>
              <a:gd name="T14" fmla="*/ 642 w 642"/>
              <a:gd name="T15" fmla="*/ 490 h 504"/>
              <a:gd name="T16" fmla="*/ 627 w 642"/>
              <a:gd name="T17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2" h="504">
                <a:moveTo>
                  <a:pt x="627" y="504"/>
                </a:moveTo>
                <a:cubicBezTo>
                  <a:pt x="462" y="504"/>
                  <a:pt x="391" y="383"/>
                  <a:pt x="322" y="266"/>
                </a:cubicBezTo>
                <a:cubicBezTo>
                  <a:pt x="250" y="144"/>
                  <a:pt x="182" y="28"/>
                  <a:pt x="14" y="28"/>
                </a:cubicBezTo>
                <a:cubicBezTo>
                  <a:pt x="6" y="28"/>
                  <a:pt x="0" y="22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199" y="0"/>
                  <a:pt x="274" y="128"/>
                  <a:pt x="347" y="252"/>
                </a:cubicBezTo>
                <a:cubicBezTo>
                  <a:pt x="415" y="367"/>
                  <a:pt x="479" y="476"/>
                  <a:pt x="627" y="476"/>
                </a:cubicBezTo>
                <a:cubicBezTo>
                  <a:pt x="635" y="476"/>
                  <a:pt x="642" y="482"/>
                  <a:pt x="642" y="490"/>
                </a:cubicBezTo>
                <a:cubicBezTo>
                  <a:pt x="642" y="498"/>
                  <a:pt x="635" y="504"/>
                  <a:pt x="627" y="504"/>
                </a:cubicBezTo>
                <a:close/>
              </a:path>
            </a:pathLst>
          </a:custGeom>
          <a:solidFill>
            <a:srgbClr val="CB2E2E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8" name="Oval 20"/>
          <p:cNvSpPr>
            <a:spLocks noChangeArrowheads="1"/>
          </p:cNvSpPr>
          <p:nvPr/>
        </p:nvSpPr>
        <p:spPr bwMode="auto">
          <a:xfrm>
            <a:off x="1515784" y="2244169"/>
            <a:ext cx="1564942" cy="1572196"/>
          </a:xfrm>
          <a:prstGeom prst="ellipse">
            <a:avLst/>
          </a:prstGeom>
          <a:solidFill>
            <a:srgbClr val="D7D7D7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4119790" y="2244169"/>
            <a:ext cx="1564942" cy="1572196"/>
          </a:xfrm>
          <a:prstGeom prst="ellipse">
            <a:avLst/>
          </a:prstGeom>
          <a:solidFill>
            <a:srgbClr val="D7D7D7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6711103" y="2244169"/>
            <a:ext cx="1561316" cy="1572196"/>
          </a:xfrm>
          <a:prstGeom prst="ellipse">
            <a:avLst/>
          </a:prstGeom>
          <a:solidFill>
            <a:srgbClr val="D7D7D7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9327803" y="2244169"/>
            <a:ext cx="1564942" cy="1572196"/>
          </a:xfrm>
          <a:prstGeom prst="ellipse">
            <a:avLst/>
          </a:prstGeom>
          <a:solidFill>
            <a:srgbClr val="D7D7D7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957717" y="2631598"/>
            <a:ext cx="666786" cy="659912"/>
            <a:chOff x="6967126" y="4092464"/>
            <a:chExt cx="453105" cy="448433"/>
          </a:xfrm>
          <a:solidFill>
            <a:srgbClr val="2F2637"/>
          </a:solidFill>
          <a:effectLst/>
        </p:grpSpPr>
        <p:sp>
          <p:nvSpPr>
            <p:cNvPr id="23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sp>
        <p:nvSpPr>
          <p:cNvPr id="25" name="Freeform 18"/>
          <p:cNvSpPr>
            <a:spLocks noEditPoints="1"/>
          </p:cNvSpPr>
          <p:nvPr/>
        </p:nvSpPr>
        <p:spPr bwMode="auto">
          <a:xfrm>
            <a:off x="7174547" y="2685219"/>
            <a:ext cx="634427" cy="632408"/>
          </a:xfrm>
          <a:custGeom>
            <a:avLst/>
            <a:gdLst>
              <a:gd name="T0" fmla="*/ 52 w 341"/>
              <a:gd name="T1" fmla="*/ 0 h 340"/>
              <a:gd name="T2" fmla="*/ 289 w 341"/>
              <a:gd name="T3" fmla="*/ 0 h 340"/>
              <a:gd name="T4" fmla="*/ 341 w 341"/>
              <a:gd name="T5" fmla="*/ 51 h 340"/>
              <a:gd name="T6" fmla="*/ 341 w 341"/>
              <a:gd name="T7" fmla="*/ 289 h 340"/>
              <a:gd name="T8" fmla="*/ 289 w 341"/>
              <a:gd name="T9" fmla="*/ 340 h 340"/>
              <a:gd name="T10" fmla="*/ 52 w 341"/>
              <a:gd name="T11" fmla="*/ 340 h 340"/>
              <a:gd name="T12" fmla="*/ 0 w 341"/>
              <a:gd name="T13" fmla="*/ 289 h 340"/>
              <a:gd name="T14" fmla="*/ 0 w 341"/>
              <a:gd name="T15" fmla="*/ 51 h 340"/>
              <a:gd name="T16" fmla="*/ 52 w 341"/>
              <a:gd name="T17" fmla="*/ 0 h 340"/>
              <a:gd name="T18" fmla="*/ 71 w 341"/>
              <a:gd name="T19" fmla="*/ 37 h 340"/>
              <a:gd name="T20" fmla="*/ 38 w 341"/>
              <a:gd name="T21" fmla="*/ 70 h 340"/>
              <a:gd name="T22" fmla="*/ 38 w 341"/>
              <a:gd name="T23" fmla="*/ 269 h 340"/>
              <a:gd name="T24" fmla="*/ 71 w 341"/>
              <a:gd name="T25" fmla="*/ 302 h 340"/>
              <a:gd name="T26" fmla="*/ 270 w 341"/>
              <a:gd name="T27" fmla="*/ 302 h 340"/>
              <a:gd name="T28" fmla="*/ 303 w 341"/>
              <a:gd name="T29" fmla="*/ 269 h 340"/>
              <a:gd name="T30" fmla="*/ 303 w 341"/>
              <a:gd name="T31" fmla="*/ 70 h 340"/>
              <a:gd name="T32" fmla="*/ 270 w 341"/>
              <a:gd name="T33" fmla="*/ 37 h 340"/>
              <a:gd name="T34" fmla="*/ 71 w 341"/>
              <a:gd name="T35" fmla="*/ 37 h 340"/>
              <a:gd name="T36" fmla="*/ 170 w 341"/>
              <a:gd name="T37" fmla="*/ 244 h 340"/>
              <a:gd name="T38" fmla="*/ 157 w 341"/>
              <a:gd name="T39" fmla="*/ 258 h 340"/>
              <a:gd name="T40" fmla="*/ 157 w 341"/>
              <a:gd name="T41" fmla="*/ 283 h 340"/>
              <a:gd name="T42" fmla="*/ 170 w 341"/>
              <a:gd name="T43" fmla="*/ 296 h 340"/>
              <a:gd name="T44" fmla="*/ 184 w 341"/>
              <a:gd name="T45" fmla="*/ 283 h 340"/>
              <a:gd name="T46" fmla="*/ 184 w 341"/>
              <a:gd name="T47" fmla="*/ 258 h 340"/>
              <a:gd name="T48" fmla="*/ 170 w 341"/>
              <a:gd name="T49" fmla="*/ 244 h 340"/>
              <a:gd name="T50" fmla="*/ 245 w 341"/>
              <a:gd name="T51" fmla="*/ 170 h 340"/>
              <a:gd name="T52" fmla="*/ 259 w 341"/>
              <a:gd name="T53" fmla="*/ 183 h 340"/>
              <a:gd name="T54" fmla="*/ 284 w 341"/>
              <a:gd name="T55" fmla="*/ 183 h 340"/>
              <a:gd name="T56" fmla="*/ 297 w 341"/>
              <a:gd name="T57" fmla="*/ 170 h 340"/>
              <a:gd name="T58" fmla="*/ 284 w 341"/>
              <a:gd name="T59" fmla="*/ 156 h 340"/>
              <a:gd name="T60" fmla="*/ 259 w 341"/>
              <a:gd name="T61" fmla="*/ 156 h 340"/>
              <a:gd name="T62" fmla="*/ 245 w 341"/>
              <a:gd name="T63" fmla="*/ 170 h 340"/>
              <a:gd name="T64" fmla="*/ 170 w 341"/>
              <a:gd name="T65" fmla="*/ 43 h 340"/>
              <a:gd name="T66" fmla="*/ 157 w 341"/>
              <a:gd name="T67" fmla="*/ 57 h 340"/>
              <a:gd name="T68" fmla="*/ 157 w 341"/>
              <a:gd name="T69" fmla="*/ 82 h 340"/>
              <a:gd name="T70" fmla="*/ 170 w 341"/>
              <a:gd name="T71" fmla="*/ 95 h 340"/>
              <a:gd name="T72" fmla="*/ 184 w 341"/>
              <a:gd name="T73" fmla="*/ 82 h 340"/>
              <a:gd name="T74" fmla="*/ 184 w 341"/>
              <a:gd name="T75" fmla="*/ 57 h 340"/>
              <a:gd name="T76" fmla="*/ 170 w 341"/>
              <a:gd name="T77" fmla="*/ 43 h 340"/>
              <a:gd name="T78" fmla="*/ 189 w 341"/>
              <a:gd name="T79" fmla="*/ 172 h 340"/>
              <a:gd name="T80" fmla="*/ 217 w 341"/>
              <a:gd name="T81" fmla="*/ 143 h 340"/>
              <a:gd name="T82" fmla="*/ 217 w 341"/>
              <a:gd name="T83" fmla="*/ 125 h 340"/>
              <a:gd name="T84" fmla="*/ 199 w 341"/>
              <a:gd name="T85" fmla="*/ 125 h 340"/>
              <a:gd name="T86" fmla="*/ 173 w 341"/>
              <a:gd name="T87" fmla="*/ 152 h 340"/>
              <a:gd name="T88" fmla="*/ 170 w 341"/>
              <a:gd name="T89" fmla="*/ 152 h 340"/>
              <a:gd name="T90" fmla="*/ 166 w 341"/>
              <a:gd name="T91" fmla="*/ 152 h 340"/>
              <a:gd name="T92" fmla="*/ 114 w 341"/>
              <a:gd name="T93" fmla="*/ 98 h 340"/>
              <a:gd name="T94" fmla="*/ 101 w 341"/>
              <a:gd name="T95" fmla="*/ 98 h 340"/>
              <a:gd name="T96" fmla="*/ 100 w 341"/>
              <a:gd name="T97" fmla="*/ 111 h 340"/>
              <a:gd name="T98" fmla="*/ 153 w 341"/>
              <a:gd name="T99" fmla="*/ 165 h 340"/>
              <a:gd name="T100" fmla="*/ 152 w 341"/>
              <a:gd name="T101" fmla="*/ 170 h 340"/>
              <a:gd name="T102" fmla="*/ 170 w 341"/>
              <a:gd name="T103" fmla="*/ 188 h 340"/>
              <a:gd name="T104" fmla="*/ 189 w 341"/>
              <a:gd name="T105" fmla="*/ 172 h 340"/>
              <a:gd name="T106" fmla="*/ 44 w 341"/>
              <a:gd name="T107" fmla="*/ 170 h 340"/>
              <a:gd name="T108" fmla="*/ 57 w 341"/>
              <a:gd name="T109" fmla="*/ 183 h 340"/>
              <a:gd name="T110" fmla="*/ 82 w 341"/>
              <a:gd name="T111" fmla="*/ 183 h 340"/>
              <a:gd name="T112" fmla="*/ 96 w 341"/>
              <a:gd name="T113" fmla="*/ 170 h 340"/>
              <a:gd name="T114" fmla="*/ 82 w 341"/>
              <a:gd name="T115" fmla="*/ 156 h 340"/>
              <a:gd name="T116" fmla="*/ 57 w 341"/>
              <a:gd name="T117" fmla="*/ 156 h 340"/>
              <a:gd name="T118" fmla="*/ 44 w 341"/>
              <a:gd name="T119" fmla="*/ 17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1" h="340">
                <a:moveTo>
                  <a:pt x="52" y="0"/>
                </a:moveTo>
                <a:cubicBezTo>
                  <a:pt x="289" y="0"/>
                  <a:pt x="289" y="0"/>
                  <a:pt x="289" y="0"/>
                </a:cubicBezTo>
                <a:cubicBezTo>
                  <a:pt x="318" y="0"/>
                  <a:pt x="341" y="23"/>
                  <a:pt x="341" y="51"/>
                </a:cubicBezTo>
                <a:cubicBezTo>
                  <a:pt x="341" y="289"/>
                  <a:pt x="341" y="289"/>
                  <a:pt x="341" y="289"/>
                </a:cubicBezTo>
                <a:cubicBezTo>
                  <a:pt x="341" y="317"/>
                  <a:pt x="318" y="340"/>
                  <a:pt x="289" y="340"/>
                </a:cubicBezTo>
                <a:cubicBezTo>
                  <a:pt x="52" y="340"/>
                  <a:pt x="52" y="340"/>
                  <a:pt x="52" y="340"/>
                </a:cubicBezTo>
                <a:cubicBezTo>
                  <a:pt x="23" y="340"/>
                  <a:pt x="0" y="317"/>
                  <a:pt x="0" y="289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23"/>
                  <a:pt x="23" y="0"/>
                  <a:pt x="52" y="0"/>
                </a:cubicBezTo>
                <a:close/>
                <a:moveTo>
                  <a:pt x="71" y="37"/>
                </a:moveTo>
                <a:cubicBezTo>
                  <a:pt x="53" y="37"/>
                  <a:pt x="38" y="52"/>
                  <a:pt x="38" y="70"/>
                </a:cubicBezTo>
                <a:cubicBezTo>
                  <a:pt x="38" y="269"/>
                  <a:pt x="38" y="269"/>
                  <a:pt x="38" y="269"/>
                </a:cubicBezTo>
                <a:cubicBezTo>
                  <a:pt x="38" y="288"/>
                  <a:pt x="53" y="302"/>
                  <a:pt x="71" y="302"/>
                </a:cubicBezTo>
                <a:cubicBezTo>
                  <a:pt x="270" y="302"/>
                  <a:pt x="270" y="302"/>
                  <a:pt x="270" y="302"/>
                </a:cubicBezTo>
                <a:cubicBezTo>
                  <a:pt x="288" y="302"/>
                  <a:pt x="303" y="288"/>
                  <a:pt x="303" y="269"/>
                </a:cubicBezTo>
                <a:cubicBezTo>
                  <a:pt x="303" y="70"/>
                  <a:pt x="303" y="70"/>
                  <a:pt x="303" y="70"/>
                </a:cubicBezTo>
                <a:cubicBezTo>
                  <a:pt x="303" y="52"/>
                  <a:pt x="288" y="37"/>
                  <a:pt x="270" y="37"/>
                </a:cubicBezTo>
                <a:cubicBezTo>
                  <a:pt x="71" y="37"/>
                  <a:pt x="71" y="37"/>
                  <a:pt x="71" y="37"/>
                </a:cubicBezTo>
                <a:close/>
                <a:moveTo>
                  <a:pt x="170" y="244"/>
                </a:moveTo>
                <a:cubicBezTo>
                  <a:pt x="163" y="244"/>
                  <a:pt x="157" y="251"/>
                  <a:pt x="157" y="258"/>
                </a:cubicBezTo>
                <a:cubicBezTo>
                  <a:pt x="157" y="283"/>
                  <a:pt x="157" y="283"/>
                  <a:pt x="157" y="283"/>
                </a:cubicBezTo>
                <a:cubicBezTo>
                  <a:pt x="157" y="290"/>
                  <a:pt x="163" y="296"/>
                  <a:pt x="170" y="296"/>
                </a:cubicBezTo>
                <a:cubicBezTo>
                  <a:pt x="178" y="296"/>
                  <a:pt x="184" y="290"/>
                  <a:pt x="184" y="283"/>
                </a:cubicBezTo>
                <a:cubicBezTo>
                  <a:pt x="184" y="258"/>
                  <a:pt x="184" y="258"/>
                  <a:pt x="184" y="258"/>
                </a:cubicBezTo>
                <a:cubicBezTo>
                  <a:pt x="184" y="251"/>
                  <a:pt x="178" y="244"/>
                  <a:pt x="170" y="244"/>
                </a:cubicBezTo>
                <a:close/>
                <a:moveTo>
                  <a:pt x="245" y="170"/>
                </a:moveTo>
                <a:cubicBezTo>
                  <a:pt x="245" y="177"/>
                  <a:pt x="251" y="183"/>
                  <a:pt x="259" y="183"/>
                </a:cubicBezTo>
                <a:cubicBezTo>
                  <a:pt x="284" y="183"/>
                  <a:pt x="284" y="183"/>
                  <a:pt x="284" y="183"/>
                </a:cubicBezTo>
                <a:cubicBezTo>
                  <a:pt x="291" y="183"/>
                  <a:pt x="297" y="177"/>
                  <a:pt x="297" y="170"/>
                </a:cubicBezTo>
                <a:cubicBezTo>
                  <a:pt x="297" y="162"/>
                  <a:pt x="291" y="156"/>
                  <a:pt x="284" y="156"/>
                </a:cubicBezTo>
                <a:cubicBezTo>
                  <a:pt x="259" y="156"/>
                  <a:pt x="259" y="156"/>
                  <a:pt x="259" y="156"/>
                </a:cubicBezTo>
                <a:cubicBezTo>
                  <a:pt x="251" y="156"/>
                  <a:pt x="245" y="162"/>
                  <a:pt x="245" y="170"/>
                </a:cubicBezTo>
                <a:close/>
                <a:moveTo>
                  <a:pt x="170" y="43"/>
                </a:moveTo>
                <a:cubicBezTo>
                  <a:pt x="163" y="43"/>
                  <a:pt x="157" y="49"/>
                  <a:pt x="157" y="57"/>
                </a:cubicBezTo>
                <a:cubicBezTo>
                  <a:pt x="157" y="82"/>
                  <a:pt x="157" y="82"/>
                  <a:pt x="157" y="82"/>
                </a:cubicBezTo>
                <a:cubicBezTo>
                  <a:pt x="157" y="89"/>
                  <a:pt x="163" y="95"/>
                  <a:pt x="170" y="95"/>
                </a:cubicBezTo>
                <a:cubicBezTo>
                  <a:pt x="178" y="95"/>
                  <a:pt x="184" y="89"/>
                  <a:pt x="184" y="82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84" y="49"/>
                  <a:pt x="178" y="43"/>
                  <a:pt x="170" y="43"/>
                </a:cubicBezTo>
                <a:close/>
                <a:moveTo>
                  <a:pt x="189" y="172"/>
                </a:moveTo>
                <a:cubicBezTo>
                  <a:pt x="217" y="143"/>
                  <a:pt x="217" y="143"/>
                  <a:pt x="217" y="143"/>
                </a:cubicBezTo>
                <a:cubicBezTo>
                  <a:pt x="222" y="138"/>
                  <a:pt x="222" y="130"/>
                  <a:pt x="217" y="125"/>
                </a:cubicBezTo>
                <a:cubicBezTo>
                  <a:pt x="212" y="120"/>
                  <a:pt x="204" y="120"/>
                  <a:pt x="199" y="125"/>
                </a:cubicBezTo>
                <a:cubicBezTo>
                  <a:pt x="173" y="152"/>
                  <a:pt x="173" y="152"/>
                  <a:pt x="173" y="152"/>
                </a:cubicBezTo>
                <a:cubicBezTo>
                  <a:pt x="172" y="152"/>
                  <a:pt x="171" y="152"/>
                  <a:pt x="170" y="152"/>
                </a:cubicBezTo>
                <a:cubicBezTo>
                  <a:pt x="169" y="152"/>
                  <a:pt x="168" y="152"/>
                  <a:pt x="166" y="152"/>
                </a:cubicBezTo>
                <a:cubicBezTo>
                  <a:pt x="114" y="98"/>
                  <a:pt x="114" y="98"/>
                  <a:pt x="114" y="98"/>
                </a:cubicBezTo>
                <a:cubicBezTo>
                  <a:pt x="110" y="94"/>
                  <a:pt x="104" y="94"/>
                  <a:pt x="101" y="98"/>
                </a:cubicBezTo>
                <a:cubicBezTo>
                  <a:pt x="97" y="101"/>
                  <a:pt x="97" y="107"/>
                  <a:pt x="100" y="111"/>
                </a:cubicBezTo>
                <a:cubicBezTo>
                  <a:pt x="153" y="165"/>
                  <a:pt x="153" y="165"/>
                  <a:pt x="153" y="165"/>
                </a:cubicBezTo>
                <a:cubicBezTo>
                  <a:pt x="152" y="167"/>
                  <a:pt x="152" y="168"/>
                  <a:pt x="152" y="170"/>
                </a:cubicBezTo>
                <a:cubicBezTo>
                  <a:pt x="152" y="180"/>
                  <a:pt x="160" y="188"/>
                  <a:pt x="170" y="188"/>
                </a:cubicBezTo>
                <a:cubicBezTo>
                  <a:pt x="180" y="188"/>
                  <a:pt x="188" y="181"/>
                  <a:pt x="189" y="172"/>
                </a:cubicBezTo>
                <a:close/>
                <a:moveTo>
                  <a:pt x="44" y="170"/>
                </a:moveTo>
                <a:cubicBezTo>
                  <a:pt x="44" y="177"/>
                  <a:pt x="50" y="183"/>
                  <a:pt x="57" y="183"/>
                </a:cubicBezTo>
                <a:cubicBezTo>
                  <a:pt x="82" y="183"/>
                  <a:pt x="82" y="183"/>
                  <a:pt x="82" y="183"/>
                </a:cubicBezTo>
                <a:cubicBezTo>
                  <a:pt x="90" y="183"/>
                  <a:pt x="96" y="177"/>
                  <a:pt x="96" y="170"/>
                </a:cubicBezTo>
                <a:cubicBezTo>
                  <a:pt x="96" y="162"/>
                  <a:pt x="90" y="156"/>
                  <a:pt x="82" y="156"/>
                </a:cubicBezTo>
                <a:cubicBezTo>
                  <a:pt x="57" y="156"/>
                  <a:pt x="57" y="156"/>
                  <a:pt x="57" y="156"/>
                </a:cubicBezTo>
                <a:cubicBezTo>
                  <a:pt x="50" y="156"/>
                  <a:pt x="44" y="162"/>
                  <a:pt x="44" y="170"/>
                </a:cubicBezTo>
                <a:close/>
              </a:path>
            </a:pathLst>
          </a:custGeom>
          <a:solidFill>
            <a:srgbClr val="2F2637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26" name="Group 18"/>
          <p:cNvGrpSpPr>
            <a:grpSpLocks noChangeAspect="1"/>
          </p:cNvGrpSpPr>
          <p:nvPr/>
        </p:nvGrpSpPr>
        <p:grpSpPr bwMode="auto">
          <a:xfrm>
            <a:off x="9748839" y="2669780"/>
            <a:ext cx="657230" cy="569601"/>
            <a:chOff x="3525" y="1887"/>
            <a:chExt cx="630" cy="546"/>
          </a:xfrm>
          <a:solidFill>
            <a:srgbClr val="2F2637"/>
          </a:solidFill>
          <a:effectLst/>
        </p:grpSpPr>
        <p:sp>
          <p:nvSpPr>
            <p:cNvPr id="27" name="Freeform 19"/>
            <p:cNvSpPr/>
            <p:nvPr/>
          </p:nvSpPr>
          <p:spPr bwMode="auto">
            <a:xfrm>
              <a:off x="3623" y="2117"/>
              <a:ext cx="129" cy="227"/>
            </a:xfrm>
            <a:custGeom>
              <a:avLst/>
              <a:gdLst>
                <a:gd name="T0" fmla="*/ 4 w 54"/>
                <a:gd name="T1" fmla="*/ 95 h 95"/>
                <a:gd name="T2" fmla="*/ 49 w 54"/>
                <a:gd name="T3" fmla="*/ 95 h 95"/>
                <a:gd name="T4" fmla="*/ 54 w 54"/>
                <a:gd name="T5" fmla="*/ 90 h 95"/>
                <a:gd name="T6" fmla="*/ 54 w 54"/>
                <a:gd name="T7" fmla="*/ 4 h 95"/>
                <a:gd name="T8" fmla="*/ 49 w 54"/>
                <a:gd name="T9" fmla="*/ 0 h 95"/>
                <a:gd name="T10" fmla="*/ 4 w 54"/>
                <a:gd name="T11" fmla="*/ 0 h 95"/>
                <a:gd name="T12" fmla="*/ 0 w 54"/>
                <a:gd name="T13" fmla="*/ 4 h 95"/>
                <a:gd name="T14" fmla="*/ 0 w 54"/>
                <a:gd name="T15" fmla="*/ 90 h 95"/>
                <a:gd name="T16" fmla="*/ 4 w 54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5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" name="Freeform 20"/>
            <p:cNvSpPr/>
            <p:nvPr/>
          </p:nvSpPr>
          <p:spPr bwMode="auto">
            <a:xfrm>
              <a:off x="3809" y="2033"/>
              <a:ext cx="129" cy="311"/>
            </a:xfrm>
            <a:custGeom>
              <a:avLst/>
              <a:gdLst>
                <a:gd name="T0" fmla="*/ 5 w 54"/>
                <a:gd name="T1" fmla="*/ 130 h 130"/>
                <a:gd name="T2" fmla="*/ 50 w 54"/>
                <a:gd name="T3" fmla="*/ 130 h 130"/>
                <a:gd name="T4" fmla="*/ 54 w 54"/>
                <a:gd name="T5" fmla="*/ 125 h 130"/>
                <a:gd name="T6" fmla="*/ 54 w 54"/>
                <a:gd name="T7" fmla="*/ 5 h 130"/>
                <a:gd name="T8" fmla="*/ 50 w 54"/>
                <a:gd name="T9" fmla="*/ 0 h 130"/>
                <a:gd name="T10" fmla="*/ 5 w 54"/>
                <a:gd name="T11" fmla="*/ 0 h 130"/>
                <a:gd name="T12" fmla="*/ 0 w 54"/>
                <a:gd name="T13" fmla="*/ 5 h 130"/>
                <a:gd name="T14" fmla="*/ 0 w 54"/>
                <a:gd name="T15" fmla="*/ 125 h 130"/>
                <a:gd name="T16" fmla="*/ 5 w 54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30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" name="Freeform 21"/>
            <p:cNvSpPr/>
            <p:nvPr/>
          </p:nvSpPr>
          <p:spPr bwMode="auto">
            <a:xfrm>
              <a:off x="3997" y="1964"/>
              <a:ext cx="129" cy="380"/>
            </a:xfrm>
            <a:custGeom>
              <a:avLst/>
              <a:gdLst>
                <a:gd name="T0" fmla="*/ 4 w 54"/>
                <a:gd name="T1" fmla="*/ 159 h 159"/>
                <a:gd name="T2" fmla="*/ 49 w 54"/>
                <a:gd name="T3" fmla="*/ 159 h 159"/>
                <a:gd name="T4" fmla="*/ 54 w 54"/>
                <a:gd name="T5" fmla="*/ 154 h 159"/>
                <a:gd name="T6" fmla="*/ 54 w 54"/>
                <a:gd name="T7" fmla="*/ 5 h 159"/>
                <a:gd name="T8" fmla="*/ 49 w 54"/>
                <a:gd name="T9" fmla="*/ 0 h 159"/>
                <a:gd name="T10" fmla="*/ 4 w 54"/>
                <a:gd name="T11" fmla="*/ 0 h 159"/>
                <a:gd name="T12" fmla="*/ 0 w 54"/>
                <a:gd name="T13" fmla="*/ 5 h 159"/>
                <a:gd name="T14" fmla="*/ 0 w 54"/>
                <a:gd name="T15" fmla="*/ 154 h 159"/>
                <a:gd name="T16" fmla="*/ 4 w 54"/>
                <a:gd name="T1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59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" name="Freeform 22"/>
            <p:cNvSpPr/>
            <p:nvPr/>
          </p:nvSpPr>
          <p:spPr bwMode="auto">
            <a:xfrm>
              <a:off x="3525" y="1887"/>
              <a:ext cx="630" cy="546"/>
            </a:xfrm>
            <a:custGeom>
              <a:avLst/>
              <a:gdLst>
                <a:gd name="T0" fmla="*/ 253 w 264"/>
                <a:gd name="T1" fmla="*/ 206 h 228"/>
                <a:gd name="T2" fmla="*/ 23 w 264"/>
                <a:gd name="T3" fmla="*/ 206 h 228"/>
                <a:gd name="T4" fmla="*/ 22 w 264"/>
                <a:gd name="T5" fmla="*/ 206 h 228"/>
                <a:gd name="T6" fmla="*/ 22 w 264"/>
                <a:gd name="T7" fmla="*/ 11 h 228"/>
                <a:gd name="T8" fmla="*/ 11 w 264"/>
                <a:gd name="T9" fmla="*/ 0 h 228"/>
                <a:gd name="T10" fmla="*/ 0 w 264"/>
                <a:gd name="T11" fmla="*/ 11 h 228"/>
                <a:gd name="T12" fmla="*/ 0 w 264"/>
                <a:gd name="T13" fmla="*/ 206 h 228"/>
                <a:gd name="T14" fmla="*/ 23 w 264"/>
                <a:gd name="T15" fmla="*/ 228 h 228"/>
                <a:gd name="T16" fmla="*/ 253 w 264"/>
                <a:gd name="T17" fmla="*/ 228 h 228"/>
                <a:gd name="T18" fmla="*/ 264 w 264"/>
                <a:gd name="T19" fmla="*/ 217 h 228"/>
                <a:gd name="T20" fmla="*/ 253 w 264"/>
                <a:gd name="T21" fmla="*/ 2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228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604502" y="2722675"/>
            <a:ext cx="637226" cy="609429"/>
            <a:chOff x="6042259" y="5362013"/>
            <a:chExt cx="464982" cy="444699"/>
          </a:xfrm>
          <a:solidFill>
            <a:srgbClr val="2F2637"/>
          </a:solidFill>
          <a:effectLst/>
        </p:grpSpPr>
        <p:sp>
          <p:nvSpPr>
            <p:cNvPr id="32" name="Freeform 25"/>
            <p:cNvSpPr/>
            <p:nvPr/>
          </p:nvSpPr>
          <p:spPr bwMode="auto">
            <a:xfrm>
              <a:off x="6212692" y="5681688"/>
              <a:ext cx="125025" cy="125024"/>
            </a:xfrm>
            <a:custGeom>
              <a:avLst/>
              <a:gdLst>
                <a:gd name="T0" fmla="*/ 206 w 413"/>
                <a:gd name="T1" fmla="*/ 413 h 413"/>
                <a:gd name="T2" fmla="*/ 0 w 413"/>
                <a:gd name="T3" fmla="*/ 0 h 413"/>
                <a:gd name="T4" fmla="*/ 413 w 413"/>
                <a:gd name="T5" fmla="*/ 0 h 413"/>
                <a:gd name="T6" fmla="*/ 206 w 413"/>
                <a:gd name="T7" fmla="*/ 41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任意多边形 32"/>
            <p:cNvSpPr>
              <a:spLocks noChangeArrowheads="1"/>
            </p:cNvSpPr>
            <p:nvPr/>
          </p:nvSpPr>
          <p:spPr bwMode="auto">
            <a:xfrm>
              <a:off x="6042259" y="5362013"/>
              <a:ext cx="464982" cy="338443"/>
            </a:xfrm>
            <a:custGeom>
              <a:avLst/>
              <a:gdLst>
                <a:gd name="connsiteX0" fmla="*/ 290196 w 2438400"/>
                <a:gd name="connsiteY0" fmla="*/ 0 h 1774825"/>
                <a:gd name="connsiteX1" fmla="*/ 2151973 w 2438400"/>
                <a:gd name="connsiteY1" fmla="*/ 0 h 1774825"/>
                <a:gd name="connsiteX2" fmla="*/ 2438400 w 2438400"/>
                <a:gd name="connsiteY2" fmla="*/ 286384 h 1774825"/>
                <a:gd name="connsiteX3" fmla="*/ 2438400 w 2438400"/>
                <a:gd name="connsiteY3" fmla="*/ 1484673 h 1774825"/>
                <a:gd name="connsiteX4" fmla="*/ 2151973 w 2438400"/>
                <a:gd name="connsiteY4" fmla="*/ 1774825 h 1774825"/>
                <a:gd name="connsiteX5" fmla="*/ 290196 w 2438400"/>
                <a:gd name="connsiteY5" fmla="*/ 1774825 h 1774825"/>
                <a:gd name="connsiteX6" fmla="*/ 0 w 2438400"/>
                <a:gd name="connsiteY6" fmla="*/ 1484673 h 1774825"/>
                <a:gd name="connsiteX7" fmla="*/ 0 w 2438400"/>
                <a:gd name="connsiteY7" fmla="*/ 286384 h 1774825"/>
                <a:gd name="connsiteX8" fmla="*/ 290196 w 2438400"/>
                <a:gd name="connsiteY8" fmla="*/ 0 h 1774825"/>
                <a:gd name="connsiteX9" fmla="*/ 471488 w 2438400"/>
                <a:gd name="connsiteY9" fmla="*/ 425450 h 1774825"/>
                <a:gd name="connsiteX10" fmla="*/ 471488 w 2438400"/>
                <a:gd name="connsiteY10" fmla="*/ 598488 h 1774825"/>
                <a:gd name="connsiteX11" fmla="*/ 1971676 w 2438400"/>
                <a:gd name="connsiteY11" fmla="*/ 598488 h 1774825"/>
                <a:gd name="connsiteX12" fmla="*/ 1971676 w 2438400"/>
                <a:gd name="connsiteY12" fmla="*/ 425450 h 1774825"/>
                <a:gd name="connsiteX13" fmla="*/ 471488 w 2438400"/>
                <a:gd name="connsiteY13" fmla="*/ 425450 h 1774825"/>
                <a:gd name="connsiteX14" fmla="*/ 471488 w 2438400"/>
                <a:gd name="connsiteY14" fmla="*/ 801688 h 1774825"/>
                <a:gd name="connsiteX15" fmla="*/ 471488 w 2438400"/>
                <a:gd name="connsiteY15" fmla="*/ 971551 h 1774825"/>
                <a:gd name="connsiteX16" fmla="*/ 1971676 w 2438400"/>
                <a:gd name="connsiteY16" fmla="*/ 971551 h 1774825"/>
                <a:gd name="connsiteX17" fmla="*/ 1971676 w 2438400"/>
                <a:gd name="connsiteY17" fmla="*/ 801688 h 1774825"/>
                <a:gd name="connsiteX18" fmla="*/ 471488 w 2438400"/>
                <a:gd name="connsiteY18" fmla="*/ 801688 h 1774825"/>
                <a:gd name="connsiteX19" fmla="*/ 471488 w 2438400"/>
                <a:gd name="connsiteY19" fmla="*/ 1174750 h 1774825"/>
                <a:gd name="connsiteX20" fmla="*/ 471488 w 2438400"/>
                <a:gd name="connsiteY20" fmla="*/ 1347788 h 1774825"/>
                <a:gd name="connsiteX21" fmla="*/ 1971676 w 2438400"/>
                <a:gd name="connsiteY21" fmla="*/ 1347788 h 1774825"/>
                <a:gd name="connsiteX22" fmla="*/ 1971676 w 2438400"/>
                <a:gd name="connsiteY22" fmla="*/ 1174750 h 1774825"/>
                <a:gd name="connsiteX23" fmla="*/ 471488 w 2438400"/>
                <a:gd name="connsiteY23" fmla="*/ 1174750 h 177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8" name="文本框 22"/>
          <p:cNvSpPr txBox="1">
            <a:spLocks noChangeArrowheads="1"/>
          </p:cNvSpPr>
          <p:nvPr/>
        </p:nvSpPr>
        <p:spPr bwMode="auto">
          <a:xfrm>
            <a:off x="1214764" y="4741186"/>
            <a:ext cx="2172786" cy="1138773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000" b="1" dirty="0" smtClean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" name="文本框 22"/>
          <p:cNvSpPr txBox="1">
            <a:spLocks noChangeArrowheads="1"/>
          </p:cNvSpPr>
          <p:nvPr/>
        </p:nvSpPr>
        <p:spPr bwMode="auto">
          <a:xfrm>
            <a:off x="6487798" y="4741186"/>
            <a:ext cx="2172786" cy="1138773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000" b="1" dirty="0" smtClean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文本框 22"/>
          <p:cNvSpPr txBox="1">
            <a:spLocks noChangeArrowheads="1"/>
          </p:cNvSpPr>
          <p:nvPr/>
        </p:nvSpPr>
        <p:spPr bwMode="auto">
          <a:xfrm>
            <a:off x="3836722" y="4741186"/>
            <a:ext cx="2172786" cy="1138773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000" b="1" dirty="0" smtClean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文本框 22"/>
          <p:cNvSpPr txBox="1">
            <a:spLocks noChangeArrowheads="1"/>
          </p:cNvSpPr>
          <p:nvPr/>
        </p:nvSpPr>
        <p:spPr bwMode="auto">
          <a:xfrm>
            <a:off x="9066495" y="4740555"/>
            <a:ext cx="2172786" cy="1138773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输入小标题</a:t>
            </a:r>
            <a:endParaRPr lang="en-US" altLang="zh-CN" sz="2000" b="1" dirty="0" smtClean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在此处输入文字对自己</a:t>
            </a:r>
            <a:r>
              <a:rPr lang="en-US" altLang="zh-CN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公司所需人才的基本特征进行介绍。</a:t>
            </a:r>
            <a:endParaRPr lang="en-US" altLang="en-US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25281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5" grpId="0" animBg="1"/>
      <p:bldP spid="38" grpId="0"/>
      <p:bldP spid="39" grpId="0"/>
      <p:bldP spid="40" grpId="0"/>
      <p:bldP spid="4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C05175D-3CB3-4F9B-8A4A-82FE0932918D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系统信息库"/>
  <p:tag name="ISPRING_PLAYERS_CUSTOMIZATION" val="UEsDBBQAAgAIALe280qguF8VZQQAAAQ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cXNnCL6GQzo5CEz3KF4G1nyXUOWwfdeiHHtzHDjGF3OgMaxDbrdVPC5DYEYYajUyhldgh3RjNeXkMdZFqrQSjW0yb/6mHa72+XTa16+fxe9mmdxByY0XmCPc9etYF7SqbXbcvM4EKRbu/cCu7cfcHcKQ6gzH6FJzJZDwS0nWlXhIDn7fqe5ZtvG9XdqrL/Vxy+fvD3xf9QSwMEFAACAAgAt7bzSkPIPPmFBAAADBYAACcAAAB1bml2ZXJzYWwvZmxhc2hfcHVibGlzaGluZ19zZXR0aW5ncy54bWzlWF9z2jgQf+dTaHzTx2KSJmmSMWRIYiZM+XfguzRPGWELrIssuZYMpU/3ae6D9ZN0hYIDhSRy7pLpzA3DgKXd365Wu6uf5Z19TRiakUxSwevOXrXmIMJDEVE+rTt/BK33xw6SCvMIM8FJ3eHCQWeNipfmY0ZlPCJKgahEAMPlaarqTqxUeuq68/m8SmWa6VnBcgX4shqKxE0zIglXJHNThhfwoxYpkc49ggUAfBPB79UalQpCnkHqiihnBNEIPOdULwqzFsMydlwjNsbh3TQTOY8uBBMZyqbjuvPbcVN/VjIG6pImhOuYyAYM6mF1iqOIai8wG9FvBMWETmNwd6924KA5jVRcdz7U9jUOyLvbOEt0s3iscS4ERIGrewMJUTjCCptHY1GRr0quBsxQtOA4oWEAM0hHoO5cBrejTvvSv+31A390exV0O8aHEkqB/zkooRS0g45vJT8Y+iO/F/jD2/N2v6TGS6z43Wa7U1Ln2j8ftYOylnrNblmVwVW/Z6dz0e8Omr2bUq5d3Qz8Yafd+3Qb9PudoD140IJs3Egmz93MNg+yUuRZSIpk81ScJ2OOKYMK/ykFJVHQIxjOpiQQLQolMMFMEgf9lZLp7zlmVC10WUAruSMkbcqUhGqoU77uqCwnzgOcAQTHoA6Kgjo8Kerp4/HG0l1j/WFZO730ig4ziIUSb+z9Xu2wcP/k4Gn3H3HUgw6XYr7oiOmbe394VHi/f/RM9He56WGlcBhD14MNWfrmuetDK7GJ4Bt5pZ/RWLCoWBFJxiTq4YSsdfPRHeUtkNxz0AQqgMFamxnFzEFUwdrDQlnmY6moWp4arXVJBFhwvBHUHW3FIoxxJjfSvQi77thhw+cRuszwHI4kEw0z/Jj4gHAbsSsIPdPhJ5mNuJ9hWUISNRmzEe7i7I5kKBCCSavFrXIXtflEWLmTQKHaCF6TsaSK2IieUyvT1yJnEVqIHDF6R5ASCLzPE/gXE7R+JqNJJpLlKPAGhSSjkCozSuYkOrMxdAMmkhw0dW0wooyFLzn9hsZkIjLAJXgG+QPjVBr8aingFEv5AIpXPr4zJ3O7d+l/fqcXiKMZ5mFJcKhUkqTqVfDxAnGhVnoQjhDnkJ56UyIaLeds1lZ9+TZImuTMbPN/vRlr0K+4Ja9jpczGPOuBtdkYz5aFqItrCQ0lSGFLDCZMhNDnKc+JLWCIORKcLRAOgchIXdYzKnIJI6aADbR8uYdGH1G+fJrCmQQWs4hkVpC1vf0PB4dHH49PTqvu97//ef+k0j3FGzCszRmOd/Eo/35G61EWbq33cotbjNxacwf5tdb9mZ1bK25x9Gc0n2Dqz2g+wde3dFsiS3QjiLZSYff72z1b2yY0nquJ1m7eteSHvyLt6gMet+oDy2hYsZeh/6cVIATWql/Yme31baT6n2ykhobBDNbYi5ULcOJNTQeHM4/RBJhW9Gb96w0q9E1q5V+9o5hCe51aedEu/fLt5f8SMfNU3NJsXMsU1wWbl4d6JqGcJhBHzU+KG8fG4UHNc3dPVSqAtnmD26j8AFBLAwQUAAIACAC3tvNKlDB+ZrgCAABUCgAAIQAAAHVuaXZlcnNhbC9mbGFzaF9za2luX3NldHRpbmdzLnhtbJVWbW/aMBD+vl+B2HfSvdJJKVJLmVSJrdVa8d1JjsTCsSPboePfz+fYxIGEME6V8HPP4zvfnU1jtaN88WEyiVPBhHwFrSnPFSIem9DsbprUWgs+SwXXwPWMC1kSNl18/Gk/cWSZYyqxB3mtZktSaMPM7ecaiYvxbY42JEhFWRF+WItczBKS7nIpap6NplYcKpCM8p1h3vyYL1eDARhV+klD2clpdYt2naSSoBRgSt9XaKMqRhJgPtKN/VypaUNdPv2JbE8V1VZ2/wltSFaRHLpFvr1HG+Zzs3u3K3O0ywINf7WhfvmMNkhl5ACyu/njV7RBhajq6n9mpJIix4J2NZebeNQwQTJz/TCrG7RRAR4IA412wZXHnvUxILmv4b2P8bpKwV6wricPAjY9YbDQsoY48qvGpwrx/lxrcz9gsSVMGUIItaQXk/QLqZXfpou1vD/wTnkWkBzQMjaC1SUsm3wDYhdv+cvlg30qwvyOWJCghL0DgwxbsGX+NmU9YwZgy3xlNINnzg5n9FNPo/EtfiCumZerb7zAiVn6evmV92KkNV5cFYR2gOeUIoOFwnTeaAnYtTiyWJNSdJZTzMme5kRTwX8hLznYw6g4OnG4Seufq1hTzaBv3GyO5pEO+2XX49PY/Ca0Z2vWE22e8Lsp0ZqkRWl+k9R04nR3UxtkGvVL8JU0fJBPfCsCEcYe0pRE7kC+CcHUlQouNFydkmhu1hA9joIaxFF/kWO3SV/1eV0mIFemaRSUb0EXbIgFzQtm/vSGwjtkJ4oBbyPVhdmPE3ocywBwMwBEpsVxAppV4yprpimDPTDvDhB76KHTxcqM6dDE3es1bHU4cw45GcrgHrUz6Z6KdlbCfbqOHsHGpNWvaDzjc69JouzBOjffP8Jtyp1n2b9mOH1h9AZw09TZ2fjPK2hA/G/yH1BLAwQUAAIACAC3tvNKGQQLbVgEAAAdFQAAJgAAAHVuaXZlcnNhbC9odG1sX3B1Ymxpc2hpbmdfc2V0dGluZ3MueG1s3VjdTuM4FL7nKays5nIaygADKAUVCKKa/m2bXYYr5CZu48Wxs7bTTudqn2YfbJ9kj2sa6BSog4autEII4pzvOz8+5/g4wdm3jKEpkYoK3vDqtV0PER6LhPJJw/stuvp45CGlMU8wE5w0PC48dHa6E+TFiFGVDonWIKoQ0HB1kuuGl2qdn/j+bDarUZVL81awQgO/qsUi83NJFOGaSD9neA5/9DwnyntgcCCA30zwB9jpzg5CgWXqiKRgBNEELOfUOIXZtc6Y51upEY7vJ1IUPLkQTEgkJ6OG98tR0/wsZSzTJc0INyFRp7BolvUJThJqjMBsSL8TlBI6ScHa+u6+h2Y00WnD+7S7Z3hA3l/nWbBb37HhuRAQBK4fFGRE4wRrbB+tRk2+abVcsEvJnOOMxhG8QSYADe8yuhu2W5fhXbcXhcO766jTtjZUAEXh16gCKGpF7dBJvj8Ih2E3Cgd3561eRcRbtISdZqtdEXMTng9bUVVN3WanKqR/3eu6YS56nX6ze1vJtOvbfjhot7pf7qJerx21+o8oyMaVZAr81WwLICtFIWNSJlug0yIbcUwZFPgPKaiIhhbBsJyQSFxRKIExZop46I+cTH4tMKN6bsoCOsk9IXlT5STWA5PyDU/LgniPdJYQDIM6KAvq4Lisp89HK677VvujW89aGZQNpp8KLbZsfX33oDT/eP91818wNIAGl2M+b4vJ1q0/OCyt3zvcEP3nzAyw1jhOoevBhixsC/ynS0uxseAreWWe0UiwpPRoDCnOwJmmpJh5iGpwLi7fahMCfUUZJL/B1mtjrte8i1Ms1UoCl4E0PTg+DXmCLiWewRlj/bPLL4n3CXcRu4ZgMhNQIl3EQ4lVBUnUZMxFuIPlPZEoEoIpJ+eW2YhafCyczMmg9FwEb8hIUU1cRM+pk+obUbAEzUWBGL0nSAsE1hcZ/JcS9PSURWMpssUqw0ojxWhC0JSSGUnOXBTdgoqsAKTJdka01fBnQb+jERkLCbwETyF/YJ0qy1+rRJxjpR5J8dLGD/asbXUvw68fjIM4mWIeVySH2iNZrt+FH88RF3qJg3DEuID0NJuS0GTxzsW32tu3QdGsYHabf/ZmPKF+xy15Hy1VNmajBc5qUzxdFKIprgU1lCCFLbGc8CKGPk15QVwJY8yR4GyOcAyjiTJlPaWiULBiC9hSq7dbaPGI8sXTBK4MoFEmRDpR7tb3Pu0fHH4+Oj6p+f/89ffHV0EPQ1ufYaPOTm0XL07UG1AvztXOuLdrXJuxnZHPjLPO2B/nbWfg2tS9AfnK7L0B+coEvoa9EjIzjSBZS4Xnb2QP89f6QBP4Zvx5fpJaTHzbGaR6cD/nTpW98M9pHhmEvzsRQqicOoCb2m7PRar3xUVqYGeS/pN5xMkEOMMmtifDKcZoBrNTsrWOtIWa20r2v36PsLXxk7L/TXH/71vA/zYG9qn82rHyeaO8dq9+hNuB9dVPmqc7/wJQSwMEFAACAAgAt7bzStXMXCaVAQAAIAYAAB8AAAB1bml2ZXJzYWwvaHRtbF9za2luX3NldHRpbmdzLmpzjZTLTsMwEEX3fEVltqgqzwK7ihYJiQUS3SEWbjpNozoey3YDBfHvZNxCY2dC8Wzim5M7j8j+POrVS2Sid9v7DM9h/xTvgwakebuGk1hXHXpJunCqmMO0KEEVGkSCVD+f/spfe4IzFjqYzjbPZOsafgLpzUIq18QNY2EZzTFaxWhvjPbOJf6IOtt1te2oMebZ2nvU/Qy1B+37Gm0pAyOO78NqNpjAWIE9gC5kBpHpMKwucu94OaRochmWRurNI+bYn8lslVtc63lX/uXGgK1/+GoLDG6Gd5PIThXOP3go08STa4pu0lhwDnZ5ryYULKzkDFTDdxDWH2hk3G4ooavCFf6HHp1SNGkjc2hN6XpEEWO69mpNc0jR5jy8+y1xfkYREUpuwLasxhcUEYhmbf7xA43FnCbSQtsz/0UVynmh813qAQXLUbFk2zW9faOh/LGIjhAmR2jJnb6SEzUnOk707OF1SeZH7tPOOysFkQENB1ZsMT69SWj/QlMGV98OYB/0AsVJPQppV2CniKqu/zWt9ECyo69vUEsDBBQAAgAIALe280o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Le280qmQ2VXZwAAAGsAAAAcAAAAdW5pdmVyc2FsL2xvY2FsX3NldHRpbmdzLnhtbA3KMQ6DMAwAwJ1XWN5pExaoRGDr2KX0ARaxEJJjIxJV5ffNdsON8y8JfPnMu2lAf3MIrKvFXbeAn+XZDgi5kEYSUw6ohjBPzSi2kry5lBozHEIXnwunisIvSnVuZrFzvne9f+B9av5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t7bzSqtYCahECAAAfyAAACkAAAB1bml2ZXJzYWwvc2tpbl9jdXN0b21pemF0aW9uX3NldHRpbmdzLnhtbLVa627juhH+36cgXBygBYr4Il8LrwtZohNhHcnHUpLdFoXBWIwtRBJdifZuDvyjT3Me7DxJh5QUS47tSNmttQlWw5lvhnPjxRnGz16obWPOAu83wj0W2pRzL1zFoz8hNFwyn0WziMaUx/UD5cELXfbNCJ+YoAE15iR0SeRqYjQeNdBEflC/p/b1Pry1x+0W6rVxC/eRjjsajA0UfaBoMKa3mtqwfgSR4EZ0SUN+GnVYL4y+FTDCmEbcCF36faQUufNDxRlcR8T1gC8eddvi2Wda93pbPKjd7PQ6eN9SFUXpIq2jN/XGvtcb9NQmwo12p6Hsx/2W0lJQs9NpDrr7Zq/VUeBtMugCShsPuqjda7db+r6FWyCNVHWst7R9Txk0mypow/2Btp9Mxr1GAzWbTaWt7ztdZTJuIOBWAENV+sKBiq6Mle5eHavNvoIm2mQ8ae+xjrtaB/VbuNto7NvjsdJoHJx7mF3eXQdq6elk7nwH8GQITo6K3KqfSK7hchtFwOzQYOMTTlFIAvqptmLMbTWavUavOailmSmzOOPLDCpSEyKQBcooDzKsS1I2Li3Jl0Kejjz3U+1xyzkLr5Ys5GDeVciigPi10Z+TbEnnUkaS7WhURe6JLOlBXU9+yoqluiCD4bkktGTBhoQvU7ZiV49k+byK2DZ0S5m5ftnQyPfCZ+BuDHoavqjI92JucBoU7MN98ZQX20CHiqkwr4vFU0rSJ4/UzzQ25KeC3EHl+x45Et15scelqNoUzyXRDVnRYgD6qnguy4SgpRi1nnjeF+L0Owd2RRR86yK7T15oVFSSNMiLUmyz3VTNp03EVsLZRbn3A/0q5zPoN+FKWNgQTykhMUGhsFSUUrfJ+etHjOnrcS8ZBqAFgptvLilJQs7GC826nanm18XUurYWY+O6NtKSqkSiLP/S6va/Nzvdvw7rqVxJJPtWnU6LWEiCdRrlsExnbk0XAIinCxN/cWoj8buyqHXnTA0T10bpfyoDzOb4vjYSv8uI3s3n2HQW9tTQ8cKwF6blSL9MsYP12ugr26I12VHEGdp59Bvia4qgPXsRRbHvuXJAtGwv3NIS+nTrVjXMxRzbztzQHMMyayObRdHL3yQy2fI1JM+axMj1YvLoU1eqhRSR46K9gHa5I0Pwj6894GQB8cKrMtrn6oNhXi8cy5raC2zqGaU2wqGL9IgITdWB5qqN54AREVi5Pya+kNknEZDq+5VBbozrmyn8OMKQG2+19uGHf8CaGYaQzGhYQhASB88h62z7wZrrwoegEBG0IXH8jUVuIWnyoSuBbZiaBampOTl8R8Bk2BB4L1xC6tAlL4F3i21bvcaLsfUFchxq06ooZH2GkvxcUegrtqGGsF1CzFTvjWtVVIQow6xAshpcEpHv/gsiyyXICW/uPLaNgSI8DGUiqzG+qqzJxr/eQSANdXqm2hNgcLZ8W3k7CqZELixzJXRBG9KwLrLr1zvjn4uJakyxvoB0062HhSO7pFAakBcUMo6IuyPhkqJHuiRbqIQXGHM9V46JyEsT/rP1fkOEp/3nl7R1mTr+8ssHTCo0vBOWwUYZlME2ZcPf0y7cls7gg4aIXD9rRRkHfNgEW8OmOjesnxOi2Au2ftKlf0agXo2rGqx37fhxf5UP2//BGDtpwWMDOtrYY5WEMKzEYsmBxdOvJGiYE1A3S/o5NHxxJq0EYFophsnQD8Dcg+cKhtyDR6tBPOCxbTiw2Xqgj+L0UUJY1moStdPxFmdEn8KR/LVUH+kTg/2ST8ku2cjA2iXDXybKua1SYWlxDGcKhpuAuUqSClB9LxBnqHKwd7c4c0WyGhTm88C2viur2/ee5YoAft4G9O0+7CligaT6JM7yOlmU/vGDhiRTnCd6Z9U2EK8FWjpWufr8oYjZWJ1rNwtNNTUsThSinv3yclAdwidTx15M1bFAgDIJCF+uYRV+Eue88ljJiUDHExXw0snblETL9R///b08zJE9CRWl1L9XxYHiF10Tv+L9y2Scxv8ugeOo46KofCkpmB6oMlFrC4eWMhXvGJCfP+XEQpJVKWCBuOEqpRoqII2i6jiqdnMLRWLLmmDbCLaCFUFu1fln6Htyq18b3ZLoGfqmw5hfFUg6XqQmr2zD4YS75X7ZEBzEf3ghEpN3jNlC1XV59IcS9b3lc7L6unB+SW/5kM9WVfC0G9WE5nwESV2PV8eUa1vWtKAjJO+HfrA7udS9Eg73KT6BFs4L1zMhj5g/Exdbb29ygUHcw0Eaj3gkTvTZW54jXrNvaexGT8SPgS1POmadgQ0zsVdMIYu0Y+65qB03x5oSjvnumQ+rgpbMJsdepB9LadpY3vvm7X6lvTEcDlnpUM7yA/GY36Tf+Rv+HPGY3xYrigWnujdCxyN5yewubkyiPL1M5ICHhrJHpTzZW5FHWDAVd7JxzqSUUOQMmEtHcmF0vICmxSxoeYPrZywehq97l1sh8/gipx2L7xwKA4fkrV/O3iH3uE/Pp7acBxRgPvryvVr+J18dHPsioSL+sqGfanAIIcu1aPNxDaUYn2pSbfK9zDnBTdbNRDPLiQprLksGspnLXl5JLhQtvJqRLKn0y0LD+hs/DeuXAjRMYc/HL9wGjzTCkAIetLg0iEVinn2dXYPdy93okdyZ0TwAXwN2COejrBByhEJeyS3Va1Ylb3kG2Fhyz6c76mdMOUrOPZc9MIyhPC5nt8qn9Inn8zulnCyDXHUfV0Ha6g65mMcsDpwVk+exk3LJSLWq4+QxlpM/0a2ypecwoROLUdalRb7nrUoIhcw9oQt4z3l/WM+vstCk3ny5ekwDUcA7+zcG/wNQSwMEFAACAAgAuLbzSgrKPODnPwAAJXYAABcAAAB1bml2ZXJzYWwvdW5pdmVyc2FsLnBuZ+29B1RTWfgvCqGIIAKK0osyKioKSJOWoCjoKMVBBUUBQYq0oJEakhALRSk6Kh0ig4KM0kQINYmCBocSEKQFEqQFhBBDSYAQcoMzKjpx/q733n3rrnV1LWFxyt5f+X1tn2+fE2NrbSkuKi/Kx8cnfvjQgd/4+ASF+PgAMSLC3CO1jreo3F/8kN8s9/MVNCuOcf8Q9NxntY+PrzhBbPEc90q+1QGHTkH4+NbWLv/nx4MfnefjC6w8fGDf8RAnap9zoannKdAScKsyn0TEg23h631jt41API4avslxXXQE/JK647nkzQOHDmnL/+GyedNJnz8cYn/xMrd9dl1AS/ca6PeO/cXlcCdj7GNSRkGpRx8zc5aSGko9n8ue0NPx6dArNC0pZMIKT0lQUwtRi0PbqlQ4c/iqTicodZIVBVrMAuu5RPALy674cb8IOUHPJidgsOwwdY6UhCj/NdU1Wjg+gRU/nhDNZjjzgTKi1UsL4wDki7wE565AzgsjTLzmyss0/FQvRcyFjSKWKAhBAODrebg/9D1UpyKiqv3MBp5dHjgPPar91Sxo8PJZ+Ey2yuGr+onC88PVbGdrfL2264oxkBCFaJP+LAgohnq18SsStXA4P3lJ0SfhiWbhM3UUECe0ZN9JeHqGC3hacLx87+4V8/ibqRdNeRxT7//l8vi2TSy8+opxOnWKDql/YCI4zKoxJhrLpr6Nt8b7mM7Owug3nasfN3ViGKWP2wfXZeGigDNZfbnA2byaQk04fLS4wnmxa/JN4E1YDFfUyn2EcCVKF7lCPnQxbJtNqT30Cwt6sg6/SM/VkFk1fRQgs6JqxGCJ9doGfkkGBF2apxS+EaEZay1rTcZHa7A0480T+HQaufpxbY85El1D9auayxTeQqfNzV9dJRGpWFd5BDubJS5EoscH91IdhQWZ4kLNxVifva9DxHcnrhBPbwHy5X7khTuKSDPdAfSlDzZ+QzbdZDv0Br2YiKG7fpk+KUcapaM95s7SwjodPQQP3MmIY9aPGwffyUDi6jFUR0ovq6od3tNMzbylpICP/KyR/jfCzRtFD5grNkGq76fv+3A7IXxo0lP7iiLoJodASz53SxOo3OA+iNUeyEw4mN1dkFQi5ZohsulS4n5ju6yz22pvuhFjYBeYgWG2PbaqSxwCZ5FA7soNWeL+5oQ3jN/0q4NQgtxqjlzbmiQqBGQUJ9S4W5jp9tEQHBZ5Zlr2HiFFCIxgEWkWY9n62mqqiQkBm5QTqKVWQYqFDsCEYI00YgxnRJ2DoSouPDSSFq1m9dFIVdQu60l7IBNKms408C1jEf3VnNrywAYVM6tx0xWjKzBV5Cdw8zqATpr3Cps2lh/2bd/DFx25WzlBeHvqoFemgMuigQI1ROPq1ZAJZ86sM1lExpUdNGSq3EAdgtQRXGu6UCEaSHTc4nbia1gfU+yppnQ0O75TKg5uEhzJR707E6Lx/vdCY+WbbCBF893D/UivV9kXCC1blhRKBJ8eJrwCyQ+F1xwb9HowXTzHEZGa2iXQfd4yw7VGv+UCev0ma5NgxasOwZUZmbaqtVFr8qYCX5YNzrsR5c7XEQZCmVRwNSOcdEHrUvOgH5EIzDJeigd9xrlZ4TIagmaAS6BUpuI7wm1Ob4VX6iBd/0C0h4bCSLXl88uX9ZQTPPLPaspzqlOciRGeLUWa0slEa4Wt6etEn4EzQhjdnmSvmUFKhQ2L9OutLAvavvFTS79nmcWm4g+FTThzJbM4Zir0NJQgjBEX6mHZHhBQJjZGgpyDY1/gCW7sxXj3AUNIWm4vwZV8FDl3ythnS6YOILor6Bo/PbVnAY91Qwx4+kXfLlFtlAz4bXIeVqqh+QXOSfpFDuoBE6+gUqLPxKGRgqGeC4tg3fZjESLrL/0K12fTpx12WxBzxw8K7IXFOwDJmFsccrwu09czzDZHR6inMxP1QnL8qDlyLG6iB+2QPo5z3sMFv5Hlh0HsxTM9KYBWVcqzBd/6XO61RkM1oq7tNflnn6Qxd0RzMe2QIy4/4h2mLp1M6i2qkTvXvK7eD4/VmUnG9G0ii0qxjLinGU2Du4VXOqeA1QL2q4Uu5ZixANnnYrVULeZKXsejDrqlgLdF31e9evWMQcdrqPTRtEnzLDNaUKKIkCsolykZnQKgYApxW8yRirsShPfmEtBZZsZ/KjeM5K6v49B8RkpeZ2L0Nl25PhYNw/QNYrLMfKHv1cF/yJYI9UBF6uB4+BDhEgKy9YiJMmtDQ10j8sjifuhambUr3fKodsA9W1Wawi27ajWRaDn+1l8o+LnhGv5L3Q5bE8FgE9mGV1gbLuWvntd/JEtBim8o+uKEZfV1VyumdHSnrFWg9TDBA2T5BtKD6NBJHVtUr3XLMvM3QOvUjLmU17Pkeg2kk/2NOX0kO1Xzq+EkLig2m3jRCm+hXrRM37xwatulleSUX0Me5NpBWI+NSPJkiK5Nm9RSOAgWO4IGS0UHTm9FhqKuMNjvqLkbuQ6KUEUzzAGfikZ4drWUZIyNX3CmzZRyeV56hSktNF7qgxu9eLaVsrc/KXm7ZFMYZkTEdIBsSFSz/AvSbuIheUDy1vN9gkKtx/GX2qASz4hxOdUwLIK1Xbi4KXwJRjQ83in7HNUsGu0u4Wes3JAmP5IrcZTccYslRfQHub+7C1VMH5wj5oitXhmDFJeDB183dXPVAfX+OfIkPdhXUWEle5KiizQR2kmE1DUA0ZThqEcL1CGsCGBjwo3SDqEuqtJ72UnPY8zzV4ZPFx/ha4D9yKbmP7p6NKs6xwH4leHPTmA/8l4UAD7GfqPzdehW3KMqLSmavP3ro1pFx7h3xCmHHM56cOvrOG2mrip9S2TP19f7tkfYumSvctqsLnX+6/xBUlRE6Jcr3yQMCnqq0l2jyCSRXwXlvk4BlBemkrDV0/nC36YYvoQIWzP1zdKuXw/f9Yg/C2chUS0YAF19320yeSV3uPblW1S/pejTLdds99d/zfSyJA59S5G+NzcdaBXQlLr7LdMiQtcA6/Z9ncQg47hJhu8M7ojglm+Z3s+fFXHgG2G6ZHO1pmD6Yd2+GNWvs5X/JP2A7ebPpLfrfnghpjmBYdbQqE6hw/cyNDfY8m+IhuxLXz/Qq3XJSYargMj+WJcS6yaQiaIBPu5vOonaH+4Vhrsze3wKx64cNxM63r+Le5N5uloYoZtLqZlBqtP5RGwG6BdFMfyVv2/pEYZ/uKridf3j1S5CA4qt0Mzl0StbZzaXhFNBQEUQPuHT6PdlfuPfYIusEJ3JLLkO4I74hTUzKYE2j/53USokpYVMH0WTAsAO21yAKXZ8P3LzthmSgPs88fCo0qdp+YUL3M3UbXNjSnJ3FJ3nilweNma6QlbgMe2nxxyezhft4k4nv2HvDIuscDqMFXHzJkjri+huyO7VtbtvIeamecJMKPFJhO39+pgqg4fF1WPRX4aK4qo00TfP94iQt/1HmI9+gZNvI/eeoPWetBMur7k86wfxa7m61K00i6LzR9wdd9hWLTMbcXslJOQe9b3ognLJO3L8voFZUPbzuLOHwpAOpGjBz/7fWHh3q23IWu41PRtGTT3FuHxayK4k/1Hfn/8MwRXG0DUS9L4Gwnh1jds7h09oL11z5o+sD4o77gNKd7ZA4XvszKJdVuDnfjSyJ/9GjT3/hvID3NEPWo/WrPpryuKXL5OsoKDmZPJ21QNaKwBvW2dGPfmS9DhC9MwfgE+KClVboYgkL3WTKNFHZlTRGaedjdKSm2VXWJK66/2gx640rvB3H+Oi6/b6MBryafVKKR3Rlc40Fzp+P0gorHCDh6iIVOwKe5DWtq06Uczk8pb0aFl3q2uYZqdIK8wXt0VelJAFWBZ/TaeojtA1EQvh/0F84BXC6V8nfp3CNZtHZ5Ekn+spgP2CKzk7uKbd/8REjegj3JYdqtLql/bTTG0TDVYIJyAm8gXkUYRoe4EZrfTFUf5NV1ZytlnYG72D4cQ1mnUbJEWlDbOYyuoNCiuEU37A/J0h16q87e8zT5/LiZB8Xv+VtZQ6boAWAnYExHCBdyO9BSpxdzhuhXBWqj1f68fULvz/q9ppjkjPzFAPZt16mwllk5Ai6Ny7KBpmkIOCTlaw/HsWdv7JW6k3FjZqDteJVs+8OVKVmxnmzaxXS6iWEjyv2rJkABBw3iH5ieRRi7abjVNLEec+zZyofX+420LICT4/fFZ3PgG0NNeq6iK/9kBE/xGhMAJ62URtVwqJn9pcufPDwE3Nyczwqdfdp/hZHqJ1hEz4wligTP1j47zPvM+7vwkMPG75z52PfPsfxOP2P9xxqwSgDJtpLeDeeAVZjo3Q5FoxPuVfwowI8jTdEMIt42geQorysyrs0Eb9D6XUFXr1XhHyqt7mcd67ncTlgthjBrAwnNc0wqtGRD7c7zsg7wp6bMd8i7cUfmW5ercS3wTRKfxXZKGfPU/IuxDzrfPtVVCCkgZLN5nzzpvXfKBfKw1Ph4ChvOwvoNniRVlSnln43f6HXNpFFQbmp3dOaku+O9Bbi7PcuBsSC4bt5AkQNCnWN5DzRzf8fV5uJOjXD4o6q7llEkv2KFoFdVny+b5rQvSOSJE14fm5vLlysCH+xrmnMX/silqWmS4D77HlQC3KObf5TDTayGRpbjD43D5fRwfbtjxeEDJr2uh+FqrURh9cy7lojr3tsQQcr4O8gqBVjGU5WHBaaz/FvlG4nDZt4SBZsmmgbX31hndlVkxeSO4vc7w9O3kWftcltpmcW6F81kB+SrYCNBM46hFJPcSp8A+RZW3cd521sTcewdPDES8YlxVvaz1uWWvc00j2rPEayG4FDo9EaIdhaRWu5OmdFvO0ElDNeCX4+SzckqcXDKjRdzMmKFqF6HZT5E+hfAoG2RztPixlJyOUHDRIFdZu2IRZu0sHDToCIpHQ95mBjPbzDQ2ivLyGb0WrIdMnQXi2XWEqI/tYvOpmhbnbnWFeZCJa6cw4VQL/fsOmfdCEa7c7/TMMvuOYUlHuOyWzKdoHOfIlgKkc5JG+d6BUDqwpWJB/PtAr5aF5PIlaqiOfaPqC2JvK08L1HdOHnQNjj+LFp8LSOrckEhLWVROeRJhvMJyJEQl1vhLS7BPu/WJ74M2UdZjEPN7eNfGCXFnNPdkU7GU3RYKMwYLxcA6SaWgU5X9DlpDh3Fl5ceCMliQY8aH0KG8H+Pf9RzAnVOX73FS2lM/cjpaTZKXSQprmN2TVn7kKj8O7jUQWuu/g7V7dT0dS/YfXiV8kWK7OHDykKGraY8y2VNr8JFpOsDXWOWykDtOSldEUEF/peyGNp4U4evs2008T5ETrni0+9JcPQXUq05rInZfxS0qsGyzxuiV8nIxb9xHEb8+3eB7vzcVs6KDy9NTXI4cSmfSWmYXWsanWvWRmtmBSgb0uM8qJUN8knu2h3aD64kryiYACtHPv/vtPZ4rLOxg8BVLw9vyTsVCa8Qkg6Fet1GFH9g2o3ISYcGJ1LUKXXlzzkHQl4HHpk3Jn3pG2635vDxAfzaxvjJDdkrB9Ui2bmlSwL3aCBo3TLnmX7kwfE53feE1kqzVMbD9UrQ4yST5ZtotXVC26lzOSXqgj32lnjvQ6qUk/doUSUhPlceCMW6S5iafgjiiAHMqk6EkEz4itQTTyDfZpvaYsJux6t6rGEfHy14PJF32C50HS9Qcc+n0qeMdSjU59X+gRbe+awnPxKfyt5QXvxlusNrgJPy/FrIUtXLVRdmBE84xzLt0d54iOVQ/HZilG66JIbYj8rYstxFXhU7inAN6o81Mqqyk1bxtHcQPOW+mtQCUXcmx0CLROD7P27aI86+kIZYKXlnGpCilHsGWO6U7Yy+IDd9at7TN+Jw++0xWsGeWDyTg3Fkb+i7dW/R+OOTTAe3tmFiDteh5CXIW6bnz+EMuoca/dJqGBkObpcIrCWUXUXcqV7/pT5d/OSV83NzhRPdQK0vXZRPqt36f7O0IkGnWd1v0zyn9vSNyyPDajA+xemqNMAuLkxCh/Tuf7onl6E/Sby08ugAZeXWFZvOnUvQIbLeAkVecNZJ2SA4a6zJO38nSqw8RVjia6V2pyFPqVwuKkIs+8H7fVkirRC9/liPweMLpOn+x/fnUV1FOsjkXv/BA4igFIiZ7xfkDaJnHG+neefmq454afqV11IYzsKDLQzL6HHcCI0HvW9tn1/56Fw9iEObSJK4FfH+bpn/zz6A5tmAPT1ZrS0agT1e9cqhGcFkspa2fKQw/Rice0LbQLRVsLIYUHeYbpArkPcyFCa/Va6U5zos6amLmB3f7xIb4ncc+0se2w9a5kxnXACW/Hd3NoVhdP/+TddPgh23QGwyon4/LhL60WBqj8rJwRldT5W6AEM9XU2SPhSpWt7x56bD8zoEd6A+Gp0t7fBotfwfIu1T4X0bKGQXGYbn5tP87v4Jt7Z14LJPVG6YWZzqTyRtDDVyPyhXo5ZPJ78VXZyEkY1Ix1eiAHfrEQ6RN+UKS4sKCzK2mXSS5PsW+UT/XBvHIzUIzNW0haukGJtYAPUflbr+Ebo2S50I1exCSocQmgtLXzZH26VKosfUNXJ87iqhKtD9tuX23a3zK60FsDGKA7GJRd3OnM8oeP3lnVHHyZp8k0d1p0XTqpajHC1CNRMO9cYkfwj5ayWPKN1/m101QZbHkd+fixGDadKwI2+z1Pa3V3vOkHdNQtjgJ2gMeqhilEgbVN1sliAFfQIFAgaUEaKSUVBQztT/TYE1td4OhkybM6SVS4rUclZuWxjliFJlgYlgWqhyeLCQzcWVUQ2IYjDSqCq7qYYf6G9aOwOHRZOG8Q5s87jC8dqA17pK2SkakClogWDp2h8kMMxNP9QYCoZKSkzuqBULVo2T4mS5FirmIZgvI7zQzhHTF1zZMe47KMl5jxLfgp7acggwXEKD35WMCEn1gNkVCkWqYgDvVlpaOsi2j5UsccnSmPeUfuZflOPQNE5dSg3rS8OnqVVW3qMpmDLGYn82stMK6a8x/Q/XAkSojlYXHg0MB4OO/qaa+zwrmGNlHFSh+4bjuLJKHSQKZQ+UPbcObZjAq2uY6shefm9KckXY29s3A+rqiNsPY8A1e59c3iPk/Ty7XPvX7nprZ/IFDoVXWVub0xoJx5vKOQ61+IJ5C4ABd51TpgHaYO+NInOVIoCnji3d3OqrOBTMQwz9DOBMv4ZuUCooDWtLuts24NdXcXkk8U1UHn3RSKUa3JltFScXNvwDvLaeMZBYj3R69murl3c74jLV1gUiFuNFfoqMI7r3aKv3z50OObeSzqxBURscSwXUzx1YnhGWWzHbx9slfEbmekuUpesLebSXAbrgH7R1+fLif5Bbl5997Z2d7gCka+TGcI1TGkmafX9M3KqijtlG2bhuYO4qPDw41w68AS5edNp/JFuNl7FwdSvWHTFRFnSj7vQi7UcbUj6DjSzlMsPawNd+Oe04BFlFRBHVE+PAPNO+vfC955bhy/I2B0vTA3sXT0CxrMF8ntHdUC8BvIVjfSknlO435alHDpEWD+doQ2RHXJ+Q6061cS95arcyRvr0tx5ByerJ3Jfv4hfbl85l3b2z7WK0ZzT3c+4q2VglaXEGtu+XyaNzofvU3tcuSe9jnOO4Xu9NIyyeWWz/m81dbubTWRL/oIp/ed5NNHVzbTTuj4/ZO8DdW7dCvjpNDxfnnetT1OT34NIQ+ww/Yx79q+9PR66GPAjoA43rV9v7x4JOU4/4ZHJ3gv6ZzOj6k5wb+h3IL3kk5AnHAt5M8I0Xbe1b9ZfkcdiXv6TDZvhJRbXL04Rgmnv5QJJoA4i33Bi5yNmIFSzOJUgz0sD7U0k1uIkfDjdwobe4iesFnU8BtCDHrmhvf1jBu7oyyTpHhpS9Zv3Z9P/l6mgM+9M4DhCR1LGwoNU3t9YC8h6MB44UrTtQnAhdE0+Rm8CmJxVDvsQ/9zhQTQVL1aFSUTWjD+8KCs9LiVz9TQHRvMS3ybDYj9qiyBal+dE9RdoLSjLIAnhG7Mbj1bpSDurBtItde906oInG23O0v8s+xDqTmybIyQitaRGZCto8cUemaGjhRoE04pav+mwml+BVJOGExWm2uNtjwU8N4eyMGk1sEtIFiajz/WNSMIa92HutGwmheqjvvaWndTFFNIBteByj61V2RN4y10sMSxwVbZV9jsc3H4QXJ3/aQjEL6RkJJgRS5oAW5seJZAmZkNiT8DYoKUGyj+zggNNLiSdUZdcvxZYajRFeUEyqGQRQNMbuDr2dy2UTdQdndz4RxT91oMgqIdzbFWSWC/ptzEE6XmQzScnMMP1oL83g+S/e5L8h8IS8Y0uwWmEgtDlroK1xhYXzwVmMLTUo/7/TbCMM4pQO1JVbQK1Y3sDrG4KjPurqMMSqB5XRrEtrqM3J1y0EdkstYTb6BeTlPaZ3xH3NKK4SaZ4oHG+5VBDdsZxf6+amnjiqZg8/iuyazOkCfdcX51YXQlgpx46IS9sPR8yKTbhHlVjW+Rm4pbyiNL1klkOAwff0zjzj4zk+DqxDWbcs4dxjSvsRqo2GNbjxZ6ds6KdboHuvOoz+94YKYBult/DsK6l3VAWBqydSdoN0+PUnHMsIzGsghl7sIWIv0sc3LFabq6Xpb5bqxW1TK1TnqIPkM7zFRJCozamfrO60AJPYFTFufrm5uxS0tpH9iZXGx7X+khIfBpRQLC8mpvfKPndLo44zJRLmhIPdx4FuHcpHO8PoVP7kEd/OW0x/07gdEUMJmocs4CaoPsciJpqnoKTUBJY3BuLjI166F+Ry+TK/r4Me3T4zQ7nvjs6KkbUmf0jhM7TdDiU8/o/io3/WhiQjkEOUJr/Ac02L6+dSH9BrBm1f4qBPXZom+7BOwFrvfZ3Jj4VE9nMS0yvNjZ8Dcs+LzJ+F0d+bWwv2ovMw4Ib6cevRpiJRVR99TQZ9NSBrFxpAZGDTV/7WZwO73jF1DofVMnucZGqn1Vc7Gqa7PzPfx1Xg7uT90tNSzDGrBZFZykoqqAHWM1EqREh6BD2RVNedN0E+rR6xf6tfqwivfiPfTlR9xo7lgb9SJwH7ekvHDoTYepPCPIGwHcSDAQ3/50Y0XNmPaNytISoT3qyf6U9u71FWeqOHjG477JYjmFGn9w4DxPWPZ6r79EZhvpu2YwAdGU6NsLY+KLPZHQ8zlmUHMMw4kvFBXBKJ1tlI6edVWgXp43D0yFsnC6tl40Gy1Y2v6OPBgLNzMSeQqf/lyrr/DJPCZFXGrjUcu5adkhRg6hM3J7dz3hrfvpO9Wo/VWFfkrx1E5d6b0zq4WZgeE7x8V4Juu/tl2MZ9crjB7MTrIjT7MnqMdnvLRKxmKHe8am1bLMrKEJwuXisj0Kq16NN7VSqwm43qNIh20W+Gx+MG0SWxjUykdxVO+xkavfPk31iUVZeWrUDdLPHEtIT0Vlzx67Ex5H7+2O9awFwVj7fLcxcmE0+IRdpPZ8iH4HfTrIYh/mnqqzp0mwiTIrg6lTLwdogxnq26nStt/SWTuVc70iv4Lt7WmkGFZVZ3jG2S3tu879NSU20jh1tPoxgkWa6U1gFHDajk05YDMOa7FDaqpXOxFVR1gj0xaB3Rqe0xmsdcT4VzqWVCbssrNuf1skhDwRecFq2m59DqfJ7+W0hZsS94o0Ep82GS41zjWYLLPqzDWiruwx4KvxC+gkA/30ySNVR/X7i2vGHNfkEAxqsLjLHbVZrMMTj92FLUOP5qgtcZEgfmH3hQV5whaeDwHihN2aCKG+PUvrCqtqCnHriER0XPqp2wnDkEwjeeV3+O0qq0IL2NihILWIZAx76HcCIo/Cu2h4mHoj34RgaI4Mhz6fWS+aWOBnYtNsEd3N3zrH0J+nEgUSSVjHbqdIlSgg/8BJBiSGzTP3cPjjXFEcN5vUrW1LG9h1ApUOR7yPZsMy0eKqm6VHYVaGwxwgK2B83CIuB3UjYJxlUongqQxuVHySC9hRlME7R/HNzaf/esJMyOI7zx9atz4P4yZQxDzeuWFQj3zhcaHjLs8APyf/OfmPTH6UmBqlAg+RIWOOmwmV2SPNsRyew0iK+hbSp2+c6Lf9mB331myPG47j+7r3oUWVm2IuP1bezx8D/ELgqzUiQrrXuBzsR8ZlzMVJy27/YlaHBPbzi2eJPlp+RO9y4KuH+WuvAwzjytmFHYe5zJlu6GIaT1IFFGokZbdr/fZFdp0Rti6mVpn2fwBMuUWDCF+s8Ion/y1t5g7clN0le8OoeDzsl6xvn2OHDN+z1+8ZCenmEpd7XLVZ6vOTKar1+ssTStDPVGpWf3gxOdvpDHpoUBTLrSFe7ZCkRO61nHHSWU7lL2ePHfQIRdR/nrpBbu69PbYSOvvW3qBjMqSCOz6ee8e1vQax6T7XuYLYtFet60lJr4qAd17iV70i15afppmp824hmduybgvx1tGveydKxf+zeWLaOzc0HjX4VQvLkf9sJXHefOyp+OtfviLAlvifTRS6hUGplDlDOA9WNtf/72EFFyTO1YlYFQ1Gg1bZO4W6U44IcSE8cOZvMZ9RuPZZzH0gJ0UoPvPvwdzXhA/vdO6uYfT4VKout3eEHBEa6JWkRJOm87kstsTlyKQMJ82rmSm9/ZS5/atVI1/yU6tGNcjlM5nua0Y/XuRSAKihOH6jRm4kOqPTf3F5ws/xRfNOweNso39EYOYu0KO0fDr5sRnNsPnfmeNIKn/C4wjRFc/sHwl/aXEJslzmfuQ7pW2FB26Qi8HvPHEnB1EeJjn1mHIWp4PJdM6R8GFGYlei36MI0V7s95yKDJA9ZkNTDh263VcrAVrMoeVmhv0JvUMwmW7cjZneie6u2bSTO0D6Q97VsJrSAUFAa7ml+oeZNhssPWPTPmI/wQ/UkeD3EsG92xBdgF/ub7Djve48UyZN34j0XVp+5m2Qr8yJF+Y8v7oqGJTgnv0cbH4lxMdsUUP5Jm25rPTPmAPvNhAXuqRQ4b/IeinjHN4GwVdWOF3bqIldvEQ7UlLNtWYkb984E7TP8IiqAmdsgT7tNZV9IWErUGEpaCN3cJpCC4ategU5l4qBqXpuOUr+U5IYXRhSMObGrWi9/h41whZ38LnKiuYr4p4WotDwZY5vf+44pR5BnEE3jCx0t9C4GSzGVvXqtRDMmNF8upRDXecdG2CozLqZ6rgs9NpEe+SuE/eZlf1UAY+NybvrVz6kArtBmmxVmXqeqkMwkT0H6tES59U/cCvuGYxJAxcqE18iBtwxmy8ePdj0z90sLm9moeSI8kLcDIxFp1WTzRY5vcRVjLgFlTCWme4SJMusUdYLawlcnYVWXibh+H3mAo8lFzVxK5KBqsUQsVAxi4AWmxAT6kHLaGwQHVqqixMb3LmkQMjgKIfGdRzj3zCHXSHljV+kHKsLvOiGTZeSNJi5aQFaSjMQ9AXJqeYy8I9g4RTsdCaAjuEs1l1R7AZdtkGa63An0K3jUDBDkNhqi3EuxESEHhBfSH6xlLcKsn7hA1R+w/coq/BF6ELiFa8FYorQRR2cQ4H42qcxBLTIkCPfJXIOJz6QmKAVO3wpcb/w+tC2562dnqZcA8zCvdfksxBeub7iFf7JrjtFmdK3HokdX2kMyT7Cy31X93kj/YtR8yoH/23UK+T7/8ao7/cd+6dnjOcTtgK5D+WiH4XHa30z+Au7/7b9n+z+ZPf/Abu4M1XT7x8XTi69L1zyZq5CfFhVRV7IJ/ewpzQ5T8F6LvfLkXNn48ljc33xZHpFIU+/r+gjjJnOoE0oQyeK+7ITgO8dxWUd8pBzSgnkWTdnnhTj5ZE24QPr5Z/f079yRXmfvY8qvPM6QB5xYUWCKiyu6CPYuK5lr6hE2bmP5xWq+WTlVhaSAU+kWiT9szddTleifOxtXSnxrvvcTCfSVh3HzUWvbkNkAyyEvoj0Be6Q+ofmYAyEAu3Tk5T21VTnKltrpbJdrgpbmCNpcGaVMXn8yXNP4LScQXJvv/jWv+lQ0jJa2Vbr4OmGQOEs1ItqTgFIQFVJrR1f51Zc/6Vrtpyf5FCuk/jms0gbNDSzPFY8ADNabm7mXqVvHjEGU6uGuWS/LrpJC9yNeV8w+YnbnX9fww1hxFWCgByxPV91Jy/3cy7PoB/GX37vcg9cdvvnXrECz08nlwdQ+ya5/Oc4Ms6J75epziNDb52o/4ix/+Sav2/5mDZ9JZ1s4c/Hi1rFcPkP2hi1hz73ggeYCvxz8l9aefTluO8MQPU21mlzIcP7UxM42vUHKfXfklGmYvHrZ5yPy326aVk+KxFuIf75uEu2DF/M4uy60C/bkco3/CClATvHnrG1fnvxuSeR8EXk1wAW3/RTfzquUMN3aKgwqf5xTc8/nba4fNkfozTC8XAuNer2us8QCfsiclXplWbwN8D+Pt41KmS2GVFzwIn6NvNTW8TLH6S091cjP1Ds3RVbwb6o4puGX/nPx3EWmnzr5se3THkXMv4F1P+B0v6Tby6wzj249rlNNPOLyEWEYr9pv18B8Fv1zpq37aGlnv/Q46j9g5Sif7cmSqht+Szy2R8EeMSBpbCY6p7Hn/qye2/8IKX/H5vikWsADgPMKUuDg1gTJVVe+oMUOjmTJsEths424CGwfgGVvQvhqLm6bUH0vhKVBFNGlwLRr5NT6swqPRuOL7MoI5ZIJJ1mdFXcZ4bP2tJEE4OPnf/WDSG37EcGSMeFszKswsBXUdkdpk0BghLzJlGZNM2lAc3lkfuCMvRFvFDg81WmrIA89+sAD7HkPV+wXLTvo8v7LQuXNaKnQPf60+04W01lvv6sACr7Q/dxPBYyZHpm0qffLaXLwmQj8TUlXX9sfjqkOaRARD2nCbqoYR4bPsnQq6s0ZJ2TDwmnGJO7Ye/EnMvTdmn1+VdNPJRf2JJpqV70XCxCd8noQnXlY+NPevn9o/Xk2br07PXMVnr1x4U4fHZKPM2rLDtrqZCzUFiVY5TDwXPwhD9OEVJWtXkYyNOXN2tiHCkK5LlXfWHzG6+nb7pFkCGgmqBPOoXFUQvtuZOZmh0Ev+HGyPBmB1BHmj6nOIHeWxznkCMu5EoeMJz2pHNYgKgtqXMP0Zt4BaGP9ITZIH2fEm1Vl0BpQ15/Zsc0j+h7SihCuWn9VEXfGsm11wGtyWimZPQI0FPlQAkQpqGM0u/xqyUvcTBoibqlOnuSj2qZHizzocL8FvQ26a5+of7Edd4s17ov1hP/z1z9tld7IgFUq1WQX4Dy7LlQ4gOKUZvfK0dh17uYDAxCXdpLgemQ4/eeWUEONq/LtFXdHwdzrmFqOzxtpXUnfmsIVz9Cwuc6wK9WXjxQlyW3RlFUqAcqVHf0qsgqLtnaU2RSsIu8aPobLWYkQA31LOAv+BlXuSycsCbfm7nxB/QVEezIp7Fan1lK3hIHV99TlWeHs3AzdoKXwuD6C3T9K8nuAerS9ehtQ5eXwgsRGijmlnr0nmfMbV4KH0SEGH22WqkcGFM6mv2afdMPb69w9MwfFSqwtd+6UmHxf6wFb1E/Xew1MP0qorXcok2xKQT+8lL3A8s20pKxQl/y4VvOrRGUxitd/iSf+31Jc6HhL5+29lKm6CZ0xfm3k/bE45bmKH6zJ2njlg6SoAQ8EYUHDvl4M8HPjmGHwvYjxbmBaHtWmabF0S+B6KN7TxQR2t1dHVZgSb5kXrfFezNPWJipB2RuhcZYsH8nckPMB4BqHNZavnDyffOnYHj+k6+YAq6Nal5VQ3kSFWZfVC220m10rnB9JYJHN5z/bqj97uj/U6jlyeEPhNoLi4FvQgLtgz/hc8uPhtojq0th2q5fQi3+R0PtYOGdV4+rKj+F2l1yPxpqf31EvSm1/tts7H8OtfKIDF2nvrcZn0Lt6x8Ntb/t93OOTeapxf8MYDwt6kdCLU9n8SOh9pXztjj74MDPoXbPj4bau7ZEGbWtn0Ue+KOhlqdL/5FQ+/BaD0ZW+0uodftBgD+gdx4efHu271OoTfzRrHfXlnbGy+gvWa/Sj2a9/weYYnYWzpg835xBC+zoz4W/zw1q/WWBdFI8PkMsjHBKYrbAJVTmq45pt34HtQ9dbgkX1ujh1/jizBYLxIQaN2q531oZKeL1AMu5h+41BS+RJpGujtgIGN74n9Lt38a5t0PkY2hP2XX/nLT8E6LZYjyeVvnv+BMfBOCw+g0w9Li+VaC5fTrCjdzD14UHgo3heAom7OpRJjccvnwgEzMcd+vLpoxznwvumczC5Q162WtWVq2fC+4ve/IOUZRW4ZGfGL6w4v7sf5fzZlXZywU5ZEVT1L0v5z8X7DzL+ZZJ7qiPcGd4tzSNpCJhCZwm8mJTM7PSR2vghdF4Pu/S3qInWUQQw+qjLThdEAdOpxBii4qab+zkuTih9QYvItShFC0iZAHf2VFjzXvA03LLgKmLC3x/kveemgdWUlzEWfQ65Prz7nnSepOzjDw1/yd26O+sMvvd4OpYa+CVUeB3nq3d1j/ItQfZi24Zlbx7zmQv2C1bhJRBR953mqBjn21f9kPRCuPt3+nYO5S2HJVjy4ut+76zYLOSV56asuiR/iwu3s1vK3n9jlpWiIv3qv4KXnl3oa0UF+8uuJW88lx+Wimu72FN+ic0fkLj/wpotDdBCKZo6EDMtqDljZV9TDsbU739Pq2BTuH0lwVsr6QEdgKCxrrR2cmaXZwmkPP39OWag2h9SxVJMrwn3ro8cV6apQpspoA/YasBZpCj9kv5iP2EpY0AebdKE6tBE1sdzFSBz70rSHrrb1CWcs6cNU2CUXuQQhsneSsOu5waPPNfbv88q/sXncx47FefLdeMczECqIwrhWkgSP6ssVwUBloQosEBodCwTLe4oAnzJwrk7kV0A2i6UQccZlqhUuyrIPqMBYSxK2xsgPNDk8+vrqrq9Vg0wPSgbJizd6nxi5PxBWq8AfrLstJYHqIHRCTBasnwg2pKVhdNlK1CjG+qqtwUNlSGDt22nEyd8fp9kDNNKV5a3uZZZWVpp6yz3nU+OU4yYdjexPLJeoLUOC1tu6R4sEkiax0HZRWyW4XTlMcuPgN0NrGPBEhp1HEowFdGFQl+4gOexXANsj4nCg5/H2QJD7bsHOMtnDvLwpnwWSwJjbcwTKX4/ul2vtqvl5giVGwdn47XVzsenbNXnsqgyK07r95iTSVsNU2MmZ3a2UGWET2gQ8KUbupoUHV1Vi8CkyEPEAvh1KcVKlGkrQGjlOImuzLjqSrjynjeruPjxI0VMbcXvDogNxCLnBnjtIE1Ej1+ZWqz89O+S7m0MQKCQuRn6A1Sy9T4onOMPdedn2vRH5tfZJGu3CLINExAz7b1zEQCcv2DJ2U15kN425z8Kq7N3Q9cbzWLSRMducu6UAJ/Mp8gbGQ5R0RvPqCmYhXeLO2Fvm0V1sjnBZrtv5vGfLmnGEVPZ+1HJr+VTKBBMbDnLzHk3Nu2Ls62e6aqKtuNeNud1dVlu1MKTYiELehHhBfCq5VUc95SxIWzuwn4SzsQpAeaNGMtdihpW7+D+i3CHeJfCYfS5RP8SuPgGjIEtKZ0dKCbs8796M6uSMlif6Cz4Lo2vk0dhP5zYTZIcxAKwzAnKs33KZ3N5e0lra4sTx94R+29YQYwdZhhJ7xHpJ4l/izh4J3M8VI1NpXgBg1VQY7BAD0IClvMFVqcHwStIBRneJGmDd3Yi9w0C7iUxko+Z64BEpd33Vh32ZjlvZ5wW+81JTqVygp9gvjrbyDxbpe+sO5nNPkZTX4mGj+h8RMa/xuhsS4rgjbb0a/CoatYOjh4vuQtV4eLKoMP8yJENY5/Z+dru07Xch/gd0rgogHgqyN2/BscHn3nPQyPPIvkNtgiN3znfRIvYbFJOYAdRba8oVVkS3DR4Zb8Owu+864PlqymldBxl6zv6DMr87nHcTOhk2d4i3EDU9splcvc/u8Icb/p1aZHEaJPynnDeuekW7Uul7nr3+lsuB4mnHaMK5uLvLF0shcfcoHLnNgJ3kgSm12jn82VzQBv235SnkB/w2Vu45+8LXvjezlfC65sfir+p+J/Kv6n4n8q/qfifyr+p+J/Kv6n4n8q/qfifyr+/yjFV0/9tXOnv/tHClgnVZul/lFAn1fY7VMkFa3PQtoj7BTy7nrfeCEWTsY8X1gW5xOzdIXl7VqYDZ+2ay3uQQg++rLlSvbzLj37rjchh7n3ZG+IhuxPV7AoWL+8aCKZLuXbQY9a89UGtgDHv1szvv0kwnIfhH5Y/0MI+l6zoXL8qpWnz9T+1/a5Rb116oTt81+f9G/4zx13lyfL3hjia+lfbZTz+c99fVgLwLDhFtQ3H3KQ+8+3Sjf3nTSihOxV/koA4t97/7LywjsJRPn/TW+cjtyPXP4+QhUBziipkkDM1VYxa2iwKrwydGIE44Z15biC3BBbXNZpfcXDDWSZZ9VLOLUddiNzN4YzY8N59rjwZqfK+NBCLpC8a3fwJKbMWHquA40pZb11Zr9NE+OPV6ruInfR8tP5qq1ljFeMVubTP+7MWWhaSyLljsVjdjsR06kOOacJYb+ede1n3e0E2aPGBvuycNtA869/Q5ptNGBUoffmanDybGDeMuRcDVYms9qTWVoIo+5qgC9No8iwUXOVStZSFx4Y9KbMOhTY0OgskolYmjfw5lQQYJNWpeCEIxrBjzIvNk7NwVhEMrztUg1+9tbtLZlu/s4kzhKTFl/TzAo7HRbZOuqrytLmQC+S3fxgeh6festdtWZOekJQb+aad01HIeaiSti/aeigM/5MwBefDcNVGUs/Si2vg2vCLt2woPqBocSz5iF/lamYhHxIHN5sG42yFJAn00LwxpNL0L8YGhDOHb924IuIR/NVZPZkFSeh0gKCwm9WhnZWkQK1WmJmXVMcDBIbBtft/qO1OWDTEmIymarzOysIRdlbpkk/Pah3bRjSbcxck23nKdCdwOI0N8oxyuV1Pu0t0J6jD92xKSjb1GwBb3Z4G8lpZ8e7VQ85DlWZI+2CZzYmpdW2TYfoHmvle4WwWS3kGonD5GhZRBItNCwhUMbLp27bSL6MErj2r8r7zBaN00bDNQD3956k00QuTSW7P7rVcD0q3XCdVZAxpJ8KRrBILps6Tc+fnzEc0BtqvOvGWldoaIraKV1exyXPg0teMXkDRTbQ7W/PG4ksR/XsYpw7QmtLxz9E0TaiZfBhBWtzgbulZatrz1uXAEtjEnIuGZnCyPv22PVf2tab/jtZOcorc5DcVrQ1dVjxZULANgWO1wxxts1cd7DtGCdd6tJo0vSt262UaIpYLoT1+/PnvUsZYb91o3u3eMhm7FGoh5+ZZI4DnZ6M7/37ezItYFWSD/xm07gh40Iz3jBzuqMs9D17w4j3hgQxIWFzpMZkXpZZbJ01GQw0NWuNHvGa2b6KsIe9rQEmvoixdelRRWfhMMO5yoxdoM7LKnt+3/dyFJJeqQlhBauAk4ximqnZ7HIyrfEMzLQA86lD0+zoFudpmGAOorbJsKqdHN4JzwxReH5ml3XoGfWALFsXMvTlNN9BB8kEMcHd0HV9MqPnBeBxtv23pLJwYyqhRsFvqtpjoOdBQaswS3MJnJC9syiiRIIzIz2b9P7j9siA3QI+mGISBkseeR+Sh533fxc64CZDea/NLLftB2SZVfv1t8BWbZaMhq5Pv7S+suLqGB0jZlUtdF/ctQcqWkcg2tzzom1v6TAkTbbC/zhAslOFJzK31Q8n9Nn1J99mAfF5rEvUFMDyZ2eCnZemkoKX30Po/0wqk6VU/pEyhjsgO3Dv7FYTCIs7NORGWJ7MR4eot8aE2QupFRBJWiB6jVFSHk+/IQSPE1lvkjCXC136vbNwMxL9ZS145SoCf0qtztTcdrDKXsYxcGu4hfotFFCS08csvq7G8sgYlMl5BNF9H4qIZlAVpETqLsa0bL2atmZ1j4J42XhdUM8rUOp8UMaFQy3KKEM1OacZE0to9nM7xvDpLBxtsZk2sTQIWhq0wjIQ80kIw8sX03RAl5b2PtMsro0qM3iq0jZN8hLvgaVypcoavPfpdffN7Ne/qiGMz7pmGKKTuqIcw+LtQDHjtn3XAMz07ZJWzsZ/VBe2ROVcpxCFB+gMqD8UghVUBrGHlEvjx+bpGZvMOjTl6eEaHnxDBKKCuIfLrYZS/G6FuRCNF1fcghkoKPTwhCMNMhQn7Ia16U5ye14Hs1IyuvBq9QSUzCIpsAMWOZgUAGq+0XMy8ebtaTcDsXQiIfNOsInNREPWCKc3C/e4EFN5E/fAEwUlgw3sNRNQ8N3HdpZ+DFjlkUhW+KLLGrOjWLcRjyVTKYRCWQKe7IblsLCcRKwNw28bfCMCPazPaILH+r28RCeTsMEj3n1VNQ5AxhYntyp/bgoVPxdaHW9eaKCcsPBy0E9pkFLcNxe6CAv1YreeHloiUZa42Rc0EgBRNZ0EPMdJSGSOlozFC7O66kOq8++zFwZksOXoc5mPZ/Nkosv5DthlOrelHKXTINcB9J6pnYx3QFSylr1EgjHob8O07TSrTlpsx/oxdgWPwi26ZfFk8yjMALikdyTLfYBW7bCVk5O6ZHVH52DJu8nQXRB/aJkeTMnvkBQC9cp+6QmbGEieYMi2xBQywOUiIgM7xy8WPdJBSKCmUi1omsuRtnecvQ2CvaVcCM06NdVFNY45+CbVuVVExbhVySjU+uq1CphyaPyFaRQHaKl+a3uYY1q5S7ywAGT2QznZ5p/3qcnPJXERBBUCGOJux3nHe6CbfCIBVLJjK46iQfAdIQYy2Pn3BJSp6uFPFJzpwc3bm/xpvvW3/UbIafSFS2zzLFwxlWJErxwEl685mPPOsgNtKqzGMj27zXdmyWn5rf8fc0TMyEuP14NlNMGkbM7FAdOOGY/KnvhM/Osg5z9N0ATmaqGcc7g3WbjLp8/+0nRRqoJAFBl5/+4iNu3TFyGK6nLFJ3xGIDPAJY8eGa59L++KYVhlUyBZZvGZaH4zQUG6XpjdsCFarSnQWOTevvpD6pKEjMDGFCGWR13mTmkRBchsCtcpS4p+fE3EfKpM2pYEYvF2n4vnDIMG/HPbCFv+grDCG7ieEHbz5ihscueyIll9fyc+93OQt3OCK62Xzm5ouhDuWaIisM5PXTLODyMBrzzavLfL4HGJ3zVI0L6ls3espis8zOPbt9XGdaEf7SNJbIIDmQzkmBdCeFOxv/H0/b7CZbQo1mA79yPVsnDL6KVlhr3PM5akBi9qKI/vKhv2ybyshGapoN2ycL1nGdMeu1Lad5vuR7GCRneJRnmIpPuARna7mtKq3JhLQW9txT8mW/6tuF6yWK4JfBSMqj7spJ9PtcrKPhXfnUklqxVnzIXqvqIGG4up1l6bA2MCXSap2Xin2l5tw+FZmthhV850IH7cRNfOZeF07tUzVKLw2hpTM/UPHPKDx9e7lO9ub7l9tRKcYWgyH6K7iJxttVTpW9541MWepC1NpmG4ps2chE9S4JP+cu8ixF7mFZRV98I8RIcqQ7UN7XWcNklH36Rg0OsVU62K3CFOVRCdj440VbyaBqMphGkuPaPcOEZP367Flo4YI656ui9THwcBq0RTfMG4JLBSMikLm0tJMy4zJXqvin6KJKT8achGGNm5+LOoxPPZwDYbveTmumSiE2HwnFsBkATUmg76uI+zynnuunPXwUEVWwkYYiZbpcZxa2JcYJgYOFTmz11yXcGbG+5MZG0/0RZ4KbW7WOFN49uZrtWBu6W9NGUNT0y2MCZLVKLKukn85eLCUyQB5ur9FEbnYLP9P03qiUhPFCzotm1/l9Uko89OlaOcBl/AbTdoSIOvCbTJNj4b1DxYX0YMyFYaI3P170YkKFhYWvVonTeKhhSkAJYp3Y9MsVX1EFp8o8l+02p2X1zUtdshF/0hEZu//vHgRdJgMa2um3QOMblLkNokzNySX8GuGAx5L/QH7PGLyx4vZqiCak1zeSztswX5pwQF6LTqbGo9vPFtwyCFXWPrPOv+0WcmIJfTYaao8IjFnARswWztg6HR+Sy0xNGrV9I3STYQ+uy8J8EPKyqb8hFeG32qCFQyqi0F0IaWOM8nqfN62qJ1fuPN8L42ZD7kGuCca4E+SznYBrn1l48v/CdtDPDlZlp4+Ign3IPpiWB4ViEWchFTZ58II6a2IS4x9aXIUT6SeSP1rx+epbTEVFjFSggJ0I2T4sCslEI1qwCC0Gbrdrz8JKQm7py/CtGlv8WxyFr88CT0TD4t4dSn/XP9LDJn6QN+I54s2lqv7NM8CMY5eCys5m8dGmlaBTFmpQ5dUJe0urS7E5LwAMJpSiKS7RNCFPbpLxafaR9v8YkLe0kuoc9dltyJbsO4bx6HkiN+YYI8DK7F3CYfzjJbL1onLjioDGh7BVo7SWb3kftgFCtCjzt82gABYY5jl8YBSFekWeReAHLe9vzQ0KVf1W/ZkUsq4gT1aP4KnCam2/AghGaaRiRUREIXQtLPSFhFVZ1Ul2TtzXgd4OXM9WL0cfam3H92vBZdQ84dXSBhwR1Fi2eoHR/koc61SZiZh1lmqt6hpbb3mQd3Fy8qZqI48yhsVasF8YPlXzoZ/JIgn6SYC/IgdhtoF9eBPQl69byX1tw7iIcj1LY3M3OVwpwRsV02YDgkrz1kqBeCCms0Jeseep0a1+7mDzKdlDj5TzFLxnmCWN1NQgKQ3ZSlzNPEweUPJkYJcGu5oSWAhLJJSIMG0hy8Orl56xyCQ+Os/rgNQYA5kWxMfxUdfs2PSlz9R3ccgmLZ2einpoy9J1ZXwRi0VXXJwVE5z/U9XwzGb/po2rA1JvNDd9K4qPMO/Isc53NqK9DPZcZP4JSljlDqVgv1oibo5hAWbpYELJp5PXdyt+QJxt+EHv8nKMkuV12BhSwxDbZBdwXagDLVS0AcIXIWOrFAYy19e81lxU1AWWbVwcFGji5hzvxglUdKW0WEmlVE645GQFAmg4Yj1iGM7Fcq+hB862D8P0spYD1J2nYQk+yIfso1JsROVugkO2SyguLBWcp4fI9rFjlGeEuxyarW/uXP22Gl1tRxbMhGkgbysQlbZ8YE9Gq5opo3R4ag2ipsbuRWJ/0Fn1ObuiuW7b734y6UR9796xDj6SxwpV0ZKDjcutti1t16nhhcYF0LVimvO0Q0XNuyPTvaee6FzCRpPYl1+xqIVQKqYmWDFtSyzJ5DRRdrQYu13jSBouNd9JvYuZtMa1WC6cNdcOwyO+GMWpVQiIVJs8jHZZNAAe2b84rs9nxfHZI5KDjWNcWxmwyZsFQcrJCfMSGxGcg/x9ryDv9VuPhX4QSJ66MzFdfUPS22tmndNe5aclCADs+FnHngmmZKe/hUBc4pm2NR9CDLKPXF4ypW7WtuHWL4Tt/FFHhzi1gla6U14/MZtLVCOzaPb+81wM43ne117DeADxpw8wkV9qglLTHG3S0j8w/HIONt7vie4i973cufIWUF84xqWQ5u4d7O9sWepnqSo3JrjN+eDVaXVAB2HiJuvz56NidYWtvJWXf+IgKZrK/EycBk9KMRLDQtJx3vBuDfNm+H6NbAi35Zl3i45vj7busxehirMh+7pOxpnmVGWH/cidHtieqr4bBp5JeWG8rI9JKQJ1M+JbTdh75dSEC+3iY59/DDkeffvBfp7+3hchK8V2LIv74fDvw15KvlDWStsPJCawL8F6l13y64aBVpC9xeZTIzqMLpQpK7kEm/H/71m6WRzRIho9tA8zH/ftvU8iu7Dih/aJlEYBs33pI8vPqbO8vclr89WikmNDC+nEQ83K9w5PriCzBFhlQc9GTltariBzgoZ/A1AP1qpzMCtvyBrNWrrgn865OnjWYzrFYm2pmjUmhfkfFGOs6bj/vv8EHrAwX7Xa78L1BLAwQUAAIACAC4tvNKD4Xayk0AAABqAAAAGwAAAHVuaXZlcnNhbC91bml2ZXJzYWwucG5nLnhtbLOxr8jNUShLLSrOzM+zVTLUM1Cyt+PlsikoSi3LTC1XqACKGekZQICSQqWtkgkStzwzpSTDVsncyBwhlpGamZ5RYqtkamIKF9QHGgkAUEsBAgAAFAACAAgAt7bzSqC4XxVlBAAABBEAAB0AAAAAAAAAAQAAAAAAAAAAAHVuaXZlcnNhbC9jb21tb25fbWVzc2FnZXMubG5nUEsBAgAAFAACAAgAt7bzSkPIPPmFBAAADBYAACcAAAAAAAAAAQAAAAAAoAQAAHVuaXZlcnNhbC9mbGFzaF9wdWJsaXNoaW5nX3NldHRpbmdzLnhtbFBLAQIAABQAAgAIALe280qUMH5muAIAAFQKAAAhAAAAAAAAAAEAAAAAAGoJAAB1bml2ZXJzYWwvZmxhc2hfc2tpbl9zZXR0aW5ncy54bWxQSwECAAAUAAIACAC3tvNKGQQLbVgEAAAdFQAAJgAAAAAAAAABAAAAAABhDAAAdW5pdmVyc2FsL2h0bWxfcHVibGlzaGluZ19zZXR0aW5ncy54bWxQSwECAAAUAAIACAC3tvNK1cxcJpUBAAAgBgAAHwAAAAAAAAABAAAAAAD9EAAAdW5pdmVyc2FsL2h0bWxfc2tpbl9zZXR0aW5ncy5qc1BLAQIAABQAAgAIALe280o9PC/RwQAAAOUBAAAaAAAAAAAAAAEAAAAAAM8SAAB1bml2ZXJzYWwvaTE4bl9wcmVzZXRzLnhtbFBLAQIAABQAAgAIALe280qmQ2VXZwAAAGsAAAAcAAAAAAAAAAEAAAAAAMgTAAB1bml2ZXJzYWwvbG9jYWxfc2V0dGluZ3MueG1sUEsBAgAAFAACAAgARJRXRyO0Tvv7AgAAsAgAABQAAAAAAAAAAQAAAAAAaRQAAHVuaXZlcnNhbC9wbGF5ZXIueG1sUEsBAgAAFAACAAgAt7bzSqtYCahECAAAfyAAACkAAAAAAAAAAQAAAAAAlhcAAHVuaXZlcnNhbC9za2luX2N1c3RvbWl6YXRpb25fc2V0dGluZ3MueG1sUEsBAgAAFAACAAgAuLbzSgrKPODnPwAAJXYAABcAAAAAAAAAAAAAAAAAISAAAHVuaXZlcnNhbC91bml2ZXJzYWwucG5nUEsBAgAAFAACAAgAuLbzSg+F2spNAAAAagAAABsAAAAAAAAAAQAAAAAAPWAAAHVuaXZlcnNhbC91bml2ZXJzYWwucG5nLnhtbFBLBQYAAAAACwALAEkDAADDYAAAAAA="/>
  <p:tag name="ISPRING_OUTPUT_FOLDER" val="C:\Users\Administrator\Desktop"/>
  <p:tag name="ISPRING_PRESENTATION_TITLE" val="58ee40f25e7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54"/>
  <p:tag name="KSO_WM_UNIT_TYPE" val="f"/>
  <p:tag name="KSO_WM_UNIT_INDEX" val="4"/>
  <p:tag name="KSO_WM_UNIT_ID" val="custom154_29*f*4"/>
  <p:tag name="KSO_WM_UNIT_CLEAR" val="1"/>
  <p:tag name="KSO_WM_UNIT_LAYERLEVEL" val="1"/>
  <p:tag name="KSO_WM_UNIT_VALUE" val="32"/>
  <p:tag name="KSO_WM_UNIT_HIGHLIGHT" val="0"/>
  <p:tag name="KSO_WM_UNIT_COMPATIBLE" val="0"/>
  <p:tag name="KSO_WM_UNIT_PRESET_TEXT" val="@YourNam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54"/>
  <p:tag name="KSO_WM_UNIT_TYPE" val="f"/>
  <p:tag name="KSO_WM_UNIT_INDEX" val="1"/>
  <p:tag name="KSO_WM_UNIT_ID" val="custom154_29*f*1"/>
  <p:tag name="KSO_WM_UNIT_CLEAR" val="1"/>
  <p:tag name="KSO_WM_UNIT_LAYERLEVEL" val="1"/>
  <p:tag name="KSO_WM_UNIT_VALUE" val="5"/>
  <p:tag name="KSO_WM_UNIT_HIGHLIGHT" val="0"/>
  <p:tag name="KSO_WM_UNIT_COMPATIBLE" val="0"/>
  <p:tag name="KSO_WM_UNIT_PRESET_TEXT" val="EN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8、15、18、19、20、24、29"/>
  <p:tag name="KSO_WM_TEMPLATE_CATEGORY" val="custom"/>
  <p:tag name="KSO_WM_TEMPLATE_INDEX" val="160438"/>
  <p:tag name="KSO_WM_SLIDE_ID" val="custom160438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  <p:tag name="KSO_WM_TAG_VERSION" val="1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a"/>
  <p:tag name="KSO_WM_UNIT_INDEX" val="1"/>
  <p:tag name="KSO_WM_UNIT_ID" val="custom160438_1*a*1"/>
  <p:tag name="KSO_WM_UNIT_CLEAR" val="1"/>
  <p:tag name="KSO_WM_UNIT_LAYERLEVEL" val="1"/>
  <p:tag name="KSO_WM_UNIT_VALUE" val="2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b"/>
  <p:tag name="KSO_WM_UNIT_INDEX" val="1"/>
  <p:tag name="KSO_WM_UNIT_ID" val="custom160438_1*b*1"/>
  <p:tag name="KSO_WM_UNIT_CLEAR" val="1"/>
  <p:tag name="KSO_WM_UNIT_LAYERLEVEL" val="1"/>
  <p:tag name="KSO_WM_UNIT_VALUE" val="62"/>
  <p:tag name="KSO_WM_UNIT_ISCONTENTSTITLE" val="0"/>
  <p:tag name="KSO_WM_UNIT_HIGHLIGHT" val="0"/>
  <p:tag name="KSO_WM_UNIT_COMPATIBLE" val="0"/>
  <p:tag name="KSO_WM_UNIT_PRESET_TEXT_INDEX" val="4"/>
  <p:tag name="KSO_WM_UNIT_PRESET_TEXT_LEN" val="3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1"/>
  <p:tag name="KSO_WM_UNIT_ID" val="custom20164360_17*l_i*1_1"/>
  <p:tag name="KSO_WM_UNIT_LAYERLEVEL" val="1_1"/>
  <p:tag name="KSO_WM_DIAGRAM_GROUP_CODE" val="l1-3"/>
  <p:tag name="KSO_WM_UNIT_FILL_FORE_SCHEMECOLOR_INDEX" val="7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2"/>
  <p:tag name="KSO_WM_UNIT_ID" val="custom20164360_17*l_i*1_2"/>
  <p:tag name="KSO_WM_UNIT_LAYERLEVEL" val="1_1"/>
  <p:tag name="KSO_WM_DIAGRAM_GROUP_CODE" val="l1-3"/>
  <p:tag name="KSO_WM_UNIT_LINE_FORE_SCHEMECOLOR_INDEX" val="14"/>
  <p:tag name="KSO_WM_UNIT_LINE_FILL_TYPE" val="2"/>
  <p:tag name="KSO_WM_UNIT_USESOURCEFORMAT_APPLY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f"/>
  <p:tag name="KSO_WM_UNIT_INDEX" val="1_3_2"/>
  <p:tag name="KSO_WM_UNIT_ID" val="custom20164360_17*l_h_f*1_3_2"/>
  <p:tag name="KSO_WM_UNIT_LAYERLEVEL" val="1_1_1"/>
  <p:tag name="KSO_WM_UNIT_VALUE" val="9"/>
  <p:tag name="KSO_WM_UNIT_HIGHLIGHT" val="1"/>
  <p:tag name="KSO_WM_UNIT_COMPATIBLE" val="0"/>
  <p:tag name="KSO_WM_UNIT_CLEAR" val="0"/>
  <p:tag name="KSO_WM_UNIT_BIND_DECORATION_IDS" val="custom20164360_17*l_i*1_9;custom20164360_17*l_i*1_10"/>
  <p:tag name="KSO_WM_DIAGRAM_GROUP_CODE" val="l1-3"/>
  <p:tag name="KSO_WM_UNIT_PRESET_TEXT" val="65%"/>
  <p:tag name="KSO_WM_UNIT_FILL_FORE_SCHEMECOLOR_INDEX" val="14"/>
  <p:tag name="KSO_WM_UNIT_FILL_TYPE" val="1"/>
  <p:tag name="KSO_WM_UNIT_LINE_FORE_SCHEMECOLOR_INDEX" val="7"/>
  <p:tag name="KSO_WM_UNIT_LINE_FILL_TYPE" val="2"/>
  <p:tag name="KSO_WM_UNIT_TEXT_FILL_FORE_SCHEMECOLOR_INDEX" val="7"/>
  <p:tag name="KSO_WM_UNIT_TEXT_FILL_TYPE" val="1"/>
  <p:tag name="KSO_WM_UNIT_USESOURCEFORMAT_APPLY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g"/>
  <p:tag name="KSO_WM_UNIT_INDEX" val="1_3_1"/>
  <p:tag name="KSO_WM_UNIT_ID" val="custom20164360_17*l_h_g*1_3_1"/>
  <p:tag name="KSO_WM_UNIT_LAYERLEVEL" val="1_1_1"/>
  <p:tag name="KSO_WM_UNIT_VALUE" val="8"/>
  <p:tag name="KSO_WM_UNIT_HIGHLIGHT" val="0"/>
  <p:tag name="KSO_WM_UNIT_COMPATIBLE" val="1"/>
  <p:tag name="KSO_WM_UNIT_CLEAR" val="0"/>
  <p:tag name="KSO_WM_UNIT_PRESET_TEXT_INDEX" val="3"/>
  <p:tag name="KSO_WM_UNIT_RELATE_UNITID" val="custom20164360_17*l_h_f*1_3_1"/>
  <p:tag name="KSO_WM_UNIT_PRESET_TEXT_LEN" val="12"/>
  <p:tag name="KSO_WM_UNIT_BIND_DECORATION_IDS" val="custom20164360_17*l_i*1_9;custom20164360_17*l_i*1_10"/>
  <p:tag name="KSO_WM_DIAGRAM_GROUP_CODE" val="l1-3"/>
  <p:tag name="KSO_WM_UNIT_FILL_FORE_SCHEMECOLOR_INDEX" val="14"/>
  <p:tag name="KSO_WM_UNIT_FILL_TYPE" val="1"/>
  <p:tag name="KSO_WM_UNIT_TEXT_FILL_FORE_SCHEMECOLOR_INDEX" val="7"/>
  <p:tag name="KSO_WM_UNIT_TEXT_FILL_TYPE" val="1"/>
  <p:tag name="KSO_WM_UNIT_USESOURCEFORMAT_APPLY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f"/>
  <p:tag name="KSO_WM_UNIT_INDEX" val="1_3_1"/>
  <p:tag name="KSO_WM_UNIT_ID" val="custom20164360_17*l_h_f*1_3_1"/>
  <p:tag name="KSO_WM_UNIT_LAYERLEVEL" val="1_1_1"/>
  <p:tag name="KSO_WM_UNIT_VALUE" val="14"/>
  <p:tag name="KSO_WM_UNIT_HIGHLIGHT" val="0"/>
  <p:tag name="KSO_WM_UNIT_COMPATIBLE" val="0"/>
  <p:tag name="KSO_WM_UNIT_CLEAR" val="0"/>
  <p:tag name="KSO_WM_UNIT_PRESET_TEXT_INDEX" val="4"/>
  <p:tag name="KSO_WM_UNIT_PRESET_TEXT_LEN" val="26"/>
  <p:tag name="KSO_WM_UNIT_BIND_DECORATION_IDS" val="custom20164360_17*l_i*1_9;custom20164360_17*l_i*1_10"/>
  <p:tag name="KSO_WM_DIAGRAM_GROUP_CODE" val="l1-3"/>
  <p:tag name="KSO_WM_UNIT_TEXT_FILL_FORE_SCHEMECOLOR_INDEX" val="14"/>
  <p:tag name="KSO_WM_UNIT_TEXT_FILL_TYPE" val="1"/>
  <p:tag name="KSO_WM_UNIT_USESOURCEFORMAT_APPLY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43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3"/>
  <p:tag name="KSO_WM_UNIT_ID" val="custom20164360_17*l_i*1_3"/>
  <p:tag name="KSO_WM_UNIT_LAYERLEVEL" val="1_1"/>
  <p:tag name="KSO_WM_DIAGRAM_GROUP_CODE" val="l1-3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4"/>
  <p:tag name="KSO_WM_UNIT_ID" val="custom20164360_17*l_i*1_4"/>
  <p:tag name="KSO_WM_UNIT_LAYERLEVEL" val="1_1"/>
  <p:tag name="KSO_WM_DIAGRAM_GROUP_CODE" val="l1-3"/>
  <p:tag name="KSO_WM_UNIT_LINE_FORE_SCHEMECOLOR_INDEX" val="14"/>
  <p:tag name="KSO_WM_UNIT_LINE_FILL_TYPE" val="2"/>
  <p:tag name="KSO_WM_UNIT_USESOURCEFORMAT_APPLY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f"/>
  <p:tag name="KSO_WM_UNIT_INDEX" val="1_2_2"/>
  <p:tag name="KSO_WM_UNIT_ID" val="custom20164360_17*l_h_f*1_2_2"/>
  <p:tag name="KSO_WM_UNIT_LAYERLEVEL" val="1_1_1"/>
  <p:tag name="KSO_WM_UNIT_VALUE" val="9"/>
  <p:tag name="KSO_WM_UNIT_HIGHLIGHT" val="1"/>
  <p:tag name="KSO_WM_UNIT_COMPATIBLE" val="0"/>
  <p:tag name="KSO_WM_UNIT_CLEAR" val="0"/>
  <p:tag name="KSO_WM_UNIT_BIND_DECORATION_IDS" val="custom20164360_17*l_i*1_2;custom20164360_17*l_i*1_1"/>
  <p:tag name="KSO_WM_DIAGRAM_GROUP_CODE" val="l1-3"/>
  <p:tag name="KSO_WM_UNIT_PRESET_TEXT" val="55%"/>
  <p:tag name="KSO_WM_UNIT_FILL_FORE_SCHEMECOLOR_INDEX" val="14"/>
  <p:tag name="KSO_WM_UNIT_FILL_TYPE" val="1"/>
  <p:tag name="KSO_WM_UNIT_LINE_FORE_SCHEMECOLOR_INDEX" val="6"/>
  <p:tag name="KSO_WM_UNIT_LINE_FILL_TYPE" val="2"/>
  <p:tag name="KSO_WM_UNIT_TEXT_FILL_FORE_SCHEMECOLOR_INDEX" val="6"/>
  <p:tag name="KSO_WM_UNIT_TEXT_FILL_TYPE" val="1"/>
  <p:tag name="KSO_WM_UNIT_USESOURCEFORMAT_APPLY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g"/>
  <p:tag name="KSO_WM_UNIT_INDEX" val="1_2_1"/>
  <p:tag name="KSO_WM_UNIT_ID" val="custom20164360_17*l_h_g*1_2_1"/>
  <p:tag name="KSO_WM_UNIT_LAYERLEVEL" val="1_1_1"/>
  <p:tag name="KSO_WM_UNIT_VALUE" val="8"/>
  <p:tag name="KSO_WM_UNIT_HIGHLIGHT" val="0"/>
  <p:tag name="KSO_WM_UNIT_COMPATIBLE" val="1"/>
  <p:tag name="KSO_WM_UNIT_CLEAR" val="0"/>
  <p:tag name="KSO_WM_UNIT_PRESET_TEXT_INDEX" val="3"/>
  <p:tag name="KSO_WM_UNIT_RELATE_UNITID" val="custom20164360_17*l_h_f*1_2_1"/>
  <p:tag name="KSO_WM_UNIT_PRESET_TEXT_LEN" val="12"/>
  <p:tag name="KSO_WM_UNIT_BIND_DECORATION_IDS" val="custom20164360_17*l_i*1_2;custom20164360_17*l_i*1_1"/>
  <p:tag name="KSO_WM_DIAGRAM_GROUP_CODE" val="l1-3"/>
  <p:tag name="KSO_WM_UNIT_FILL_FORE_SCHEMECOLOR_INDEX" val="14"/>
  <p:tag name="KSO_WM_UNIT_FILL_TYPE" val="1"/>
  <p:tag name="KSO_WM_UNIT_TEXT_FILL_FORE_SCHEMECOLOR_INDEX" val="6"/>
  <p:tag name="KSO_WM_UNIT_TEXT_FILL_TYPE" val="1"/>
  <p:tag name="KSO_WM_UNIT_USESOURCEFORMAT_APPLY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f"/>
  <p:tag name="KSO_WM_UNIT_INDEX" val="1_2_1"/>
  <p:tag name="KSO_WM_UNIT_ID" val="custom20164360_17*l_h_f*1_2_1"/>
  <p:tag name="KSO_WM_UNIT_LAYERLEVEL" val="1_1_1"/>
  <p:tag name="KSO_WM_UNIT_VALUE" val="14"/>
  <p:tag name="KSO_WM_UNIT_HIGHLIGHT" val="0"/>
  <p:tag name="KSO_WM_UNIT_COMPATIBLE" val="0"/>
  <p:tag name="KSO_WM_UNIT_CLEAR" val="0"/>
  <p:tag name="KSO_WM_UNIT_PRESET_TEXT_INDEX" val="4"/>
  <p:tag name="KSO_WM_UNIT_PRESET_TEXT_LEN" val="26"/>
  <p:tag name="KSO_WM_UNIT_BIND_DECORATION_IDS" val="custom20164360_17*l_i*1_2;custom20164360_17*l_i*1_1"/>
  <p:tag name="KSO_WM_DIAGRAM_GROUP_CODE" val="l1-3"/>
  <p:tag name="KSO_WM_UNIT_TEXT_FILL_FORE_SCHEMECOLOR_INDEX" val="14"/>
  <p:tag name="KSO_WM_UNIT_TEXT_FILL_TYPE" val="1"/>
  <p:tag name="KSO_WM_UNIT_USESOURCEFORMAT_APPLY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5"/>
  <p:tag name="KSO_WM_UNIT_ID" val="custom20164360_17*l_i*1_5"/>
  <p:tag name="KSO_WM_UNIT_LAYERLEVEL" val="1_1"/>
  <p:tag name="KSO_WM_DIAGRAM_GROUP_CODE" val="l1-3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6"/>
  <p:tag name="KSO_WM_UNIT_ID" val="custom20164360_17*l_i*1_6"/>
  <p:tag name="KSO_WM_UNIT_LAYERLEVEL" val="1_1"/>
  <p:tag name="KSO_WM_DIAGRAM_GROUP_CODE" val="l1-3"/>
  <p:tag name="KSO_WM_UNIT_LINE_FORE_SCHEMECOLOR_INDEX" val="14"/>
  <p:tag name="KSO_WM_UNIT_LINE_FILL_TYPE" val="2"/>
  <p:tag name="KSO_WM_UNIT_USESOURCEFORMAT_APPLY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f"/>
  <p:tag name="KSO_WM_UNIT_INDEX" val="1_1_2"/>
  <p:tag name="KSO_WM_UNIT_ID" val="custom20164360_17*l_h_f*1_1_2"/>
  <p:tag name="KSO_WM_UNIT_LAYERLEVEL" val="1_1_1"/>
  <p:tag name="KSO_WM_UNIT_VALUE" val="9"/>
  <p:tag name="KSO_WM_UNIT_HIGHLIGHT" val="1"/>
  <p:tag name="KSO_WM_UNIT_COMPATIBLE" val="0"/>
  <p:tag name="KSO_WM_UNIT_CLEAR" val="0"/>
  <p:tag name="KSO_WM_UNIT_BIND_DECORATION_IDS" val="custom20164360_17*l_i*1_5;custom20164360_17*l_i*1_6"/>
  <p:tag name="KSO_WM_DIAGRAM_GROUP_CODE" val="l1-3"/>
  <p:tag name="KSO_WM_UNIT_PRESET_TEXT" val="45%"/>
  <p:tag name="KSO_WM_UNIT_FILL_FORE_SCHEMECOLOR_INDEX" val="14"/>
  <p:tag name="KSO_WM_UNIT_FILL_TYPE" val="1"/>
  <p:tag name="KSO_WM_UNIT_LINE_FORE_SCHEMECOLOR_INDEX" val="5"/>
  <p:tag name="KSO_WM_UNIT_LINE_FILL_TYPE" val="2"/>
  <p:tag name="KSO_WM_UNIT_TEXT_FILL_FORE_SCHEMECOLOR_INDEX" val="5"/>
  <p:tag name="KSO_WM_UNIT_TEXT_FILL_TYPE" val="1"/>
  <p:tag name="KSO_WM_UNIT_USESOURCEFORMAT_APPLY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g"/>
  <p:tag name="KSO_WM_UNIT_INDEX" val="1_1_1"/>
  <p:tag name="KSO_WM_UNIT_ID" val="custom20164360_17*l_h_g*1_1_1"/>
  <p:tag name="KSO_WM_UNIT_LAYERLEVEL" val="1_1_1"/>
  <p:tag name="KSO_WM_UNIT_VALUE" val="8"/>
  <p:tag name="KSO_WM_UNIT_HIGHLIGHT" val="0"/>
  <p:tag name="KSO_WM_UNIT_COMPATIBLE" val="1"/>
  <p:tag name="KSO_WM_UNIT_CLEAR" val="0"/>
  <p:tag name="KSO_WM_UNIT_PRESET_TEXT_INDEX" val="3"/>
  <p:tag name="KSO_WM_UNIT_RELATE_UNITID" val="custom20164360_17*l_h_f*1_1_1"/>
  <p:tag name="KSO_WM_UNIT_PRESET_TEXT_LEN" val="12"/>
  <p:tag name="KSO_WM_UNIT_BIND_DECORATION_IDS" val="custom20164360_17*l_i*1_5;custom20164360_17*l_i*1_6"/>
  <p:tag name="KSO_WM_DIAGRAM_GROUP_CODE" val="l1-3"/>
  <p:tag name="KSO_WM_UNIT_FILL_FORE_SCHEMECOLOR_INDEX" val="14"/>
  <p:tag name="KSO_WM_UNIT_FILL_TYPE" val="1"/>
  <p:tag name="KSO_WM_UNIT_TEXT_FILL_FORE_SCHEMECOLOR_INDEX" val="5"/>
  <p:tag name="KSO_WM_UNIT_TEXT_FILL_TYPE" val="1"/>
  <p:tag name="KSO_WM_UNIT_USESOURCEFORMAT_APPLY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f"/>
  <p:tag name="KSO_WM_UNIT_INDEX" val="1_1_1"/>
  <p:tag name="KSO_WM_UNIT_ID" val="custom20164360_17*l_h_f*1_1_1"/>
  <p:tag name="KSO_WM_UNIT_LAYERLEVEL" val="1_1_1"/>
  <p:tag name="KSO_WM_UNIT_VALUE" val="14"/>
  <p:tag name="KSO_WM_UNIT_HIGHLIGHT" val="0"/>
  <p:tag name="KSO_WM_UNIT_COMPATIBLE" val="0"/>
  <p:tag name="KSO_WM_UNIT_CLEAR" val="0"/>
  <p:tag name="KSO_WM_UNIT_PRESET_TEXT_INDEX" val="4"/>
  <p:tag name="KSO_WM_UNIT_PRESET_TEXT_LEN" val="26"/>
  <p:tag name="KSO_WM_UNIT_BIND_DECORATION_IDS" val="custom20164360_17*l_i*1_5;custom20164360_17*l_i*1_6"/>
  <p:tag name="KSO_WM_DIAGRAM_GROUP_CODE" val="l1-3"/>
  <p:tag name="KSO_WM_UNIT_TEXT_FILL_FORE_SCHEMECOLOR_INDEX" val="14"/>
  <p:tag name="KSO_WM_UNIT_TEXT_FILL_TYPE" val="1"/>
  <p:tag name="KSO_WM_UNIT_USESOURCEFORMAT_APPLY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43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7"/>
  <p:tag name="KSO_WM_UNIT_ID" val="custom20164360_17*l_i*1_7"/>
  <p:tag name="KSO_WM_UNIT_LAYERLEVEL" val="1_1"/>
  <p:tag name="KSO_WM_DIAGRAM_GROUP_CODE" val="l1-3"/>
  <p:tag name="KSO_WM_UNIT_FILL_FORE_SCHEMECOLOR_INDEX" val="9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8"/>
  <p:tag name="KSO_WM_UNIT_ID" val="custom20164360_17*l_i*1_8"/>
  <p:tag name="KSO_WM_UNIT_LAYERLEVEL" val="1_1"/>
  <p:tag name="KSO_WM_DIAGRAM_GROUP_CODE" val="l1-3"/>
  <p:tag name="KSO_WM_UNIT_LINE_FORE_SCHEMECOLOR_INDEX" val="14"/>
  <p:tag name="KSO_WM_UNIT_LINE_FILL_TYPE" val="2"/>
  <p:tag name="KSO_WM_UNIT_USESOURCEFORMAT_APPLY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f"/>
  <p:tag name="KSO_WM_UNIT_INDEX" val="1_5_2"/>
  <p:tag name="KSO_WM_UNIT_ID" val="custom20164360_17*l_h_f*1_5_2"/>
  <p:tag name="KSO_WM_UNIT_LAYERLEVEL" val="1_1_1"/>
  <p:tag name="KSO_WM_UNIT_VALUE" val="9"/>
  <p:tag name="KSO_WM_UNIT_HIGHLIGHT" val="1"/>
  <p:tag name="KSO_WM_UNIT_COMPATIBLE" val="0"/>
  <p:tag name="KSO_WM_UNIT_CLEAR" val="0"/>
  <p:tag name="KSO_WM_DIAGRAM_GROUP_CODE" val="l1-3"/>
  <p:tag name="KSO_WM_UNIT_PRESET_TEXT" val="55%"/>
  <p:tag name="KSO_WM_UNIT_FILL_FORE_SCHEMECOLOR_INDEX" val="14"/>
  <p:tag name="KSO_WM_UNIT_FILL_TYPE" val="1"/>
  <p:tag name="KSO_WM_UNIT_LINE_FORE_SCHEMECOLOR_INDEX" val="9"/>
  <p:tag name="KSO_WM_UNIT_LINE_FILL_TYPE" val="2"/>
  <p:tag name="KSO_WM_UNIT_TEXT_FILL_FORE_SCHEMECOLOR_INDEX" val="9"/>
  <p:tag name="KSO_WM_UNIT_TEXT_FILL_TYPE" val="1"/>
  <p:tag name="KSO_WM_UNIT_USESOURCEFORMAT_APPLY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g"/>
  <p:tag name="KSO_WM_UNIT_INDEX" val="1_5_1"/>
  <p:tag name="KSO_WM_UNIT_ID" val="custom20164360_17*l_h_g*1_5_1"/>
  <p:tag name="KSO_WM_UNIT_LAYERLEVEL" val="1_1_1"/>
  <p:tag name="KSO_WM_UNIT_VALUE" val="8"/>
  <p:tag name="KSO_WM_UNIT_HIGHLIGHT" val="0"/>
  <p:tag name="KSO_WM_UNIT_COMPATIBLE" val="1"/>
  <p:tag name="KSO_WM_UNIT_CLEAR" val="0"/>
  <p:tag name="KSO_WM_UNIT_PRESET_TEXT_INDEX" val="3"/>
  <p:tag name="KSO_WM_UNIT_RELATE_UNITID" val="custom20164360_17*l_h_f*1_5_1"/>
  <p:tag name="KSO_WM_UNIT_PRESET_TEXT_LEN" val="12"/>
  <p:tag name="KSO_WM_DIAGRAM_GROUP_CODE" val="l1-3"/>
  <p:tag name="KSO_WM_UNIT_FILL_FORE_SCHEMECOLOR_INDEX" val="14"/>
  <p:tag name="KSO_WM_UNIT_FILL_TYPE" val="1"/>
  <p:tag name="KSO_WM_UNIT_TEXT_FILL_FORE_SCHEMECOLOR_INDEX" val="9"/>
  <p:tag name="KSO_WM_UNIT_TEXT_FILL_TYPE" val="1"/>
  <p:tag name="KSO_WM_UNIT_USESOURCEFORMAT_APPLY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f"/>
  <p:tag name="KSO_WM_UNIT_INDEX" val="1_5_1"/>
  <p:tag name="KSO_WM_UNIT_ID" val="custom20164360_17*l_h_f*1_5_1"/>
  <p:tag name="KSO_WM_UNIT_LAYERLEVEL" val="1_1_1"/>
  <p:tag name="KSO_WM_UNIT_VALUE" val="14"/>
  <p:tag name="KSO_WM_UNIT_HIGHLIGHT" val="0"/>
  <p:tag name="KSO_WM_UNIT_COMPATIBLE" val="0"/>
  <p:tag name="KSO_WM_UNIT_CLEAR" val="0"/>
  <p:tag name="KSO_WM_UNIT_PRESET_TEXT_INDEX" val="4"/>
  <p:tag name="KSO_WM_UNIT_PRESET_TEXT_LEN" val="26"/>
  <p:tag name="KSO_WM_DIAGRAM_GROUP_CODE" val="l1-3"/>
  <p:tag name="KSO_WM_UNIT_TEXT_FILL_FORE_SCHEMECOLOR_INDEX" val="14"/>
  <p:tag name="KSO_WM_UNIT_TEXT_FILL_TYPE" val="1"/>
  <p:tag name="KSO_WM_UNIT_USESOURCEFORMAT_APPLY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9"/>
  <p:tag name="KSO_WM_UNIT_ID" val="custom20164360_17*l_i*1_9"/>
  <p:tag name="KSO_WM_UNIT_LAYERLEVEL" val="1_1"/>
  <p:tag name="KSO_WM_DIAGRAM_GROUP_CODE" val="l1-3"/>
  <p:tag name="KSO_WM_UNIT_FILL_FORE_SCHEMECOLOR_INDEX" val="8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10"/>
  <p:tag name="KSO_WM_UNIT_ID" val="custom20164360_17*l_i*1_10"/>
  <p:tag name="KSO_WM_UNIT_LAYERLEVEL" val="1_1"/>
  <p:tag name="KSO_WM_DIAGRAM_GROUP_CODE" val="l1-3"/>
  <p:tag name="KSO_WM_UNIT_LINE_FORE_SCHEMECOLOR_INDEX" val="14"/>
  <p:tag name="KSO_WM_UNIT_LINE_FILL_TYPE" val="2"/>
  <p:tag name="KSO_WM_UNIT_USESOURCEFORMAT_APPLY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f"/>
  <p:tag name="KSO_WM_UNIT_INDEX" val="1_4_2"/>
  <p:tag name="KSO_WM_UNIT_ID" val="custom20164360_17*l_h_f*1_4_2"/>
  <p:tag name="KSO_WM_UNIT_LAYERLEVEL" val="1_1_1"/>
  <p:tag name="KSO_WM_UNIT_VALUE" val="9"/>
  <p:tag name="KSO_WM_UNIT_HIGHLIGHT" val="1"/>
  <p:tag name="KSO_WM_UNIT_COMPATIBLE" val="0"/>
  <p:tag name="KSO_WM_UNIT_CLEAR" val="0"/>
  <p:tag name="KSO_WM_UNIT_BIND_DECORATION_IDS" val="custom20164360_17*l_i*1_8;custom20164360_17*l_i*1_7"/>
  <p:tag name="KSO_WM_DIAGRAM_GROUP_CODE" val="l1-3"/>
  <p:tag name="KSO_WM_UNIT_PRESET_TEXT" val="45%"/>
  <p:tag name="KSO_WM_UNIT_FILL_FORE_SCHEMECOLOR_INDEX" val="14"/>
  <p:tag name="KSO_WM_UNIT_FILL_TYPE" val="1"/>
  <p:tag name="KSO_WM_UNIT_LINE_FORE_SCHEMECOLOR_INDEX" val="8"/>
  <p:tag name="KSO_WM_UNIT_LINE_FILL_TYPE" val="2"/>
  <p:tag name="KSO_WM_UNIT_TEXT_FILL_FORE_SCHEMECOLOR_INDEX" val="8"/>
  <p:tag name="KSO_WM_UNIT_TEXT_FILL_TYPE" val="1"/>
  <p:tag name="KSO_WM_UNIT_USESOURCEFORMAT_APPLY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g"/>
  <p:tag name="KSO_WM_UNIT_INDEX" val="1_4_1"/>
  <p:tag name="KSO_WM_UNIT_ID" val="custom20164360_17*l_h_g*1_4_1"/>
  <p:tag name="KSO_WM_UNIT_LAYERLEVEL" val="1_1_1"/>
  <p:tag name="KSO_WM_UNIT_VALUE" val="8"/>
  <p:tag name="KSO_WM_UNIT_HIGHLIGHT" val="0"/>
  <p:tag name="KSO_WM_UNIT_COMPATIBLE" val="1"/>
  <p:tag name="KSO_WM_UNIT_CLEAR" val="0"/>
  <p:tag name="KSO_WM_UNIT_PRESET_TEXT_INDEX" val="3"/>
  <p:tag name="KSO_WM_UNIT_RELATE_UNITID" val="custom20164360_17*l_h_f*1_4_1"/>
  <p:tag name="KSO_WM_UNIT_PRESET_TEXT_LEN" val="12"/>
  <p:tag name="KSO_WM_UNIT_BIND_DECORATION_IDS" val="custom20164360_17*l_i*1_8;custom20164360_17*l_i*1_7"/>
  <p:tag name="KSO_WM_DIAGRAM_GROUP_CODE" val="l1-3"/>
  <p:tag name="KSO_WM_UNIT_FILL_FORE_SCHEMECOLOR_INDEX" val="14"/>
  <p:tag name="KSO_WM_UNIT_FILL_TYPE" val="1"/>
  <p:tag name="KSO_WM_UNIT_TEXT_FILL_FORE_SCHEMECOLOR_INDEX" val="8"/>
  <p:tag name="KSO_WM_UNIT_TEXT_FILL_TYPE" val="1"/>
  <p:tag name="KSO_WM_UNIT_USESOURCEFORMAT_APPLY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f"/>
  <p:tag name="KSO_WM_UNIT_INDEX" val="1_4_1"/>
  <p:tag name="KSO_WM_UNIT_ID" val="custom20164360_17*l_h_f*1_4_1"/>
  <p:tag name="KSO_WM_UNIT_LAYERLEVEL" val="1_1_1"/>
  <p:tag name="KSO_WM_UNIT_VALUE" val="14"/>
  <p:tag name="KSO_WM_UNIT_HIGHLIGHT" val="0"/>
  <p:tag name="KSO_WM_UNIT_COMPATIBLE" val="0"/>
  <p:tag name="KSO_WM_UNIT_CLEAR" val="0"/>
  <p:tag name="KSO_WM_UNIT_PRESET_TEXT_INDEX" val="4"/>
  <p:tag name="KSO_WM_UNIT_PRESET_TEXT_LEN" val="26"/>
  <p:tag name="KSO_WM_UNIT_BIND_DECORATION_IDS" val="custom20164360_17*l_i*1_8;custom20164360_17*l_i*1_7"/>
  <p:tag name="KSO_WM_DIAGRAM_GROUP_CODE" val="l1-3"/>
  <p:tag name="KSO_WM_UNIT_TEXT_FILL_FORE_SCHEMECOLOR_INDEX" val="14"/>
  <p:tag name="KSO_WM_UNIT_TEXT_FILL_TYPE" val="1"/>
  <p:tag name="KSO_WM_UNIT_USESOURCEFORMAT_APPLY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54_29*i*0"/>
  <p:tag name="KSO_WM_TEMPLATE_CATEGORY" val="custom"/>
  <p:tag name="KSO_WM_TEMPLATE_INDEX" val="15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1"/>
  <p:tag name="KSO_WM_UNIT_ID" val="custom20164360_33*l_i*1_1"/>
  <p:tag name="KSO_WM_UNIT_LAYERLEVEL" val="1_1"/>
  <p:tag name="KSO_WM_DIAGRAM_GROUP_CODE" val="l1-6"/>
  <p:tag name="KSO_WM_UNIT_LINE_FORE_SCHEMECOLOR_INDEX" val="13"/>
  <p:tag name="KSO_WM_UNIT_LINE_FILL_TYPE" val="2"/>
  <p:tag name="KSO_WM_UNIT_USESOURCEFORMAT_APPLY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2"/>
  <p:tag name="KSO_WM_UNIT_ID" val="custom20164360_33*l_i*1_2"/>
  <p:tag name="KSO_WM_UNIT_LAYERLEVEL" val="1_1"/>
  <p:tag name="KSO_WM_DIAGRAM_GROUP_CODE" val="l1-6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3"/>
  <p:tag name="KSO_WM_UNIT_ID" val="custom20164360_33*l_i*1_3"/>
  <p:tag name="KSO_WM_UNIT_LAYERLEVEL" val="1_1"/>
  <p:tag name="KSO_WM_DIAGRAM_GROUP_CODE" val="l1-6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4"/>
  <p:tag name="KSO_WM_UNIT_ID" val="custom20164360_33*l_i*1_4"/>
  <p:tag name="KSO_WM_UNIT_LAYERLEVEL" val="1_1"/>
  <p:tag name="KSO_WM_DIAGRAM_GROUP_CODE" val="l1-6"/>
  <p:tag name="KSO_WM_UNIT_FILL_FORE_SCHEMECOLOR_INDEX" val="7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5"/>
  <p:tag name="KSO_WM_UNIT_ID" val="custom20164360_33*l_i*1_5"/>
  <p:tag name="KSO_WM_UNIT_LAYERLEVEL" val="1_1"/>
  <p:tag name="KSO_WM_DIAGRAM_GROUP_CODE" val="l1-6"/>
  <p:tag name="KSO_WM_UNIT_FILL_FORE_SCHEMECOLOR_INDEX" val="8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a"/>
  <p:tag name="KSO_WM_UNIT_INDEX" val="1_4_1"/>
  <p:tag name="KSO_WM_UNIT_ID" val="custom20164360_33*l_h_a*1_4_1"/>
  <p:tag name="KSO_WM_UNIT_LAYERLEVEL" val="1_1_1"/>
  <p:tag name="KSO_WM_UNIT_VALUE" val="5"/>
  <p:tag name="KSO_WM_UNIT_HIGHLIGHT" val="0"/>
  <p:tag name="KSO_WM_UNIT_COMPATIBLE" val="0"/>
  <p:tag name="KSO_WM_UNIT_CLEAR" val="0"/>
  <p:tag name="KSO_WM_UNIT_PRESET_TEXT_INDEX" val="3"/>
  <p:tag name="KSO_WM_UNIT_PRESET_TEXT_LEN" val="5"/>
  <p:tag name="KSO_WM_UNIT_BIND_DECORATION_IDS" val="custom20164360_33*l_i*1_8;custom20164360_33*l_i*1_5"/>
  <p:tag name="KSO_WM_DIAGRAM_GROUP_CODE" val="l1-6"/>
  <p:tag name="KSO_WM_UNIT_FILL_FORE_SCHEMECOLOR_INDEX" val="8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a"/>
  <p:tag name="KSO_WM_UNIT_INDEX" val="1_3_1"/>
  <p:tag name="KSO_WM_UNIT_ID" val="custom20164360_33*l_h_a*1_3_1"/>
  <p:tag name="KSO_WM_UNIT_LAYERLEVEL" val="1_1_1"/>
  <p:tag name="KSO_WM_UNIT_VALUE" val="5"/>
  <p:tag name="KSO_WM_UNIT_HIGHLIGHT" val="0"/>
  <p:tag name="KSO_WM_UNIT_COMPATIBLE" val="0"/>
  <p:tag name="KSO_WM_UNIT_CLEAR" val="0"/>
  <p:tag name="KSO_WM_UNIT_PRESET_TEXT_INDEX" val="3"/>
  <p:tag name="KSO_WM_UNIT_PRESET_TEXT_LEN" val="5"/>
  <p:tag name="KSO_WM_UNIT_BIND_DECORATION_IDS" val="custom20164360_33*l_i*1_9;custom20164360_33*l_i*1_4"/>
  <p:tag name="KSO_WM_DIAGRAM_GROUP_CODE" val="l1-6"/>
  <p:tag name="KSO_WM_UNIT_FILL_FORE_SCHEMECOLOR_INDEX" val="7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a"/>
  <p:tag name="KSO_WM_UNIT_INDEX" val="1_2_1"/>
  <p:tag name="KSO_WM_UNIT_ID" val="custom20164360_33*l_h_a*1_2_1"/>
  <p:tag name="KSO_WM_UNIT_LAYERLEVEL" val="1_1_1"/>
  <p:tag name="KSO_WM_UNIT_VALUE" val="5"/>
  <p:tag name="KSO_WM_UNIT_HIGHLIGHT" val="0"/>
  <p:tag name="KSO_WM_UNIT_COMPATIBLE" val="0"/>
  <p:tag name="KSO_WM_UNIT_CLEAR" val="0"/>
  <p:tag name="KSO_WM_UNIT_PRESET_TEXT_INDEX" val="3"/>
  <p:tag name="KSO_WM_UNIT_PRESET_TEXT_LEN" val="5"/>
  <p:tag name="KSO_WM_UNIT_BIND_DECORATION_IDS" val="custom20164360_33*l_i*1_6;custom20164360_33*l_i*1_3"/>
  <p:tag name="KSO_WM_DIAGRAM_GROUP_CODE" val="l1-6"/>
  <p:tag name="KSO_WM_UNIT_FILL_FORE_SCHEMECOLOR_INDEX" val="6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a"/>
  <p:tag name="KSO_WM_UNIT_INDEX" val="1_1_1"/>
  <p:tag name="KSO_WM_UNIT_ID" val="custom20164360_33*l_h_a*1_1_1"/>
  <p:tag name="KSO_WM_UNIT_LAYERLEVEL" val="1_1_1"/>
  <p:tag name="KSO_WM_UNIT_VALUE" val="5"/>
  <p:tag name="KSO_WM_UNIT_HIGHLIGHT" val="0"/>
  <p:tag name="KSO_WM_UNIT_COMPATIBLE" val="0"/>
  <p:tag name="KSO_WM_UNIT_CLEAR" val="0"/>
  <p:tag name="KSO_WM_UNIT_PRESET_TEXT_INDEX" val="3"/>
  <p:tag name="KSO_WM_UNIT_PRESET_TEXT_LEN" val="5"/>
  <p:tag name="KSO_WM_UNIT_BIND_DECORATION_IDS" val="custom20164360_33*l_i*1_7;custom20164360_33*l_i*1_2"/>
  <p:tag name="KSO_WM_DIAGRAM_GROUP_CODE" val="l1-6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6"/>
  <p:tag name="KSO_WM_UNIT_ID" val="custom20164360_33*l_i*1_6"/>
  <p:tag name="KSO_WM_UNIT_LAYERLEVEL" val="1_1"/>
  <p:tag name="KSO_WM_DIAGRAM_GROUP_CODE" val="l1-6"/>
  <p:tag name="KSO_WM_UNIT_LINE_FORE_SCHEMECOLOR_INDEX" val="6"/>
  <p:tag name="KSO_WM_UNIT_LINE_FILL_TYPE" val="2"/>
  <p:tag name="KSO_WM_UNIT_USESOURCEFORMAT_APPLY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54_29*i*1"/>
  <p:tag name="KSO_WM_TEMPLATE_CATEGORY" val="custom"/>
  <p:tag name="KSO_WM_TEMPLATE_INDEX" val="15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7"/>
  <p:tag name="KSO_WM_UNIT_ID" val="custom20164360_33*l_i*1_7"/>
  <p:tag name="KSO_WM_UNIT_LAYERLEVEL" val="1_1"/>
  <p:tag name="KSO_WM_DIAGRAM_GROUP_CODE" val="l1-6"/>
  <p:tag name="KSO_WM_UNIT_LINE_FORE_SCHEMECOLOR_INDEX" val="5"/>
  <p:tag name="KSO_WM_UNIT_LINE_FILL_TYPE" val="2"/>
  <p:tag name="KSO_WM_UNIT_USESOURCEFORMAT_APPLY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8"/>
  <p:tag name="KSO_WM_UNIT_ID" val="custom20164360_33*l_i*1_8"/>
  <p:tag name="KSO_WM_UNIT_LAYERLEVEL" val="1_1"/>
  <p:tag name="KSO_WM_DIAGRAM_GROUP_CODE" val="l1-6"/>
  <p:tag name="KSO_WM_UNIT_LINE_FORE_SCHEMECOLOR_INDEX" val="8"/>
  <p:tag name="KSO_WM_UNIT_LINE_FILL_TYPE" val="2"/>
  <p:tag name="KSO_WM_UNIT_USESOURCEFORMAT_APPLY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i"/>
  <p:tag name="KSO_WM_UNIT_INDEX" val="1_9"/>
  <p:tag name="KSO_WM_UNIT_ID" val="custom20164360_33*l_i*1_9"/>
  <p:tag name="KSO_WM_UNIT_LAYERLEVEL" val="1_1"/>
  <p:tag name="KSO_WM_DIAGRAM_GROUP_CODE" val="l1-6"/>
  <p:tag name="KSO_WM_UNIT_LINE_FORE_SCHEMECOLOR_INDEX" val="7"/>
  <p:tag name="KSO_WM_UNIT_LINE_FILL_TYPE" val="2"/>
  <p:tag name="KSO_WM_UNIT_USESOURCEFORMAT_APPLY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f"/>
  <p:tag name="KSO_WM_UNIT_INDEX" val="1_1_1"/>
  <p:tag name="KSO_WM_UNIT_ID" val="custom20164360_33*l_h_f*1_1_1"/>
  <p:tag name="KSO_WM_UNIT_LAYERLEVEL" val="1_1_1"/>
  <p:tag name="KSO_WM_UNIT_VALUE" val="45"/>
  <p:tag name="KSO_WM_UNIT_HIGHLIGHT" val="0"/>
  <p:tag name="KSO_WM_UNIT_COMPATIBLE" val="0"/>
  <p:tag name="KSO_WM_UNIT_CLEAR" val="0"/>
  <p:tag name="KSO_WM_UNIT_PRESET_TEXT_INDEX" val="4"/>
  <p:tag name="KSO_WM_UNIT_PRESET_TEXT_LEN" val="57"/>
  <p:tag name="KSO_WM_UNIT_BIND_DECORATION_IDS" val="custom20164360_33*l_i*1_7;custom20164360_33*l_i*1_2"/>
  <p:tag name="KSO_WM_DIAGRAM_GROUP_CODE" val="l1-6"/>
  <p:tag name="KSO_WM_UNIT_TEXT_FILL_FORE_SCHEMECOLOR_INDEX" val="13"/>
  <p:tag name="KSO_WM_UNIT_TEXT_FILL_TYPE" val="1"/>
  <p:tag name="KSO_WM_UNIT_USESOURCEFORMAT_APPLY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f"/>
  <p:tag name="KSO_WM_UNIT_INDEX" val="1_2_1"/>
  <p:tag name="KSO_WM_UNIT_ID" val="custom20164360_33*l_h_f*1_2_1"/>
  <p:tag name="KSO_WM_UNIT_LAYERLEVEL" val="1_1_1"/>
  <p:tag name="KSO_WM_UNIT_VALUE" val="45"/>
  <p:tag name="KSO_WM_UNIT_HIGHLIGHT" val="0"/>
  <p:tag name="KSO_WM_UNIT_COMPATIBLE" val="0"/>
  <p:tag name="KSO_WM_UNIT_CLEAR" val="0"/>
  <p:tag name="KSO_WM_UNIT_PRESET_TEXT_INDEX" val="4"/>
  <p:tag name="KSO_WM_UNIT_PRESET_TEXT_LEN" val="57"/>
  <p:tag name="KSO_WM_UNIT_BIND_DECORATION_IDS" val="custom20164360_33*l_i*1_6;custom20164360_33*l_i*1_3"/>
  <p:tag name="KSO_WM_DIAGRAM_GROUP_CODE" val="l1-6"/>
  <p:tag name="KSO_WM_UNIT_TEXT_FILL_FORE_SCHEMECOLOR_INDEX" val="13"/>
  <p:tag name="KSO_WM_UNIT_TEXT_FILL_TYPE" val="1"/>
  <p:tag name="KSO_WM_UNIT_USESOURCEFORMAT_APPLY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f"/>
  <p:tag name="KSO_WM_UNIT_INDEX" val="1_3_1"/>
  <p:tag name="KSO_WM_UNIT_ID" val="custom20164360_33*l_h_f*1_3_1"/>
  <p:tag name="KSO_WM_UNIT_LAYERLEVEL" val="1_1_1"/>
  <p:tag name="KSO_WM_UNIT_VALUE" val="45"/>
  <p:tag name="KSO_WM_UNIT_HIGHLIGHT" val="0"/>
  <p:tag name="KSO_WM_UNIT_COMPATIBLE" val="0"/>
  <p:tag name="KSO_WM_UNIT_CLEAR" val="0"/>
  <p:tag name="KSO_WM_UNIT_PRESET_TEXT_INDEX" val="4"/>
  <p:tag name="KSO_WM_UNIT_PRESET_TEXT_LEN" val="57"/>
  <p:tag name="KSO_WM_UNIT_BIND_DECORATION_IDS" val="custom20164360_33*l_i*1_9;custom20164360_33*l_i*1_4"/>
  <p:tag name="KSO_WM_DIAGRAM_GROUP_CODE" val="l1-6"/>
  <p:tag name="KSO_WM_UNIT_TEXT_FILL_FORE_SCHEMECOLOR_INDEX" val="13"/>
  <p:tag name="KSO_WM_UNIT_TEXT_FILL_TYPE" val="1"/>
  <p:tag name="KSO_WM_UNIT_USESOURCEFORMAT_APPLY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360"/>
  <p:tag name="KSO_WM_UNIT_TYPE" val="l_h_f"/>
  <p:tag name="KSO_WM_UNIT_INDEX" val="1_4_1"/>
  <p:tag name="KSO_WM_UNIT_ID" val="custom20164360_33*l_h_f*1_4_1"/>
  <p:tag name="KSO_WM_UNIT_LAYERLEVEL" val="1_1_1"/>
  <p:tag name="KSO_WM_UNIT_VALUE" val="45"/>
  <p:tag name="KSO_WM_UNIT_HIGHLIGHT" val="0"/>
  <p:tag name="KSO_WM_UNIT_COMPATIBLE" val="0"/>
  <p:tag name="KSO_WM_UNIT_CLEAR" val="0"/>
  <p:tag name="KSO_WM_UNIT_PRESET_TEXT_INDEX" val="4"/>
  <p:tag name="KSO_WM_UNIT_PRESET_TEXT_LEN" val="57"/>
  <p:tag name="KSO_WM_UNIT_BIND_DECORATION_IDS" val="custom20164360_33*l_i*1_8;custom20164360_33*l_i*1_5"/>
  <p:tag name="KSO_WM_DIAGRAM_GROUP_CODE" val="l1-6"/>
  <p:tag name="KSO_WM_UNIT_TEXT_FILL_FORE_SCHEMECOLOR_INDEX" val="13"/>
  <p:tag name="KSO_WM_UNIT_TEXT_FILL_TYPE" val="1"/>
  <p:tag name="KSO_WM_UNIT_USESOURCEFORMAT_APPLY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54_29*i*2"/>
  <p:tag name="KSO_WM_TEMPLATE_CATEGORY" val="custom"/>
  <p:tag name="KSO_WM_TEMPLATE_INDEX" val="15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54_29*i*3"/>
  <p:tag name="KSO_WM_TEMPLATE_CATEGORY" val="custom"/>
  <p:tag name="KSO_WM_TEMPLATE_INDEX" val="15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54"/>
  <p:tag name="KSO_WM_UNIT_TYPE" val="f"/>
  <p:tag name="KSO_WM_UNIT_INDEX" val="2"/>
  <p:tag name="KSO_WM_UNIT_ID" val="custom154_29*f*2"/>
  <p:tag name="KSO_WM_UNIT_CLEAR" val="1"/>
  <p:tag name="KSO_WM_UNIT_LAYERLEVEL" val="1"/>
  <p:tag name="KSO_WM_UNIT_VALUE" val="7"/>
  <p:tag name="KSO_WM_UNIT_HIGHLIGHT" val="0"/>
  <p:tag name="KSO_WM_UNIT_COMPATIBLE" val="0"/>
  <p:tag name="KSO_WM_UNIT_PRESET_TEXT" val="THANK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54"/>
  <p:tag name="KSO_WM_UNIT_TYPE" val="f"/>
  <p:tag name="KSO_WM_UNIT_INDEX" val="3"/>
  <p:tag name="KSO_WM_UNIT_ID" val="custom154_29*f*3"/>
  <p:tag name="KSO_WM_UNIT_CLEAR" val="1"/>
  <p:tag name="KSO_WM_UNIT_LAYERLEVEL" val="1"/>
  <p:tag name="KSO_WM_UNIT_VALUE" val="32"/>
  <p:tag name="KSO_WM_UNIT_HIGHLIGHT" val="0"/>
  <p:tag name="KSO_WM_UNIT_COMPATIBLE" val="0"/>
  <p:tag name="KSO_WM_UNIT_PRESET_TEXT" val="YourName"/>
</p:tagLst>
</file>

<file path=ppt/theme/theme1.xml><?xml version="1.0" encoding="utf-8"?>
<a:theme xmlns:a="http://schemas.openxmlformats.org/drawingml/2006/main" name="A000120140530A99PPBG">
  <a:themeElements>
    <a:clrScheme name="160154.154">
      <a:dk1>
        <a:srgbClr val="696464"/>
      </a:dk1>
      <a:lt1>
        <a:sysClr val="window" lastClr="FFFFFF"/>
      </a:lt1>
      <a:dk2>
        <a:srgbClr val="696464"/>
      </a:dk2>
      <a:lt2>
        <a:srgbClr val="FFFFFF"/>
      </a:lt2>
      <a:accent1>
        <a:srgbClr val="E92100"/>
      </a:accent1>
      <a:accent2>
        <a:srgbClr val="F3C324"/>
      </a:accent2>
      <a:accent3>
        <a:srgbClr val="F66B16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1874</Words>
  <Application>Microsoft Office PowerPoint</Application>
  <PresentationFormat>自定义</PresentationFormat>
  <Paragraphs>226</Paragraphs>
  <Slides>23</Slides>
  <Notes>23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A000120140530A99PPBG</vt:lpstr>
      <vt:lpstr>2017企业招聘招纳贤士通用PPT模板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58ee40f25e781</dc:title>
  <cp:lastModifiedBy>User</cp:lastModifiedBy>
  <cp:revision>3</cp:revision>
  <dcterms:created xsi:type="dcterms:W3CDTF">2017-04-10T04:17:32Z</dcterms:created>
  <dcterms:modified xsi:type="dcterms:W3CDTF">2017-08-04T03:22:24Z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2052-10.1.0.6207</vt:lpwstr>
  </property>
</Properties>
</file>