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4" r:id="rId2"/>
    <p:sldId id="256" r:id="rId3"/>
    <p:sldId id="258" r:id="rId4"/>
    <p:sldId id="259" r:id="rId5"/>
    <p:sldId id="265" r:id="rId6"/>
    <p:sldId id="273" r:id="rId7"/>
    <p:sldId id="260" r:id="rId8"/>
    <p:sldId id="275" r:id="rId9"/>
    <p:sldId id="266" r:id="rId10"/>
    <p:sldId id="286" r:id="rId11"/>
    <p:sldId id="274" r:id="rId12"/>
    <p:sldId id="287" r:id="rId13"/>
    <p:sldId id="277" r:id="rId14"/>
    <p:sldId id="263" r:id="rId15"/>
    <p:sldId id="269" r:id="rId16"/>
    <p:sldId id="290" r:id="rId17"/>
    <p:sldId id="285" r:id="rId18"/>
    <p:sldId id="293" r:id="rId19"/>
    <p:sldId id="270" r:id="rId20"/>
    <p:sldId id="264" r:id="rId21"/>
    <p:sldId id="268" r:id="rId22"/>
    <p:sldId id="262" r:id="rId23"/>
    <p:sldId id="292" r:id="rId24"/>
    <p:sldId id="281" r:id="rId25"/>
    <p:sldId id="282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B4F6"/>
    <a:srgbClr val="216AA9"/>
    <a:srgbClr val="174D91"/>
    <a:srgbClr val="103555"/>
    <a:srgbClr val="FA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6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0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11/relationships/chartStyle" Target="style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microsoft.com/office/2011/relationships/chartColorStyle" Target="colors2.xml"/><Relationship Id="rId5" Type="http://schemas.openxmlformats.org/officeDocument/2006/relationships/package" Target="../embeddings/Microsoft_Excel____2.xlsx"/><Relationship Id="rId4" Type="http://schemas.openxmlformats.org/officeDocument/2006/relationships/image" Target="../media/image12.png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___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t" anchorCtr="0"/>
          <a:lstStyle/>
          <a:p>
            <a:pPr algn="just"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defRPr>
            </a:pPr>
            <a:r>
              <a:rPr lang="zh-CN" altLang="en-US" sz="1800" baseline="0" dirty="0">
                <a:solidFill>
                  <a:schemeClr val="bg1"/>
                </a:solidFill>
                <a:ea typeface="造字工房悦黑体验版常规体" pitchFamily="50" charset="-122"/>
              </a:rPr>
              <a:t>销售额时间分布图</a:t>
            </a:r>
            <a:endParaRPr lang="en-US" altLang="zh-CN" sz="1800" baseline="0" dirty="0">
              <a:solidFill>
                <a:schemeClr val="bg1"/>
              </a:solidFill>
              <a:ea typeface="造字工房悦黑体验版常规体" pitchFamily="50" charset="-122"/>
            </a:endParaRPr>
          </a:p>
        </c:rich>
      </c:tx>
      <c:layout>
        <c:manualLayout>
          <c:xMode val="edge"/>
          <c:yMode val="edge"/>
          <c:x val="1.4254684824615933E-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63500" cap="rnd" cmpd="sng">
              <a:solidFill>
                <a:schemeClr val="bg1"/>
              </a:solidFill>
              <a:prstDash val="solid"/>
              <a:round/>
            </a:ln>
            <a:effectLst>
              <a:outerShdw blurRad="50800" dist="101600" algn="l" rotWithShape="0">
                <a:prstClr val="black">
                  <a:alpha val="49000"/>
                </a:prstClr>
              </a:outerShdw>
            </a:effectLst>
          </c:spPr>
          <c:marker>
            <c:symbol val="circle"/>
            <c:size val="12"/>
            <c:spPr>
              <a:solidFill>
                <a:schemeClr val="accent1"/>
              </a:solidFill>
              <a:ln w="41275" cmpd="sng">
                <a:solidFill>
                  <a:schemeClr val="bg1"/>
                </a:solidFill>
              </a:ln>
              <a:effectLst>
                <a:outerShdw blurRad="50800" dist="101600" algn="l" rotWithShape="0">
                  <a:prstClr val="black">
                    <a:alpha val="49000"/>
                  </a:prstClr>
                </a:outerShdw>
              </a:effectLst>
            </c:spPr>
          </c:marker>
          <c:cat>
            <c:numRef>
              <c:f>Sheet1!$A$2:$A$25</c:f>
              <c:numCache>
                <c:formatCode>General</c:formatCode>
                <c:ptCount val="24"/>
                <c:pt idx="0" formatCode="h:mm">
                  <c:v>0</c:v>
                </c:pt>
                <c:pt idx="3" formatCode="h:mm">
                  <c:v>0.125</c:v>
                </c:pt>
                <c:pt idx="6" formatCode="h:mm">
                  <c:v>0.25</c:v>
                </c:pt>
                <c:pt idx="9" formatCode="h:mm">
                  <c:v>0.375</c:v>
                </c:pt>
                <c:pt idx="12" formatCode="h:mm">
                  <c:v>0.5</c:v>
                </c:pt>
                <c:pt idx="15" formatCode="h:mm">
                  <c:v>0.625</c:v>
                </c:pt>
                <c:pt idx="18" formatCode="h:mm">
                  <c:v>0.75</c:v>
                </c:pt>
                <c:pt idx="21" formatCode="h:mm">
                  <c:v>0.875</c:v>
                </c:pt>
              </c:numCache>
            </c:num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2.4</c:v>
                </c:pt>
                <c:pt idx="5">
                  <c:v>4.4000000000000004</c:v>
                </c:pt>
                <c:pt idx="6">
                  <c:v>1.8</c:v>
                </c:pt>
                <c:pt idx="7">
                  <c:v>2.8</c:v>
                </c:pt>
                <c:pt idx="8">
                  <c:v>2</c:v>
                </c:pt>
                <c:pt idx="9">
                  <c:v>2</c:v>
                </c:pt>
                <c:pt idx="10">
                  <c:v>3</c:v>
                </c:pt>
                <c:pt idx="11">
                  <c:v>5</c:v>
                </c:pt>
                <c:pt idx="12">
                  <c:v>4.3</c:v>
                </c:pt>
                <c:pt idx="13">
                  <c:v>2.5</c:v>
                </c:pt>
                <c:pt idx="14">
                  <c:v>3.5</c:v>
                </c:pt>
                <c:pt idx="15">
                  <c:v>4.5</c:v>
                </c:pt>
                <c:pt idx="16">
                  <c:v>2.4</c:v>
                </c:pt>
                <c:pt idx="17">
                  <c:v>4.4000000000000004</c:v>
                </c:pt>
                <c:pt idx="18">
                  <c:v>1.8</c:v>
                </c:pt>
                <c:pt idx="19">
                  <c:v>2.8</c:v>
                </c:pt>
                <c:pt idx="20">
                  <c:v>2</c:v>
                </c:pt>
                <c:pt idx="21">
                  <c:v>2</c:v>
                </c:pt>
                <c:pt idx="22">
                  <c:v>3</c:v>
                </c:pt>
                <c:pt idx="23">
                  <c:v>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1B0-4676-BA24-3FF93503A5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8264704"/>
        <c:axId val="570024512"/>
      </c:lineChart>
      <c:catAx>
        <c:axId val="568264704"/>
        <c:scaling>
          <c:orientation val="minMax"/>
        </c:scaling>
        <c:delete val="0"/>
        <c:axPos val="b"/>
        <c:numFmt formatCode="h:mm" sourceLinked="1"/>
        <c:majorTickMark val="none"/>
        <c:minorTickMark val="none"/>
        <c:tickLblPos val="nextTo"/>
        <c:spPr>
          <a:noFill/>
          <a:ln w="476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570024512"/>
        <c:crosses val="autoZero"/>
        <c:auto val="1"/>
        <c:lblAlgn val="ctr"/>
        <c:lblOffset val="100"/>
        <c:noMultiLvlLbl val="0"/>
      </c:catAx>
      <c:valAx>
        <c:axId val="5700245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68264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675148476595192E-2"/>
          <c:y val="2.2005091204172305E-2"/>
          <c:w val="0.94620978223432706"/>
          <c:h val="0.8155606605570291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ack"/>
          </c:pictureOptions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"/>
            </c:pictureOptions>
            <c:extLst xmlns:c16r2="http://schemas.microsoft.com/office/drawing/2015/06/chart">
              <c:ext xmlns:c16="http://schemas.microsoft.com/office/drawing/2014/chart" uri="{C3380CC4-5D6E-409C-BE32-E72D297353CC}">
                <c16:uniqueId val="{00000001-5872-4FE2-98D0-541F68EB550F}"/>
              </c:ext>
            </c:extLst>
          </c:dPt>
          <c:cat>
            <c:strRef>
              <c:f>Sheet1!$A$2:$A$8</c:f>
              <c:strCache>
                <c:ptCount val="7"/>
                <c:pt idx="0">
                  <c:v>西南</c:v>
                </c:pt>
                <c:pt idx="1">
                  <c:v>华南</c:v>
                </c:pt>
                <c:pt idx="2">
                  <c:v>华北</c:v>
                </c:pt>
                <c:pt idx="3">
                  <c:v>华中</c:v>
                </c:pt>
                <c:pt idx="4">
                  <c:v>华东</c:v>
                </c:pt>
                <c:pt idx="5">
                  <c:v>西部</c:v>
                </c:pt>
                <c:pt idx="6">
                  <c:v>东北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8</c:v>
                </c:pt>
                <c:pt idx="4">
                  <c:v>6</c:v>
                </c:pt>
                <c:pt idx="5">
                  <c:v>2</c:v>
                </c:pt>
                <c:pt idx="6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872-4FE2-98D0-541F68EB550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5872-4FE2-98D0-541F68EB550F}"/>
              </c:ext>
            </c:extLst>
          </c:dPt>
          <c:cat>
            <c:strRef>
              <c:f>Sheet1!$A$2:$A$8</c:f>
              <c:strCache>
                <c:ptCount val="7"/>
                <c:pt idx="0">
                  <c:v>西南</c:v>
                </c:pt>
                <c:pt idx="1">
                  <c:v>华南</c:v>
                </c:pt>
                <c:pt idx="2">
                  <c:v>华北</c:v>
                </c:pt>
                <c:pt idx="3">
                  <c:v>华中</c:v>
                </c:pt>
                <c:pt idx="4">
                  <c:v>华东</c:v>
                </c:pt>
                <c:pt idx="5">
                  <c:v>西部</c:v>
                </c:pt>
                <c:pt idx="6">
                  <c:v>东北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2.2000000000000002</c:v>
                </c:pt>
                <c:pt idx="1">
                  <c:v>2.2000000000000002</c:v>
                </c:pt>
                <c:pt idx="2">
                  <c:v>2.2000000000000002</c:v>
                </c:pt>
                <c:pt idx="3">
                  <c:v>2.2000000000000002</c:v>
                </c:pt>
                <c:pt idx="4">
                  <c:v>2.2000000000000002</c:v>
                </c:pt>
                <c:pt idx="5">
                  <c:v>2.2000000000000002</c:v>
                </c:pt>
                <c:pt idx="6">
                  <c:v>2.2000000000000002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872-4FE2-98D0-541F68EB55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2"/>
        <c:overlap val="100"/>
        <c:axId val="34438656"/>
        <c:axId val="570026816"/>
      </c:barChart>
      <c:catAx>
        <c:axId val="34438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570026816"/>
        <c:crosses val="autoZero"/>
        <c:auto val="1"/>
        <c:lblAlgn val="ctr"/>
        <c:lblOffset val="100"/>
        <c:noMultiLvlLbl val="0"/>
      </c:catAx>
      <c:valAx>
        <c:axId val="5700268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438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5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r>
              <a:rPr lang="zh-CN" dirty="0">
                <a:solidFill>
                  <a:schemeClr val="bg1"/>
                </a:solidFill>
              </a:rPr>
              <a:t>销售额分布图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产品1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东部</c:v>
                </c:pt>
                <c:pt idx="1">
                  <c:v>南部</c:v>
                </c:pt>
                <c:pt idx="2">
                  <c:v>北部</c:v>
                </c:pt>
                <c:pt idx="3">
                  <c:v>西部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ADA-4E93-9B5E-6DB93C21AC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产品2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东部</c:v>
                </c:pt>
                <c:pt idx="1">
                  <c:v>南部</c:v>
                </c:pt>
                <c:pt idx="2">
                  <c:v>北部</c:v>
                </c:pt>
                <c:pt idx="3">
                  <c:v>西部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ADA-4E93-9B5E-6DB93C21AC7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产品3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东部</c:v>
                </c:pt>
                <c:pt idx="1">
                  <c:v>南部</c:v>
                </c:pt>
                <c:pt idx="2">
                  <c:v>北部</c:v>
                </c:pt>
                <c:pt idx="3">
                  <c:v>西部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ADA-4E93-9B5E-6DB93C21A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203584"/>
        <c:axId val="570029696"/>
      </c:barChart>
      <c:catAx>
        <c:axId val="35203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570029696"/>
        <c:crosses val="autoZero"/>
        <c:auto val="1"/>
        <c:lblAlgn val="ctr"/>
        <c:lblOffset val="100"/>
        <c:noMultiLvlLbl val="0"/>
      </c:catAx>
      <c:valAx>
        <c:axId val="5700296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520358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38820841535433076"/>
          <c:y val="0.26302741984329359"/>
          <c:w val="0.28945718503937007"/>
          <c:h val="6.246425550785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1FACD-104D-4E2B-B71D-7FCF03F586CF}" type="datetimeFigureOut">
              <a:rPr lang="zh-CN" altLang="en-US" smtClean="0"/>
              <a:t>2017/7/29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66897-FF4A-4EFB-8EA9-A18B8CC60D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216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66897-FF4A-4EFB-8EA9-A18B8CC60D9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511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66897-FF4A-4EFB-8EA9-A18B8CC60D9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590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66897-FF4A-4EFB-8EA9-A18B8CC60D9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132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66897-FF4A-4EFB-8EA9-A18B8CC60D9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887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66897-FF4A-4EFB-8EA9-A18B8CC60D9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533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66897-FF4A-4EFB-8EA9-A18B8CC60D9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988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66897-FF4A-4EFB-8EA9-A18B8CC60D9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767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66897-FF4A-4EFB-8EA9-A18B8CC60D9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385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66897-FF4A-4EFB-8EA9-A18B8CC60D9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4911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66897-FF4A-4EFB-8EA9-A18B8CC60D9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723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66897-FF4A-4EFB-8EA9-A18B8CC60D9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731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66897-FF4A-4EFB-8EA9-A18B8CC60D9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1209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66897-FF4A-4EFB-8EA9-A18B8CC60D9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354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66897-FF4A-4EFB-8EA9-A18B8CC60D9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0113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66897-FF4A-4EFB-8EA9-A18B8CC60D9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8009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66897-FF4A-4EFB-8EA9-A18B8CC60D9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0828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66897-FF4A-4EFB-8EA9-A18B8CC60D9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0844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66897-FF4A-4EFB-8EA9-A18B8CC60D9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043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66897-FF4A-4EFB-8EA9-A18B8CC60D9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998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66897-FF4A-4EFB-8EA9-A18B8CC60D9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843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66897-FF4A-4EFB-8EA9-A18B8CC60D9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703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66897-FF4A-4EFB-8EA9-A18B8CC60D9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362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66897-FF4A-4EFB-8EA9-A18B8CC60D9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192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66897-FF4A-4EFB-8EA9-A18B8CC60D9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080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66897-FF4A-4EFB-8EA9-A18B8CC60D9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639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D88DC-CF8B-4CD0-AC60-76C943AE4A16}" type="datetimeFigureOut">
              <a:rPr lang="zh-CN" altLang="en-US" smtClean="0"/>
              <a:t>2017/7/29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F80F7-1D94-486A-8F51-DC26BFA8FE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26221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D88DC-CF8B-4CD0-AC60-76C943AE4A16}" type="datetimeFigureOut">
              <a:rPr lang="zh-CN" altLang="en-US" smtClean="0"/>
              <a:t>2017/7/29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F80F7-1D94-486A-8F51-DC26BFA8FE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926015"/>
      </p:ext>
    </p:extLst>
  </p:cSld>
  <p:clrMapOvr>
    <a:masterClrMapping/>
  </p:clrMapOvr>
  <p:transition spd="slow" advClick="0" advTm="2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D88DC-CF8B-4CD0-AC60-76C943AE4A16}" type="datetimeFigureOut">
              <a:rPr lang="zh-CN" altLang="en-US" smtClean="0"/>
              <a:t>2017/7/29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F80F7-1D94-486A-8F51-DC26BFA8FE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544372"/>
      </p:ext>
    </p:extLst>
  </p:cSld>
  <p:clrMapOvr>
    <a:masterClrMapping/>
  </p:clrMapOvr>
  <p:transition spd="slow" advClick="0" advTm="2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D88DC-CF8B-4CD0-AC60-76C943AE4A16}" type="datetimeFigureOut">
              <a:rPr lang="zh-CN" altLang="en-US" smtClean="0"/>
              <a:t>2017/7/29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F80F7-1D94-486A-8F51-DC26BFA8FE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869252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D88DC-CF8B-4CD0-AC60-76C943AE4A16}" type="datetimeFigureOut">
              <a:rPr lang="zh-CN" altLang="en-US" smtClean="0"/>
              <a:t>2017/7/29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F80F7-1D94-486A-8F51-DC26BFA8FE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62451"/>
      </p:ext>
    </p:extLst>
  </p:cSld>
  <p:clrMapOvr>
    <a:masterClrMapping/>
  </p:clrMapOvr>
  <p:transition spd="slow" advClick="0" advTm="2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D88DC-CF8B-4CD0-AC60-76C943AE4A16}" type="datetimeFigureOut">
              <a:rPr lang="zh-CN" altLang="en-US" smtClean="0"/>
              <a:t>2017/7/29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F80F7-1D94-486A-8F51-DC26BFA8FE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375209"/>
      </p:ext>
    </p:extLst>
  </p:cSld>
  <p:clrMapOvr>
    <a:masterClrMapping/>
  </p:clrMapOvr>
  <p:transition spd="slow" advClick="0" advTm="2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D88DC-CF8B-4CD0-AC60-76C943AE4A16}" type="datetimeFigureOut">
              <a:rPr lang="zh-CN" altLang="en-US" smtClean="0"/>
              <a:t>2017/7/29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F80F7-1D94-486A-8F51-DC26BFA8FE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575891"/>
      </p:ext>
    </p:extLst>
  </p:cSld>
  <p:clrMapOvr>
    <a:masterClrMapping/>
  </p:clrMapOvr>
  <p:transition spd="slow" advClick="0" advTm="2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D88DC-CF8B-4CD0-AC60-76C943AE4A16}" type="datetimeFigureOut">
              <a:rPr lang="zh-CN" altLang="en-US" smtClean="0"/>
              <a:t>2017/7/29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F80F7-1D94-486A-8F51-DC26BFA8FE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80906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D88DC-CF8B-4CD0-AC60-76C943AE4A16}" type="datetimeFigureOut">
              <a:rPr lang="zh-CN" altLang="en-US" smtClean="0"/>
              <a:t>2017/7/29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F80F7-1D94-486A-8F51-DC26BFA8FE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8994"/>
      </p:ext>
    </p:extLst>
  </p:cSld>
  <p:clrMapOvr>
    <a:masterClrMapping/>
  </p:clrMapOvr>
  <p:transition spd="slow" advClick="0" advTm="2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D88DC-CF8B-4CD0-AC60-76C943AE4A16}" type="datetimeFigureOut">
              <a:rPr lang="zh-CN" altLang="en-US" smtClean="0"/>
              <a:t>2017/7/29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F80F7-1D94-486A-8F51-DC26BFA8FE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129408"/>
      </p:ext>
    </p:extLst>
  </p:cSld>
  <p:clrMapOvr>
    <a:masterClrMapping/>
  </p:clrMapOvr>
  <p:transition spd="slow" advClick="0" advTm="2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D88DC-CF8B-4CD0-AC60-76C943AE4A16}" type="datetimeFigureOut">
              <a:rPr lang="zh-CN" altLang="en-US" smtClean="0"/>
              <a:t>2017/7/29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F80F7-1D94-486A-8F51-DC26BFA8FE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385272"/>
      </p:ext>
    </p:extLst>
  </p:cSld>
  <p:clrMapOvr>
    <a:masterClrMapping/>
  </p:clrMapOvr>
  <p:transition spd="slow" advClick="0" advTm="2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D88DC-CF8B-4CD0-AC60-76C943AE4A16}" type="datetimeFigureOut">
              <a:rPr lang="zh-CN" altLang="en-US" smtClean="0"/>
              <a:t>2017/7/29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F80F7-1D94-486A-8F51-DC26BFA8FE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81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000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chart" Target="../charts/chart1.xm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3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M2088震撼5秒倒计时(有音乐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6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5871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户外艺术系列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00" y="-1"/>
            <a:ext cx="26240330" cy="8200103"/>
          </a:xfrm>
          <a:prstGeom prst="rect">
            <a:avLst/>
          </a:prstGeom>
        </p:spPr>
      </p:pic>
      <p:sp>
        <p:nvSpPr>
          <p:cNvPr id="5" name="任意多边形: 形状 4"/>
          <p:cNvSpPr/>
          <p:nvPr/>
        </p:nvSpPr>
        <p:spPr>
          <a:xfrm>
            <a:off x="4572000" y="3508131"/>
            <a:ext cx="7619999" cy="3349870"/>
          </a:xfrm>
          <a:custGeom>
            <a:avLst/>
            <a:gdLst>
              <a:gd name="connsiteX0" fmla="*/ 790575 w 7619999"/>
              <a:gd name="connsiteY0" fmla="*/ 0 h 4286250"/>
              <a:gd name="connsiteX1" fmla="*/ 7619999 w 7619999"/>
              <a:gd name="connsiteY1" fmla="*/ 0 h 4286250"/>
              <a:gd name="connsiteX2" fmla="*/ 7619999 w 7619999"/>
              <a:gd name="connsiteY2" fmla="*/ 4286250 h 4286250"/>
              <a:gd name="connsiteX3" fmla="*/ 0 w 7619999"/>
              <a:gd name="connsiteY3" fmla="*/ 4286250 h 4286250"/>
              <a:gd name="connsiteX4" fmla="*/ 0 w 7619999"/>
              <a:gd name="connsiteY4" fmla="*/ 820737 h 4286250"/>
              <a:gd name="connsiteX5" fmla="*/ 790575 w 7619999"/>
              <a:gd name="connsiteY5" fmla="*/ 820737 h 4286250"/>
              <a:gd name="connsiteX6" fmla="*/ 790575 w 7619999"/>
              <a:gd name="connsiteY6" fmla="*/ 0 h 428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19999" h="4286250">
                <a:moveTo>
                  <a:pt x="790575" y="0"/>
                </a:moveTo>
                <a:lnTo>
                  <a:pt x="7619999" y="0"/>
                </a:lnTo>
                <a:lnTo>
                  <a:pt x="7619999" y="4286250"/>
                </a:lnTo>
                <a:lnTo>
                  <a:pt x="0" y="4286250"/>
                </a:lnTo>
                <a:lnTo>
                  <a:pt x="0" y="820737"/>
                </a:lnTo>
                <a:lnTo>
                  <a:pt x="790575" y="820737"/>
                </a:lnTo>
                <a:lnTo>
                  <a:pt x="790575" y="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68495" y="2736722"/>
            <a:ext cx="1384553" cy="1384553"/>
          </a:xfrm>
          <a:prstGeom prst="rect">
            <a:avLst/>
          </a:prstGeom>
          <a:noFill/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en-US" altLang="zh-CN" sz="3600" b="1" spc="300" dirty="0">
                <a:solidFill>
                  <a:schemeClr val="accent2"/>
                </a:solidFill>
                <a:cs typeface="+mn-ea"/>
                <a:sym typeface="+mn-lt"/>
              </a:rPr>
              <a:t/>
            </a:r>
            <a:br>
              <a:rPr lang="en-US" altLang="zh-CN" sz="3600" b="1" spc="300" dirty="0">
                <a:solidFill>
                  <a:schemeClr val="accent2"/>
                </a:solidFill>
                <a:cs typeface="+mn-ea"/>
                <a:sym typeface="+mn-lt"/>
              </a:rPr>
            </a:br>
            <a:r>
              <a:rPr lang="zh-CN" altLang="en-US" sz="3600" b="1" spc="300" dirty="0">
                <a:solidFill>
                  <a:schemeClr val="bg1"/>
                </a:solidFill>
                <a:cs typeface="+mn-ea"/>
                <a:sym typeface="+mn-lt"/>
              </a:rPr>
              <a:t>标题</a:t>
            </a:r>
          </a:p>
        </p:txBody>
      </p:sp>
      <p:sp>
        <p:nvSpPr>
          <p:cNvPr id="7" name="文本框 10"/>
          <p:cNvSpPr txBox="1"/>
          <p:nvPr/>
        </p:nvSpPr>
        <p:spPr>
          <a:xfrm>
            <a:off x="4948513" y="5607733"/>
            <a:ext cx="1904999" cy="480378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</a:bodyPr>
          <a:lstStyle/>
          <a:p>
            <a:pPr algn="ctr" defTabSz="914378">
              <a:lnSpc>
                <a:spcPct val="120000"/>
              </a:lnSpc>
              <a:defRPr/>
            </a:pPr>
            <a:r>
              <a:rPr lang="zh-CN" altLang="en-US" sz="1000">
                <a:solidFill>
                  <a:schemeClr val="bg1"/>
                </a:solidFill>
                <a:cs typeface="+mn-ea"/>
                <a:sym typeface="+mn-lt"/>
              </a:rPr>
              <a:t>此部分内容作为文字排版占位</a:t>
            </a:r>
            <a:br>
              <a:rPr lang="zh-CN" altLang="en-US" sz="100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z="1000">
                <a:solidFill>
                  <a:schemeClr val="bg1"/>
                </a:solidFill>
                <a:cs typeface="+mn-ea"/>
                <a:sym typeface="+mn-lt"/>
              </a:rPr>
              <a:t>显示（建议使用主题字体）</a:t>
            </a:r>
          </a:p>
        </p:txBody>
      </p:sp>
      <p:sp>
        <p:nvSpPr>
          <p:cNvPr id="8" name="矩形 7"/>
          <p:cNvSpPr/>
          <p:nvPr/>
        </p:nvSpPr>
        <p:spPr>
          <a:xfrm>
            <a:off x="4948513" y="5308444"/>
            <a:ext cx="1904999" cy="255442"/>
          </a:xfrm>
          <a:prstGeom prst="rect">
            <a:avLst/>
          </a:prstGeom>
        </p:spPr>
        <p:txBody>
          <a:bodyPr wrap="none" lIns="0" tIns="0" rIns="0" bIns="0">
            <a:normAutofit/>
          </a:bodyPr>
          <a:lstStyle/>
          <a:p>
            <a:pPr lvl="0" algn="ctr" defTabSz="914378">
              <a:defRPr/>
            </a:pPr>
            <a:r>
              <a:rPr lang="zh-CN" altLang="en-US" sz="1400" b="1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</a:p>
        </p:txBody>
      </p:sp>
      <p:sp>
        <p:nvSpPr>
          <p:cNvPr id="9" name="文本框 12"/>
          <p:cNvSpPr txBox="1"/>
          <p:nvPr/>
        </p:nvSpPr>
        <p:spPr>
          <a:xfrm>
            <a:off x="7429500" y="5607733"/>
            <a:ext cx="1904999" cy="480378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</a:bodyPr>
          <a:lstStyle/>
          <a:p>
            <a:pPr algn="ctr" defTabSz="914378">
              <a:lnSpc>
                <a:spcPct val="120000"/>
              </a:lnSpc>
              <a:defRPr/>
            </a:pPr>
            <a:r>
              <a:rPr lang="zh-CN" altLang="en-US" sz="1000">
                <a:solidFill>
                  <a:schemeClr val="bg1"/>
                </a:solidFill>
                <a:cs typeface="+mn-ea"/>
                <a:sym typeface="+mn-lt"/>
              </a:rPr>
              <a:t>此部分内容作为文字排版占位</a:t>
            </a:r>
            <a:br>
              <a:rPr lang="zh-CN" altLang="en-US" sz="100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z="1000">
                <a:solidFill>
                  <a:schemeClr val="bg1"/>
                </a:solidFill>
                <a:cs typeface="+mn-ea"/>
                <a:sym typeface="+mn-lt"/>
              </a:rPr>
              <a:t>显示（建议使用主题字体）</a:t>
            </a:r>
          </a:p>
        </p:txBody>
      </p:sp>
      <p:sp>
        <p:nvSpPr>
          <p:cNvPr id="10" name="矩形 9"/>
          <p:cNvSpPr/>
          <p:nvPr/>
        </p:nvSpPr>
        <p:spPr>
          <a:xfrm>
            <a:off x="7429500" y="5308444"/>
            <a:ext cx="1904999" cy="255442"/>
          </a:xfrm>
          <a:prstGeom prst="rect">
            <a:avLst/>
          </a:prstGeom>
        </p:spPr>
        <p:txBody>
          <a:bodyPr wrap="none" lIns="0" tIns="0" rIns="0" bIns="0">
            <a:normAutofit/>
          </a:bodyPr>
          <a:lstStyle/>
          <a:p>
            <a:pPr lvl="0" algn="ctr" defTabSz="914378">
              <a:defRPr/>
            </a:pPr>
            <a:r>
              <a:rPr lang="zh-CN" altLang="en-US" sz="1400" b="1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</a:p>
        </p:txBody>
      </p:sp>
      <p:sp>
        <p:nvSpPr>
          <p:cNvPr id="11" name="文本框 14"/>
          <p:cNvSpPr txBox="1"/>
          <p:nvPr/>
        </p:nvSpPr>
        <p:spPr>
          <a:xfrm>
            <a:off x="9910486" y="5607733"/>
            <a:ext cx="1904999" cy="480378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</a:bodyPr>
          <a:lstStyle/>
          <a:p>
            <a:pPr algn="ctr" defTabSz="914378">
              <a:lnSpc>
                <a:spcPct val="120000"/>
              </a:lnSpc>
              <a:defRPr/>
            </a:pPr>
            <a:r>
              <a:rPr lang="zh-CN" altLang="en-US" sz="1000">
                <a:solidFill>
                  <a:schemeClr val="bg1"/>
                </a:solidFill>
                <a:cs typeface="+mn-ea"/>
                <a:sym typeface="+mn-lt"/>
              </a:rPr>
              <a:t>此部分内容作为文字排版占位</a:t>
            </a:r>
            <a:br>
              <a:rPr lang="zh-CN" altLang="en-US" sz="100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z="1000">
                <a:solidFill>
                  <a:schemeClr val="bg1"/>
                </a:solidFill>
                <a:cs typeface="+mn-ea"/>
                <a:sym typeface="+mn-lt"/>
              </a:rPr>
              <a:t>显示（建议使用主题字体）</a:t>
            </a:r>
          </a:p>
        </p:txBody>
      </p:sp>
      <p:sp>
        <p:nvSpPr>
          <p:cNvPr id="12" name="矩形 11"/>
          <p:cNvSpPr/>
          <p:nvPr/>
        </p:nvSpPr>
        <p:spPr>
          <a:xfrm>
            <a:off x="9910486" y="5308444"/>
            <a:ext cx="1904999" cy="255442"/>
          </a:xfrm>
          <a:prstGeom prst="rect">
            <a:avLst/>
          </a:prstGeom>
        </p:spPr>
        <p:txBody>
          <a:bodyPr wrap="none" lIns="0" tIns="0" rIns="0" bIns="0">
            <a:normAutofit/>
          </a:bodyPr>
          <a:lstStyle/>
          <a:p>
            <a:pPr lvl="0" algn="ctr" defTabSz="914378">
              <a:defRPr/>
            </a:pPr>
            <a:r>
              <a:rPr lang="zh-CN" altLang="en-US" sz="1400" b="1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</a:p>
        </p:txBody>
      </p:sp>
      <p:sp>
        <p:nvSpPr>
          <p:cNvPr id="13" name="任意多边形: 形状 12"/>
          <p:cNvSpPr>
            <a:spLocks noChangeAspect="1"/>
          </p:cNvSpPr>
          <p:nvPr/>
        </p:nvSpPr>
        <p:spPr bwMode="auto">
          <a:xfrm>
            <a:off x="5709037" y="4447031"/>
            <a:ext cx="383950" cy="506652"/>
          </a:xfrm>
          <a:custGeom>
            <a:avLst/>
            <a:gdLst>
              <a:gd name="T0" fmla="*/ 35 w 38"/>
              <a:gd name="T1" fmla="*/ 6 h 51"/>
              <a:gd name="T2" fmla="*/ 29 w 38"/>
              <a:gd name="T3" fmla="*/ 6 h 51"/>
              <a:gd name="T4" fmla="*/ 21 w 38"/>
              <a:gd name="T5" fmla="*/ 0 h 51"/>
              <a:gd name="T6" fmla="*/ 18 w 38"/>
              <a:gd name="T7" fmla="*/ 0 h 51"/>
              <a:gd name="T8" fmla="*/ 10 w 38"/>
              <a:gd name="T9" fmla="*/ 6 h 51"/>
              <a:gd name="T10" fmla="*/ 3 w 38"/>
              <a:gd name="T11" fmla="*/ 6 h 51"/>
              <a:gd name="T12" fmla="*/ 0 w 38"/>
              <a:gd name="T13" fmla="*/ 10 h 51"/>
              <a:gd name="T14" fmla="*/ 0 w 38"/>
              <a:gd name="T15" fmla="*/ 48 h 51"/>
              <a:gd name="T16" fmla="*/ 3 w 38"/>
              <a:gd name="T17" fmla="*/ 51 h 51"/>
              <a:gd name="T18" fmla="*/ 35 w 38"/>
              <a:gd name="T19" fmla="*/ 51 h 51"/>
              <a:gd name="T20" fmla="*/ 38 w 38"/>
              <a:gd name="T21" fmla="*/ 48 h 51"/>
              <a:gd name="T22" fmla="*/ 38 w 38"/>
              <a:gd name="T23" fmla="*/ 10 h 51"/>
              <a:gd name="T24" fmla="*/ 35 w 38"/>
              <a:gd name="T25" fmla="*/ 6 h 51"/>
              <a:gd name="T26" fmla="*/ 18 w 38"/>
              <a:gd name="T27" fmla="*/ 3 h 51"/>
              <a:gd name="T28" fmla="*/ 21 w 38"/>
              <a:gd name="T29" fmla="*/ 3 h 51"/>
              <a:gd name="T30" fmla="*/ 25 w 38"/>
              <a:gd name="T31" fmla="*/ 6 h 51"/>
              <a:gd name="T32" fmla="*/ 13 w 38"/>
              <a:gd name="T33" fmla="*/ 6 h 51"/>
              <a:gd name="T34" fmla="*/ 18 w 38"/>
              <a:gd name="T35" fmla="*/ 3 h 51"/>
              <a:gd name="T36" fmla="*/ 35 w 38"/>
              <a:gd name="T37" fmla="*/ 46 h 51"/>
              <a:gd name="T38" fmla="*/ 34 w 38"/>
              <a:gd name="T39" fmla="*/ 48 h 51"/>
              <a:gd name="T40" fmla="*/ 5 w 38"/>
              <a:gd name="T41" fmla="*/ 48 h 51"/>
              <a:gd name="T42" fmla="*/ 3 w 38"/>
              <a:gd name="T43" fmla="*/ 46 h 51"/>
              <a:gd name="T44" fmla="*/ 3 w 38"/>
              <a:gd name="T45" fmla="*/ 42 h 51"/>
              <a:gd name="T46" fmla="*/ 35 w 38"/>
              <a:gd name="T47" fmla="*/ 42 h 51"/>
              <a:gd name="T48" fmla="*/ 35 w 38"/>
              <a:gd name="T49" fmla="*/ 46 h 51"/>
              <a:gd name="T50" fmla="*/ 35 w 38"/>
              <a:gd name="T51" fmla="*/ 38 h 51"/>
              <a:gd name="T52" fmla="*/ 3 w 38"/>
              <a:gd name="T53" fmla="*/ 38 h 51"/>
              <a:gd name="T54" fmla="*/ 3 w 38"/>
              <a:gd name="T55" fmla="*/ 11 h 51"/>
              <a:gd name="T56" fmla="*/ 5 w 38"/>
              <a:gd name="T57" fmla="*/ 10 h 51"/>
              <a:gd name="T58" fmla="*/ 10 w 38"/>
              <a:gd name="T59" fmla="*/ 10 h 51"/>
              <a:gd name="T60" fmla="*/ 10 w 38"/>
              <a:gd name="T61" fmla="*/ 19 h 51"/>
              <a:gd name="T62" fmla="*/ 13 w 38"/>
              <a:gd name="T63" fmla="*/ 19 h 51"/>
              <a:gd name="T64" fmla="*/ 13 w 38"/>
              <a:gd name="T65" fmla="*/ 10 h 51"/>
              <a:gd name="T66" fmla="*/ 26 w 38"/>
              <a:gd name="T67" fmla="*/ 10 h 51"/>
              <a:gd name="T68" fmla="*/ 26 w 38"/>
              <a:gd name="T69" fmla="*/ 19 h 51"/>
              <a:gd name="T70" fmla="*/ 29 w 38"/>
              <a:gd name="T71" fmla="*/ 19 h 51"/>
              <a:gd name="T72" fmla="*/ 29 w 38"/>
              <a:gd name="T73" fmla="*/ 10 h 51"/>
              <a:gd name="T74" fmla="*/ 34 w 38"/>
              <a:gd name="T75" fmla="*/ 10 h 51"/>
              <a:gd name="T76" fmla="*/ 35 w 38"/>
              <a:gd name="T77" fmla="*/ 11 h 51"/>
              <a:gd name="T78" fmla="*/ 35 w 38"/>
              <a:gd name="T79" fmla="*/ 38 h 51"/>
              <a:gd name="T80" fmla="*/ 35 w 38"/>
              <a:gd name="T81" fmla="*/ 38 h 51"/>
              <a:gd name="T82" fmla="*/ 35 w 38"/>
              <a:gd name="T83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8" h="51">
                <a:moveTo>
                  <a:pt x="35" y="6"/>
                </a:moveTo>
                <a:cubicBezTo>
                  <a:pt x="29" y="6"/>
                  <a:pt x="29" y="6"/>
                  <a:pt x="29" y="6"/>
                </a:cubicBezTo>
                <a:cubicBezTo>
                  <a:pt x="28" y="3"/>
                  <a:pt x="25" y="0"/>
                  <a:pt x="2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4" y="0"/>
                  <a:pt x="11" y="3"/>
                  <a:pt x="10" y="6"/>
                </a:cubicBezTo>
                <a:cubicBezTo>
                  <a:pt x="3" y="6"/>
                  <a:pt x="3" y="6"/>
                  <a:pt x="3" y="6"/>
                </a:cubicBezTo>
                <a:cubicBezTo>
                  <a:pt x="1" y="6"/>
                  <a:pt x="0" y="8"/>
                  <a:pt x="0" y="10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0"/>
                  <a:pt x="1" y="51"/>
                  <a:pt x="3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8" y="50"/>
                  <a:pt x="38" y="48"/>
                </a:cubicBezTo>
                <a:cubicBezTo>
                  <a:pt x="38" y="10"/>
                  <a:pt x="38" y="10"/>
                  <a:pt x="38" y="10"/>
                </a:cubicBezTo>
                <a:cubicBezTo>
                  <a:pt x="38" y="8"/>
                  <a:pt x="37" y="6"/>
                  <a:pt x="35" y="6"/>
                </a:cubicBezTo>
                <a:close/>
                <a:moveTo>
                  <a:pt x="18" y="3"/>
                </a:moveTo>
                <a:cubicBezTo>
                  <a:pt x="21" y="3"/>
                  <a:pt x="21" y="3"/>
                  <a:pt x="21" y="3"/>
                </a:cubicBezTo>
                <a:cubicBezTo>
                  <a:pt x="23" y="3"/>
                  <a:pt x="25" y="5"/>
                  <a:pt x="25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4" y="5"/>
                  <a:pt x="16" y="3"/>
                  <a:pt x="18" y="3"/>
                </a:cubicBezTo>
                <a:close/>
                <a:moveTo>
                  <a:pt x="35" y="46"/>
                </a:moveTo>
                <a:cubicBezTo>
                  <a:pt x="35" y="47"/>
                  <a:pt x="34" y="48"/>
                  <a:pt x="34" y="48"/>
                </a:cubicBezTo>
                <a:cubicBezTo>
                  <a:pt x="5" y="48"/>
                  <a:pt x="5" y="48"/>
                  <a:pt x="5" y="48"/>
                </a:cubicBezTo>
                <a:cubicBezTo>
                  <a:pt x="4" y="48"/>
                  <a:pt x="3" y="47"/>
                  <a:pt x="3" y="46"/>
                </a:cubicBezTo>
                <a:cubicBezTo>
                  <a:pt x="3" y="42"/>
                  <a:pt x="3" y="42"/>
                  <a:pt x="3" y="42"/>
                </a:cubicBezTo>
                <a:cubicBezTo>
                  <a:pt x="35" y="42"/>
                  <a:pt x="35" y="42"/>
                  <a:pt x="35" y="42"/>
                </a:cubicBezTo>
                <a:lnTo>
                  <a:pt x="35" y="46"/>
                </a:lnTo>
                <a:close/>
                <a:moveTo>
                  <a:pt x="35" y="38"/>
                </a:moveTo>
                <a:cubicBezTo>
                  <a:pt x="3" y="38"/>
                  <a:pt x="3" y="38"/>
                  <a:pt x="3" y="38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0"/>
                  <a:pt x="4" y="10"/>
                  <a:pt x="5" y="10"/>
                </a:cubicBezTo>
                <a:cubicBezTo>
                  <a:pt x="10" y="10"/>
                  <a:pt x="10" y="10"/>
                  <a:pt x="10" y="10"/>
                </a:cubicBezTo>
                <a:cubicBezTo>
                  <a:pt x="10" y="19"/>
                  <a:pt x="10" y="19"/>
                  <a:pt x="10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0"/>
                  <a:pt x="13" y="10"/>
                  <a:pt x="13" y="10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19"/>
                  <a:pt x="26" y="19"/>
                  <a:pt x="26" y="19"/>
                </a:cubicBezTo>
                <a:cubicBezTo>
                  <a:pt x="29" y="19"/>
                  <a:pt x="29" y="19"/>
                  <a:pt x="29" y="19"/>
                </a:cubicBezTo>
                <a:cubicBezTo>
                  <a:pt x="29" y="10"/>
                  <a:pt x="29" y="10"/>
                  <a:pt x="29" y="10"/>
                </a:cubicBezTo>
                <a:cubicBezTo>
                  <a:pt x="34" y="10"/>
                  <a:pt x="34" y="10"/>
                  <a:pt x="34" y="10"/>
                </a:cubicBezTo>
                <a:cubicBezTo>
                  <a:pt x="34" y="10"/>
                  <a:pt x="35" y="10"/>
                  <a:pt x="35" y="11"/>
                </a:cubicBezTo>
                <a:lnTo>
                  <a:pt x="35" y="38"/>
                </a:lnTo>
                <a:close/>
                <a:moveTo>
                  <a:pt x="35" y="38"/>
                </a:moveTo>
                <a:cubicBezTo>
                  <a:pt x="35" y="38"/>
                  <a:pt x="35" y="38"/>
                  <a:pt x="35" y="38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4" name="任意多边形: 形状 13"/>
          <p:cNvSpPr>
            <a:spLocks noChangeAspect="1"/>
          </p:cNvSpPr>
          <p:nvPr/>
        </p:nvSpPr>
        <p:spPr bwMode="auto">
          <a:xfrm>
            <a:off x="8190024" y="4447031"/>
            <a:ext cx="383950" cy="506652"/>
          </a:xfrm>
          <a:custGeom>
            <a:avLst/>
            <a:gdLst>
              <a:gd name="T0" fmla="*/ 35 w 38"/>
              <a:gd name="T1" fmla="*/ 6 h 51"/>
              <a:gd name="T2" fmla="*/ 29 w 38"/>
              <a:gd name="T3" fmla="*/ 6 h 51"/>
              <a:gd name="T4" fmla="*/ 21 w 38"/>
              <a:gd name="T5" fmla="*/ 0 h 51"/>
              <a:gd name="T6" fmla="*/ 18 w 38"/>
              <a:gd name="T7" fmla="*/ 0 h 51"/>
              <a:gd name="T8" fmla="*/ 10 w 38"/>
              <a:gd name="T9" fmla="*/ 6 h 51"/>
              <a:gd name="T10" fmla="*/ 3 w 38"/>
              <a:gd name="T11" fmla="*/ 6 h 51"/>
              <a:gd name="T12" fmla="*/ 0 w 38"/>
              <a:gd name="T13" fmla="*/ 10 h 51"/>
              <a:gd name="T14" fmla="*/ 0 w 38"/>
              <a:gd name="T15" fmla="*/ 48 h 51"/>
              <a:gd name="T16" fmla="*/ 3 w 38"/>
              <a:gd name="T17" fmla="*/ 51 h 51"/>
              <a:gd name="T18" fmla="*/ 35 w 38"/>
              <a:gd name="T19" fmla="*/ 51 h 51"/>
              <a:gd name="T20" fmla="*/ 38 w 38"/>
              <a:gd name="T21" fmla="*/ 48 h 51"/>
              <a:gd name="T22" fmla="*/ 38 w 38"/>
              <a:gd name="T23" fmla="*/ 10 h 51"/>
              <a:gd name="T24" fmla="*/ 35 w 38"/>
              <a:gd name="T25" fmla="*/ 6 h 51"/>
              <a:gd name="T26" fmla="*/ 18 w 38"/>
              <a:gd name="T27" fmla="*/ 3 h 51"/>
              <a:gd name="T28" fmla="*/ 21 w 38"/>
              <a:gd name="T29" fmla="*/ 3 h 51"/>
              <a:gd name="T30" fmla="*/ 25 w 38"/>
              <a:gd name="T31" fmla="*/ 6 h 51"/>
              <a:gd name="T32" fmla="*/ 13 w 38"/>
              <a:gd name="T33" fmla="*/ 6 h 51"/>
              <a:gd name="T34" fmla="*/ 18 w 38"/>
              <a:gd name="T35" fmla="*/ 3 h 51"/>
              <a:gd name="T36" fmla="*/ 35 w 38"/>
              <a:gd name="T37" fmla="*/ 46 h 51"/>
              <a:gd name="T38" fmla="*/ 34 w 38"/>
              <a:gd name="T39" fmla="*/ 48 h 51"/>
              <a:gd name="T40" fmla="*/ 5 w 38"/>
              <a:gd name="T41" fmla="*/ 48 h 51"/>
              <a:gd name="T42" fmla="*/ 3 w 38"/>
              <a:gd name="T43" fmla="*/ 46 h 51"/>
              <a:gd name="T44" fmla="*/ 3 w 38"/>
              <a:gd name="T45" fmla="*/ 42 h 51"/>
              <a:gd name="T46" fmla="*/ 35 w 38"/>
              <a:gd name="T47" fmla="*/ 42 h 51"/>
              <a:gd name="T48" fmla="*/ 35 w 38"/>
              <a:gd name="T49" fmla="*/ 46 h 51"/>
              <a:gd name="T50" fmla="*/ 35 w 38"/>
              <a:gd name="T51" fmla="*/ 38 h 51"/>
              <a:gd name="T52" fmla="*/ 3 w 38"/>
              <a:gd name="T53" fmla="*/ 38 h 51"/>
              <a:gd name="T54" fmla="*/ 3 w 38"/>
              <a:gd name="T55" fmla="*/ 11 h 51"/>
              <a:gd name="T56" fmla="*/ 5 w 38"/>
              <a:gd name="T57" fmla="*/ 10 h 51"/>
              <a:gd name="T58" fmla="*/ 10 w 38"/>
              <a:gd name="T59" fmla="*/ 10 h 51"/>
              <a:gd name="T60" fmla="*/ 10 w 38"/>
              <a:gd name="T61" fmla="*/ 19 h 51"/>
              <a:gd name="T62" fmla="*/ 13 w 38"/>
              <a:gd name="T63" fmla="*/ 19 h 51"/>
              <a:gd name="T64" fmla="*/ 13 w 38"/>
              <a:gd name="T65" fmla="*/ 10 h 51"/>
              <a:gd name="T66" fmla="*/ 26 w 38"/>
              <a:gd name="T67" fmla="*/ 10 h 51"/>
              <a:gd name="T68" fmla="*/ 26 w 38"/>
              <a:gd name="T69" fmla="*/ 19 h 51"/>
              <a:gd name="T70" fmla="*/ 29 w 38"/>
              <a:gd name="T71" fmla="*/ 19 h 51"/>
              <a:gd name="T72" fmla="*/ 29 w 38"/>
              <a:gd name="T73" fmla="*/ 10 h 51"/>
              <a:gd name="T74" fmla="*/ 34 w 38"/>
              <a:gd name="T75" fmla="*/ 10 h 51"/>
              <a:gd name="T76" fmla="*/ 35 w 38"/>
              <a:gd name="T77" fmla="*/ 11 h 51"/>
              <a:gd name="T78" fmla="*/ 35 w 38"/>
              <a:gd name="T79" fmla="*/ 38 h 51"/>
              <a:gd name="T80" fmla="*/ 35 w 38"/>
              <a:gd name="T81" fmla="*/ 38 h 51"/>
              <a:gd name="T82" fmla="*/ 35 w 38"/>
              <a:gd name="T83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8" h="51">
                <a:moveTo>
                  <a:pt x="35" y="6"/>
                </a:moveTo>
                <a:cubicBezTo>
                  <a:pt x="29" y="6"/>
                  <a:pt x="29" y="6"/>
                  <a:pt x="29" y="6"/>
                </a:cubicBezTo>
                <a:cubicBezTo>
                  <a:pt x="28" y="3"/>
                  <a:pt x="25" y="0"/>
                  <a:pt x="2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4" y="0"/>
                  <a:pt x="11" y="3"/>
                  <a:pt x="10" y="6"/>
                </a:cubicBezTo>
                <a:cubicBezTo>
                  <a:pt x="3" y="6"/>
                  <a:pt x="3" y="6"/>
                  <a:pt x="3" y="6"/>
                </a:cubicBezTo>
                <a:cubicBezTo>
                  <a:pt x="1" y="6"/>
                  <a:pt x="0" y="8"/>
                  <a:pt x="0" y="10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0"/>
                  <a:pt x="1" y="51"/>
                  <a:pt x="3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8" y="50"/>
                  <a:pt x="38" y="48"/>
                </a:cubicBezTo>
                <a:cubicBezTo>
                  <a:pt x="38" y="10"/>
                  <a:pt x="38" y="10"/>
                  <a:pt x="38" y="10"/>
                </a:cubicBezTo>
                <a:cubicBezTo>
                  <a:pt x="38" y="8"/>
                  <a:pt x="37" y="6"/>
                  <a:pt x="35" y="6"/>
                </a:cubicBezTo>
                <a:close/>
                <a:moveTo>
                  <a:pt x="18" y="3"/>
                </a:moveTo>
                <a:cubicBezTo>
                  <a:pt x="21" y="3"/>
                  <a:pt x="21" y="3"/>
                  <a:pt x="21" y="3"/>
                </a:cubicBezTo>
                <a:cubicBezTo>
                  <a:pt x="23" y="3"/>
                  <a:pt x="25" y="5"/>
                  <a:pt x="25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4" y="5"/>
                  <a:pt x="16" y="3"/>
                  <a:pt x="18" y="3"/>
                </a:cubicBezTo>
                <a:close/>
                <a:moveTo>
                  <a:pt x="35" y="46"/>
                </a:moveTo>
                <a:cubicBezTo>
                  <a:pt x="35" y="47"/>
                  <a:pt x="34" y="48"/>
                  <a:pt x="34" y="48"/>
                </a:cubicBezTo>
                <a:cubicBezTo>
                  <a:pt x="5" y="48"/>
                  <a:pt x="5" y="48"/>
                  <a:pt x="5" y="48"/>
                </a:cubicBezTo>
                <a:cubicBezTo>
                  <a:pt x="4" y="48"/>
                  <a:pt x="3" y="47"/>
                  <a:pt x="3" y="46"/>
                </a:cubicBezTo>
                <a:cubicBezTo>
                  <a:pt x="3" y="42"/>
                  <a:pt x="3" y="42"/>
                  <a:pt x="3" y="42"/>
                </a:cubicBezTo>
                <a:cubicBezTo>
                  <a:pt x="35" y="42"/>
                  <a:pt x="35" y="42"/>
                  <a:pt x="35" y="42"/>
                </a:cubicBezTo>
                <a:lnTo>
                  <a:pt x="35" y="46"/>
                </a:lnTo>
                <a:close/>
                <a:moveTo>
                  <a:pt x="35" y="38"/>
                </a:moveTo>
                <a:cubicBezTo>
                  <a:pt x="3" y="38"/>
                  <a:pt x="3" y="38"/>
                  <a:pt x="3" y="38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0"/>
                  <a:pt x="4" y="10"/>
                  <a:pt x="5" y="10"/>
                </a:cubicBezTo>
                <a:cubicBezTo>
                  <a:pt x="10" y="10"/>
                  <a:pt x="10" y="10"/>
                  <a:pt x="10" y="10"/>
                </a:cubicBezTo>
                <a:cubicBezTo>
                  <a:pt x="10" y="19"/>
                  <a:pt x="10" y="19"/>
                  <a:pt x="10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0"/>
                  <a:pt x="13" y="10"/>
                  <a:pt x="13" y="10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19"/>
                  <a:pt x="26" y="19"/>
                  <a:pt x="26" y="19"/>
                </a:cubicBezTo>
                <a:cubicBezTo>
                  <a:pt x="29" y="19"/>
                  <a:pt x="29" y="19"/>
                  <a:pt x="29" y="19"/>
                </a:cubicBezTo>
                <a:cubicBezTo>
                  <a:pt x="29" y="10"/>
                  <a:pt x="29" y="10"/>
                  <a:pt x="29" y="10"/>
                </a:cubicBezTo>
                <a:cubicBezTo>
                  <a:pt x="34" y="10"/>
                  <a:pt x="34" y="10"/>
                  <a:pt x="34" y="10"/>
                </a:cubicBezTo>
                <a:cubicBezTo>
                  <a:pt x="34" y="10"/>
                  <a:pt x="35" y="10"/>
                  <a:pt x="35" y="11"/>
                </a:cubicBezTo>
                <a:lnTo>
                  <a:pt x="35" y="38"/>
                </a:lnTo>
                <a:close/>
                <a:moveTo>
                  <a:pt x="35" y="38"/>
                </a:moveTo>
                <a:cubicBezTo>
                  <a:pt x="35" y="38"/>
                  <a:pt x="35" y="38"/>
                  <a:pt x="35" y="38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5" name="任意多边形: 形状 14"/>
          <p:cNvSpPr>
            <a:spLocks noChangeAspect="1"/>
          </p:cNvSpPr>
          <p:nvPr/>
        </p:nvSpPr>
        <p:spPr bwMode="auto">
          <a:xfrm>
            <a:off x="10671010" y="4447031"/>
            <a:ext cx="383950" cy="506652"/>
          </a:xfrm>
          <a:custGeom>
            <a:avLst/>
            <a:gdLst>
              <a:gd name="T0" fmla="*/ 35 w 38"/>
              <a:gd name="T1" fmla="*/ 6 h 51"/>
              <a:gd name="T2" fmla="*/ 29 w 38"/>
              <a:gd name="T3" fmla="*/ 6 h 51"/>
              <a:gd name="T4" fmla="*/ 21 w 38"/>
              <a:gd name="T5" fmla="*/ 0 h 51"/>
              <a:gd name="T6" fmla="*/ 18 w 38"/>
              <a:gd name="T7" fmla="*/ 0 h 51"/>
              <a:gd name="T8" fmla="*/ 10 w 38"/>
              <a:gd name="T9" fmla="*/ 6 h 51"/>
              <a:gd name="T10" fmla="*/ 3 w 38"/>
              <a:gd name="T11" fmla="*/ 6 h 51"/>
              <a:gd name="T12" fmla="*/ 0 w 38"/>
              <a:gd name="T13" fmla="*/ 10 h 51"/>
              <a:gd name="T14" fmla="*/ 0 w 38"/>
              <a:gd name="T15" fmla="*/ 48 h 51"/>
              <a:gd name="T16" fmla="*/ 3 w 38"/>
              <a:gd name="T17" fmla="*/ 51 h 51"/>
              <a:gd name="T18" fmla="*/ 35 w 38"/>
              <a:gd name="T19" fmla="*/ 51 h 51"/>
              <a:gd name="T20" fmla="*/ 38 w 38"/>
              <a:gd name="T21" fmla="*/ 48 h 51"/>
              <a:gd name="T22" fmla="*/ 38 w 38"/>
              <a:gd name="T23" fmla="*/ 10 h 51"/>
              <a:gd name="T24" fmla="*/ 35 w 38"/>
              <a:gd name="T25" fmla="*/ 6 h 51"/>
              <a:gd name="T26" fmla="*/ 18 w 38"/>
              <a:gd name="T27" fmla="*/ 3 h 51"/>
              <a:gd name="T28" fmla="*/ 21 w 38"/>
              <a:gd name="T29" fmla="*/ 3 h 51"/>
              <a:gd name="T30" fmla="*/ 25 w 38"/>
              <a:gd name="T31" fmla="*/ 6 h 51"/>
              <a:gd name="T32" fmla="*/ 13 w 38"/>
              <a:gd name="T33" fmla="*/ 6 h 51"/>
              <a:gd name="T34" fmla="*/ 18 w 38"/>
              <a:gd name="T35" fmla="*/ 3 h 51"/>
              <a:gd name="T36" fmla="*/ 35 w 38"/>
              <a:gd name="T37" fmla="*/ 46 h 51"/>
              <a:gd name="T38" fmla="*/ 34 w 38"/>
              <a:gd name="T39" fmla="*/ 48 h 51"/>
              <a:gd name="T40" fmla="*/ 5 w 38"/>
              <a:gd name="T41" fmla="*/ 48 h 51"/>
              <a:gd name="T42" fmla="*/ 3 w 38"/>
              <a:gd name="T43" fmla="*/ 46 h 51"/>
              <a:gd name="T44" fmla="*/ 3 w 38"/>
              <a:gd name="T45" fmla="*/ 42 h 51"/>
              <a:gd name="T46" fmla="*/ 35 w 38"/>
              <a:gd name="T47" fmla="*/ 42 h 51"/>
              <a:gd name="T48" fmla="*/ 35 w 38"/>
              <a:gd name="T49" fmla="*/ 46 h 51"/>
              <a:gd name="T50" fmla="*/ 35 w 38"/>
              <a:gd name="T51" fmla="*/ 38 h 51"/>
              <a:gd name="T52" fmla="*/ 3 w 38"/>
              <a:gd name="T53" fmla="*/ 38 h 51"/>
              <a:gd name="T54" fmla="*/ 3 w 38"/>
              <a:gd name="T55" fmla="*/ 11 h 51"/>
              <a:gd name="T56" fmla="*/ 5 w 38"/>
              <a:gd name="T57" fmla="*/ 10 h 51"/>
              <a:gd name="T58" fmla="*/ 10 w 38"/>
              <a:gd name="T59" fmla="*/ 10 h 51"/>
              <a:gd name="T60" fmla="*/ 10 w 38"/>
              <a:gd name="T61" fmla="*/ 19 h 51"/>
              <a:gd name="T62" fmla="*/ 13 w 38"/>
              <a:gd name="T63" fmla="*/ 19 h 51"/>
              <a:gd name="T64" fmla="*/ 13 w 38"/>
              <a:gd name="T65" fmla="*/ 10 h 51"/>
              <a:gd name="T66" fmla="*/ 26 w 38"/>
              <a:gd name="T67" fmla="*/ 10 h 51"/>
              <a:gd name="T68" fmla="*/ 26 w 38"/>
              <a:gd name="T69" fmla="*/ 19 h 51"/>
              <a:gd name="T70" fmla="*/ 29 w 38"/>
              <a:gd name="T71" fmla="*/ 19 h 51"/>
              <a:gd name="T72" fmla="*/ 29 w 38"/>
              <a:gd name="T73" fmla="*/ 10 h 51"/>
              <a:gd name="T74" fmla="*/ 34 w 38"/>
              <a:gd name="T75" fmla="*/ 10 h 51"/>
              <a:gd name="T76" fmla="*/ 35 w 38"/>
              <a:gd name="T77" fmla="*/ 11 h 51"/>
              <a:gd name="T78" fmla="*/ 35 w 38"/>
              <a:gd name="T79" fmla="*/ 38 h 51"/>
              <a:gd name="T80" fmla="*/ 35 w 38"/>
              <a:gd name="T81" fmla="*/ 38 h 51"/>
              <a:gd name="T82" fmla="*/ 35 w 38"/>
              <a:gd name="T83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8" h="51">
                <a:moveTo>
                  <a:pt x="35" y="6"/>
                </a:moveTo>
                <a:cubicBezTo>
                  <a:pt x="29" y="6"/>
                  <a:pt x="29" y="6"/>
                  <a:pt x="29" y="6"/>
                </a:cubicBezTo>
                <a:cubicBezTo>
                  <a:pt x="28" y="3"/>
                  <a:pt x="25" y="0"/>
                  <a:pt x="2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4" y="0"/>
                  <a:pt x="11" y="3"/>
                  <a:pt x="10" y="6"/>
                </a:cubicBezTo>
                <a:cubicBezTo>
                  <a:pt x="3" y="6"/>
                  <a:pt x="3" y="6"/>
                  <a:pt x="3" y="6"/>
                </a:cubicBezTo>
                <a:cubicBezTo>
                  <a:pt x="1" y="6"/>
                  <a:pt x="0" y="8"/>
                  <a:pt x="0" y="10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0"/>
                  <a:pt x="1" y="51"/>
                  <a:pt x="3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8" y="50"/>
                  <a:pt x="38" y="48"/>
                </a:cubicBezTo>
                <a:cubicBezTo>
                  <a:pt x="38" y="10"/>
                  <a:pt x="38" y="10"/>
                  <a:pt x="38" y="10"/>
                </a:cubicBezTo>
                <a:cubicBezTo>
                  <a:pt x="38" y="8"/>
                  <a:pt x="37" y="6"/>
                  <a:pt x="35" y="6"/>
                </a:cubicBezTo>
                <a:close/>
                <a:moveTo>
                  <a:pt x="18" y="3"/>
                </a:moveTo>
                <a:cubicBezTo>
                  <a:pt x="21" y="3"/>
                  <a:pt x="21" y="3"/>
                  <a:pt x="21" y="3"/>
                </a:cubicBezTo>
                <a:cubicBezTo>
                  <a:pt x="23" y="3"/>
                  <a:pt x="25" y="5"/>
                  <a:pt x="25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4" y="5"/>
                  <a:pt x="16" y="3"/>
                  <a:pt x="18" y="3"/>
                </a:cubicBezTo>
                <a:close/>
                <a:moveTo>
                  <a:pt x="35" y="46"/>
                </a:moveTo>
                <a:cubicBezTo>
                  <a:pt x="35" y="47"/>
                  <a:pt x="34" y="48"/>
                  <a:pt x="34" y="48"/>
                </a:cubicBezTo>
                <a:cubicBezTo>
                  <a:pt x="5" y="48"/>
                  <a:pt x="5" y="48"/>
                  <a:pt x="5" y="48"/>
                </a:cubicBezTo>
                <a:cubicBezTo>
                  <a:pt x="4" y="48"/>
                  <a:pt x="3" y="47"/>
                  <a:pt x="3" y="46"/>
                </a:cubicBezTo>
                <a:cubicBezTo>
                  <a:pt x="3" y="42"/>
                  <a:pt x="3" y="42"/>
                  <a:pt x="3" y="42"/>
                </a:cubicBezTo>
                <a:cubicBezTo>
                  <a:pt x="35" y="42"/>
                  <a:pt x="35" y="42"/>
                  <a:pt x="35" y="42"/>
                </a:cubicBezTo>
                <a:lnTo>
                  <a:pt x="35" y="46"/>
                </a:lnTo>
                <a:close/>
                <a:moveTo>
                  <a:pt x="35" y="38"/>
                </a:moveTo>
                <a:cubicBezTo>
                  <a:pt x="3" y="38"/>
                  <a:pt x="3" y="38"/>
                  <a:pt x="3" y="38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0"/>
                  <a:pt x="4" y="10"/>
                  <a:pt x="5" y="10"/>
                </a:cubicBezTo>
                <a:cubicBezTo>
                  <a:pt x="10" y="10"/>
                  <a:pt x="10" y="10"/>
                  <a:pt x="10" y="10"/>
                </a:cubicBezTo>
                <a:cubicBezTo>
                  <a:pt x="10" y="19"/>
                  <a:pt x="10" y="19"/>
                  <a:pt x="10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0"/>
                  <a:pt x="13" y="10"/>
                  <a:pt x="13" y="10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19"/>
                  <a:pt x="26" y="19"/>
                  <a:pt x="26" y="19"/>
                </a:cubicBezTo>
                <a:cubicBezTo>
                  <a:pt x="29" y="19"/>
                  <a:pt x="29" y="19"/>
                  <a:pt x="29" y="19"/>
                </a:cubicBezTo>
                <a:cubicBezTo>
                  <a:pt x="29" y="10"/>
                  <a:pt x="29" y="10"/>
                  <a:pt x="29" y="10"/>
                </a:cubicBezTo>
                <a:cubicBezTo>
                  <a:pt x="34" y="10"/>
                  <a:pt x="34" y="10"/>
                  <a:pt x="34" y="10"/>
                </a:cubicBezTo>
                <a:cubicBezTo>
                  <a:pt x="34" y="10"/>
                  <a:pt x="35" y="10"/>
                  <a:pt x="35" y="11"/>
                </a:cubicBezTo>
                <a:lnTo>
                  <a:pt x="35" y="38"/>
                </a:lnTo>
                <a:close/>
                <a:moveTo>
                  <a:pt x="35" y="38"/>
                </a:moveTo>
                <a:cubicBezTo>
                  <a:pt x="35" y="38"/>
                  <a:pt x="35" y="38"/>
                  <a:pt x="35" y="38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6537501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/>
        </p:nvSpPr>
        <p:spPr bwMode="auto">
          <a:xfrm>
            <a:off x="0" y="-2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" name="任意多边形: 形状 4"/>
          <p:cNvSpPr/>
          <p:nvPr/>
        </p:nvSpPr>
        <p:spPr bwMode="auto">
          <a:xfrm>
            <a:off x="2" y="0"/>
            <a:ext cx="10056439" cy="6857999"/>
          </a:xfrm>
          <a:custGeom>
            <a:avLst/>
            <a:gdLst>
              <a:gd name="connsiteX0" fmla="*/ 0 w 10056439"/>
              <a:gd name="connsiteY0" fmla="*/ 0 h 6857999"/>
              <a:gd name="connsiteX1" fmla="*/ 1015097 w 10056439"/>
              <a:gd name="connsiteY1" fmla="*/ 1 h 6857999"/>
              <a:gd name="connsiteX2" fmla="*/ 10056439 w 10056439"/>
              <a:gd name="connsiteY2" fmla="*/ 4113076 h 6857999"/>
              <a:gd name="connsiteX3" fmla="*/ 5213457 w 10056439"/>
              <a:gd name="connsiteY3" fmla="*/ 6857999 h 6857999"/>
              <a:gd name="connsiteX4" fmla="*/ 1672112 w 10056439"/>
              <a:gd name="connsiteY4" fmla="*/ 6857999 h 6857999"/>
              <a:gd name="connsiteX5" fmla="*/ 0 w 10056439"/>
              <a:gd name="connsiteY5" fmla="*/ 390782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56439" h="6857999">
                <a:moveTo>
                  <a:pt x="0" y="0"/>
                </a:moveTo>
                <a:lnTo>
                  <a:pt x="1015097" y="1"/>
                </a:lnTo>
                <a:lnTo>
                  <a:pt x="10056439" y="4113076"/>
                </a:lnTo>
                <a:lnTo>
                  <a:pt x="5213457" y="6857999"/>
                </a:lnTo>
                <a:lnTo>
                  <a:pt x="1672112" y="6857999"/>
                </a:lnTo>
                <a:lnTo>
                  <a:pt x="0" y="3907822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7" name="任意多边形: 形状 6"/>
          <p:cNvSpPr/>
          <p:nvPr/>
        </p:nvSpPr>
        <p:spPr bwMode="auto">
          <a:xfrm>
            <a:off x="5288837" y="5023585"/>
            <a:ext cx="2574915" cy="1834415"/>
          </a:xfrm>
          <a:custGeom>
            <a:avLst/>
            <a:gdLst>
              <a:gd name="connsiteX0" fmla="*/ 0 w 2574915"/>
              <a:gd name="connsiteY0" fmla="*/ 0 h 1834415"/>
              <a:gd name="connsiteX1" fmla="*/ 2574915 w 2574915"/>
              <a:gd name="connsiteY1" fmla="*/ 1834415 h 1834415"/>
              <a:gd name="connsiteX2" fmla="*/ 1733481 w 2574915"/>
              <a:gd name="connsiteY2" fmla="*/ 1834415 h 1834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4915" h="1834415">
                <a:moveTo>
                  <a:pt x="0" y="0"/>
                </a:moveTo>
                <a:lnTo>
                  <a:pt x="2574915" y="1834415"/>
                </a:lnTo>
                <a:lnTo>
                  <a:pt x="1733481" y="1834415"/>
                </a:lnTo>
                <a:close/>
              </a:path>
            </a:pathLst>
          </a:custGeom>
          <a:solidFill>
            <a:srgbClr val="216AA9"/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808789" y="3058997"/>
            <a:ext cx="3480048" cy="1569661"/>
            <a:chOff x="1808789" y="3058999"/>
            <a:chExt cx="3480048" cy="1569661"/>
          </a:xfrm>
        </p:grpSpPr>
        <p:sp>
          <p:nvSpPr>
            <p:cNvPr id="10" name="矩形 9"/>
            <p:cNvSpPr/>
            <p:nvPr/>
          </p:nvSpPr>
          <p:spPr>
            <a:xfrm>
              <a:off x="1808789" y="3428331"/>
              <a:ext cx="3480048" cy="1200329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200">
                  <a:solidFill>
                    <a:schemeClr val="bg1"/>
                  </a:solidFill>
                  <a:cs typeface="+mn-ea"/>
                  <a:sym typeface="+mn-lt"/>
                </a:rPr>
                <a:t>此部分内容作为文字排版占位显示（建议使用主题字体）。如需更改请在（设置形状格式）菜单下（文本选项）中调整。此部分内容作为文字排版占位显示（建议使用主题字体）。如需更改请在（设置形状格式）菜单下（文本选项）中调整</a:t>
              </a:r>
            </a:p>
          </p:txBody>
        </p:sp>
        <p:sp>
          <p:nvSpPr>
            <p:cNvPr id="11" name="文本框 25"/>
            <p:cNvSpPr txBox="1"/>
            <p:nvPr/>
          </p:nvSpPr>
          <p:spPr>
            <a:xfrm>
              <a:off x="1808789" y="3058999"/>
              <a:ext cx="3480048" cy="369332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zh-CN" altLang="en-US" b="1">
                  <a:solidFill>
                    <a:schemeClr val="bg1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</p:grpSp>
      <p:sp>
        <p:nvSpPr>
          <p:cNvPr id="9" name="任意多边形: 形状 8"/>
          <p:cNvSpPr/>
          <p:nvPr/>
        </p:nvSpPr>
        <p:spPr bwMode="auto">
          <a:xfrm>
            <a:off x="1" y="200123"/>
            <a:ext cx="3048002" cy="2922927"/>
          </a:xfrm>
          <a:custGeom>
            <a:avLst/>
            <a:gdLst>
              <a:gd name="connsiteX0" fmla="*/ 3048002 w 3048002"/>
              <a:gd name="connsiteY0" fmla="*/ 0 h 2922927"/>
              <a:gd name="connsiteX1" fmla="*/ 0 w 3048002"/>
              <a:gd name="connsiteY1" fmla="*/ 2922927 h 2922927"/>
              <a:gd name="connsiteX2" fmla="*/ 0 w 3048002"/>
              <a:gd name="connsiteY2" fmla="*/ 1952751 h 292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2" h="2922927">
                <a:moveTo>
                  <a:pt x="3048002" y="0"/>
                </a:moveTo>
                <a:lnTo>
                  <a:pt x="0" y="2922927"/>
                </a:lnTo>
                <a:lnTo>
                  <a:pt x="0" y="1952751"/>
                </a:lnTo>
                <a:close/>
              </a:path>
            </a:pathLst>
          </a:custGeom>
          <a:solidFill>
            <a:srgbClr val="216AA9"/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2" name="矩形 35"/>
          <p:cNvSpPr/>
          <p:nvPr/>
        </p:nvSpPr>
        <p:spPr>
          <a:xfrm>
            <a:off x="838200" y="109615"/>
            <a:ext cx="3108960" cy="1679621"/>
          </a:xfrm>
          <a:custGeom>
            <a:avLst/>
            <a:gdLst>
              <a:gd name="connsiteX0" fmla="*/ 0 w 7292340"/>
              <a:gd name="connsiteY0" fmla="*/ 0 h 1885361"/>
              <a:gd name="connsiteX1" fmla="*/ 7292340 w 7292340"/>
              <a:gd name="connsiteY1" fmla="*/ 0 h 1885361"/>
              <a:gd name="connsiteX2" fmla="*/ 7292340 w 7292340"/>
              <a:gd name="connsiteY2" fmla="*/ 1885361 h 1885361"/>
              <a:gd name="connsiteX3" fmla="*/ 0 w 7292340"/>
              <a:gd name="connsiteY3" fmla="*/ 1885361 h 1885361"/>
              <a:gd name="connsiteX4" fmla="*/ 0 w 7292340"/>
              <a:gd name="connsiteY4" fmla="*/ 0 h 1885361"/>
              <a:gd name="connsiteX0" fmla="*/ 0 w 7292340"/>
              <a:gd name="connsiteY0" fmla="*/ 0 h 1885361"/>
              <a:gd name="connsiteX1" fmla="*/ 3108960 w 7292340"/>
              <a:gd name="connsiteY1" fmla="*/ 205740 h 1885361"/>
              <a:gd name="connsiteX2" fmla="*/ 7292340 w 7292340"/>
              <a:gd name="connsiteY2" fmla="*/ 1885361 h 1885361"/>
              <a:gd name="connsiteX3" fmla="*/ 0 w 7292340"/>
              <a:gd name="connsiteY3" fmla="*/ 1885361 h 1885361"/>
              <a:gd name="connsiteX4" fmla="*/ 0 w 7292340"/>
              <a:gd name="connsiteY4" fmla="*/ 0 h 1885361"/>
              <a:gd name="connsiteX0" fmla="*/ 0 w 3108960"/>
              <a:gd name="connsiteY0" fmla="*/ 0 h 1885361"/>
              <a:gd name="connsiteX1" fmla="*/ 3108960 w 3108960"/>
              <a:gd name="connsiteY1" fmla="*/ 205740 h 1885361"/>
              <a:gd name="connsiteX2" fmla="*/ 1531620 w 3108960"/>
              <a:gd name="connsiteY2" fmla="*/ 1291001 h 1885361"/>
              <a:gd name="connsiteX3" fmla="*/ 0 w 3108960"/>
              <a:gd name="connsiteY3" fmla="*/ 1885361 h 1885361"/>
              <a:gd name="connsiteX4" fmla="*/ 0 w 3108960"/>
              <a:gd name="connsiteY4" fmla="*/ 0 h 1885361"/>
              <a:gd name="connsiteX0" fmla="*/ 651510 w 3108960"/>
              <a:gd name="connsiteY0" fmla="*/ 388620 h 1679621"/>
              <a:gd name="connsiteX1" fmla="*/ 3108960 w 3108960"/>
              <a:gd name="connsiteY1" fmla="*/ 0 h 1679621"/>
              <a:gd name="connsiteX2" fmla="*/ 1531620 w 3108960"/>
              <a:gd name="connsiteY2" fmla="*/ 1085261 h 1679621"/>
              <a:gd name="connsiteX3" fmla="*/ 0 w 3108960"/>
              <a:gd name="connsiteY3" fmla="*/ 1679621 h 1679621"/>
              <a:gd name="connsiteX4" fmla="*/ 651510 w 3108960"/>
              <a:gd name="connsiteY4" fmla="*/ 388620 h 167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8960" h="1679621">
                <a:moveTo>
                  <a:pt x="651510" y="388620"/>
                </a:moveTo>
                <a:lnTo>
                  <a:pt x="3108960" y="0"/>
                </a:lnTo>
                <a:lnTo>
                  <a:pt x="1531620" y="1085261"/>
                </a:lnTo>
                <a:lnTo>
                  <a:pt x="0" y="1679621"/>
                </a:lnTo>
                <a:lnTo>
                  <a:pt x="651510" y="38862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cs typeface="+mn-ea"/>
                <a:sym typeface="+mn-lt"/>
              </a:rPr>
              <a:t>点击添加标题</a:t>
            </a:r>
          </a:p>
        </p:txBody>
      </p:sp>
    </p:spTree>
    <p:extLst>
      <p:ext uri="{BB962C8B-B14F-4D97-AF65-F5344CB8AC3E}">
        <p14:creationId xmlns:p14="http://schemas.microsoft.com/office/powerpoint/2010/main" val="3528648952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自然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797" y="1"/>
            <a:ext cx="21945597" cy="6857999"/>
          </a:xfrm>
          <a:prstGeom prst="rect">
            <a:avLst/>
          </a:prstGeom>
        </p:spPr>
      </p:pic>
      <p:sp>
        <p:nvSpPr>
          <p:cNvPr id="5" name="直角三角形 4"/>
          <p:cNvSpPr/>
          <p:nvPr/>
        </p:nvSpPr>
        <p:spPr>
          <a:xfrm flipH="1" flipV="1">
            <a:off x="7344228" y="2590798"/>
            <a:ext cx="1150793" cy="838201"/>
          </a:xfrm>
          <a:prstGeom prst="rtTriangl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6" name="平行四边形 5"/>
          <p:cNvSpPr/>
          <p:nvPr/>
        </p:nvSpPr>
        <p:spPr>
          <a:xfrm>
            <a:off x="7344228" y="1"/>
            <a:ext cx="4530271" cy="6858000"/>
          </a:xfrm>
          <a:prstGeom prst="parallelogram">
            <a:avLst>
              <a:gd name="adj" fmla="val 41261"/>
            </a:avLst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344228" y="1733550"/>
            <a:ext cx="4847772" cy="8572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lvl="0" algn="ctr" defTabSz="914378">
              <a:defRPr/>
            </a:pPr>
            <a:r>
              <a:rPr lang="zh-CN" altLang="en-US" sz="3600" b="1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</a:p>
        </p:txBody>
      </p:sp>
      <p:sp>
        <p:nvSpPr>
          <p:cNvPr id="8" name="矩形 7"/>
          <p:cNvSpPr/>
          <p:nvPr/>
        </p:nvSpPr>
        <p:spPr>
          <a:xfrm>
            <a:off x="925080" y="1792432"/>
            <a:ext cx="2252229" cy="43151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 lnSpcReduction="10000"/>
          </a:bodyPr>
          <a:lstStyle/>
          <a:p>
            <a:pPr lvl="0" algn="ctr" defTabSz="914378">
              <a:defRPr/>
            </a:pPr>
            <a:r>
              <a:rPr lang="zh-CN" altLang="en-US" sz="2400" b="1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</a:p>
        </p:txBody>
      </p:sp>
      <p:sp>
        <p:nvSpPr>
          <p:cNvPr id="9" name="文本框 6"/>
          <p:cNvSpPr txBox="1"/>
          <p:nvPr/>
        </p:nvSpPr>
        <p:spPr>
          <a:xfrm>
            <a:off x="925080" y="2288812"/>
            <a:ext cx="4170795" cy="830997"/>
          </a:xfrm>
          <a:prstGeom prst="rect">
            <a:avLst/>
          </a:prstGeom>
          <a:noFill/>
        </p:spPr>
        <p:txBody>
          <a:bodyPr wrap="square" lIns="0" tIns="0" rIns="0" bIns="0" anchor="b" anchorCtr="1">
            <a:normAutofit/>
          </a:bodyPr>
          <a:lstStyle/>
          <a:p>
            <a:pPr defTabSz="914378">
              <a:lnSpc>
                <a:spcPct val="120000"/>
              </a:lnSpc>
              <a:defRPr/>
            </a:pPr>
            <a:r>
              <a:rPr lang="zh-CN" altLang="en-US" sz="1200">
                <a:solidFill>
                  <a:schemeClr val="bg1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20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z="1200">
                <a:solidFill>
                  <a:schemeClr val="bg1"/>
                </a:solidFill>
                <a:cs typeface="+mn-ea"/>
                <a:sym typeface="+mn-lt"/>
              </a:rPr>
              <a:t>（建议使用主题字体）</a:t>
            </a:r>
            <a:br>
              <a:rPr lang="zh-CN" altLang="en-US" sz="120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z="1200">
                <a:solidFill>
                  <a:schemeClr val="bg1"/>
                </a:solidFill>
                <a:cs typeface="+mn-ea"/>
                <a:sym typeface="+mn-lt"/>
              </a:rPr>
              <a:t>如需更改请在（设置形状格式）菜单下（文本选项）中调整。</a:t>
            </a:r>
          </a:p>
        </p:txBody>
      </p:sp>
      <p:sp>
        <p:nvSpPr>
          <p:cNvPr id="10" name="矩形 9"/>
          <p:cNvSpPr/>
          <p:nvPr/>
        </p:nvSpPr>
        <p:spPr>
          <a:xfrm>
            <a:off x="925080" y="3893705"/>
            <a:ext cx="2252229" cy="43151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 lnSpcReduction="10000"/>
          </a:bodyPr>
          <a:lstStyle/>
          <a:p>
            <a:pPr lvl="0" algn="ctr" defTabSz="914378">
              <a:defRPr/>
            </a:pPr>
            <a:r>
              <a:rPr lang="zh-CN" altLang="en-US" sz="2400" b="1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</a:p>
        </p:txBody>
      </p:sp>
      <p:sp>
        <p:nvSpPr>
          <p:cNvPr id="11" name="文本框 8"/>
          <p:cNvSpPr txBox="1"/>
          <p:nvPr/>
        </p:nvSpPr>
        <p:spPr>
          <a:xfrm>
            <a:off x="925080" y="4390085"/>
            <a:ext cx="4170795" cy="830997"/>
          </a:xfrm>
          <a:prstGeom prst="rect">
            <a:avLst/>
          </a:prstGeom>
          <a:noFill/>
        </p:spPr>
        <p:txBody>
          <a:bodyPr wrap="square" lIns="0" tIns="0" rIns="0" bIns="0" anchor="b" anchorCtr="1">
            <a:normAutofit/>
          </a:bodyPr>
          <a:lstStyle/>
          <a:p>
            <a:pPr defTabSz="914378">
              <a:lnSpc>
                <a:spcPct val="120000"/>
              </a:lnSpc>
              <a:defRPr/>
            </a:pPr>
            <a:r>
              <a:rPr lang="zh-CN" altLang="en-US" sz="1200">
                <a:solidFill>
                  <a:schemeClr val="bg1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20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z="1200">
                <a:solidFill>
                  <a:schemeClr val="bg1"/>
                </a:solidFill>
                <a:cs typeface="+mn-ea"/>
                <a:sym typeface="+mn-lt"/>
              </a:rPr>
              <a:t>（建议使用主题字体）</a:t>
            </a:r>
            <a:br>
              <a:rPr lang="zh-CN" altLang="en-US" sz="120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z="1200">
                <a:solidFill>
                  <a:schemeClr val="bg1"/>
                </a:solidFill>
                <a:cs typeface="+mn-ea"/>
                <a:sym typeface="+mn-lt"/>
              </a:rPr>
              <a:t>如需更改请在（设置形状格式）菜单下（文本选项）中调整。</a:t>
            </a:r>
          </a:p>
        </p:txBody>
      </p:sp>
    </p:spTree>
    <p:extLst>
      <p:ext uri="{BB962C8B-B14F-4D97-AF65-F5344CB8AC3E}">
        <p14:creationId xmlns:p14="http://schemas.microsoft.com/office/powerpoint/2010/main" val="2016008106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29760" y="0"/>
            <a:ext cx="12221758" cy="418147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04731" y="4955678"/>
            <a:ext cx="4477544" cy="2843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0" rIns="0" bIns="0" anchor="ctr" anchorCtr="0">
            <a:normAutofit/>
          </a:bodyPr>
          <a:lstStyle/>
          <a:p>
            <a:pPr defTabSz="914378">
              <a:lnSpc>
                <a:spcPct val="120000"/>
              </a:lnSpc>
              <a:defRPr/>
            </a:pPr>
            <a:r>
              <a:rPr lang="zh-CN" altLang="en-US" sz="1200" dirty="0">
                <a:solidFill>
                  <a:schemeClr val="tx1"/>
                </a:solidFill>
                <a:cs typeface="+mn-ea"/>
                <a:sym typeface="+mn-lt"/>
              </a:rPr>
              <a:t>此部分内容作为文字排版占位显示（建议使用主题字体）</a:t>
            </a:r>
          </a:p>
        </p:txBody>
      </p:sp>
      <p:sp>
        <p:nvSpPr>
          <p:cNvPr id="6" name="矩形 5"/>
          <p:cNvSpPr/>
          <p:nvPr/>
        </p:nvSpPr>
        <p:spPr>
          <a:xfrm>
            <a:off x="6104731" y="4400550"/>
            <a:ext cx="2223929" cy="493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119189" y="4462482"/>
            <a:ext cx="2224314" cy="369332"/>
          </a:xfrm>
          <a:prstGeom prst="rect">
            <a:avLst/>
          </a:prstGeom>
        </p:spPr>
        <p:txBody>
          <a:bodyPr wrap="none" lIns="72000" tIns="0" rIns="72000" bIns="0">
            <a:normAutofit/>
          </a:bodyPr>
          <a:lstStyle/>
          <a:p>
            <a:pPr lvl="0" defTabSz="914378">
              <a:defRPr/>
            </a:pPr>
            <a:r>
              <a:rPr lang="zh-CN" altLang="en-US" sz="2400" b="1" dirty="0">
                <a:solidFill>
                  <a:schemeClr val="accent1"/>
                </a:solidFill>
                <a:cs typeface="+mn-ea"/>
                <a:sym typeface="+mn-lt"/>
              </a:rPr>
              <a:t>标题文本预设</a:t>
            </a:r>
          </a:p>
        </p:txBody>
      </p:sp>
      <p:sp>
        <p:nvSpPr>
          <p:cNvPr id="11" name="矩形 10"/>
          <p:cNvSpPr/>
          <p:nvPr/>
        </p:nvSpPr>
        <p:spPr>
          <a:xfrm>
            <a:off x="6104731" y="5261064"/>
            <a:ext cx="4477544" cy="276999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>
              <a:defRPr/>
            </a:pPr>
            <a:r>
              <a:rPr lang="zh-CN" altLang="en-US" sz="1200">
                <a:cs typeface="+mn-ea"/>
                <a:sym typeface="+mn-lt"/>
              </a:rPr>
              <a:t>如需更改请在（设置形状格式）菜单下（文本选项）中调整。</a:t>
            </a:r>
          </a:p>
        </p:txBody>
      </p:sp>
      <p:sp>
        <p:nvSpPr>
          <p:cNvPr id="12" name="对话气泡: 椭圆形 11"/>
          <p:cNvSpPr/>
          <p:nvPr/>
        </p:nvSpPr>
        <p:spPr>
          <a:xfrm>
            <a:off x="8046243" y="2181226"/>
            <a:ext cx="1423988" cy="1333500"/>
          </a:xfrm>
          <a:prstGeom prst="wedgeEllipseCallout">
            <a:avLst>
              <a:gd name="adj1" fmla="val 70"/>
              <a:gd name="adj2" fmla="val 61250"/>
            </a:avLst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3" name="文本框 16"/>
          <p:cNvSpPr txBox="1"/>
          <p:nvPr/>
        </p:nvSpPr>
        <p:spPr>
          <a:xfrm>
            <a:off x="8193417" y="2374308"/>
            <a:ext cx="1147433" cy="646331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Arial Black" panose="020B0A04020102020204" pitchFamily="34" charset="0"/>
                <a:cs typeface="+mn-ea"/>
                <a:sym typeface="+mn-lt"/>
              </a:rPr>
              <a:t>80%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8258174" y="2949575"/>
            <a:ext cx="1000125" cy="0"/>
          </a:xfrm>
          <a:prstGeom prst="lin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8258173" y="2995988"/>
            <a:ext cx="1000125" cy="253916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lvl="0" algn="ctr" defTabSz="914378">
              <a:defRPr/>
            </a:pPr>
            <a:r>
              <a:rPr lang="zh-CN" altLang="en-US" sz="1050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6104731" y="2181226"/>
            <a:ext cx="1423988" cy="1333500"/>
            <a:chOff x="6104731" y="2181226"/>
            <a:chExt cx="1423988" cy="1333500"/>
          </a:xfrm>
        </p:grpSpPr>
        <p:sp>
          <p:nvSpPr>
            <p:cNvPr id="32" name="对话气泡: 椭圆形 31"/>
            <p:cNvSpPr/>
            <p:nvPr/>
          </p:nvSpPr>
          <p:spPr>
            <a:xfrm>
              <a:off x="6104731" y="2181226"/>
              <a:ext cx="1423988" cy="1333500"/>
            </a:xfrm>
            <a:prstGeom prst="wedgeEllipseCallout">
              <a:avLst>
                <a:gd name="adj1" fmla="val 70"/>
                <a:gd name="adj2" fmla="val 6125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3" name="任意多边形: 形状 32"/>
            <p:cNvSpPr>
              <a:spLocks/>
            </p:cNvSpPr>
            <p:nvPr/>
          </p:nvSpPr>
          <p:spPr bwMode="auto">
            <a:xfrm>
              <a:off x="6446282" y="2475685"/>
              <a:ext cx="740886" cy="744581"/>
            </a:xfrm>
            <a:custGeom>
              <a:avLst/>
              <a:gdLst>
                <a:gd name="T0" fmla="*/ 1285 w 2570"/>
                <a:gd name="T1" fmla="*/ 0 h 2569"/>
                <a:gd name="T2" fmla="*/ 1285 w 2570"/>
                <a:gd name="T3" fmla="*/ 0 h 2569"/>
                <a:gd name="T4" fmla="*/ 0 w 2570"/>
                <a:gd name="T5" fmla="*/ 1284 h 2569"/>
                <a:gd name="T6" fmla="*/ 1285 w 2570"/>
                <a:gd name="T7" fmla="*/ 2569 h 2569"/>
                <a:gd name="T8" fmla="*/ 2570 w 2570"/>
                <a:gd name="T9" fmla="*/ 1284 h 2569"/>
                <a:gd name="T10" fmla="*/ 1285 w 2570"/>
                <a:gd name="T11" fmla="*/ 0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0" h="2569">
                  <a:moveTo>
                    <a:pt x="1285" y="0"/>
                  </a:moveTo>
                  <a:lnTo>
                    <a:pt x="1285" y="0"/>
                  </a:lnTo>
                  <a:cubicBezTo>
                    <a:pt x="575" y="0"/>
                    <a:pt x="0" y="574"/>
                    <a:pt x="0" y="1284"/>
                  </a:cubicBezTo>
                  <a:cubicBezTo>
                    <a:pt x="0" y="1994"/>
                    <a:pt x="575" y="2569"/>
                    <a:pt x="1285" y="2569"/>
                  </a:cubicBezTo>
                  <a:cubicBezTo>
                    <a:pt x="1995" y="2569"/>
                    <a:pt x="2570" y="1994"/>
                    <a:pt x="2570" y="1284"/>
                  </a:cubicBezTo>
                  <a:cubicBezTo>
                    <a:pt x="2570" y="574"/>
                    <a:pt x="1995" y="0"/>
                    <a:pt x="1285" y="0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4" name="任意多边形: 形状 33"/>
            <p:cNvSpPr>
              <a:spLocks/>
            </p:cNvSpPr>
            <p:nvPr/>
          </p:nvSpPr>
          <p:spPr bwMode="auto">
            <a:xfrm>
              <a:off x="6648762" y="2698079"/>
              <a:ext cx="364295" cy="299419"/>
            </a:xfrm>
            <a:custGeom>
              <a:avLst/>
              <a:gdLst>
                <a:gd name="T0" fmla="*/ 285 w 293"/>
                <a:gd name="T1" fmla="*/ 32 h 238"/>
                <a:gd name="T2" fmla="*/ 259 w 293"/>
                <a:gd name="T3" fmla="*/ 38 h 238"/>
                <a:gd name="T4" fmla="*/ 275 w 293"/>
                <a:gd name="T5" fmla="*/ 24 h 238"/>
                <a:gd name="T6" fmla="*/ 285 w 293"/>
                <a:gd name="T7" fmla="*/ 4 h 238"/>
                <a:gd name="T8" fmla="*/ 257 w 293"/>
                <a:gd name="T9" fmla="*/ 16 h 238"/>
                <a:gd name="T10" fmla="*/ 237 w 293"/>
                <a:gd name="T11" fmla="*/ 11 h 238"/>
                <a:gd name="T12" fmla="*/ 216 w 293"/>
                <a:gd name="T13" fmla="*/ 1 h 238"/>
                <a:gd name="T14" fmla="*/ 203 w 293"/>
                <a:gd name="T15" fmla="*/ 0 h 238"/>
                <a:gd name="T16" fmla="*/ 179 w 293"/>
                <a:gd name="T17" fmla="*/ 5 h 238"/>
                <a:gd name="T18" fmla="*/ 154 w 293"/>
                <a:gd name="T19" fmla="*/ 27 h 238"/>
                <a:gd name="T20" fmla="*/ 143 w 293"/>
                <a:gd name="T21" fmla="*/ 54 h 238"/>
                <a:gd name="T22" fmla="*/ 143 w 293"/>
                <a:gd name="T23" fmla="*/ 67 h 238"/>
                <a:gd name="T24" fmla="*/ 126 w 293"/>
                <a:gd name="T25" fmla="*/ 72 h 238"/>
                <a:gd name="T26" fmla="*/ 75 w 293"/>
                <a:gd name="T27" fmla="*/ 55 h 238"/>
                <a:gd name="T28" fmla="*/ 33 w 293"/>
                <a:gd name="T29" fmla="*/ 24 h 238"/>
                <a:gd name="T30" fmla="*/ 17 w 293"/>
                <a:gd name="T31" fmla="*/ 17 h 238"/>
                <a:gd name="T32" fmla="*/ 12 w 293"/>
                <a:gd name="T33" fmla="*/ 41 h 238"/>
                <a:gd name="T34" fmla="*/ 14 w 293"/>
                <a:gd name="T35" fmla="*/ 57 h 238"/>
                <a:gd name="T36" fmla="*/ 23 w 293"/>
                <a:gd name="T37" fmla="*/ 76 h 238"/>
                <a:gd name="T38" fmla="*/ 39 w 293"/>
                <a:gd name="T39" fmla="*/ 91 h 238"/>
                <a:gd name="T40" fmla="*/ 25 w 293"/>
                <a:gd name="T41" fmla="*/ 89 h 238"/>
                <a:gd name="T42" fmla="*/ 12 w 293"/>
                <a:gd name="T43" fmla="*/ 84 h 238"/>
                <a:gd name="T44" fmla="*/ 13 w 293"/>
                <a:gd name="T45" fmla="*/ 95 h 238"/>
                <a:gd name="T46" fmla="*/ 25 w 293"/>
                <a:gd name="T47" fmla="*/ 123 h 238"/>
                <a:gd name="T48" fmla="*/ 50 w 293"/>
                <a:gd name="T49" fmla="*/ 140 h 238"/>
                <a:gd name="T50" fmla="*/ 52 w 293"/>
                <a:gd name="T51" fmla="*/ 145 h 238"/>
                <a:gd name="T52" fmla="*/ 33 w 293"/>
                <a:gd name="T53" fmla="*/ 145 h 238"/>
                <a:gd name="T54" fmla="*/ 41 w 293"/>
                <a:gd name="T55" fmla="*/ 161 h 238"/>
                <a:gd name="T56" fmla="*/ 62 w 293"/>
                <a:gd name="T57" fmla="*/ 179 h 238"/>
                <a:gd name="T58" fmla="*/ 89 w 293"/>
                <a:gd name="T59" fmla="*/ 186 h 238"/>
                <a:gd name="T60" fmla="*/ 73 w 293"/>
                <a:gd name="T61" fmla="*/ 197 h 238"/>
                <a:gd name="T62" fmla="*/ 45 w 293"/>
                <a:gd name="T63" fmla="*/ 208 h 238"/>
                <a:gd name="T64" fmla="*/ 14 w 293"/>
                <a:gd name="T65" fmla="*/ 212 h 238"/>
                <a:gd name="T66" fmla="*/ 0 w 293"/>
                <a:gd name="T67" fmla="*/ 211 h 238"/>
                <a:gd name="T68" fmla="*/ 32 w 293"/>
                <a:gd name="T69" fmla="*/ 227 h 238"/>
                <a:gd name="T70" fmla="*/ 68 w 293"/>
                <a:gd name="T71" fmla="*/ 237 h 238"/>
                <a:gd name="T72" fmla="*/ 93 w 293"/>
                <a:gd name="T73" fmla="*/ 238 h 238"/>
                <a:gd name="T74" fmla="*/ 149 w 293"/>
                <a:gd name="T75" fmla="*/ 229 h 238"/>
                <a:gd name="T76" fmla="*/ 195 w 293"/>
                <a:gd name="T77" fmla="*/ 205 h 238"/>
                <a:gd name="T78" fmla="*/ 229 w 293"/>
                <a:gd name="T79" fmla="*/ 169 h 238"/>
                <a:gd name="T80" fmla="*/ 252 w 293"/>
                <a:gd name="T81" fmla="*/ 127 h 238"/>
                <a:gd name="T82" fmla="*/ 262 w 293"/>
                <a:gd name="T83" fmla="*/ 82 h 238"/>
                <a:gd name="T84" fmla="*/ 263 w 293"/>
                <a:gd name="T85" fmla="*/ 59 h 238"/>
                <a:gd name="T86" fmla="*/ 280 w 293"/>
                <a:gd name="T87" fmla="*/ 45 h 238"/>
                <a:gd name="T88" fmla="*/ 293 w 293"/>
                <a:gd name="T89" fmla="*/ 2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3" h="238">
                  <a:moveTo>
                    <a:pt x="293" y="28"/>
                  </a:moveTo>
                  <a:lnTo>
                    <a:pt x="293" y="28"/>
                  </a:lnTo>
                  <a:lnTo>
                    <a:pt x="285" y="32"/>
                  </a:lnTo>
                  <a:lnTo>
                    <a:pt x="277" y="34"/>
                  </a:lnTo>
                  <a:lnTo>
                    <a:pt x="267" y="36"/>
                  </a:lnTo>
                  <a:lnTo>
                    <a:pt x="259" y="38"/>
                  </a:lnTo>
                  <a:lnTo>
                    <a:pt x="259" y="38"/>
                  </a:lnTo>
                  <a:lnTo>
                    <a:pt x="267" y="31"/>
                  </a:lnTo>
                  <a:lnTo>
                    <a:pt x="275" y="24"/>
                  </a:lnTo>
                  <a:lnTo>
                    <a:pt x="281" y="14"/>
                  </a:lnTo>
                  <a:lnTo>
                    <a:pt x="285" y="4"/>
                  </a:lnTo>
                  <a:lnTo>
                    <a:pt x="285" y="4"/>
                  </a:lnTo>
                  <a:lnTo>
                    <a:pt x="277" y="9"/>
                  </a:lnTo>
                  <a:lnTo>
                    <a:pt x="266" y="13"/>
                  </a:lnTo>
                  <a:lnTo>
                    <a:pt x="257" y="16"/>
                  </a:lnTo>
                  <a:lnTo>
                    <a:pt x="247" y="18"/>
                  </a:lnTo>
                  <a:lnTo>
                    <a:pt x="247" y="18"/>
                  </a:lnTo>
                  <a:lnTo>
                    <a:pt x="237" y="11"/>
                  </a:lnTo>
                  <a:lnTo>
                    <a:pt x="227" y="5"/>
                  </a:lnTo>
                  <a:lnTo>
                    <a:pt x="222" y="3"/>
                  </a:lnTo>
                  <a:lnTo>
                    <a:pt x="216" y="1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1" y="1"/>
                  </a:lnTo>
                  <a:lnTo>
                    <a:pt x="179" y="5"/>
                  </a:lnTo>
                  <a:lnTo>
                    <a:pt x="169" y="10"/>
                  </a:lnTo>
                  <a:lnTo>
                    <a:pt x="161" y="17"/>
                  </a:lnTo>
                  <a:lnTo>
                    <a:pt x="154" y="27"/>
                  </a:lnTo>
                  <a:lnTo>
                    <a:pt x="147" y="37"/>
                  </a:lnTo>
                  <a:lnTo>
                    <a:pt x="144" y="48"/>
                  </a:lnTo>
                  <a:lnTo>
                    <a:pt x="143" y="54"/>
                  </a:lnTo>
                  <a:lnTo>
                    <a:pt x="143" y="60"/>
                  </a:lnTo>
                  <a:lnTo>
                    <a:pt x="143" y="60"/>
                  </a:lnTo>
                  <a:lnTo>
                    <a:pt x="143" y="67"/>
                  </a:lnTo>
                  <a:lnTo>
                    <a:pt x="144" y="74"/>
                  </a:lnTo>
                  <a:lnTo>
                    <a:pt x="144" y="74"/>
                  </a:lnTo>
                  <a:lnTo>
                    <a:pt x="126" y="72"/>
                  </a:lnTo>
                  <a:lnTo>
                    <a:pt x="108" y="68"/>
                  </a:lnTo>
                  <a:lnTo>
                    <a:pt x="92" y="63"/>
                  </a:lnTo>
                  <a:lnTo>
                    <a:pt x="75" y="55"/>
                  </a:lnTo>
                  <a:lnTo>
                    <a:pt x="59" y="46"/>
                  </a:lnTo>
                  <a:lnTo>
                    <a:pt x="45" y="36"/>
                  </a:lnTo>
                  <a:lnTo>
                    <a:pt x="33" y="24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7" y="17"/>
                  </a:lnTo>
                  <a:lnTo>
                    <a:pt x="15" y="26"/>
                  </a:lnTo>
                  <a:lnTo>
                    <a:pt x="13" y="33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3" y="48"/>
                  </a:lnTo>
                  <a:lnTo>
                    <a:pt x="14" y="57"/>
                  </a:lnTo>
                  <a:lnTo>
                    <a:pt x="17" y="63"/>
                  </a:lnTo>
                  <a:lnTo>
                    <a:pt x="20" y="70"/>
                  </a:lnTo>
                  <a:lnTo>
                    <a:pt x="23" y="76"/>
                  </a:lnTo>
                  <a:lnTo>
                    <a:pt x="28" y="81"/>
                  </a:lnTo>
                  <a:lnTo>
                    <a:pt x="34" y="87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2" y="91"/>
                  </a:lnTo>
                  <a:lnTo>
                    <a:pt x="25" y="89"/>
                  </a:lnTo>
                  <a:lnTo>
                    <a:pt x="18" y="87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5"/>
                  </a:lnTo>
                  <a:lnTo>
                    <a:pt x="12" y="85"/>
                  </a:lnTo>
                  <a:lnTo>
                    <a:pt x="13" y="95"/>
                  </a:lnTo>
                  <a:lnTo>
                    <a:pt x="16" y="105"/>
                  </a:lnTo>
                  <a:lnTo>
                    <a:pt x="20" y="115"/>
                  </a:lnTo>
                  <a:lnTo>
                    <a:pt x="25" y="123"/>
                  </a:lnTo>
                  <a:lnTo>
                    <a:pt x="33" y="130"/>
                  </a:lnTo>
                  <a:lnTo>
                    <a:pt x="41" y="136"/>
                  </a:lnTo>
                  <a:lnTo>
                    <a:pt x="50" y="140"/>
                  </a:lnTo>
                  <a:lnTo>
                    <a:pt x="60" y="143"/>
                  </a:lnTo>
                  <a:lnTo>
                    <a:pt x="60" y="143"/>
                  </a:lnTo>
                  <a:lnTo>
                    <a:pt x="52" y="145"/>
                  </a:lnTo>
                  <a:lnTo>
                    <a:pt x="44" y="146"/>
                  </a:lnTo>
                  <a:lnTo>
                    <a:pt x="44" y="146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37" y="153"/>
                  </a:lnTo>
                  <a:lnTo>
                    <a:pt x="41" y="161"/>
                  </a:lnTo>
                  <a:lnTo>
                    <a:pt x="47" y="168"/>
                  </a:lnTo>
                  <a:lnTo>
                    <a:pt x="54" y="175"/>
                  </a:lnTo>
                  <a:lnTo>
                    <a:pt x="62" y="179"/>
                  </a:lnTo>
                  <a:lnTo>
                    <a:pt x="71" y="183"/>
                  </a:lnTo>
                  <a:lnTo>
                    <a:pt x="79" y="185"/>
                  </a:lnTo>
                  <a:lnTo>
                    <a:pt x="89" y="186"/>
                  </a:lnTo>
                  <a:lnTo>
                    <a:pt x="89" y="186"/>
                  </a:lnTo>
                  <a:lnTo>
                    <a:pt x="81" y="192"/>
                  </a:lnTo>
                  <a:lnTo>
                    <a:pt x="73" y="197"/>
                  </a:lnTo>
                  <a:lnTo>
                    <a:pt x="64" y="201"/>
                  </a:lnTo>
                  <a:lnTo>
                    <a:pt x="54" y="206"/>
                  </a:lnTo>
                  <a:lnTo>
                    <a:pt x="45" y="208"/>
                  </a:lnTo>
                  <a:lnTo>
                    <a:pt x="35" y="210"/>
                  </a:lnTo>
                  <a:lnTo>
                    <a:pt x="25" y="212"/>
                  </a:lnTo>
                  <a:lnTo>
                    <a:pt x="14" y="212"/>
                  </a:lnTo>
                  <a:lnTo>
                    <a:pt x="14" y="212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10" y="217"/>
                  </a:lnTo>
                  <a:lnTo>
                    <a:pt x="21" y="222"/>
                  </a:lnTo>
                  <a:lnTo>
                    <a:pt x="32" y="227"/>
                  </a:lnTo>
                  <a:lnTo>
                    <a:pt x="44" y="231"/>
                  </a:lnTo>
                  <a:lnTo>
                    <a:pt x="55" y="235"/>
                  </a:lnTo>
                  <a:lnTo>
                    <a:pt x="68" y="237"/>
                  </a:lnTo>
                  <a:lnTo>
                    <a:pt x="80" y="238"/>
                  </a:lnTo>
                  <a:lnTo>
                    <a:pt x="93" y="238"/>
                  </a:lnTo>
                  <a:lnTo>
                    <a:pt x="93" y="238"/>
                  </a:lnTo>
                  <a:lnTo>
                    <a:pt x="112" y="237"/>
                  </a:lnTo>
                  <a:lnTo>
                    <a:pt x="132" y="233"/>
                  </a:lnTo>
                  <a:lnTo>
                    <a:pt x="149" y="229"/>
                  </a:lnTo>
                  <a:lnTo>
                    <a:pt x="166" y="222"/>
                  </a:lnTo>
                  <a:lnTo>
                    <a:pt x="180" y="215"/>
                  </a:lnTo>
                  <a:lnTo>
                    <a:pt x="195" y="205"/>
                  </a:lnTo>
                  <a:lnTo>
                    <a:pt x="207" y="194"/>
                  </a:lnTo>
                  <a:lnTo>
                    <a:pt x="220" y="183"/>
                  </a:lnTo>
                  <a:lnTo>
                    <a:pt x="229" y="169"/>
                  </a:lnTo>
                  <a:lnTo>
                    <a:pt x="238" y="156"/>
                  </a:lnTo>
                  <a:lnTo>
                    <a:pt x="246" y="141"/>
                  </a:lnTo>
                  <a:lnTo>
                    <a:pt x="252" y="127"/>
                  </a:lnTo>
                  <a:lnTo>
                    <a:pt x="257" y="112"/>
                  </a:lnTo>
                  <a:lnTo>
                    <a:pt x="260" y="97"/>
                  </a:lnTo>
                  <a:lnTo>
                    <a:pt x="262" y="82"/>
                  </a:lnTo>
                  <a:lnTo>
                    <a:pt x="263" y="67"/>
                  </a:lnTo>
                  <a:lnTo>
                    <a:pt x="263" y="67"/>
                  </a:lnTo>
                  <a:lnTo>
                    <a:pt x="263" y="59"/>
                  </a:lnTo>
                  <a:lnTo>
                    <a:pt x="263" y="59"/>
                  </a:lnTo>
                  <a:lnTo>
                    <a:pt x="271" y="52"/>
                  </a:lnTo>
                  <a:lnTo>
                    <a:pt x="280" y="45"/>
                  </a:lnTo>
                  <a:lnTo>
                    <a:pt x="287" y="37"/>
                  </a:lnTo>
                  <a:lnTo>
                    <a:pt x="293" y="28"/>
                  </a:lnTo>
                  <a:lnTo>
                    <a:pt x="293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987755" y="2181226"/>
            <a:ext cx="1423988" cy="1333500"/>
            <a:chOff x="9987755" y="2181226"/>
            <a:chExt cx="1423988" cy="1333500"/>
          </a:xfrm>
        </p:grpSpPr>
        <p:sp>
          <p:nvSpPr>
            <p:cNvPr id="29" name="对话气泡: 椭圆形 28"/>
            <p:cNvSpPr/>
            <p:nvPr/>
          </p:nvSpPr>
          <p:spPr>
            <a:xfrm>
              <a:off x="9987755" y="2181226"/>
              <a:ext cx="1423988" cy="1333500"/>
            </a:xfrm>
            <a:prstGeom prst="wedgeEllipseCallout">
              <a:avLst>
                <a:gd name="adj1" fmla="val 70"/>
                <a:gd name="adj2" fmla="val 6125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0" name="任意多边形: 形状 29"/>
            <p:cNvSpPr>
              <a:spLocks/>
            </p:cNvSpPr>
            <p:nvPr/>
          </p:nvSpPr>
          <p:spPr bwMode="auto">
            <a:xfrm>
              <a:off x="10328382" y="2469505"/>
              <a:ext cx="742734" cy="744581"/>
            </a:xfrm>
            <a:custGeom>
              <a:avLst/>
              <a:gdLst>
                <a:gd name="T0" fmla="*/ 1726 w 3453"/>
                <a:gd name="T1" fmla="*/ 0 h 3453"/>
                <a:gd name="T2" fmla="*/ 1726 w 3453"/>
                <a:gd name="T3" fmla="*/ 0 h 3453"/>
                <a:gd name="T4" fmla="*/ 0 w 3453"/>
                <a:gd name="T5" fmla="*/ 1726 h 3453"/>
                <a:gd name="T6" fmla="*/ 1726 w 3453"/>
                <a:gd name="T7" fmla="*/ 3453 h 3453"/>
                <a:gd name="T8" fmla="*/ 3453 w 3453"/>
                <a:gd name="T9" fmla="*/ 1726 h 3453"/>
                <a:gd name="T10" fmla="*/ 1726 w 3453"/>
                <a:gd name="T11" fmla="*/ 0 h 3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53" h="3453">
                  <a:moveTo>
                    <a:pt x="1726" y="0"/>
                  </a:moveTo>
                  <a:lnTo>
                    <a:pt x="1726" y="0"/>
                  </a:lnTo>
                  <a:cubicBezTo>
                    <a:pt x="773" y="0"/>
                    <a:pt x="0" y="772"/>
                    <a:pt x="0" y="1726"/>
                  </a:cubicBezTo>
                  <a:cubicBezTo>
                    <a:pt x="0" y="2679"/>
                    <a:pt x="773" y="3453"/>
                    <a:pt x="1726" y="3453"/>
                  </a:cubicBezTo>
                  <a:cubicBezTo>
                    <a:pt x="2680" y="3453"/>
                    <a:pt x="3453" y="2679"/>
                    <a:pt x="3453" y="1726"/>
                  </a:cubicBezTo>
                  <a:cubicBezTo>
                    <a:pt x="3453" y="772"/>
                    <a:pt x="2680" y="0"/>
                    <a:pt x="1726" y="0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1" name="任意多边形: 形状 30"/>
            <p:cNvSpPr>
              <a:spLocks/>
            </p:cNvSpPr>
            <p:nvPr/>
          </p:nvSpPr>
          <p:spPr bwMode="auto">
            <a:xfrm>
              <a:off x="10535019" y="2679111"/>
              <a:ext cx="327619" cy="327010"/>
            </a:xfrm>
            <a:custGeom>
              <a:avLst/>
              <a:gdLst>
                <a:gd name="T0" fmla="*/ 164 w 204"/>
                <a:gd name="T1" fmla="*/ 0 h 204"/>
                <a:gd name="T2" fmla="*/ 39 w 204"/>
                <a:gd name="T3" fmla="*/ 0 h 204"/>
                <a:gd name="T4" fmla="*/ 0 w 204"/>
                <a:gd name="T5" fmla="*/ 39 h 204"/>
                <a:gd name="T6" fmla="*/ 0 w 204"/>
                <a:gd name="T7" fmla="*/ 81 h 204"/>
                <a:gd name="T8" fmla="*/ 0 w 204"/>
                <a:gd name="T9" fmla="*/ 164 h 204"/>
                <a:gd name="T10" fmla="*/ 39 w 204"/>
                <a:gd name="T11" fmla="*/ 204 h 204"/>
                <a:gd name="T12" fmla="*/ 164 w 204"/>
                <a:gd name="T13" fmla="*/ 204 h 204"/>
                <a:gd name="T14" fmla="*/ 204 w 204"/>
                <a:gd name="T15" fmla="*/ 164 h 204"/>
                <a:gd name="T16" fmla="*/ 204 w 204"/>
                <a:gd name="T17" fmla="*/ 81 h 204"/>
                <a:gd name="T18" fmla="*/ 204 w 204"/>
                <a:gd name="T19" fmla="*/ 39 h 204"/>
                <a:gd name="T20" fmla="*/ 164 w 204"/>
                <a:gd name="T21" fmla="*/ 0 h 204"/>
                <a:gd name="T22" fmla="*/ 176 w 204"/>
                <a:gd name="T23" fmla="*/ 23 h 204"/>
                <a:gd name="T24" fmla="*/ 180 w 204"/>
                <a:gd name="T25" fmla="*/ 23 h 204"/>
                <a:gd name="T26" fmla="*/ 180 w 204"/>
                <a:gd name="T27" fmla="*/ 28 h 204"/>
                <a:gd name="T28" fmla="*/ 180 w 204"/>
                <a:gd name="T29" fmla="*/ 58 h 204"/>
                <a:gd name="T30" fmla="*/ 146 w 204"/>
                <a:gd name="T31" fmla="*/ 58 h 204"/>
                <a:gd name="T32" fmla="*/ 146 w 204"/>
                <a:gd name="T33" fmla="*/ 24 h 204"/>
                <a:gd name="T34" fmla="*/ 176 w 204"/>
                <a:gd name="T35" fmla="*/ 23 h 204"/>
                <a:gd name="T36" fmla="*/ 73 w 204"/>
                <a:gd name="T37" fmla="*/ 81 h 204"/>
                <a:gd name="T38" fmla="*/ 102 w 204"/>
                <a:gd name="T39" fmla="*/ 66 h 204"/>
                <a:gd name="T40" fmla="*/ 131 w 204"/>
                <a:gd name="T41" fmla="*/ 81 h 204"/>
                <a:gd name="T42" fmla="*/ 138 w 204"/>
                <a:gd name="T43" fmla="*/ 102 h 204"/>
                <a:gd name="T44" fmla="*/ 102 w 204"/>
                <a:gd name="T45" fmla="*/ 138 h 204"/>
                <a:gd name="T46" fmla="*/ 66 w 204"/>
                <a:gd name="T47" fmla="*/ 102 h 204"/>
                <a:gd name="T48" fmla="*/ 73 w 204"/>
                <a:gd name="T49" fmla="*/ 81 h 204"/>
                <a:gd name="T50" fmla="*/ 184 w 204"/>
                <a:gd name="T51" fmla="*/ 164 h 204"/>
                <a:gd name="T52" fmla="*/ 164 w 204"/>
                <a:gd name="T53" fmla="*/ 184 h 204"/>
                <a:gd name="T54" fmla="*/ 39 w 204"/>
                <a:gd name="T55" fmla="*/ 184 h 204"/>
                <a:gd name="T56" fmla="*/ 20 w 204"/>
                <a:gd name="T57" fmla="*/ 164 h 204"/>
                <a:gd name="T58" fmla="*/ 20 w 204"/>
                <a:gd name="T59" fmla="*/ 81 h 204"/>
                <a:gd name="T60" fmla="*/ 50 w 204"/>
                <a:gd name="T61" fmla="*/ 81 h 204"/>
                <a:gd name="T62" fmla="*/ 46 w 204"/>
                <a:gd name="T63" fmla="*/ 102 h 204"/>
                <a:gd name="T64" fmla="*/ 102 w 204"/>
                <a:gd name="T65" fmla="*/ 158 h 204"/>
                <a:gd name="T66" fmla="*/ 157 w 204"/>
                <a:gd name="T67" fmla="*/ 102 h 204"/>
                <a:gd name="T68" fmla="*/ 153 w 204"/>
                <a:gd name="T69" fmla="*/ 81 h 204"/>
                <a:gd name="T70" fmla="*/ 184 w 204"/>
                <a:gd name="T71" fmla="*/ 81 h 204"/>
                <a:gd name="T72" fmla="*/ 184 w 204"/>
                <a:gd name="T73" fmla="*/ 16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4" h="204">
                  <a:moveTo>
                    <a:pt x="16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86"/>
                    <a:pt x="17" y="204"/>
                    <a:pt x="39" y="204"/>
                  </a:cubicBezTo>
                  <a:cubicBezTo>
                    <a:pt x="164" y="204"/>
                    <a:pt x="164" y="204"/>
                    <a:pt x="164" y="204"/>
                  </a:cubicBezTo>
                  <a:cubicBezTo>
                    <a:pt x="186" y="204"/>
                    <a:pt x="204" y="186"/>
                    <a:pt x="204" y="164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4" y="18"/>
                    <a:pt x="186" y="0"/>
                    <a:pt x="164" y="0"/>
                  </a:cubicBezTo>
                  <a:close/>
                  <a:moveTo>
                    <a:pt x="176" y="23"/>
                  </a:moveTo>
                  <a:cubicBezTo>
                    <a:pt x="180" y="23"/>
                    <a:pt x="180" y="23"/>
                    <a:pt x="180" y="23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46" y="58"/>
                    <a:pt x="146" y="58"/>
                    <a:pt x="146" y="58"/>
                  </a:cubicBezTo>
                  <a:cubicBezTo>
                    <a:pt x="146" y="24"/>
                    <a:pt x="146" y="24"/>
                    <a:pt x="146" y="24"/>
                  </a:cubicBezTo>
                  <a:lnTo>
                    <a:pt x="176" y="23"/>
                  </a:lnTo>
                  <a:close/>
                  <a:moveTo>
                    <a:pt x="73" y="81"/>
                  </a:moveTo>
                  <a:cubicBezTo>
                    <a:pt x="79" y="72"/>
                    <a:pt x="90" y="66"/>
                    <a:pt x="102" y="66"/>
                  </a:cubicBezTo>
                  <a:cubicBezTo>
                    <a:pt x="114" y="66"/>
                    <a:pt x="124" y="72"/>
                    <a:pt x="131" y="81"/>
                  </a:cubicBezTo>
                  <a:cubicBezTo>
                    <a:pt x="135" y="87"/>
                    <a:pt x="138" y="94"/>
                    <a:pt x="138" y="102"/>
                  </a:cubicBezTo>
                  <a:cubicBezTo>
                    <a:pt x="138" y="122"/>
                    <a:pt x="121" y="138"/>
                    <a:pt x="102" y="138"/>
                  </a:cubicBezTo>
                  <a:cubicBezTo>
                    <a:pt x="82" y="138"/>
                    <a:pt x="66" y="122"/>
                    <a:pt x="66" y="102"/>
                  </a:cubicBezTo>
                  <a:cubicBezTo>
                    <a:pt x="66" y="94"/>
                    <a:pt x="68" y="87"/>
                    <a:pt x="73" y="81"/>
                  </a:cubicBezTo>
                  <a:close/>
                  <a:moveTo>
                    <a:pt x="184" y="164"/>
                  </a:moveTo>
                  <a:cubicBezTo>
                    <a:pt x="184" y="175"/>
                    <a:pt x="175" y="184"/>
                    <a:pt x="164" y="184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28" y="184"/>
                    <a:pt x="20" y="175"/>
                    <a:pt x="20" y="164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7" y="87"/>
                    <a:pt x="46" y="95"/>
                    <a:pt x="46" y="102"/>
                  </a:cubicBezTo>
                  <a:cubicBezTo>
                    <a:pt x="46" y="133"/>
                    <a:pt x="71" y="158"/>
                    <a:pt x="102" y="158"/>
                  </a:cubicBezTo>
                  <a:cubicBezTo>
                    <a:pt x="132" y="158"/>
                    <a:pt x="157" y="133"/>
                    <a:pt x="157" y="102"/>
                  </a:cubicBezTo>
                  <a:cubicBezTo>
                    <a:pt x="157" y="95"/>
                    <a:pt x="156" y="87"/>
                    <a:pt x="153" y="81"/>
                  </a:cubicBezTo>
                  <a:cubicBezTo>
                    <a:pt x="184" y="81"/>
                    <a:pt x="184" y="81"/>
                    <a:pt x="184" y="81"/>
                  </a:cubicBezTo>
                  <a:lnTo>
                    <a:pt x="184" y="1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18" name="矩形: 圆角 17"/>
          <p:cNvSpPr/>
          <p:nvPr/>
        </p:nvSpPr>
        <p:spPr>
          <a:xfrm>
            <a:off x="628624" y="1706126"/>
            <a:ext cx="4937780" cy="3617199"/>
          </a:xfrm>
          <a:prstGeom prst="roundRect">
            <a:avLst>
              <a:gd name="adj" fmla="val 844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60073" y="1927927"/>
            <a:ext cx="4463248" cy="262561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0" name="梯形 19"/>
          <p:cNvSpPr/>
          <p:nvPr/>
        </p:nvSpPr>
        <p:spPr>
          <a:xfrm>
            <a:off x="2742888" y="5323325"/>
            <a:ext cx="699767" cy="598036"/>
          </a:xfrm>
          <a:prstGeom prst="trapezoi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2924504" y="1772179"/>
            <a:ext cx="89695" cy="8969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2" name="矩形: 圆顶角 21"/>
          <p:cNvSpPr/>
          <p:nvPr/>
        </p:nvSpPr>
        <p:spPr>
          <a:xfrm>
            <a:off x="2349821" y="5921361"/>
            <a:ext cx="1485900" cy="180989"/>
          </a:xfrm>
          <a:prstGeom prst="round2SameRect">
            <a:avLst>
              <a:gd name="adj1" fmla="val 40349"/>
              <a:gd name="adj2" fmla="val 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3" name="泪滴形 22"/>
          <p:cNvSpPr/>
          <p:nvPr/>
        </p:nvSpPr>
        <p:spPr>
          <a:xfrm>
            <a:off x="2924504" y="4782592"/>
            <a:ext cx="283516" cy="283516"/>
          </a:xfrm>
          <a:prstGeom prst="teardrop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856747" y="1922436"/>
            <a:ext cx="1467727" cy="2631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5" name="文本框 44"/>
          <p:cNvSpPr txBox="1"/>
          <p:nvPr/>
        </p:nvSpPr>
        <p:spPr>
          <a:xfrm>
            <a:off x="3835721" y="3148455"/>
            <a:ext cx="1488753" cy="830997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Arial Black" panose="020B0A04020102020204" pitchFamily="34" charset="0"/>
                <a:cs typeface="+mn-ea"/>
                <a:sym typeface="+mn-lt"/>
              </a:rPr>
              <a:t>80%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4000736" y="3979452"/>
            <a:ext cx="11746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3836998" y="4075991"/>
            <a:ext cx="1486323" cy="307777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lvl="0" algn="ctr" defTabSz="914378">
              <a:defRPr/>
            </a:pPr>
            <a:r>
              <a:rPr lang="zh-CN" altLang="en-US" sz="1400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</a:p>
        </p:txBody>
      </p:sp>
      <p:sp>
        <p:nvSpPr>
          <p:cNvPr id="28" name="任意多边形: 形状 27"/>
          <p:cNvSpPr>
            <a:spLocks/>
          </p:cNvSpPr>
          <p:nvPr/>
        </p:nvSpPr>
        <p:spPr bwMode="auto">
          <a:xfrm>
            <a:off x="4101523" y="2117827"/>
            <a:ext cx="957147" cy="922338"/>
          </a:xfrm>
          <a:custGeom>
            <a:avLst/>
            <a:gdLst>
              <a:gd name="T0" fmla="*/ 0 w 208"/>
              <a:gd name="T1" fmla="*/ 68 h 201"/>
              <a:gd name="T2" fmla="*/ 8 w 208"/>
              <a:gd name="T3" fmla="*/ 78 h 201"/>
              <a:gd name="T4" fmla="*/ 31 w 208"/>
              <a:gd name="T5" fmla="*/ 72 h 201"/>
              <a:gd name="T6" fmla="*/ 64 w 208"/>
              <a:gd name="T7" fmla="*/ 172 h 201"/>
              <a:gd name="T8" fmla="*/ 106 w 208"/>
              <a:gd name="T9" fmla="*/ 189 h 201"/>
              <a:gd name="T10" fmla="*/ 197 w 208"/>
              <a:gd name="T11" fmla="*/ 62 h 201"/>
              <a:gd name="T12" fmla="*/ 114 w 208"/>
              <a:gd name="T13" fmla="*/ 67 h 201"/>
              <a:gd name="T14" fmla="*/ 137 w 208"/>
              <a:gd name="T15" fmla="*/ 94 h 201"/>
              <a:gd name="T16" fmla="*/ 109 w 208"/>
              <a:gd name="T17" fmla="*/ 130 h 201"/>
              <a:gd name="T18" fmla="*/ 93 w 208"/>
              <a:gd name="T19" fmla="*/ 90 h 201"/>
              <a:gd name="T20" fmla="*/ 60 w 208"/>
              <a:gd name="T21" fmla="*/ 22 h 201"/>
              <a:gd name="T22" fmla="*/ 0 w 208"/>
              <a:gd name="T23" fmla="*/ 68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8" h="201">
                <a:moveTo>
                  <a:pt x="0" y="68"/>
                </a:moveTo>
                <a:cubicBezTo>
                  <a:pt x="8" y="78"/>
                  <a:pt x="8" y="78"/>
                  <a:pt x="8" y="78"/>
                </a:cubicBezTo>
                <a:cubicBezTo>
                  <a:pt x="8" y="78"/>
                  <a:pt x="25" y="65"/>
                  <a:pt x="31" y="72"/>
                </a:cubicBezTo>
                <a:cubicBezTo>
                  <a:pt x="36" y="78"/>
                  <a:pt x="57" y="157"/>
                  <a:pt x="64" y="172"/>
                </a:cubicBezTo>
                <a:cubicBezTo>
                  <a:pt x="70" y="184"/>
                  <a:pt x="87" y="201"/>
                  <a:pt x="106" y="189"/>
                </a:cubicBezTo>
                <a:cubicBezTo>
                  <a:pt x="125" y="177"/>
                  <a:pt x="186" y="124"/>
                  <a:pt x="197" y="62"/>
                </a:cubicBezTo>
                <a:cubicBezTo>
                  <a:pt x="208" y="0"/>
                  <a:pt x="123" y="13"/>
                  <a:pt x="114" y="67"/>
                </a:cubicBezTo>
                <a:cubicBezTo>
                  <a:pt x="137" y="54"/>
                  <a:pt x="149" y="73"/>
                  <a:pt x="137" y="94"/>
                </a:cubicBezTo>
                <a:cubicBezTo>
                  <a:pt x="126" y="116"/>
                  <a:pt x="115" y="130"/>
                  <a:pt x="109" y="130"/>
                </a:cubicBezTo>
                <a:cubicBezTo>
                  <a:pt x="104" y="130"/>
                  <a:pt x="100" y="116"/>
                  <a:pt x="93" y="90"/>
                </a:cubicBezTo>
                <a:cubicBezTo>
                  <a:pt x="87" y="64"/>
                  <a:pt x="87" y="17"/>
                  <a:pt x="60" y="22"/>
                </a:cubicBezTo>
                <a:cubicBezTo>
                  <a:pt x="34" y="27"/>
                  <a:pt x="0" y="68"/>
                  <a:pt x="0" y="6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5" name="矩形 35"/>
          <p:cNvSpPr/>
          <p:nvPr/>
        </p:nvSpPr>
        <p:spPr>
          <a:xfrm>
            <a:off x="628624" y="-36051"/>
            <a:ext cx="3108960" cy="1679621"/>
          </a:xfrm>
          <a:custGeom>
            <a:avLst/>
            <a:gdLst>
              <a:gd name="connsiteX0" fmla="*/ 0 w 7292340"/>
              <a:gd name="connsiteY0" fmla="*/ 0 h 1885361"/>
              <a:gd name="connsiteX1" fmla="*/ 7292340 w 7292340"/>
              <a:gd name="connsiteY1" fmla="*/ 0 h 1885361"/>
              <a:gd name="connsiteX2" fmla="*/ 7292340 w 7292340"/>
              <a:gd name="connsiteY2" fmla="*/ 1885361 h 1885361"/>
              <a:gd name="connsiteX3" fmla="*/ 0 w 7292340"/>
              <a:gd name="connsiteY3" fmla="*/ 1885361 h 1885361"/>
              <a:gd name="connsiteX4" fmla="*/ 0 w 7292340"/>
              <a:gd name="connsiteY4" fmla="*/ 0 h 1885361"/>
              <a:gd name="connsiteX0" fmla="*/ 0 w 7292340"/>
              <a:gd name="connsiteY0" fmla="*/ 0 h 1885361"/>
              <a:gd name="connsiteX1" fmla="*/ 3108960 w 7292340"/>
              <a:gd name="connsiteY1" fmla="*/ 205740 h 1885361"/>
              <a:gd name="connsiteX2" fmla="*/ 7292340 w 7292340"/>
              <a:gd name="connsiteY2" fmla="*/ 1885361 h 1885361"/>
              <a:gd name="connsiteX3" fmla="*/ 0 w 7292340"/>
              <a:gd name="connsiteY3" fmla="*/ 1885361 h 1885361"/>
              <a:gd name="connsiteX4" fmla="*/ 0 w 7292340"/>
              <a:gd name="connsiteY4" fmla="*/ 0 h 1885361"/>
              <a:gd name="connsiteX0" fmla="*/ 0 w 3108960"/>
              <a:gd name="connsiteY0" fmla="*/ 0 h 1885361"/>
              <a:gd name="connsiteX1" fmla="*/ 3108960 w 3108960"/>
              <a:gd name="connsiteY1" fmla="*/ 205740 h 1885361"/>
              <a:gd name="connsiteX2" fmla="*/ 1531620 w 3108960"/>
              <a:gd name="connsiteY2" fmla="*/ 1291001 h 1885361"/>
              <a:gd name="connsiteX3" fmla="*/ 0 w 3108960"/>
              <a:gd name="connsiteY3" fmla="*/ 1885361 h 1885361"/>
              <a:gd name="connsiteX4" fmla="*/ 0 w 3108960"/>
              <a:gd name="connsiteY4" fmla="*/ 0 h 1885361"/>
              <a:gd name="connsiteX0" fmla="*/ 651510 w 3108960"/>
              <a:gd name="connsiteY0" fmla="*/ 388620 h 1679621"/>
              <a:gd name="connsiteX1" fmla="*/ 3108960 w 3108960"/>
              <a:gd name="connsiteY1" fmla="*/ 0 h 1679621"/>
              <a:gd name="connsiteX2" fmla="*/ 1531620 w 3108960"/>
              <a:gd name="connsiteY2" fmla="*/ 1085261 h 1679621"/>
              <a:gd name="connsiteX3" fmla="*/ 0 w 3108960"/>
              <a:gd name="connsiteY3" fmla="*/ 1679621 h 1679621"/>
              <a:gd name="connsiteX4" fmla="*/ 651510 w 3108960"/>
              <a:gd name="connsiteY4" fmla="*/ 388620 h 167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8960" h="1679621">
                <a:moveTo>
                  <a:pt x="651510" y="388620"/>
                </a:moveTo>
                <a:lnTo>
                  <a:pt x="3108960" y="0"/>
                </a:lnTo>
                <a:lnTo>
                  <a:pt x="1531620" y="1085261"/>
                </a:lnTo>
                <a:lnTo>
                  <a:pt x="0" y="1679621"/>
                </a:lnTo>
                <a:lnTo>
                  <a:pt x="651510" y="38862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cs typeface="+mn-ea"/>
                <a:sym typeface="+mn-lt"/>
              </a:rPr>
              <a:t>点击添加标题</a:t>
            </a:r>
          </a:p>
        </p:txBody>
      </p:sp>
    </p:spTree>
    <p:extLst>
      <p:ext uri="{BB962C8B-B14F-4D97-AF65-F5344CB8AC3E}">
        <p14:creationId xmlns:p14="http://schemas.microsoft.com/office/powerpoint/2010/main" val="714823414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6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900"/>
                            </p:stCondLst>
                            <p:childTnLst>
                              <p:par>
                                <p:cTn id="58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2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8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1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4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7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3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6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0" grpId="0"/>
      <p:bldP spid="11" grpId="0"/>
      <p:bldP spid="12" grpId="0" animBg="1"/>
      <p:bldP spid="13" grpId="0"/>
      <p:bldP spid="15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7" grpId="0"/>
      <p:bldP spid="28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6137" y="0"/>
            <a:ext cx="27553922" cy="8610599"/>
          </a:xfrm>
          <a:prstGeom prst="parallelogram">
            <a:avLst>
              <a:gd name="adj" fmla="val 52439"/>
            </a:avLst>
          </a:prstGeom>
        </p:spPr>
      </p:pic>
      <p:sp>
        <p:nvSpPr>
          <p:cNvPr id="6" name="矩形 32"/>
          <p:cNvSpPr/>
          <p:nvPr/>
        </p:nvSpPr>
        <p:spPr>
          <a:xfrm>
            <a:off x="331470" y="1053645"/>
            <a:ext cx="7292340" cy="2856911"/>
          </a:xfrm>
          <a:custGeom>
            <a:avLst/>
            <a:gdLst>
              <a:gd name="connsiteX0" fmla="*/ 0 w 7292340"/>
              <a:gd name="connsiteY0" fmla="*/ 0 h 1885361"/>
              <a:gd name="connsiteX1" fmla="*/ 7292340 w 7292340"/>
              <a:gd name="connsiteY1" fmla="*/ 0 h 1885361"/>
              <a:gd name="connsiteX2" fmla="*/ 7292340 w 7292340"/>
              <a:gd name="connsiteY2" fmla="*/ 1885361 h 1885361"/>
              <a:gd name="connsiteX3" fmla="*/ 0 w 7292340"/>
              <a:gd name="connsiteY3" fmla="*/ 1885361 h 1885361"/>
              <a:gd name="connsiteX4" fmla="*/ 0 w 7292340"/>
              <a:gd name="connsiteY4" fmla="*/ 0 h 1885361"/>
              <a:gd name="connsiteX0" fmla="*/ 0 w 7292340"/>
              <a:gd name="connsiteY0" fmla="*/ 0 h 2856911"/>
              <a:gd name="connsiteX1" fmla="*/ 7292340 w 7292340"/>
              <a:gd name="connsiteY1" fmla="*/ 0 h 2856911"/>
              <a:gd name="connsiteX2" fmla="*/ 2903220 w 7292340"/>
              <a:gd name="connsiteY2" fmla="*/ 2856911 h 2856911"/>
              <a:gd name="connsiteX3" fmla="*/ 0 w 7292340"/>
              <a:gd name="connsiteY3" fmla="*/ 1885361 h 2856911"/>
              <a:gd name="connsiteX4" fmla="*/ 0 w 7292340"/>
              <a:gd name="connsiteY4" fmla="*/ 0 h 285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2340" h="2856911">
                <a:moveTo>
                  <a:pt x="0" y="0"/>
                </a:moveTo>
                <a:lnTo>
                  <a:pt x="7292340" y="0"/>
                </a:lnTo>
                <a:lnTo>
                  <a:pt x="2903220" y="2856911"/>
                </a:lnTo>
                <a:lnTo>
                  <a:pt x="0" y="188536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9900" dirty="0">
                <a:cs typeface="+mn-ea"/>
                <a:sym typeface="+mn-lt"/>
              </a:rPr>
              <a:t>P</a:t>
            </a:r>
            <a:r>
              <a:rPr lang="en-US" altLang="zh-CN" sz="5400" dirty="0">
                <a:cs typeface="+mn-ea"/>
                <a:sym typeface="+mn-lt"/>
              </a:rPr>
              <a:t>ART </a:t>
            </a:r>
            <a:r>
              <a:rPr lang="en-US" altLang="zh-CN" sz="5400" dirty="0">
                <a:solidFill>
                  <a:srgbClr val="45B4F6"/>
                </a:solidFill>
                <a:cs typeface="+mn-ea"/>
                <a:sym typeface="+mn-lt"/>
              </a:rPr>
              <a:t>THREE</a:t>
            </a:r>
            <a:endParaRPr lang="zh-CN" altLang="en-US" sz="5400" dirty="0">
              <a:solidFill>
                <a:srgbClr val="45B4F6"/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63240" y="3228018"/>
            <a:ext cx="6469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cs typeface="+mn-ea"/>
                <a:sym typeface="+mn-lt"/>
              </a:rPr>
              <a:t>点击添加标题</a:t>
            </a:r>
          </a:p>
        </p:txBody>
      </p:sp>
    </p:spTree>
    <p:extLst>
      <p:ext uri="{BB962C8B-B14F-4D97-AF65-F5344CB8AC3E}">
        <p14:creationId xmlns:p14="http://schemas.microsoft.com/office/powerpoint/2010/main" val="2431519206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7065" y="0"/>
            <a:ext cx="23682304" cy="6857999"/>
          </a:xfrm>
          <a:prstGeom prst="parallelogram">
            <a:avLst>
              <a:gd name="adj" fmla="val 52439"/>
            </a:avLst>
          </a:prstGeom>
        </p:spPr>
      </p:pic>
      <p:sp>
        <p:nvSpPr>
          <p:cNvPr id="5" name="Flowchart: Document 1"/>
          <p:cNvSpPr/>
          <p:nvPr/>
        </p:nvSpPr>
        <p:spPr>
          <a:xfrm>
            <a:off x="8431731" y="0"/>
            <a:ext cx="3760269" cy="5804034"/>
          </a:xfrm>
          <a:prstGeom prst="flowChartDocumen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2532" y="5396922"/>
            <a:ext cx="6564561" cy="73866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此部分内容作为文字排版占位显示（建议使用主题字体）</a:t>
            </a:r>
            <a:b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如需更改请在（设置形状格式）菜单下（文本选项）中调整</a:t>
            </a:r>
          </a:p>
        </p:txBody>
      </p:sp>
      <p:grpSp>
        <p:nvGrpSpPr>
          <p:cNvPr id="14" name="Group 10"/>
          <p:cNvGrpSpPr/>
          <p:nvPr/>
        </p:nvGrpSpPr>
        <p:grpSpPr>
          <a:xfrm>
            <a:off x="8829849" y="800028"/>
            <a:ext cx="3127658" cy="2587148"/>
            <a:chOff x="8829848" y="800028"/>
            <a:chExt cx="3127658" cy="2587148"/>
          </a:xfrm>
        </p:grpSpPr>
        <p:sp>
          <p:nvSpPr>
            <p:cNvPr id="15" name="TextBox 4"/>
            <p:cNvSpPr txBox="1"/>
            <p:nvPr/>
          </p:nvSpPr>
          <p:spPr>
            <a:xfrm>
              <a:off x="8829850" y="2276872"/>
              <a:ext cx="3127656" cy="523220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点击添加标题</a:t>
              </a:r>
            </a:p>
          </p:txBody>
        </p:sp>
        <p:sp>
          <p:nvSpPr>
            <p:cNvPr id="16" name="Rectangle 5"/>
            <p:cNvSpPr/>
            <p:nvPr/>
          </p:nvSpPr>
          <p:spPr>
            <a:xfrm>
              <a:off x="8829848" y="2800092"/>
              <a:ext cx="3127656" cy="587084"/>
            </a:xfrm>
            <a:prstGeom prst="rect">
              <a:avLst/>
            </a:prstGeom>
          </p:spPr>
          <p:txBody>
            <a:bodyPr wrap="square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</a:b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（建议使用主题字体）</a:t>
              </a:r>
            </a:p>
          </p:txBody>
        </p:sp>
        <p:grpSp>
          <p:nvGrpSpPr>
            <p:cNvPr id="17" name="Group 7"/>
            <p:cNvGrpSpPr/>
            <p:nvPr/>
          </p:nvGrpSpPr>
          <p:grpSpPr>
            <a:xfrm>
              <a:off x="9717818" y="800028"/>
              <a:ext cx="1351716" cy="1351716"/>
              <a:chOff x="9696400" y="1906074"/>
              <a:chExt cx="1351716" cy="1351716"/>
            </a:xfrm>
          </p:grpSpPr>
          <p:sp>
            <p:nvSpPr>
              <p:cNvPr id="18" name="Rectangle 8"/>
              <p:cNvSpPr/>
              <p:nvPr/>
            </p:nvSpPr>
            <p:spPr>
              <a:xfrm>
                <a:off x="9696400" y="1906074"/>
                <a:ext cx="1351716" cy="1351716"/>
              </a:xfrm>
              <a:prstGeom prst="rect">
                <a:avLst/>
              </a:prstGeom>
              <a:solidFill>
                <a:srgbClr val="1035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" name="Freeform: Shape 9"/>
              <p:cNvSpPr>
                <a:spLocks noChangeAspect="1"/>
              </p:cNvSpPr>
              <p:nvPr/>
            </p:nvSpPr>
            <p:spPr bwMode="auto">
              <a:xfrm>
                <a:off x="9985564" y="2197054"/>
                <a:ext cx="773388" cy="769756"/>
              </a:xfrm>
              <a:custGeom>
                <a:avLst/>
                <a:gdLst>
                  <a:gd name="connsiteX0" fmla="*/ 75248 w 338138"/>
                  <a:gd name="connsiteY0" fmla="*/ 171450 h 336550"/>
                  <a:gd name="connsiteX1" fmla="*/ 72708 w 338138"/>
                  <a:gd name="connsiteY1" fmla="*/ 177403 h 336550"/>
                  <a:gd name="connsiteX2" fmla="*/ 80328 w 338138"/>
                  <a:gd name="connsiteY2" fmla="*/ 180975 h 336550"/>
                  <a:gd name="connsiteX3" fmla="*/ 84138 w 338138"/>
                  <a:gd name="connsiteY3" fmla="*/ 178594 h 336550"/>
                  <a:gd name="connsiteX4" fmla="*/ 81598 w 338138"/>
                  <a:gd name="connsiteY4" fmla="*/ 173831 h 336550"/>
                  <a:gd name="connsiteX5" fmla="*/ 76518 w 338138"/>
                  <a:gd name="connsiteY5" fmla="*/ 171450 h 336550"/>
                  <a:gd name="connsiteX6" fmla="*/ 75248 w 338138"/>
                  <a:gd name="connsiteY6" fmla="*/ 171450 h 336550"/>
                  <a:gd name="connsiteX7" fmla="*/ 46038 w 338138"/>
                  <a:gd name="connsiteY7" fmla="*/ 158750 h 336550"/>
                  <a:gd name="connsiteX8" fmla="*/ 55761 w 338138"/>
                  <a:gd name="connsiteY8" fmla="*/ 164395 h 336550"/>
                  <a:gd name="connsiteX9" fmla="*/ 57150 w 338138"/>
                  <a:gd name="connsiteY9" fmla="*/ 164395 h 336550"/>
                  <a:gd name="connsiteX10" fmla="*/ 66874 w 338138"/>
                  <a:gd name="connsiteY10" fmla="*/ 171450 h 336550"/>
                  <a:gd name="connsiteX11" fmla="*/ 68263 w 338138"/>
                  <a:gd name="connsiteY11" fmla="*/ 168628 h 336550"/>
                  <a:gd name="connsiteX12" fmla="*/ 65485 w 338138"/>
                  <a:gd name="connsiteY12" fmla="*/ 165806 h 336550"/>
                  <a:gd name="connsiteX13" fmla="*/ 62359 w 338138"/>
                  <a:gd name="connsiteY13" fmla="*/ 162454 h 336550"/>
                  <a:gd name="connsiteX14" fmla="*/ 57150 w 338138"/>
                  <a:gd name="connsiteY14" fmla="*/ 164395 h 336550"/>
                  <a:gd name="connsiteX15" fmla="*/ 52983 w 338138"/>
                  <a:gd name="connsiteY15" fmla="*/ 158750 h 336550"/>
                  <a:gd name="connsiteX16" fmla="*/ 46038 w 338138"/>
                  <a:gd name="connsiteY16" fmla="*/ 158750 h 336550"/>
                  <a:gd name="connsiteX17" fmla="*/ 296334 w 338138"/>
                  <a:gd name="connsiteY17" fmla="*/ 109538 h 336550"/>
                  <a:gd name="connsiteX18" fmla="*/ 272522 w 338138"/>
                  <a:gd name="connsiteY18" fmla="*/ 118735 h 336550"/>
                  <a:gd name="connsiteX19" fmla="*/ 272522 w 338138"/>
                  <a:gd name="connsiteY19" fmla="*/ 120049 h 336550"/>
                  <a:gd name="connsiteX20" fmla="*/ 272522 w 338138"/>
                  <a:gd name="connsiteY20" fmla="*/ 121362 h 336550"/>
                  <a:gd name="connsiteX21" fmla="*/ 271199 w 338138"/>
                  <a:gd name="connsiteY21" fmla="*/ 122676 h 336550"/>
                  <a:gd name="connsiteX22" fmla="*/ 269876 w 338138"/>
                  <a:gd name="connsiteY22" fmla="*/ 122676 h 336550"/>
                  <a:gd name="connsiteX23" fmla="*/ 268553 w 338138"/>
                  <a:gd name="connsiteY23" fmla="*/ 122676 h 336550"/>
                  <a:gd name="connsiteX24" fmla="*/ 246063 w 338138"/>
                  <a:gd name="connsiteY24" fmla="*/ 164718 h 336550"/>
                  <a:gd name="connsiteX25" fmla="*/ 250032 w 338138"/>
                  <a:gd name="connsiteY25" fmla="*/ 168659 h 336550"/>
                  <a:gd name="connsiteX26" fmla="*/ 250032 w 338138"/>
                  <a:gd name="connsiteY26" fmla="*/ 190993 h 336550"/>
                  <a:gd name="connsiteX27" fmla="*/ 277813 w 338138"/>
                  <a:gd name="connsiteY27" fmla="*/ 212014 h 336550"/>
                  <a:gd name="connsiteX28" fmla="*/ 280459 w 338138"/>
                  <a:gd name="connsiteY28" fmla="*/ 208073 h 336550"/>
                  <a:gd name="connsiteX29" fmla="*/ 298980 w 338138"/>
                  <a:gd name="connsiteY29" fmla="*/ 202818 h 336550"/>
                  <a:gd name="connsiteX30" fmla="*/ 316178 w 338138"/>
                  <a:gd name="connsiteY30" fmla="*/ 223838 h 336550"/>
                  <a:gd name="connsiteX31" fmla="*/ 325438 w 338138"/>
                  <a:gd name="connsiteY31" fmla="*/ 168659 h 336550"/>
                  <a:gd name="connsiteX32" fmla="*/ 314855 w 338138"/>
                  <a:gd name="connsiteY32" fmla="*/ 110852 h 336550"/>
                  <a:gd name="connsiteX33" fmla="*/ 312209 w 338138"/>
                  <a:gd name="connsiteY33" fmla="*/ 112166 h 336550"/>
                  <a:gd name="connsiteX34" fmla="*/ 310886 w 338138"/>
                  <a:gd name="connsiteY34" fmla="*/ 118735 h 336550"/>
                  <a:gd name="connsiteX35" fmla="*/ 296334 w 338138"/>
                  <a:gd name="connsiteY35" fmla="*/ 109538 h 336550"/>
                  <a:gd name="connsiteX36" fmla="*/ 147638 w 338138"/>
                  <a:gd name="connsiteY36" fmla="*/ 101600 h 336550"/>
                  <a:gd name="connsiteX37" fmla="*/ 152174 w 338138"/>
                  <a:gd name="connsiteY37" fmla="*/ 109538 h 336550"/>
                  <a:gd name="connsiteX38" fmla="*/ 155576 w 338138"/>
                  <a:gd name="connsiteY38" fmla="*/ 103187 h 336550"/>
                  <a:gd name="connsiteX39" fmla="*/ 84455 w 338138"/>
                  <a:gd name="connsiteY39" fmla="*/ 93067 h 336550"/>
                  <a:gd name="connsiteX40" fmla="*/ 92393 w 338138"/>
                  <a:gd name="connsiteY40" fmla="*/ 94721 h 336550"/>
                  <a:gd name="connsiteX41" fmla="*/ 100013 w 338138"/>
                  <a:gd name="connsiteY41" fmla="*/ 107950 h 336550"/>
                  <a:gd name="connsiteX42" fmla="*/ 83503 w 338138"/>
                  <a:gd name="connsiteY42" fmla="*/ 114565 h 336550"/>
                  <a:gd name="connsiteX43" fmla="*/ 86043 w 338138"/>
                  <a:gd name="connsiteY43" fmla="*/ 106627 h 336550"/>
                  <a:gd name="connsiteX44" fmla="*/ 89853 w 338138"/>
                  <a:gd name="connsiteY44" fmla="*/ 103981 h 336550"/>
                  <a:gd name="connsiteX45" fmla="*/ 88583 w 338138"/>
                  <a:gd name="connsiteY45" fmla="*/ 103981 h 336550"/>
                  <a:gd name="connsiteX46" fmla="*/ 84773 w 338138"/>
                  <a:gd name="connsiteY46" fmla="*/ 105304 h 336550"/>
                  <a:gd name="connsiteX47" fmla="*/ 79693 w 338138"/>
                  <a:gd name="connsiteY47" fmla="*/ 109273 h 336550"/>
                  <a:gd name="connsiteX48" fmla="*/ 74613 w 338138"/>
                  <a:gd name="connsiteY48" fmla="*/ 113242 h 336550"/>
                  <a:gd name="connsiteX49" fmla="*/ 84773 w 338138"/>
                  <a:gd name="connsiteY49" fmla="*/ 101335 h 336550"/>
                  <a:gd name="connsiteX50" fmla="*/ 78423 w 338138"/>
                  <a:gd name="connsiteY50" fmla="*/ 97367 h 336550"/>
                  <a:gd name="connsiteX51" fmla="*/ 84455 w 338138"/>
                  <a:gd name="connsiteY51" fmla="*/ 93067 h 336550"/>
                  <a:gd name="connsiteX52" fmla="*/ 265113 w 338138"/>
                  <a:gd name="connsiteY52" fmla="*/ 77788 h 336550"/>
                  <a:gd name="connsiteX53" fmla="*/ 265113 w 338138"/>
                  <a:gd name="connsiteY53" fmla="*/ 81598 h 336550"/>
                  <a:gd name="connsiteX54" fmla="*/ 261938 w 338138"/>
                  <a:gd name="connsiteY54" fmla="*/ 84138 h 336550"/>
                  <a:gd name="connsiteX55" fmla="*/ 265113 w 338138"/>
                  <a:gd name="connsiteY55" fmla="*/ 77788 h 336550"/>
                  <a:gd name="connsiteX56" fmla="*/ 249873 w 338138"/>
                  <a:gd name="connsiteY56" fmla="*/ 73025 h 336550"/>
                  <a:gd name="connsiteX57" fmla="*/ 246063 w 338138"/>
                  <a:gd name="connsiteY57" fmla="*/ 78669 h 336550"/>
                  <a:gd name="connsiteX58" fmla="*/ 247333 w 338138"/>
                  <a:gd name="connsiteY58" fmla="*/ 78669 h 336550"/>
                  <a:gd name="connsiteX59" fmla="*/ 247333 w 338138"/>
                  <a:gd name="connsiteY59" fmla="*/ 80080 h 336550"/>
                  <a:gd name="connsiteX60" fmla="*/ 247333 w 338138"/>
                  <a:gd name="connsiteY60" fmla="*/ 81491 h 336550"/>
                  <a:gd name="connsiteX61" fmla="*/ 248603 w 338138"/>
                  <a:gd name="connsiteY61" fmla="*/ 82903 h 336550"/>
                  <a:gd name="connsiteX62" fmla="*/ 248603 w 338138"/>
                  <a:gd name="connsiteY62" fmla="*/ 84314 h 336550"/>
                  <a:gd name="connsiteX63" fmla="*/ 249873 w 338138"/>
                  <a:gd name="connsiteY63" fmla="*/ 85725 h 336550"/>
                  <a:gd name="connsiteX64" fmla="*/ 252413 w 338138"/>
                  <a:gd name="connsiteY64" fmla="*/ 80080 h 336550"/>
                  <a:gd name="connsiteX65" fmla="*/ 222427 w 338138"/>
                  <a:gd name="connsiteY65" fmla="*/ 57150 h 336550"/>
                  <a:gd name="connsiteX66" fmla="*/ 217488 w 338138"/>
                  <a:gd name="connsiteY66" fmla="*/ 58737 h 336550"/>
                  <a:gd name="connsiteX67" fmla="*/ 221192 w 338138"/>
                  <a:gd name="connsiteY67" fmla="*/ 61913 h 336550"/>
                  <a:gd name="connsiteX68" fmla="*/ 228601 w 338138"/>
                  <a:gd name="connsiteY68" fmla="*/ 57150 h 336550"/>
                  <a:gd name="connsiteX69" fmla="*/ 222427 w 338138"/>
                  <a:gd name="connsiteY69" fmla="*/ 57150 h 336550"/>
                  <a:gd name="connsiteX70" fmla="*/ 261938 w 338138"/>
                  <a:gd name="connsiteY70" fmla="*/ 50536 h 336550"/>
                  <a:gd name="connsiteX71" fmla="*/ 262997 w 338138"/>
                  <a:gd name="connsiteY71" fmla="*/ 53182 h 336550"/>
                  <a:gd name="connsiteX72" fmla="*/ 265113 w 338138"/>
                  <a:gd name="connsiteY72" fmla="*/ 57151 h 336550"/>
                  <a:gd name="connsiteX73" fmla="*/ 261938 w 338138"/>
                  <a:gd name="connsiteY73" fmla="*/ 50536 h 336550"/>
                  <a:gd name="connsiteX74" fmla="*/ 149309 w 338138"/>
                  <a:gd name="connsiteY74" fmla="*/ 44450 h 336550"/>
                  <a:gd name="connsiteX75" fmla="*/ 143961 w 338138"/>
                  <a:gd name="connsiteY75" fmla="*/ 47149 h 336550"/>
                  <a:gd name="connsiteX76" fmla="*/ 146635 w 338138"/>
                  <a:gd name="connsiteY76" fmla="*/ 51197 h 336550"/>
                  <a:gd name="connsiteX77" fmla="*/ 154656 w 338138"/>
                  <a:gd name="connsiteY77" fmla="*/ 53896 h 336550"/>
                  <a:gd name="connsiteX78" fmla="*/ 147972 w 338138"/>
                  <a:gd name="connsiteY78" fmla="*/ 63341 h 336550"/>
                  <a:gd name="connsiteX79" fmla="*/ 141288 w 338138"/>
                  <a:gd name="connsiteY79" fmla="*/ 64691 h 336550"/>
                  <a:gd name="connsiteX80" fmla="*/ 147972 w 338138"/>
                  <a:gd name="connsiteY80" fmla="*/ 66040 h 336550"/>
                  <a:gd name="connsiteX81" fmla="*/ 151982 w 338138"/>
                  <a:gd name="connsiteY81" fmla="*/ 71438 h 336550"/>
                  <a:gd name="connsiteX82" fmla="*/ 164014 w 338138"/>
                  <a:gd name="connsiteY82" fmla="*/ 66040 h 336550"/>
                  <a:gd name="connsiteX83" fmla="*/ 166688 w 338138"/>
                  <a:gd name="connsiteY83" fmla="*/ 60643 h 336550"/>
                  <a:gd name="connsiteX84" fmla="*/ 164014 w 338138"/>
                  <a:gd name="connsiteY84" fmla="*/ 55245 h 336550"/>
                  <a:gd name="connsiteX85" fmla="*/ 161340 w 338138"/>
                  <a:gd name="connsiteY85" fmla="*/ 49847 h 336550"/>
                  <a:gd name="connsiteX86" fmla="*/ 158667 w 338138"/>
                  <a:gd name="connsiteY86" fmla="*/ 49847 h 336550"/>
                  <a:gd name="connsiteX87" fmla="*/ 154656 w 338138"/>
                  <a:gd name="connsiteY87" fmla="*/ 48498 h 336550"/>
                  <a:gd name="connsiteX88" fmla="*/ 153319 w 338138"/>
                  <a:gd name="connsiteY88" fmla="*/ 45799 h 336550"/>
                  <a:gd name="connsiteX89" fmla="*/ 149309 w 338138"/>
                  <a:gd name="connsiteY89" fmla="*/ 48498 h 336550"/>
                  <a:gd name="connsiteX90" fmla="*/ 149309 w 338138"/>
                  <a:gd name="connsiteY90" fmla="*/ 44450 h 336550"/>
                  <a:gd name="connsiteX91" fmla="*/ 121016 w 338138"/>
                  <a:gd name="connsiteY91" fmla="*/ 38100 h 336550"/>
                  <a:gd name="connsiteX92" fmla="*/ 118330 w 338138"/>
                  <a:gd name="connsiteY92" fmla="*/ 41996 h 336550"/>
                  <a:gd name="connsiteX93" fmla="*/ 118330 w 338138"/>
                  <a:gd name="connsiteY93" fmla="*/ 44594 h 336550"/>
                  <a:gd name="connsiteX94" fmla="*/ 118330 w 338138"/>
                  <a:gd name="connsiteY94" fmla="*/ 47192 h 336550"/>
                  <a:gd name="connsiteX95" fmla="*/ 114300 w 338138"/>
                  <a:gd name="connsiteY95" fmla="*/ 47192 h 336550"/>
                  <a:gd name="connsiteX96" fmla="*/ 131763 w 338138"/>
                  <a:gd name="connsiteY96" fmla="*/ 45893 h 336550"/>
                  <a:gd name="connsiteX97" fmla="*/ 131763 w 338138"/>
                  <a:gd name="connsiteY97" fmla="*/ 44594 h 336550"/>
                  <a:gd name="connsiteX98" fmla="*/ 127733 w 338138"/>
                  <a:gd name="connsiteY98" fmla="*/ 41996 h 336550"/>
                  <a:gd name="connsiteX99" fmla="*/ 125046 w 338138"/>
                  <a:gd name="connsiteY99" fmla="*/ 43295 h 336550"/>
                  <a:gd name="connsiteX100" fmla="*/ 122360 w 338138"/>
                  <a:gd name="connsiteY100" fmla="*/ 40698 h 336550"/>
                  <a:gd name="connsiteX101" fmla="*/ 121016 w 338138"/>
                  <a:gd name="connsiteY101" fmla="*/ 38100 h 336550"/>
                  <a:gd name="connsiteX102" fmla="*/ 144463 w 338138"/>
                  <a:gd name="connsiteY102" fmla="*/ 34925 h 336550"/>
                  <a:gd name="connsiteX103" fmla="*/ 141287 w 338138"/>
                  <a:gd name="connsiteY103" fmla="*/ 36116 h 336550"/>
                  <a:gd name="connsiteX104" fmla="*/ 139700 w 338138"/>
                  <a:gd name="connsiteY104" fmla="*/ 39688 h 336550"/>
                  <a:gd name="connsiteX105" fmla="*/ 144463 w 338138"/>
                  <a:gd name="connsiteY105" fmla="*/ 37306 h 336550"/>
                  <a:gd name="connsiteX106" fmla="*/ 144463 w 338138"/>
                  <a:gd name="connsiteY106" fmla="*/ 34925 h 336550"/>
                  <a:gd name="connsiteX107" fmla="*/ 89343 w 338138"/>
                  <a:gd name="connsiteY107" fmla="*/ 34925 h 336550"/>
                  <a:gd name="connsiteX108" fmla="*/ 64325 w 338138"/>
                  <a:gd name="connsiteY108" fmla="*/ 53360 h 336550"/>
                  <a:gd name="connsiteX109" fmla="*/ 68275 w 338138"/>
                  <a:gd name="connsiteY109" fmla="*/ 53360 h 336550"/>
                  <a:gd name="connsiteX110" fmla="*/ 43257 w 338138"/>
                  <a:gd name="connsiteY110" fmla="*/ 77063 h 336550"/>
                  <a:gd name="connsiteX111" fmla="*/ 14288 w 338138"/>
                  <a:gd name="connsiteY111" fmla="*/ 161340 h 336550"/>
                  <a:gd name="connsiteX112" fmla="*/ 51157 w 338138"/>
                  <a:gd name="connsiteY112" fmla="*/ 207429 h 336550"/>
                  <a:gd name="connsiteX113" fmla="*/ 59058 w 338138"/>
                  <a:gd name="connsiteY113" fmla="*/ 248250 h 336550"/>
                  <a:gd name="connsiteX114" fmla="*/ 60375 w 338138"/>
                  <a:gd name="connsiteY114" fmla="*/ 256151 h 336550"/>
                  <a:gd name="connsiteX115" fmla="*/ 88027 w 338138"/>
                  <a:gd name="connsiteY115" fmla="*/ 274587 h 336550"/>
                  <a:gd name="connsiteX116" fmla="*/ 114362 w 338138"/>
                  <a:gd name="connsiteY116" fmla="*/ 314091 h 336550"/>
                  <a:gd name="connsiteX117" fmla="*/ 138064 w 338138"/>
                  <a:gd name="connsiteY117" fmla="*/ 320675 h 336550"/>
                  <a:gd name="connsiteX118" fmla="*/ 138064 w 338138"/>
                  <a:gd name="connsiteY118" fmla="*/ 316725 h 336550"/>
                  <a:gd name="connsiteX119" fmla="*/ 132797 w 338138"/>
                  <a:gd name="connsiteY119" fmla="*/ 315408 h 336550"/>
                  <a:gd name="connsiteX120" fmla="*/ 142014 w 338138"/>
                  <a:gd name="connsiteY120" fmla="*/ 315408 h 336550"/>
                  <a:gd name="connsiteX121" fmla="*/ 140697 w 338138"/>
                  <a:gd name="connsiteY121" fmla="*/ 311457 h 336550"/>
                  <a:gd name="connsiteX122" fmla="*/ 151232 w 338138"/>
                  <a:gd name="connsiteY122" fmla="*/ 307507 h 336550"/>
                  <a:gd name="connsiteX123" fmla="*/ 153865 w 338138"/>
                  <a:gd name="connsiteY123" fmla="*/ 308824 h 336550"/>
                  <a:gd name="connsiteX124" fmla="*/ 156499 w 338138"/>
                  <a:gd name="connsiteY124" fmla="*/ 306190 h 336550"/>
                  <a:gd name="connsiteX125" fmla="*/ 155182 w 338138"/>
                  <a:gd name="connsiteY125" fmla="*/ 294339 h 336550"/>
                  <a:gd name="connsiteX126" fmla="*/ 172300 w 338138"/>
                  <a:gd name="connsiteY126" fmla="*/ 275903 h 336550"/>
                  <a:gd name="connsiteX127" fmla="*/ 184151 w 338138"/>
                  <a:gd name="connsiteY127" fmla="*/ 254834 h 336550"/>
                  <a:gd name="connsiteX128" fmla="*/ 184151 w 338138"/>
                  <a:gd name="connsiteY128" fmla="*/ 252201 h 336550"/>
                  <a:gd name="connsiteX129" fmla="*/ 142014 w 338138"/>
                  <a:gd name="connsiteY129" fmla="*/ 236399 h 336550"/>
                  <a:gd name="connsiteX130" fmla="*/ 130163 w 338138"/>
                  <a:gd name="connsiteY130" fmla="*/ 241666 h 336550"/>
                  <a:gd name="connsiteX131" fmla="*/ 126213 w 338138"/>
                  <a:gd name="connsiteY131" fmla="*/ 237716 h 336550"/>
                  <a:gd name="connsiteX132" fmla="*/ 130163 w 338138"/>
                  <a:gd name="connsiteY132" fmla="*/ 233765 h 336550"/>
                  <a:gd name="connsiteX133" fmla="*/ 116996 w 338138"/>
                  <a:gd name="connsiteY133" fmla="*/ 220597 h 336550"/>
                  <a:gd name="connsiteX134" fmla="*/ 105145 w 338138"/>
                  <a:gd name="connsiteY134" fmla="*/ 211379 h 336550"/>
                  <a:gd name="connsiteX135" fmla="*/ 102511 w 338138"/>
                  <a:gd name="connsiteY135" fmla="*/ 208746 h 336550"/>
                  <a:gd name="connsiteX136" fmla="*/ 81443 w 338138"/>
                  <a:gd name="connsiteY136" fmla="*/ 198211 h 336550"/>
                  <a:gd name="connsiteX137" fmla="*/ 77493 w 338138"/>
                  <a:gd name="connsiteY137" fmla="*/ 198211 h 336550"/>
                  <a:gd name="connsiteX138" fmla="*/ 66958 w 338138"/>
                  <a:gd name="connsiteY138" fmla="*/ 191627 h 336550"/>
                  <a:gd name="connsiteX139" fmla="*/ 45890 w 338138"/>
                  <a:gd name="connsiteY139" fmla="*/ 187676 h 336550"/>
                  <a:gd name="connsiteX140" fmla="*/ 35356 w 338138"/>
                  <a:gd name="connsiteY140" fmla="*/ 177142 h 336550"/>
                  <a:gd name="connsiteX141" fmla="*/ 34039 w 338138"/>
                  <a:gd name="connsiteY141" fmla="*/ 174508 h 336550"/>
                  <a:gd name="connsiteX142" fmla="*/ 35356 w 338138"/>
                  <a:gd name="connsiteY142" fmla="*/ 165290 h 336550"/>
                  <a:gd name="connsiteX143" fmla="*/ 39306 w 338138"/>
                  <a:gd name="connsiteY143" fmla="*/ 158706 h 336550"/>
                  <a:gd name="connsiteX144" fmla="*/ 30089 w 338138"/>
                  <a:gd name="connsiteY144" fmla="*/ 163974 h 336550"/>
                  <a:gd name="connsiteX145" fmla="*/ 26139 w 338138"/>
                  <a:gd name="connsiteY145" fmla="*/ 161340 h 336550"/>
                  <a:gd name="connsiteX146" fmla="*/ 24822 w 338138"/>
                  <a:gd name="connsiteY146" fmla="*/ 144221 h 336550"/>
                  <a:gd name="connsiteX147" fmla="*/ 32722 w 338138"/>
                  <a:gd name="connsiteY147" fmla="*/ 132370 h 336550"/>
                  <a:gd name="connsiteX148" fmla="*/ 48524 w 338138"/>
                  <a:gd name="connsiteY148" fmla="*/ 137637 h 336550"/>
                  <a:gd name="connsiteX149" fmla="*/ 53791 w 338138"/>
                  <a:gd name="connsiteY149" fmla="*/ 133687 h 336550"/>
                  <a:gd name="connsiteX150" fmla="*/ 55108 w 338138"/>
                  <a:gd name="connsiteY150" fmla="*/ 138954 h 336550"/>
                  <a:gd name="connsiteX151" fmla="*/ 60375 w 338138"/>
                  <a:gd name="connsiteY151" fmla="*/ 137637 h 336550"/>
                  <a:gd name="connsiteX152" fmla="*/ 60375 w 338138"/>
                  <a:gd name="connsiteY152" fmla="*/ 157390 h 336550"/>
                  <a:gd name="connsiteX153" fmla="*/ 68275 w 338138"/>
                  <a:gd name="connsiteY153" fmla="*/ 152122 h 336550"/>
                  <a:gd name="connsiteX154" fmla="*/ 65642 w 338138"/>
                  <a:gd name="connsiteY154" fmla="*/ 146855 h 336550"/>
                  <a:gd name="connsiteX155" fmla="*/ 70909 w 338138"/>
                  <a:gd name="connsiteY155" fmla="*/ 136320 h 336550"/>
                  <a:gd name="connsiteX156" fmla="*/ 69592 w 338138"/>
                  <a:gd name="connsiteY156" fmla="*/ 140271 h 336550"/>
                  <a:gd name="connsiteX157" fmla="*/ 80126 w 338138"/>
                  <a:gd name="connsiteY157" fmla="*/ 135004 h 336550"/>
                  <a:gd name="connsiteX158" fmla="*/ 86710 w 338138"/>
                  <a:gd name="connsiteY158" fmla="*/ 136320 h 336550"/>
                  <a:gd name="connsiteX159" fmla="*/ 97244 w 338138"/>
                  <a:gd name="connsiteY159" fmla="*/ 124469 h 336550"/>
                  <a:gd name="connsiteX160" fmla="*/ 140697 w 338138"/>
                  <a:gd name="connsiteY160" fmla="*/ 111301 h 336550"/>
                  <a:gd name="connsiteX161" fmla="*/ 135430 w 338138"/>
                  <a:gd name="connsiteY161" fmla="*/ 108667 h 336550"/>
                  <a:gd name="connsiteX162" fmla="*/ 139381 w 338138"/>
                  <a:gd name="connsiteY162" fmla="*/ 103399 h 336550"/>
                  <a:gd name="connsiteX163" fmla="*/ 124896 w 338138"/>
                  <a:gd name="connsiteY163" fmla="*/ 106033 h 336550"/>
                  <a:gd name="connsiteX164" fmla="*/ 149915 w 338138"/>
                  <a:gd name="connsiteY164" fmla="*/ 100766 h 336550"/>
                  <a:gd name="connsiteX165" fmla="*/ 164399 w 338138"/>
                  <a:gd name="connsiteY165" fmla="*/ 91548 h 336550"/>
                  <a:gd name="connsiteX166" fmla="*/ 156499 w 338138"/>
                  <a:gd name="connsiteY166" fmla="*/ 94182 h 336550"/>
                  <a:gd name="connsiteX167" fmla="*/ 157815 w 338138"/>
                  <a:gd name="connsiteY167" fmla="*/ 88914 h 336550"/>
                  <a:gd name="connsiteX168" fmla="*/ 155182 w 338138"/>
                  <a:gd name="connsiteY168" fmla="*/ 83647 h 336550"/>
                  <a:gd name="connsiteX169" fmla="*/ 157815 w 338138"/>
                  <a:gd name="connsiteY169" fmla="*/ 79697 h 336550"/>
                  <a:gd name="connsiteX170" fmla="*/ 147281 w 338138"/>
                  <a:gd name="connsiteY170" fmla="*/ 78380 h 336550"/>
                  <a:gd name="connsiteX171" fmla="*/ 139381 w 338138"/>
                  <a:gd name="connsiteY171" fmla="*/ 69162 h 336550"/>
                  <a:gd name="connsiteX172" fmla="*/ 139381 w 338138"/>
                  <a:gd name="connsiteY172" fmla="*/ 74429 h 336550"/>
                  <a:gd name="connsiteX173" fmla="*/ 134114 w 338138"/>
                  <a:gd name="connsiteY173" fmla="*/ 74429 h 336550"/>
                  <a:gd name="connsiteX174" fmla="*/ 113045 w 338138"/>
                  <a:gd name="connsiteY174" fmla="*/ 94182 h 336550"/>
                  <a:gd name="connsiteX175" fmla="*/ 106461 w 338138"/>
                  <a:gd name="connsiteY175" fmla="*/ 74429 h 336550"/>
                  <a:gd name="connsiteX176" fmla="*/ 114362 w 338138"/>
                  <a:gd name="connsiteY176" fmla="*/ 71796 h 336550"/>
                  <a:gd name="connsiteX177" fmla="*/ 119629 w 338138"/>
                  <a:gd name="connsiteY177" fmla="*/ 69162 h 336550"/>
                  <a:gd name="connsiteX178" fmla="*/ 142014 w 338138"/>
                  <a:gd name="connsiteY178" fmla="*/ 61261 h 336550"/>
                  <a:gd name="connsiteX179" fmla="*/ 145965 w 338138"/>
                  <a:gd name="connsiteY179" fmla="*/ 57311 h 336550"/>
                  <a:gd name="connsiteX180" fmla="*/ 145965 w 338138"/>
                  <a:gd name="connsiteY180" fmla="*/ 53360 h 336550"/>
                  <a:gd name="connsiteX181" fmla="*/ 139381 w 338138"/>
                  <a:gd name="connsiteY181" fmla="*/ 55994 h 336550"/>
                  <a:gd name="connsiteX182" fmla="*/ 138064 w 338138"/>
                  <a:gd name="connsiteY182" fmla="*/ 44142 h 336550"/>
                  <a:gd name="connsiteX183" fmla="*/ 123579 w 338138"/>
                  <a:gd name="connsiteY183" fmla="*/ 55994 h 336550"/>
                  <a:gd name="connsiteX184" fmla="*/ 123579 w 338138"/>
                  <a:gd name="connsiteY184" fmla="*/ 54677 h 336550"/>
                  <a:gd name="connsiteX185" fmla="*/ 116996 w 338138"/>
                  <a:gd name="connsiteY185" fmla="*/ 53360 h 336550"/>
                  <a:gd name="connsiteX186" fmla="*/ 111729 w 338138"/>
                  <a:gd name="connsiteY186" fmla="*/ 54677 h 336550"/>
                  <a:gd name="connsiteX187" fmla="*/ 113045 w 338138"/>
                  <a:gd name="connsiteY187" fmla="*/ 53360 h 336550"/>
                  <a:gd name="connsiteX188" fmla="*/ 109095 w 338138"/>
                  <a:gd name="connsiteY188" fmla="*/ 53360 h 336550"/>
                  <a:gd name="connsiteX189" fmla="*/ 109095 w 338138"/>
                  <a:gd name="connsiteY189" fmla="*/ 49410 h 336550"/>
                  <a:gd name="connsiteX190" fmla="*/ 93294 w 338138"/>
                  <a:gd name="connsiteY190" fmla="*/ 54677 h 336550"/>
                  <a:gd name="connsiteX191" fmla="*/ 107778 w 338138"/>
                  <a:gd name="connsiteY191" fmla="*/ 49410 h 336550"/>
                  <a:gd name="connsiteX192" fmla="*/ 103828 w 338138"/>
                  <a:gd name="connsiteY192" fmla="*/ 48093 h 336550"/>
                  <a:gd name="connsiteX193" fmla="*/ 105145 w 338138"/>
                  <a:gd name="connsiteY193" fmla="*/ 45459 h 336550"/>
                  <a:gd name="connsiteX194" fmla="*/ 101194 w 338138"/>
                  <a:gd name="connsiteY194" fmla="*/ 44142 h 336550"/>
                  <a:gd name="connsiteX195" fmla="*/ 93294 w 338138"/>
                  <a:gd name="connsiteY195" fmla="*/ 44142 h 336550"/>
                  <a:gd name="connsiteX196" fmla="*/ 97244 w 338138"/>
                  <a:gd name="connsiteY196" fmla="*/ 38875 h 336550"/>
                  <a:gd name="connsiteX197" fmla="*/ 88027 w 338138"/>
                  <a:gd name="connsiteY197" fmla="*/ 40192 h 336550"/>
                  <a:gd name="connsiteX198" fmla="*/ 89343 w 338138"/>
                  <a:gd name="connsiteY198" fmla="*/ 37558 h 336550"/>
                  <a:gd name="connsiteX199" fmla="*/ 88027 w 338138"/>
                  <a:gd name="connsiteY199" fmla="*/ 36242 h 336550"/>
                  <a:gd name="connsiteX200" fmla="*/ 89343 w 338138"/>
                  <a:gd name="connsiteY200" fmla="*/ 34925 h 336550"/>
                  <a:gd name="connsiteX201" fmla="*/ 131057 w 338138"/>
                  <a:gd name="connsiteY201" fmla="*/ 33338 h 336550"/>
                  <a:gd name="connsiteX202" fmla="*/ 125413 w 338138"/>
                  <a:gd name="connsiteY202" fmla="*/ 35984 h 336550"/>
                  <a:gd name="connsiteX203" fmla="*/ 131057 w 338138"/>
                  <a:gd name="connsiteY203" fmla="*/ 37307 h 336550"/>
                  <a:gd name="connsiteX204" fmla="*/ 128235 w 338138"/>
                  <a:gd name="connsiteY204" fmla="*/ 38630 h 336550"/>
                  <a:gd name="connsiteX205" fmla="*/ 132468 w 338138"/>
                  <a:gd name="connsiteY205" fmla="*/ 41276 h 336550"/>
                  <a:gd name="connsiteX206" fmla="*/ 135291 w 338138"/>
                  <a:gd name="connsiteY206" fmla="*/ 41276 h 336550"/>
                  <a:gd name="connsiteX207" fmla="*/ 138113 w 338138"/>
                  <a:gd name="connsiteY207" fmla="*/ 38630 h 336550"/>
                  <a:gd name="connsiteX208" fmla="*/ 133879 w 338138"/>
                  <a:gd name="connsiteY208" fmla="*/ 39953 h 336550"/>
                  <a:gd name="connsiteX209" fmla="*/ 133879 w 338138"/>
                  <a:gd name="connsiteY209" fmla="*/ 37307 h 336550"/>
                  <a:gd name="connsiteX210" fmla="*/ 135291 w 338138"/>
                  <a:gd name="connsiteY210" fmla="*/ 34661 h 336550"/>
                  <a:gd name="connsiteX211" fmla="*/ 131057 w 338138"/>
                  <a:gd name="connsiteY211" fmla="*/ 34661 h 336550"/>
                  <a:gd name="connsiteX212" fmla="*/ 131057 w 338138"/>
                  <a:gd name="connsiteY212" fmla="*/ 33338 h 336550"/>
                  <a:gd name="connsiteX213" fmla="*/ 242094 w 338138"/>
                  <a:gd name="connsiteY213" fmla="*/ 31750 h 336550"/>
                  <a:gd name="connsiteX214" fmla="*/ 238125 w 338138"/>
                  <a:gd name="connsiteY214" fmla="*/ 34387 h 336550"/>
                  <a:gd name="connsiteX215" fmla="*/ 250032 w 338138"/>
                  <a:gd name="connsiteY215" fmla="*/ 48895 h 336550"/>
                  <a:gd name="connsiteX216" fmla="*/ 256646 w 338138"/>
                  <a:gd name="connsiteY216" fmla="*/ 59446 h 336550"/>
                  <a:gd name="connsiteX217" fmla="*/ 257969 w 338138"/>
                  <a:gd name="connsiteY217" fmla="*/ 58127 h 336550"/>
                  <a:gd name="connsiteX218" fmla="*/ 255323 w 338138"/>
                  <a:gd name="connsiteY218" fmla="*/ 52851 h 336550"/>
                  <a:gd name="connsiteX219" fmla="*/ 259292 w 338138"/>
                  <a:gd name="connsiteY219" fmla="*/ 56808 h 336550"/>
                  <a:gd name="connsiteX220" fmla="*/ 260615 w 338138"/>
                  <a:gd name="connsiteY220" fmla="*/ 58127 h 336550"/>
                  <a:gd name="connsiteX221" fmla="*/ 261938 w 338138"/>
                  <a:gd name="connsiteY221" fmla="*/ 58127 h 336550"/>
                  <a:gd name="connsiteX222" fmla="*/ 254000 w 338138"/>
                  <a:gd name="connsiteY222" fmla="*/ 42301 h 336550"/>
                  <a:gd name="connsiteX223" fmla="*/ 256646 w 338138"/>
                  <a:gd name="connsiteY223" fmla="*/ 42301 h 336550"/>
                  <a:gd name="connsiteX224" fmla="*/ 261938 w 338138"/>
                  <a:gd name="connsiteY224" fmla="*/ 48895 h 336550"/>
                  <a:gd name="connsiteX225" fmla="*/ 264584 w 338138"/>
                  <a:gd name="connsiteY225" fmla="*/ 48895 h 336550"/>
                  <a:gd name="connsiteX226" fmla="*/ 266420 w 338138"/>
                  <a:gd name="connsiteY226" fmla="*/ 47979 h 336550"/>
                  <a:gd name="connsiteX227" fmla="*/ 267977 w 338138"/>
                  <a:gd name="connsiteY227" fmla="*/ 49120 h 336550"/>
                  <a:gd name="connsiteX228" fmla="*/ 274175 w 338138"/>
                  <a:gd name="connsiteY228" fmla="*/ 61919 h 336550"/>
                  <a:gd name="connsiteX229" fmla="*/ 275167 w 338138"/>
                  <a:gd name="connsiteY229" fmla="*/ 67359 h 336550"/>
                  <a:gd name="connsiteX230" fmla="*/ 271198 w 338138"/>
                  <a:gd name="connsiteY230" fmla="*/ 64721 h 336550"/>
                  <a:gd name="connsiteX231" fmla="*/ 269875 w 338138"/>
                  <a:gd name="connsiteY231" fmla="*/ 68677 h 336550"/>
                  <a:gd name="connsiteX232" fmla="*/ 263261 w 338138"/>
                  <a:gd name="connsiteY232" fmla="*/ 62083 h 336550"/>
                  <a:gd name="connsiteX233" fmla="*/ 267230 w 338138"/>
                  <a:gd name="connsiteY233" fmla="*/ 68677 h 336550"/>
                  <a:gd name="connsiteX234" fmla="*/ 265907 w 338138"/>
                  <a:gd name="connsiteY234" fmla="*/ 71315 h 336550"/>
                  <a:gd name="connsiteX235" fmla="*/ 265907 w 338138"/>
                  <a:gd name="connsiteY235" fmla="*/ 76591 h 336550"/>
                  <a:gd name="connsiteX236" fmla="*/ 256646 w 338138"/>
                  <a:gd name="connsiteY236" fmla="*/ 72634 h 336550"/>
                  <a:gd name="connsiteX237" fmla="*/ 255323 w 338138"/>
                  <a:gd name="connsiteY237" fmla="*/ 71315 h 336550"/>
                  <a:gd name="connsiteX238" fmla="*/ 254000 w 338138"/>
                  <a:gd name="connsiteY238" fmla="*/ 69996 h 336550"/>
                  <a:gd name="connsiteX239" fmla="*/ 252677 w 338138"/>
                  <a:gd name="connsiteY239" fmla="*/ 68677 h 336550"/>
                  <a:gd name="connsiteX240" fmla="*/ 252677 w 338138"/>
                  <a:gd name="connsiteY240" fmla="*/ 67359 h 336550"/>
                  <a:gd name="connsiteX241" fmla="*/ 251355 w 338138"/>
                  <a:gd name="connsiteY241" fmla="*/ 67359 h 336550"/>
                  <a:gd name="connsiteX242" fmla="*/ 251355 w 338138"/>
                  <a:gd name="connsiteY242" fmla="*/ 66040 h 336550"/>
                  <a:gd name="connsiteX243" fmla="*/ 248709 w 338138"/>
                  <a:gd name="connsiteY243" fmla="*/ 68677 h 336550"/>
                  <a:gd name="connsiteX244" fmla="*/ 256646 w 338138"/>
                  <a:gd name="connsiteY244" fmla="*/ 76591 h 336550"/>
                  <a:gd name="connsiteX245" fmla="*/ 256646 w 338138"/>
                  <a:gd name="connsiteY245" fmla="*/ 81866 h 336550"/>
                  <a:gd name="connsiteX246" fmla="*/ 259292 w 338138"/>
                  <a:gd name="connsiteY246" fmla="*/ 84504 h 336550"/>
                  <a:gd name="connsiteX247" fmla="*/ 259292 w 338138"/>
                  <a:gd name="connsiteY247" fmla="*/ 85822 h 336550"/>
                  <a:gd name="connsiteX248" fmla="*/ 268553 w 338138"/>
                  <a:gd name="connsiteY248" fmla="*/ 96373 h 336550"/>
                  <a:gd name="connsiteX249" fmla="*/ 255323 w 338138"/>
                  <a:gd name="connsiteY249" fmla="*/ 99011 h 336550"/>
                  <a:gd name="connsiteX250" fmla="*/ 261938 w 338138"/>
                  <a:gd name="connsiteY250" fmla="*/ 112200 h 336550"/>
                  <a:gd name="connsiteX251" fmla="*/ 260615 w 338138"/>
                  <a:gd name="connsiteY251" fmla="*/ 112200 h 336550"/>
                  <a:gd name="connsiteX252" fmla="*/ 260615 w 338138"/>
                  <a:gd name="connsiteY252" fmla="*/ 113519 h 336550"/>
                  <a:gd name="connsiteX253" fmla="*/ 261938 w 338138"/>
                  <a:gd name="connsiteY253" fmla="*/ 114838 h 336550"/>
                  <a:gd name="connsiteX254" fmla="*/ 261938 w 338138"/>
                  <a:gd name="connsiteY254" fmla="*/ 116156 h 336550"/>
                  <a:gd name="connsiteX255" fmla="*/ 261938 w 338138"/>
                  <a:gd name="connsiteY255" fmla="*/ 117475 h 336550"/>
                  <a:gd name="connsiteX256" fmla="*/ 279136 w 338138"/>
                  <a:gd name="connsiteY256" fmla="*/ 110881 h 336550"/>
                  <a:gd name="connsiteX257" fmla="*/ 275167 w 338138"/>
                  <a:gd name="connsiteY257" fmla="*/ 104286 h 336550"/>
                  <a:gd name="connsiteX258" fmla="*/ 280459 w 338138"/>
                  <a:gd name="connsiteY258" fmla="*/ 91098 h 336550"/>
                  <a:gd name="connsiteX259" fmla="*/ 284428 w 338138"/>
                  <a:gd name="connsiteY259" fmla="*/ 89779 h 336550"/>
                  <a:gd name="connsiteX260" fmla="*/ 292034 w 338138"/>
                  <a:gd name="connsiteY260" fmla="*/ 97033 h 336550"/>
                  <a:gd name="connsiteX261" fmla="*/ 296839 w 338138"/>
                  <a:gd name="connsiteY261" fmla="*/ 96469 h 336550"/>
                  <a:gd name="connsiteX262" fmla="*/ 300303 w 338138"/>
                  <a:gd name="connsiteY262" fmla="*/ 101649 h 336550"/>
                  <a:gd name="connsiteX263" fmla="*/ 297657 w 338138"/>
                  <a:gd name="connsiteY263" fmla="*/ 96373 h 336550"/>
                  <a:gd name="connsiteX264" fmla="*/ 296839 w 338138"/>
                  <a:gd name="connsiteY264" fmla="*/ 96469 h 336550"/>
                  <a:gd name="connsiteX265" fmla="*/ 292365 w 338138"/>
                  <a:gd name="connsiteY265" fmla="*/ 89779 h 336550"/>
                  <a:gd name="connsiteX266" fmla="*/ 292365 w 338138"/>
                  <a:gd name="connsiteY266" fmla="*/ 91098 h 336550"/>
                  <a:gd name="connsiteX267" fmla="*/ 288396 w 338138"/>
                  <a:gd name="connsiteY267" fmla="*/ 88460 h 336550"/>
                  <a:gd name="connsiteX268" fmla="*/ 289719 w 338138"/>
                  <a:gd name="connsiteY268" fmla="*/ 87141 h 336550"/>
                  <a:gd name="connsiteX269" fmla="*/ 308240 w 338138"/>
                  <a:gd name="connsiteY269" fmla="*/ 100330 h 336550"/>
                  <a:gd name="connsiteX270" fmla="*/ 308240 w 338138"/>
                  <a:gd name="connsiteY270" fmla="*/ 97692 h 336550"/>
                  <a:gd name="connsiteX271" fmla="*/ 308240 w 338138"/>
                  <a:gd name="connsiteY271" fmla="*/ 96373 h 336550"/>
                  <a:gd name="connsiteX272" fmla="*/ 302949 w 338138"/>
                  <a:gd name="connsiteY272" fmla="*/ 88460 h 336550"/>
                  <a:gd name="connsiteX273" fmla="*/ 278474 w 338138"/>
                  <a:gd name="connsiteY273" fmla="*/ 56808 h 336550"/>
                  <a:gd name="connsiteX274" fmla="*/ 267977 w 338138"/>
                  <a:gd name="connsiteY274" fmla="*/ 49120 h 336550"/>
                  <a:gd name="connsiteX275" fmla="*/ 267230 w 338138"/>
                  <a:gd name="connsiteY275" fmla="*/ 47576 h 336550"/>
                  <a:gd name="connsiteX276" fmla="*/ 266420 w 338138"/>
                  <a:gd name="connsiteY276" fmla="*/ 47979 h 336550"/>
                  <a:gd name="connsiteX277" fmla="*/ 246062 w 338138"/>
                  <a:gd name="connsiteY277" fmla="*/ 33069 h 336550"/>
                  <a:gd name="connsiteX278" fmla="*/ 242094 w 338138"/>
                  <a:gd name="connsiteY278" fmla="*/ 31750 h 336550"/>
                  <a:gd name="connsiteX279" fmla="*/ 173336 w 338138"/>
                  <a:gd name="connsiteY279" fmla="*/ 26988 h 336550"/>
                  <a:gd name="connsiteX280" fmla="*/ 172046 w 338138"/>
                  <a:gd name="connsiteY280" fmla="*/ 28287 h 336550"/>
                  <a:gd name="connsiteX281" fmla="*/ 166887 w 338138"/>
                  <a:gd name="connsiteY281" fmla="*/ 28287 h 336550"/>
                  <a:gd name="connsiteX282" fmla="*/ 163017 w 338138"/>
                  <a:gd name="connsiteY282" fmla="*/ 28287 h 336550"/>
                  <a:gd name="connsiteX283" fmla="*/ 165597 w 338138"/>
                  <a:gd name="connsiteY283" fmla="*/ 33482 h 336550"/>
                  <a:gd name="connsiteX284" fmla="*/ 153988 w 338138"/>
                  <a:gd name="connsiteY284" fmla="*/ 39977 h 336550"/>
                  <a:gd name="connsiteX285" fmla="*/ 156568 w 338138"/>
                  <a:gd name="connsiteY285" fmla="*/ 41276 h 336550"/>
                  <a:gd name="connsiteX286" fmla="*/ 164307 w 338138"/>
                  <a:gd name="connsiteY286" fmla="*/ 37379 h 336550"/>
                  <a:gd name="connsiteX287" fmla="*/ 166887 w 338138"/>
                  <a:gd name="connsiteY287" fmla="*/ 38678 h 336550"/>
                  <a:gd name="connsiteX288" fmla="*/ 169466 w 338138"/>
                  <a:gd name="connsiteY288" fmla="*/ 34781 h 336550"/>
                  <a:gd name="connsiteX289" fmla="*/ 174626 w 338138"/>
                  <a:gd name="connsiteY289" fmla="*/ 29586 h 336550"/>
                  <a:gd name="connsiteX290" fmla="*/ 173336 w 338138"/>
                  <a:gd name="connsiteY290" fmla="*/ 26988 h 336550"/>
                  <a:gd name="connsiteX291" fmla="*/ 147638 w 338138"/>
                  <a:gd name="connsiteY291" fmla="*/ 26988 h 336550"/>
                  <a:gd name="connsiteX292" fmla="*/ 139700 w 338138"/>
                  <a:gd name="connsiteY292" fmla="*/ 31751 h 336550"/>
                  <a:gd name="connsiteX293" fmla="*/ 144992 w 338138"/>
                  <a:gd name="connsiteY293" fmla="*/ 30163 h 336550"/>
                  <a:gd name="connsiteX294" fmla="*/ 144992 w 338138"/>
                  <a:gd name="connsiteY294" fmla="*/ 31751 h 336550"/>
                  <a:gd name="connsiteX295" fmla="*/ 146315 w 338138"/>
                  <a:gd name="connsiteY295" fmla="*/ 30163 h 336550"/>
                  <a:gd name="connsiteX296" fmla="*/ 147638 w 338138"/>
                  <a:gd name="connsiteY296" fmla="*/ 26988 h 336550"/>
                  <a:gd name="connsiteX297" fmla="*/ 195455 w 338138"/>
                  <a:gd name="connsiteY297" fmla="*/ 23813 h 336550"/>
                  <a:gd name="connsiteX298" fmla="*/ 194108 w 338138"/>
                  <a:gd name="connsiteY298" fmla="*/ 25136 h 336550"/>
                  <a:gd name="connsiteX299" fmla="*/ 192761 w 338138"/>
                  <a:gd name="connsiteY299" fmla="*/ 25136 h 336550"/>
                  <a:gd name="connsiteX300" fmla="*/ 191414 w 338138"/>
                  <a:gd name="connsiteY300" fmla="*/ 25136 h 336550"/>
                  <a:gd name="connsiteX301" fmla="*/ 190067 w 338138"/>
                  <a:gd name="connsiteY301" fmla="*/ 29104 h 336550"/>
                  <a:gd name="connsiteX302" fmla="*/ 187373 w 338138"/>
                  <a:gd name="connsiteY302" fmla="*/ 27782 h 336550"/>
                  <a:gd name="connsiteX303" fmla="*/ 184679 w 338138"/>
                  <a:gd name="connsiteY303" fmla="*/ 27782 h 336550"/>
                  <a:gd name="connsiteX304" fmla="*/ 179292 w 338138"/>
                  <a:gd name="connsiteY304" fmla="*/ 26459 h 336550"/>
                  <a:gd name="connsiteX305" fmla="*/ 179292 w 338138"/>
                  <a:gd name="connsiteY305" fmla="*/ 29104 h 336550"/>
                  <a:gd name="connsiteX306" fmla="*/ 176598 w 338138"/>
                  <a:gd name="connsiteY306" fmla="*/ 27782 h 336550"/>
                  <a:gd name="connsiteX307" fmla="*/ 169863 w 338138"/>
                  <a:gd name="connsiteY307" fmla="*/ 37042 h 336550"/>
                  <a:gd name="connsiteX308" fmla="*/ 173904 w 338138"/>
                  <a:gd name="connsiteY308" fmla="*/ 38365 h 336550"/>
                  <a:gd name="connsiteX309" fmla="*/ 179292 w 338138"/>
                  <a:gd name="connsiteY309" fmla="*/ 44979 h 336550"/>
                  <a:gd name="connsiteX310" fmla="*/ 179292 w 338138"/>
                  <a:gd name="connsiteY310" fmla="*/ 48948 h 336550"/>
                  <a:gd name="connsiteX311" fmla="*/ 181985 w 338138"/>
                  <a:gd name="connsiteY311" fmla="*/ 52917 h 336550"/>
                  <a:gd name="connsiteX312" fmla="*/ 179292 w 338138"/>
                  <a:gd name="connsiteY312" fmla="*/ 59532 h 336550"/>
                  <a:gd name="connsiteX313" fmla="*/ 177945 w 338138"/>
                  <a:gd name="connsiteY313" fmla="*/ 60854 h 336550"/>
                  <a:gd name="connsiteX314" fmla="*/ 180639 w 338138"/>
                  <a:gd name="connsiteY314" fmla="*/ 68792 h 336550"/>
                  <a:gd name="connsiteX315" fmla="*/ 187373 w 338138"/>
                  <a:gd name="connsiteY315" fmla="*/ 71438 h 336550"/>
                  <a:gd name="connsiteX316" fmla="*/ 188720 w 338138"/>
                  <a:gd name="connsiteY316" fmla="*/ 67469 h 336550"/>
                  <a:gd name="connsiteX317" fmla="*/ 214313 w 338138"/>
                  <a:gd name="connsiteY317" fmla="*/ 50271 h 336550"/>
                  <a:gd name="connsiteX318" fmla="*/ 208925 w 338138"/>
                  <a:gd name="connsiteY318" fmla="*/ 47625 h 336550"/>
                  <a:gd name="connsiteX319" fmla="*/ 214313 w 338138"/>
                  <a:gd name="connsiteY319" fmla="*/ 46302 h 336550"/>
                  <a:gd name="connsiteX320" fmla="*/ 210272 w 338138"/>
                  <a:gd name="connsiteY320" fmla="*/ 41011 h 336550"/>
                  <a:gd name="connsiteX321" fmla="*/ 214313 w 338138"/>
                  <a:gd name="connsiteY321" fmla="*/ 42334 h 336550"/>
                  <a:gd name="connsiteX322" fmla="*/ 212966 w 338138"/>
                  <a:gd name="connsiteY322" fmla="*/ 38365 h 336550"/>
                  <a:gd name="connsiteX323" fmla="*/ 204884 w 338138"/>
                  <a:gd name="connsiteY323" fmla="*/ 26459 h 336550"/>
                  <a:gd name="connsiteX324" fmla="*/ 199496 w 338138"/>
                  <a:gd name="connsiteY324" fmla="*/ 27782 h 336550"/>
                  <a:gd name="connsiteX325" fmla="*/ 198149 w 338138"/>
                  <a:gd name="connsiteY325" fmla="*/ 26459 h 336550"/>
                  <a:gd name="connsiteX326" fmla="*/ 200843 w 338138"/>
                  <a:gd name="connsiteY326" fmla="*/ 25136 h 336550"/>
                  <a:gd name="connsiteX327" fmla="*/ 196802 w 338138"/>
                  <a:gd name="connsiteY327" fmla="*/ 23813 h 336550"/>
                  <a:gd name="connsiteX328" fmla="*/ 195455 w 338138"/>
                  <a:gd name="connsiteY328" fmla="*/ 23813 h 336550"/>
                  <a:gd name="connsiteX329" fmla="*/ 169069 w 338138"/>
                  <a:gd name="connsiteY329" fmla="*/ 0 h 336550"/>
                  <a:gd name="connsiteX330" fmla="*/ 338138 w 338138"/>
                  <a:gd name="connsiteY330" fmla="*/ 168275 h 336550"/>
                  <a:gd name="connsiteX331" fmla="*/ 169069 w 338138"/>
                  <a:gd name="connsiteY331" fmla="*/ 336550 h 336550"/>
                  <a:gd name="connsiteX332" fmla="*/ 0 w 338138"/>
                  <a:gd name="connsiteY332" fmla="*/ 168275 h 336550"/>
                  <a:gd name="connsiteX333" fmla="*/ 169069 w 338138"/>
                  <a:gd name="connsiteY333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</a:cxnLst>
                <a:rect l="l" t="t" r="r" b="b"/>
                <a:pathLst>
                  <a:path w="338138" h="336550">
                    <a:moveTo>
                      <a:pt x="75248" y="171450"/>
                    </a:moveTo>
                    <a:cubicBezTo>
                      <a:pt x="72708" y="172641"/>
                      <a:pt x="71438" y="172641"/>
                      <a:pt x="72708" y="177403"/>
                    </a:cubicBezTo>
                    <a:cubicBezTo>
                      <a:pt x="76518" y="176213"/>
                      <a:pt x="76518" y="176213"/>
                      <a:pt x="80328" y="180975"/>
                    </a:cubicBezTo>
                    <a:cubicBezTo>
                      <a:pt x="84138" y="178594"/>
                      <a:pt x="84138" y="178594"/>
                      <a:pt x="84138" y="178594"/>
                    </a:cubicBezTo>
                    <a:lnTo>
                      <a:pt x="81598" y="173831"/>
                    </a:lnTo>
                    <a:cubicBezTo>
                      <a:pt x="76518" y="171450"/>
                      <a:pt x="76518" y="171450"/>
                      <a:pt x="76518" y="171450"/>
                    </a:cubicBezTo>
                    <a:cubicBezTo>
                      <a:pt x="75248" y="171450"/>
                      <a:pt x="75248" y="171450"/>
                      <a:pt x="75248" y="171450"/>
                    </a:cubicBezTo>
                    <a:close/>
                    <a:moveTo>
                      <a:pt x="46038" y="158750"/>
                    </a:moveTo>
                    <a:cubicBezTo>
                      <a:pt x="47427" y="160161"/>
                      <a:pt x="48816" y="162984"/>
                      <a:pt x="55761" y="164395"/>
                    </a:cubicBezTo>
                    <a:cubicBezTo>
                      <a:pt x="57150" y="164395"/>
                      <a:pt x="57150" y="164395"/>
                      <a:pt x="57150" y="164395"/>
                    </a:cubicBezTo>
                    <a:cubicBezTo>
                      <a:pt x="59928" y="170039"/>
                      <a:pt x="59928" y="170039"/>
                      <a:pt x="66874" y="171450"/>
                    </a:cubicBezTo>
                    <a:cubicBezTo>
                      <a:pt x="68263" y="168628"/>
                      <a:pt x="68263" y="168628"/>
                      <a:pt x="68263" y="168628"/>
                    </a:cubicBezTo>
                    <a:cubicBezTo>
                      <a:pt x="68263" y="168628"/>
                      <a:pt x="66874" y="168628"/>
                      <a:pt x="65485" y="165806"/>
                    </a:cubicBezTo>
                    <a:cubicBezTo>
                      <a:pt x="64096" y="163689"/>
                      <a:pt x="63401" y="162631"/>
                      <a:pt x="62359" y="162454"/>
                    </a:cubicBezTo>
                    <a:cubicBezTo>
                      <a:pt x="61318" y="162278"/>
                      <a:pt x="59929" y="162984"/>
                      <a:pt x="57150" y="164395"/>
                    </a:cubicBezTo>
                    <a:cubicBezTo>
                      <a:pt x="57150" y="162984"/>
                      <a:pt x="57150" y="158750"/>
                      <a:pt x="52983" y="158750"/>
                    </a:cubicBezTo>
                    <a:cubicBezTo>
                      <a:pt x="50205" y="158750"/>
                      <a:pt x="48816" y="158750"/>
                      <a:pt x="46038" y="158750"/>
                    </a:cubicBezTo>
                    <a:close/>
                    <a:moveTo>
                      <a:pt x="296334" y="109538"/>
                    </a:moveTo>
                    <a:cubicBezTo>
                      <a:pt x="292365" y="110852"/>
                      <a:pt x="284428" y="116107"/>
                      <a:pt x="272522" y="118735"/>
                    </a:cubicBezTo>
                    <a:cubicBezTo>
                      <a:pt x="272522" y="120049"/>
                      <a:pt x="272522" y="120049"/>
                      <a:pt x="272522" y="120049"/>
                    </a:cubicBezTo>
                    <a:cubicBezTo>
                      <a:pt x="272522" y="120049"/>
                      <a:pt x="272522" y="121362"/>
                      <a:pt x="272522" y="121362"/>
                    </a:cubicBezTo>
                    <a:cubicBezTo>
                      <a:pt x="271199" y="122676"/>
                      <a:pt x="271199" y="122676"/>
                      <a:pt x="271199" y="122676"/>
                    </a:cubicBezTo>
                    <a:cubicBezTo>
                      <a:pt x="269876" y="122676"/>
                      <a:pt x="269876" y="122676"/>
                      <a:pt x="269876" y="122676"/>
                    </a:cubicBezTo>
                    <a:cubicBezTo>
                      <a:pt x="268553" y="122676"/>
                      <a:pt x="268553" y="122676"/>
                      <a:pt x="268553" y="122676"/>
                    </a:cubicBezTo>
                    <a:cubicBezTo>
                      <a:pt x="264584" y="134500"/>
                      <a:pt x="259292" y="146324"/>
                      <a:pt x="246063" y="164718"/>
                    </a:cubicBezTo>
                    <a:cubicBezTo>
                      <a:pt x="250032" y="168659"/>
                      <a:pt x="250032" y="168659"/>
                      <a:pt x="250032" y="168659"/>
                    </a:cubicBezTo>
                    <a:cubicBezTo>
                      <a:pt x="252678" y="185738"/>
                      <a:pt x="252678" y="185738"/>
                      <a:pt x="250032" y="190993"/>
                    </a:cubicBezTo>
                    <a:cubicBezTo>
                      <a:pt x="272522" y="210700"/>
                      <a:pt x="272522" y="210700"/>
                      <a:pt x="277813" y="212014"/>
                    </a:cubicBezTo>
                    <a:cubicBezTo>
                      <a:pt x="277813" y="210700"/>
                      <a:pt x="279136" y="209387"/>
                      <a:pt x="280459" y="208073"/>
                    </a:cubicBezTo>
                    <a:cubicBezTo>
                      <a:pt x="287074" y="205445"/>
                      <a:pt x="293688" y="204131"/>
                      <a:pt x="298980" y="202818"/>
                    </a:cubicBezTo>
                    <a:cubicBezTo>
                      <a:pt x="316178" y="197562"/>
                      <a:pt x="317501" y="196249"/>
                      <a:pt x="316178" y="223838"/>
                    </a:cubicBezTo>
                    <a:cubicBezTo>
                      <a:pt x="322792" y="206759"/>
                      <a:pt x="325438" y="188366"/>
                      <a:pt x="325438" y="168659"/>
                    </a:cubicBezTo>
                    <a:cubicBezTo>
                      <a:pt x="325438" y="148952"/>
                      <a:pt x="321469" y="129245"/>
                      <a:pt x="314855" y="110852"/>
                    </a:cubicBezTo>
                    <a:cubicBezTo>
                      <a:pt x="313532" y="112166"/>
                      <a:pt x="312209" y="112166"/>
                      <a:pt x="312209" y="112166"/>
                    </a:cubicBezTo>
                    <a:cubicBezTo>
                      <a:pt x="312209" y="114793"/>
                      <a:pt x="312209" y="116107"/>
                      <a:pt x="310886" y="118735"/>
                    </a:cubicBezTo>
                    <a:cubicBezTo>
                      <a:pt x="305594" y="118735"/>
                      <a:pt x="296334" y="109538"/>
                      <a:pt x="296334" y="109538"/>
                    </a:cubicBezTo>
                    <a:close/>
                    <a:moveTo>
                      <a:pt x="147638" y="101600"/>
                    </a:moveTo>
                    <a:cubicBezTo>
                      <a:pt x="147638" y="101600"/>
                      <a:pt x="152174" y="106363"/>
                      <a:pt x="152174" y="109538"/>
                    </a:cubicBezTo>
                    <a:cubicBezTo>
                      <a:pt x="155576" y="103187"/>
                      <a:pt x="155576" y="103187"/>
                      <a:pt x="155576" y="103187"/>
                    </a:cubicBezTo>
                    <a:close/>
                    <a:moveTo>
                      <a:pt x="84455" y="93067"/>
                    </a:moveTo>
                    <a:cubicBezTo>
                      <a:pt x="86360" y="92736"/>
                      <a:pt x="88583" y="93398"/>
                      <a:pt x="92393" y="94721"/>
                    </a:cubicBezTo>
                    <a:cubicBezTo>
                      <a:pt x="93663" y="101335"/>
                      <a:pt x="94933" y="105304"/>
                      <a:pt x="100013" y="107950"/>
                    </a:cubicBezTo>
                    <a:cubicBezTo>
                      <a:pt x="93663" y="109273"/>
                      <a:pt x="89853" y="115888"/>
                      <a:pt x="83503" y="114565"/>
                    </a:cubicBezTo>
                    <a:cubicBezTo>
                      <a:pt x="83503" y="111919"/>
                      <a:pt x="86043" y="110596"/>
                      <a:pt x="86043" y="106627"/>
                    </a:cubicBezTo>
                    <a:cubicBezTo>
                      <a:pt x="89853" y="103981"/>
                      <a:pt x="89853" y="103981"/>
                      <a:pt x="89853" y="103981"/>
                    </a:cubicBezTo>
                    <a:cubicBezTo>
                      <a:pt x="88583" y="103981"/>
                      <a:pt x="88583" y="103981"/>
                      <a:pt x="88583" y="103981"/>
                    </a:cubicBezTo>
                    <a:cubicBezTo>
                      <a:pt x="87313" y="103981"/>
                      <a:pt x="86043" y="103981"/>
                      <a:pt x="84773" y="105304"/>
                    </a:cubicBezTo>
                    <a:cubicBezTo>
                      <a:pt x="84773" y="105304"/>
                      <a:pt x="82233" y="106627"/>
                      <a:pt x="79693" y="109273"/>
                    </a:cubicBezTo>
                    <a:cubicBezTo>
                      <a:pt x="78423" y="110596"/>
                      <a:pt x="77153" y="111919"/>
                      <a:pt x="74613" y="113242"/>
                    </a:cubicBezTo>
                    <a:cubicBezTo>
                      <a:pt x="75883" y="109273"/>
                      <a:pt x="77153" y="105304"/>
                      <a:pt x="84773" y="101335"/>
                    </a:cubicBezTo>
                    <a:cubicBezTo>
                      <a:pt x="82233" y="100012"/>
                      <a:pt x="80963" y="97367"/>
                      <a:pt x="78423" y="97367"/>
                    </a:cubicBezTo>
                    <a:cubicBezTo>
                      <a:pt x="80963" y="94721"/>
                      <a:pt x="82550" y="93398"/>
                      <a:pt x="84455" y="93067"/>
                    </a:cubicBezTo>
                    <a:close/>
                    <a:moveTo>
                      <a:pt x="265113" y="77788"/>
                    </a:moveTo>
                    <a:cubicBezTo>
                      <a:pt x="265113" y="77788"/>
                      <a:pt x="265113" y="77788"/>
                      <a:pt x="265113" y="81598"/>
                    </a:cubicBezTo>
                    <a:cubicBezTo>
                      <a:pt x="265113" y="81598"/>
                      <a:pt x="265113" y="81598"/>
                      <a:pt x="261938" y="84138"/>
                    </a:cubicBezTo>
                    <a:cubicBezTo>
                      <a:pt x="261938" y="81598"/>
                      <a:pt x="264055" y="80328"/>
                      <a:pt x="265113" y="77788"/>
                    </a:cubicBezTo>
                    <a:close/>
                    <a:moveTo>
                      <a:pt x="249873" y="73025"/>
                    </a:moveTo>
                    <a:cubicBezTo>
                      <a:pt x="248603" y="74436"/>
                      <a:pt x="247333" y="75847"/>
                      <a:pt x="246063" y="78669"/>
                    </a:cubicBezTo>
                    <a:cubicBezTo>
                      <a:pt x="247333" y="78669"/>
                      <a:pt x="247333" y="78669"/>
                      <a:pt x="247333" y="78669"/>
                    </a:cubicBezTo>
                    <a:cubicBezTo>
                      <a:pt x="247333" y="80080"/>
                      <a:pt x="247333" y="80080"/>
                      <a:pt x="247333" y="80080"/>
                    </a:cubicBezTo>
                    <a:cubicBezTo>
                      <a:pt x="247333" y="81491"/>
                      <a:pt x="247333" y="81491"/>
                      <a:pt x="247333" y="81491"/>
                    </a:cubicBezTo>
                    <a:cubicBezTo>
                      <a:pt x="248603" y="82903"/>
                      <a:pt x="248603" y="82903"/>
                      <a:pt x="248603" y="82903"/>
                    </a:cubicBezTo>
                    <a:cubicBezTo>
                      <a:pt x="248603" y="84314"/>
                      <a:pt x="248603" y="84314"/>
                      <a:pt x="248603" y="84314"/>
                    </a:cubicBezTo>
                    <a:cubicBezTo>
                      <a:pt x="249873" y="85725"/>
                      <a:pt x="249873" y="85725"/>
                      <a:pt x="249873" y="85725"/>
                    </a:cubicBezTo>
                    <a:cubicBezTo>
                      <a:pt x="249873" y="81491"/>
                      <a:pt x="251143" y="80080"/>
                      <a:pt x="252413" y="80080"/>
                    </a:cubicBezTo>
                    <a:close/>
                    <a:moveTo>
                      <a:pt x="222427" y="57150"/>
                    </a:moveTo>
                    <a:cubicBezTo>
                      <a:pt x="219957" y="57150"/>
                      <a:pt x="218723" y="58737"/>
                      <a:pt x="217488" y="58737"/>
                    </a:cubicBezTo>
                    <a:cubicBezTo>
                      <a:pt x="218723" y="60325"/>
                      <a:pt x="219957" y="61913"/>
                      <a:pt x="221192" y="61913"/>
                    </a:cubicBezTo>
                    <a:cubicBezTo>
                      <a:pt x="228601" y="60325"/>
                      <a:pt x="228601" y="58737"/>
                      <a:pt x="228601" y="57150"/>
                    </a:cubicBezTo>
                    <a:cubicBezTo>
                      <a:pt x="226131" y="57150"/>
                      <a:pt x="223662" y="57150"/>
                      <a:pt x="222427" y="57150"/>
                    </a:cubicBezTo>
                    <a:close/>
                    <a:moveTo>
                      <a:pt x="261938" y="50536"/>
                    </a:moveTo>
                    <a:cubicBezTo>
                      <a:pt x="261938" y="50536"/>
                      <a:pt x="261938" y="51859"/>
                      <a:pt x="262997" y="53182"/>
                    </a:cubicBezTo>
                    <a:cubicBezTo>
                      <a:pt x="265113" y="55828"/>
                      <a:pt x="265113" y="57151"/>
                      <a:pt x="265113" y="57151"/>
                    </a:cubicBezTo>
                    <a:cubicBezTo>
                      <a:pt x="265113" y="57151"/>
                      <a:pt x="264055" y="53182"/>
                      <a:pt x="261938" y="50536"/>
                    </a:cubicBezTo>
                    <a:close/>
                    <a:moveTo>
                      <a:pt x="149309" y="44450"/>
                    </a:moveTo>
                    <a:cubicBezTo>
                      <a:pt x="146635" y="45799"/>
                      <a:pt x="146635" y="45799"/>
                      <a:pt x="143961" y="47149"/>
                    </a:cubicBezTo>
                    <a:cubicBezTo>
                      <a:pt x="143961" y="47149"/>
                      <a:pt x="143961" y="47149"/>
                      <a:pt x="146635" y="51197"/>
                    </a:cubicBezTo>
                    <a:cubicBezTo>
                      <a:pt x="149309" y="49847"/>
                      <a:pt x="154656" y="51197"/>
                      <a:pt x="154656" y="53896"/>
                    </a:cubicBezTo>
                    <a:cubicBezTo>
                      <a:pt x="151982" y="57944"/>
                      <a:pt x="150646" y="60643"/>
                      <a:pt x="147972" y="63341"/>
                    </a:cubicBezTo>
                    <a:cubicBezTo>
                      <a:pt x="145298" y="63341"/>
                      <a:pt x="143961" y="64691"/>
                      <a:pt x="141288" y="64691"/>
                    </a:cubicBezTo>
                    <a:cubicBezTo>
                      <a:pt x="143961" y="64691"/>
                      <a:pt x="146635" y="64691"/>
                      <a:pt x="147972" y="66040"/>
                    </a:cubicBezTo>
                    <a:cubicBezTo>
                      <a:pt x="151982" y="71438"/>
                      <a:pt x="151982" y="71438"/>
                      <a:pt x="151982" y="71438"/>
                    </a:cubicBezTo>
                    <a:cubicBezTo>
                      <a:pt x="157330" y="60643"/>
                      <a:pt x="160004" y="61992"/>
                      <a:pt x="164014" y="66040"/>
                    </a:cubicBezTo>
                    <a:cubicBezTo>
                      <a:pt x="165351" y="64691"/>
                      <a:pt x="166688" y="63341"/>
                      <a:pt x="166688" y="60643"/>
                    </a:cubicBezTo>
                    <a:cubicBezTo>
                      <a:pt x="164014" y="60643"/>
                      <a:pt x="164014" y="56594"/>
                      <a:pt x="164014" y="55245"/>
                    </a:cubicBezTo>
                    <a:cubicBezTo>
                      <a:pt x="162677" y="53896"/>
                      <a:pt x="161340" y="52546"/>
                      <a:pt x="161340" y="49847"/>
                    </a:cubicBezTo>
                    <a:cubicBezTo>
                      <a:pt x="161340" y="49847"/>
                      <a:pt x="160004" y="49847"/>
                      <a:pt x="158667" y="49847"/>
                    </a:cubicBezTo>
                    <a:cubicBezTo>
                      <a:pt x="155993" y="48498"/>
                      <a:pt x="154656" y="48498"/>
                      <a:pt x="154656" y="48498"/>
                    </a:cubicBezTo>
                    <a:cubicBezTo>
                      <a:pt x="153319" y="47149"/>
                      <a:pt x="153319" y="45799"/>
                      <a:pt x="153319" y="45799"/>
                    </a:cubicBezTo>
                    <a:cubicBezTo>
                      <a:pt x="151982" y="45799"/>
                      <a:pt x="150646" y="47149"/>
                      <a:pt x="149309" y="48498"/>
                    </a:cubicBezTo>
                    <a:cubicBezTo>
                      <a:pt x="149309" y="48498"/>
                      <a:pt x="149309" y="47149"/>
                      <a:pt x="149309" y="44450"/>
                    </a:cubicBezTo>
                    <a:close/>
                    <a:moveTo>
                      <a:pt x="121016" y="38100"/>
                    </a:moveTo>
                    <a:cubicBezTo>
                      <a:pt x="121016" y="39399"/>
                      <a:pt x="118330" y="40698"/>
                      <a:pt x="118330" y="41996"/>
                    </a:cubicBezTo>
                    <a:cubicBezTo>
                      <a:pt x="118330" y="43295"/>
                      <a:pt x="119673" y="44594"/>
                      <a:pt x="118330" y="44594"/>
                    </a:cubicBezTo>
                    <a:cubicBezTo>
                      <a:pt x="118330" y="45893"/>
                      <a:pt x="118330" y="45893"/>
                      <a:pt x="118330" y="47192"/>
                    </a:cubicBezTo>
                    <a:cubicBezTo>
                      <a:pt x="118330" y="47192"/>
                      <a:pt x="115643" y="47192"/>
                      <a:pt x="114300" y="47192"/>
                    </a:cubicBezTo>
                    <a:cubicBezTo>
                      <a:pt x="116986" y="51089"/>
                      <a:pt x="123703" y="52388"/>
                      <a:pt x="131763" y="45893"/>
                    </a:cubicBezTo>
                    <a:cubicBezTo>
                      <a:pt x="131763" y="44594"/>
                      <a:pt x="131763" y="44594"/>
                      <a:pt x="131763" y="44594"/>
                    </a:cubicBezTo>
                    <a:cubicBezTo>
                      <a:pt x="129076" y="44594"/>
                      <a:pt x="129076" y="43295"/>
                      <a:pt x="127733" y="41996"/>
                    </a:cubicBezTo>
                    <a:cubicBezTo>
                      <a:pt x="127733" y="41996"/>
                      <a:pt x="126390" y="43295"/>
                      <a:pt x="125046" y="43295"/>
                    </a:cubicBezTo>
                    <a:cubicBezTo>
                      <a:pt x="123703" y="43295"/>
                      <a:pt x="122360" y="41996"/>
                      <a:pt x="122360" y="40698"/>
                    </a:cubicBezTo>
                    <a:cubicBezTo>
                      <a:pt x="122360" y="39399"/>
                      <a:pt x="122360" y="39399"/>
                      <a:pt x="121016" y="38100"/>
                    </a:cubicBezTo>
                    <a:close/>
                    <a:moveTo>
                      <a:pt x="144463" y="34925"/>
                    </a:moveTo>
                    <a:cubicBezTo>
                      <a:pt x="142875" y="36116"/>
                      <a:pt x="141287" y="36116"/>
                      <a:pt x="141287" y="36116"/>
                    </a:cubicBezTo>
                    <a:cubicBezTo>
                      <a:pt x="141287" y="37306"/>
                      <a:pt x="139700" y="38497"/>
                      <a:pt x="139700" y="39688"/>
                    </a:cubicBezTo>
                    <a:cubicBezTo>
                      <a:pt x="139700" y="39688"/>
                      <a:pt x="141287" y="39688"/>
                      <a:pt x="144463" y="37306"/>
                    </a:cubicBezTo>
                    <a:cubicBezTo>
                      <a:pt x="144463" y="37306"/>
                      <a:pt x="144463" y="36116"/>
                      <a:pt x="144463" y="34925"/>
                    </a:cubicBezTo>
                    <a:close/>
                    <a:moveTo>
                      <a:pt x="89343" y="34925"/>
                    </a:moveTo>
                    <a:cubicBezTo>
                      <a:pt x="80126" y="40192"/>
                      <a:pt x="72226" y="45459"/>
                      <a:pt x="64325" y="53360"/>
                    </a:cubicBezTo>
                    <a:cubicBezTo>
                      <a:pt x="65642" y="53360"/>
                      <a:pt x="68275" y="53360"/>
                      <a:pt x="68275" y="53360"/>
                    </a:cubicBezTo>
                    <a:cubicBezTo>
                      <a:pt x="57741" y="63895"/>
                      <a:pt x="49840" y="71796"/>
                      <a:pt x="43257" y="77063"/>
                    </a:cubicBezTo>
                    <a:cubicBezTo>
                      <a:pt x="26139" y="100766"/>
                      <a:pt x="15605" y="129736"/>
                      <a:pt x="14288" y="161340"/>
                    </a:cubicBezTo>
                    <a:cubicBezTo>
                      <a:pt x="39306" y="177142"/>
                      <a:pt x="51157" y="207429"/>
                      <a:pt x="51157" y="207429"/>
                    </a:cubicBezTo>
                    <a:cubicBezTo>
                      <a:pt x="34039" y="235082"/>
                      <a:pt x="48524" y="242983"/>
                      <a:pt x="59058" y="248250"/>
                    </a:cubicBezTo>
                    <a:cubicBezTo>
                      <a:pt x="59058" y="250884"/>
                      <a:pt x="60375" y="253517"/>
                      <a:pt x="60375" y="256151"/>
                    </a:cubicBezTo>
                    <a:cubicBezTo>
                      <a:pt x="64325" y="260102"/>
                      <a:pt x="77493" y="270636"/>
                      <a:pt x="88027" y="274587"/>
                    </a:cubicBezTo>
                    <a:cubicBezTo>
                      <a:pt x="91977" y="290388"/>
                      <a:pt x="99878" y="303557"/>
                      <a:pt x="114362" y="314091"/>
                    </a:cubicBezTo>
                    <a:cubicBezTo>
                      <a:pt x="122263" y="316725"/>
                      <a:pt x="130163" y="319358"/>
                      <a:pt x="138064" y="320675"/>
                    </a:cubicBezTo>
                    <a:cubicBezTo>
                      <a:pt x="136747" y="319358"/>
                      <a:pt x="136747" y="318042"/>
                      <a:pt x="138064" y="316725"/>
                    </a:cubicBezTo>
                    <a:cubicBezTo>
                      <a:pt x="132797" y="315408"/>
                      <a:pt x="132797" y="315408"/>
                      <a:pt x="132797" y="315408"/>
                    </a:cubicBezTo>
                    <a:cubicBezTo>
                      <a:pt x="136747" y="315408"/>
                      <a:pt x="138064" y="314091"/>
                      <a:pt x="142014" y="315408"/>
                    </a:cubicBezTo>
                    <a:cubicBezTo>
                      <a:pt x="142014" y="314091"/>
                      <a:pt x="140697" y="312774"/>
                      <a:pt x="140697" y="311457"/>
                    </a:cubicBezTo>
                    <a:cubicBezTo>
                      <a:pt x="143331" y="310141"/>
                      <a:pt x="147281" y="310141"/>
                      <a:pt x="151232" y="307507"/>
                    </a:cubicBezTo>
                    <a:cubicBezTo>
                      <a:pt x="151232" y="307507"/>
                      <a:pt x="152548" y="307507"/>
                      <a:pt x="153865" y="308824"/>
                    </a:cubicBezTo>
                    <a:cubicBezTo>
                      <a:pt x="156499" y="306190"/>
                      <a:pt x="156499" y="306190"/>
                      <a:pt x="156499" y="306190"/>
                    </a:cubicBezTo>
                    <a:cubicBezTo>
                      <a:pt x="156499" y="298289"/>
                      <a:pt x="156499" y="298289"/>
                      <a:pt x="155182" y="294339"/>
                    </a:cubicBezTo>
                    <a:cubicBezTo>
                      <a:pt x="174933" y="282487"/>
                      <a:pt x="174933" y="282487"/>
                      <a:pt x="172300" y="275903"/>
                    </a:cubicBezTo>
                    <a:cubicBezTo>
                      <a:pt x="184151" y="262735"/>
                      <a:pt x="184151" y="262735"/>
                      <a:pt x="184151" y="254834"/>
                    </a:cubicBezTo>
                    <a:cubicBezTo>
                      <a:pt x="184151" y="254834"/>
                      <a:pt x="184151" y="253517"/>
                      <a:pt x="184151" y="252201"/>
                    </a:cubicBezTo>
                    <a:cubicBezTo>
                      <a:pt x="184151" y="252201"/>
                      <a:pt x="157815" y="250884"/>
                      <a:pt x="142014" y="236399"/>
                    </a:cubicBezTo>
                    <a:cubicBezTo>
                      <a:pt x="139381" y="236399"/>
                      <a:pt x="136747" y="236399"/>
                      <a:pt x="130163" y="241666"/>
                    </a:cubicBezTo>
                    <a:cubicBezTo>
                      <a:pt x="128847" y="240349"/>
                      <a:pt x="127530" y="239032"/>
                      <a:pt x="126213" y="237716"/>
                    </a:cubicBezTo>
                    <a:cubicBezTo>
                      <a:pt x="130163" y="233765"/>
                      <a:pt x="130163" y="233765"/>
                      <a:pt x="130163" y="233765"/>
                    </a:cubicBezTo>
                    <a:cubicBezTo>
                      <a:pt x="123579" y="221914"/>
                      <a:pt x="122263" y="221914"/>
                      <a:pt x="116996" y="220597"/>
                    </a:cubicBezTo>
                    <a:cubicBezTo>
                      <a:pt x="107778" y="219280"/>
                      <a:pt x="107778" y="219280"/>
                      <a:pt x="105145" y="211379"/>
                    </a:cubicBezTo>
                    <a:cubicBezTo>
                      <a:pt x="102511" y="208746"/>
                      <a:pt x="102511" y="208746"/>
                      <a:pt x="102511" y="208746"/>
                    </a:cubicBezTo>
                    <a:cubicBezTo>
                      <a:pt x="97244" y="203478"/>
                      <a:pt x="89343" y="200845"/>
                      <a:pt x="81443" y="198211"/>
                    </a:cubicBezTo>
                    <a:cubicBezTo>
                      <a:pt x="77493" y="198211"/>
                      <a:pt x="77493" y="198211"/>
                      <a:pt x="77493" y="198211"/>
                    </a:cubicBezTo>
                    <a:cubicBezTo>
                      <a:pt x="72226" y="195577"/>
                      <a:pt x="70909" y="194260"/>
                      <a:pt x="66958" y="191627"/>
                    </a:cubicBezTo>
                    <a:cubicBezTo>
                      <a:pt x="60375" y="196894"/>
                      <a:pt x="57741" y="196894"/>
                      <a:pt x="45890" y="187676"/>
                    </a:cubicBezTo>
                    <a:cubicBezTo>
                      <a:pt x="45890" y="186360"/>
                      <a:pt x="41940" y="181092"/>
                      <a:pt x="35356" y="177142"/>
                    </a:cubicBezTo>
                    <a:cubicBezTo>
                      <a:pt x="34039" y="174508"/>
                      <a:pt x="34039" y="174508"/>
                      <a:pt x="34039" y="174508"/>
                    </a:cubicBezTo>
                    <a:cubicBezTo>
                      <a:pt x="34039" y="170558"/>
                      <a:pt x="34039" y="167924"/>
                      <a:pt x="35356" y="165290"/>
                    </a:cubicBezTo>
                    <a:cubicBezTo>
                      <a:pt x="37990" y="162657"/>
                      <a:pt x="37990" y="161340"/>
                      <a:pt x="39306" y="158706"/>
                    </a:cubicBezTo>
                    <a:cubicBezTo>
                      <a:pt x="35356" y="158706"/>
                      <a:pt x="34039" y="160023"/>
                      <a:pt x="30089" y="163974"/>
                    </a:cubicBezTo>
                    <a:cubicBezTo>
                      <a:pt x="28772" y="162657"/>
                      <a:pt x="27455" y="162657"/>
                      <a:pt x="26139" y="161340"/>
                    </a:cubicBezTo>
                    <a:cubicBezTo>
                      <a:pt x="24822" y="160023"/>
                      <a:pt x="23505" y="152122"/>
                      <a:pt x="24822" y="144221"/>
                    </a:cubicBezTo>
                    <a:cubicBezTo>
                      <a:pt x="27455" y="142905"/>
                      <a:pt x="27455" y="142905"/>
                      <a:pt x="32722" y="132370"/>
                    </a:cubicBezTo>
                    <a:cubicBezTo>
                      <a:pt x="43257" y="132370"/>
                      <a:pt x="43257" y="132370"/>
                      <a:pt x="48524" y="137637"/>
                    </a:cubicBezTo>
                    <a:cubicBezTo>
                      <a:pt x="49840" y="136320"/>
                      <a:pt x="52474" y="135004"/>
                      <a:pt x="53791" y="133687"/>
                    </a:cubicBezTo>
                    <a:cubicBezTo>
                      <a:pt x="55108" y="138954"/>
                      <a:pt x="55108" y="138954"/>
                      <a:pt x="55108" y="138954"/>
                    </a:cubicBezTo>
                    <a:cubicBezTo>
                      <a:pt x="57741" y="138954"/>
                      <a:pt x="57741" y="138954"/>
                      <a:pt x="60375" y="137637"/>
                    </a:cubicBezTo>
                    <a:cubicBezTo>
                      <a:pt x="59058" y="144221"/>
                      <a:pt x="60375" y="150805"/>
                      <a:pt x="60375" y="157390"/>
                    </a:cubicBezTo>
                    <a:cubicBezTo>
                      <a:pt x="63008" y="156073"/>
                      <a:pt x="65642" y="153439"/>
                      <a:pt x="68275" y="152122"/>
                    </a:cubicBezTo>
                    <a:cubicBezTo>
                      <a:pt x="65642" y="146855"/>
                      <a:pt x="65642" y="146855"/>
                      <a:pt x="65642" y="146855"/>
                    </a:cubicBezTo>
                    <a:cubicBezTo>
                      <a:pt x="66958" y="142905"/>
                      <a:pt x="66958" y="141588"/>
                      <a:pt x="70909" y="136320"/>
                    </a:cubicBezTo>
                    <a:cubicBezTo>
                      <a:pt x="69592" y="137637"/>
                      <a:pt x="69592" y="138954"/>
                      <a:pt x="69592" y="140271"/>
                    </a:cubicBezTo>
                    <a:cubicBezTo>
                      <a:pt x="72226" y="137637"/>
                      <a:pt x="76176" y="137637"/>
                      <a:pt x="80126" y="135004"/>
                    </a:cubicBezTo>
                    <a:cubicBezTo>
                      <a:pt x="82760" y="135004"/>
                      <a:pt x="85393" y="135004"/>
                      <a:pt x="86710" y="136320"/>
                    </a:cubicBezTo>
                    <a:cubicBezTo>
                      <a:pt x="94611" y="127103"/>
                      <a:pt x="94611" y="127103"/>
                      <a:pt x="97244" y="124469"/>
                    </a:cubicBezTo>
                    <a:cubicBezTo>
                      <a:pt x="109095" y="119202"/>
                      <a:pt x="109095" y="119202"/>
                      <a:pt x="140697" y="111301"/>
                    </a:cubicBezTo>
                    <a:cubicBezTo>
                      <a:pt x="136747" y="111301"/>
                      <a:pt x="136747" y="111301"/>
                      <a:pt x="135430" y="108667"/>
                    </a:cubicBezTo>
                    <a:cubicBezTo>
                      <a:pt x="136747" y="107350"/>
                      <a:pt x="138064" y="104716"/>
                      <a:pt x="139381" y="103399"/>
                    </a:cubicBezTo>
                    <a:cubicBezTo>
                      <a:pt x="138064" y="103399"/>
                      <a:pt x="138064" y="103399"/>
                      <a:pt x="124896" y="106033"/>
                    </a:cubicBezTo>
                    <a:cubicBezTo>
                      <a:pt x="131480" y="100766"/>
                      <a:pt x="138064" y="100766"/>
                      <a:pt x="149915" y="100766"/>
                    </a:cubicBezTo>
                    <a:cubicBezTo>
                      <a:pt x="152548" y="100766"/>
                      <a:pt x="152548" y="100766"/>
                      <a:pt x="164399" y="91548"/>
                    </a:cubicBezTo>
                    <a:cubicBezTo>
                      <a:pt x="161766" y="91548"/>
                      <a:pt x="160449" y="91548"/>
                      <a:pt x="156499" y="94182"/>
                    </a:cubicBezTo>
                    <a:cubicBezTo>
                      <a:pt x="156499" y="91548"/>
                      <a:pt x="156499" y="91548"/>
                      <a:pt x="157815" y="88914"/>
                    </a:cubicBezTo>
                    <a:cubicBezTo>
                      <a:pt x="156499" y="87598"/>
                      <a:pt x="156499" y="84964"/>
                      <a:pt x="155182" y="83647"/>
                    </a:cubicBezTo>
                    <a:cubicBezTo>
                      <a:pt x="156499" y="82330"/>
                      <a:pt x="156499" y="82330"/>
                      <a:pt x="157815" y="79697"/>
                    </a:cubicBezTo>
                    <a:cubicBezTo>
                      <a:pt x="153865" y="77063"/>
                      <a:pt x="151232" y="77063"/>
                      <a:pt x="147281" y="78380"/>
                    </a:cubicBezTo>
                    <a:cubicBezTo>
                      <a:pt x="142014" y="70479"/>
                      <a:pt x="142014" y="70479"/>
                      <a:pt x="139381" y="69162"/>
                    </a:cubicBezTo>
                    <a:cubicBezTo>
                      <a:pt x="139381" y="70479"/>
                      <a:pt x="139381" y="73113"/>
                      <a:pt x="139381" y="74429"/>
                    </a:cubicBezTo>
                    <a:cubicBezTo>
                      <a:pt x="136747" y="74429"/>
                      <a:pt x="135430" y="74429"/>
                      <a:pt x="134114" y="74429"/>
                    </a:cubicBezTo>
                    <a:cubicBezTo>
                      <a:pt x="127530" y="81013"/>
                      <a:pt x="119629" y="87598"/>
                      <a:pt x="113045" y="94182"/>
                    </a:cubicBezTo>
                    <a:cubicBezTo>
                      <a:pt x="109095" y="90231"/>
                      <a:pt x="107778" y="78380"/>
                      <a:pt x="106461" y="74429"/>
                    </a:cubicBezTo>
                    <a:cubicBezTo>
                      <a:pt x="109095" y="73113"/>
                      <a:pt x="111729" y="71796"/>
                      <a:pt x="114362" y="71796"/>
                    </a:cubicBezTo>
                    <a:cubicBezTo>
                      <a:pt x="119629" y="69162"/>
                      <a:pt x="119629" y="69162"/>
                      <a:pt x="119629" y="69162"/>
                    </a:cubicBezTo>
                    <a:cubicBezTo>
                      <a:pt x="135430" y="58628"/>
                      <a:pt x="135430" y="58628"/>
                      <a:pt x="142014" y="61261"/>
                    </a:cubicBezTo>
                    <a:cubicBezTo>
                      <a:pt x="143331" y="59944"/>
                      <a:pt x="144648" y="58628"/>
                      <a:pt x="145965" y="57311"/>
                    </a:cubicBezTo>
                    <a:cubicBezTo>
                      <a:pt x="145965" y="53360"/>
                      <a:pt x="145965" y="53360"/>
                      <a:pt x="145965" y="53360"/>
                    </a:cubicBezTo>
                    <a:cubicBezTo>
                      <a:pt x="142014" y="54677"/>
                      <a:pt x="140697" y="55994"/>
                      <a:pt x="139381" y="55994"/>
                    </a:cubicBezTo>
                    <a:cubicBezTo>
                      <a:pt x="136747" y="52043"/>
                      <a:pt x="138064" y="48093"/>
                      <a:pt x="138064" y="44142"/>
                    </a:cubicBezTo>
                    <a:cubicBezTo>
                      <a:pt x="131480" y="55994"/>
                      <a:pt x="131480" y="55994"/>
                      <a:pt x="123579" y="55994"/>
                    </a:cubicBezTo>
                    <a:cubicBezTo>
                      <a:pt x="123579" y="55994"/>
                      <a:pt x="123579" y="54677"/>
                      <a:pt x="123579" y="54677"/>
                    </a:cubicBezTo>
                    <a:cubicBezTo>
                      <a:pt x="119629" y="54677"/>
                      <a:pt x="119629" y="54677"/>
                      <a:pt x="116996" y="53360"/>
                    </a:cubicBezTo>
                    <a:cubicBezTo>
                      <a:pt x="115679" y="53360"/>
                      <a:pt x="113045" y="54677"/>
                      <a:pt x="111729" y="54677"/>
                    </a:cubicBezTo>
                    <a:cubicBezTo>
                      <a:pt x="111729" y="54677"/>
                      <a:pt x="111729" y="54677"/>
                      <a:pt x="113045" y="53360"/>
                    </a:cubicBezTo>
                    <a:cubicBezTo>
                      <a:pt x="111729" y="53360"/>
                      <a:pt x="110412" y="53360"/>
                      <a:pt x="109095" y="53360"/>
                    </a:cubicBezTo>
                    <a:cubicBezTo>
                      <a:pt x="109095" y="52043"/>
                      <a:pt x="109095" y="50727"/>
                      <a:pt x="109095" y="49410"/>
                    </a:cubicBezTo>
                    <a:cubicBezTo>
                      <a:pt x="94611" y="55994"/>
                      <a:pt x="94611" y="55994"/>
                      <a:pt x="93294" y="54677"/>
                    </a:cubicBezTo>
                    <a:cubicBezTo>
                      <a:pt x="99878" y="53360"/>
                      <a:pt x="99878" y="52043"/>
                      <a:pt x="107778" y="49410"/>
                    </a:cubicBezTo>
                    <a:cubicBezTo>
                      <a:pt x="106461" y="49410"/>
                      <a:pt x="105145" y="48093"/>
                      <a:pt x="103828" y="48093"/>
                    </a:cubicBezTo>
                    <a:cubicBezTo>
                      <a:pt x="105145" y="45459"/>
                      <a:pt x="105145" y="45459"/>
                      <a:pt x="105145" y="45459"/>
                    </a:cubicBezTo>
                    <a:cubicBezTo>
                      <a:pt x="103828" y="44142"/>
                      <a:pt x="102511" y="44142"/>
                      <a:pt x="101194" y="44142"/>
                    </a:cubicBezTo>
                    <a:cubicBezTo>
                      <a:pt x="97244" y="45459"/>
                      <a:pt x="95927" y="45459"/>
                      <a:pt x="93294" y="44142"/>
                    </a:cubicBezTo>
                    <a:cubicBezTo>
                      <a:pt x="94611" y="42826"/>
                      <a:pt x="95927" y="40192"/>
                      <a:pt x="97244" y="38875"/>
                    </a:cubicBezTo>
                    <a:cubicBezTo>
                      <a:pt x="94611" y="38875"/>
                      <a:pt x="93294" y="38875"/>
                      <a:pt x="88027" y="40192"/>
                    </a:cubicBezTo>
                    <a:cubicBezTo>
                      <a:pt x="88027" y="38875"/>
                      <a:pt x="89343" y="37558"/>
                      <a:pt x="89343" y="37558"/>
                    </a:cubicBezTo>
                    <a:cubicBezTo>
                      <a:pt x="89343" y="36242"/>
                      <a:pt x="88027" y="36242"/>
                      <a:pt x="88027" y="36242"/>
                    </a:cubicBezTo>
                    <a:cubicBezTo>
                      <a:pt x="88027" y="36242"/>
                      <a:pt x="89343" y="34925"/>
                      <a:pt x="89343" y="34925"/>
                    </a:cubicBezTo>
                    <a:close/>
                    <a:moveTo>
                      <a:pt x="131057" y="33338"/>
                    </a:moveTo>
                    <a:cubicBezTo>
                      <a:pt x="128235" y="34661"/>
                      <a:pt x="126824" y="34661"/>
                      <a:pt x="125413" y="35984"/>
                    </a:cubicBezTo>
                    <a:cubicBezTo>
                      <a:pt x="131057" y="35984"/>
                      <a:pt x="131057" y="35984"/>
                      <a:pt x="131057" y="37307"/>
                    </a:cubicBezTo>
                    <a:cubicBezTo>
                      <a:pt x="129646" y="37307"/>
                      <a:pt x="128235" y="38630"/>
                      <a:pt x="128235" y="38630"/>
                    </a:cubicBezTo>
                    <a:cubicBezTo>
                      <a:pt x="129646" y="38630"/>
                      <a:pt x="129646" y="41276"/>
                      <a:pt x="132468" y="41276"/>
                    </a:cubicBezTo>
                    <a:cubicBezTo>
                      <a:pt x="132468" y="41276"/>
                      <a:pt x="133879" y="41276"/>
                      <a:pt x="135291" y="41276"/>
                    </a:cubicBezTo>
                    <a:cubicBezTo>
                      <a:pt x="135291" y="39953"/>
                      <a:pt x="136702" y="39953"/>
                      <a:pt x="138113" y="38630"/>
                    </a:cubicBezTo>
                    <a:cubicBezTo>
                      <a:pt x="136702" y="38630"/>
                      <a:pt x="135291" y="38630"/>
                      <a:pt x="133879" y="39953"/>
                    </a:cubicBezTo>
                    <a:cubicBezTo>
                      <a:pt x="133879" y="38630"/>
                      <a:pt x="133879" y="37307"/>
                      <a:pt x="133879" y="37307"/>
                    </a:cubicBezTo>
                    <a:cubicBezTo>
                      <a:pt x="133879" y="35984"/>
                      <a:pt x="133879" y="35984"/>
                      <a:pt x="135291" y="34661"/>
                    </a:cubicBezTo>
                    <a:cubicBezTo>
                      <a:pt x="133879" y="34661"/>
                      <a:pt x="132468" y="34661"/>
                      <a:pt x="131057" y="34661"/>
                    </a:cubicBezTo>
                    <a:cubicBezTo>
                      <a:pt x="131057" y="34661"/>
                      <a:pt x="131057" y="33338"/>
                      <a:pt x="131057" y="33338"/>
                    </a:cubicBezTo>
                    <a:close/>
                    <a:moveTo>
                      <a:pt x="242094" y="31750"/>
                    </a:moveTo>
                    <a:cubicBezTo>
                      <a:pt x="240771" y="33069"/>
                      <a:pt x="240771" y="33069"/>
                      <a:pt x="238125" y="34387"/>
                    </a:cubicBezTo>
                    <a:cubicBezTo>
                      <a:pt x="246062" y="42301"/>
                      <a:pt x="246062" y="42301"/>
                      <a:pt x="250032" y="48895"/>
                    </a:cubicBezTo>
                    <a:cubicBezTo>
                      <a:pt x="248709" y="52851"/>
                      <a:pt x="248709" y="52851"/>
                      <a:pt x="256646" y="59446"/>
                    </a:cubicBezTo>
                    <a:cubicBezTo>
                      <a:pt x="257969" y="59446"/>
                      <a:pt x="257969" y="59446"/>
                      <a:pt x="257969" y="58127"/>
                    </a:cubicBezTo>
                    <a:cubicBezTo>
                      <a:pt x="257969" y="56808"/>
                      <a:pt x="257969" y="56808"/>
                      <a:pt x="255323" y="52851"/>
                    </a:cubicBezTo>
                    <a:cubicBezTo>
                      <a:pt x="259292" y="56808"/>
                      <a:pt x="259292" y="56808"/>
                      <a:pt x="259292" y="56808"/>
                    </a:cubicBezTo>
                    <a:cubicBezTo>
                      <a:pt x="260615" y="58127"/>
                      <a:pt x="260615" y="58127"/>
                      <a:pt x="260615" y="58127"/>
                    </a:cubicBezTo>
                    <a:cubicBezTo>
                      <a:pt x="261938" y="58127"/>
                      <a:pt x="261938" y="58127"/>
                      <a:pt x="261938" y="58127"/>
                    </a:cubicBezTo>
                    <a:cubicBezTo>
                      <a:pt x="263261" y="54170"/>
                      <a:pt x="263261" y="54170"/>
                      <a:pt x="254000" y="42301"/>
                    </a:cubicBezTo>
                    <a:cubicBezTo>
                      <a:pt x="256646" y="42301"/>
                      <a:pt x="256646" y="42301"/>
                      <a:pt x="256646" y="42301"/>
                    </a:cubicBezTo>
                    <a:cubicBezTo>
                      <a:pt x="261938" y="48895"/>
                      <a:pt x="261938" y="48895"/>
                      <a:pt x="261938" y="48895"/>
                    </a:cubicBezTo>
                    <a:cubicBezTo>
                      <a:pt x="263261" y="48895"/>
                      <a:pt x="264584" y="48895"/>
                      <a:pt x="264584" y="48895"/>
                    </a:cubicBezTo>
                    <a:lnTo>
                      <a:pt x="266420" y="47979"/>
                    </a:lnTo>
                    <a:lnTo>
                      <a:pt x="267977" y="49120"/>
                    </a:lnTo>
                    <a:lnTo>
                      <a:pt x="274175" y="61919"/>
                    </a:lnTo>
                    <a:cubicBezTo>
                      <a:pt x="275167" y="64391"/>
                      <a:pt x="275167" y="65381"/>
                      <a:pt x="275167" y="67359"/>
                    </a:cubicBezTo>
                    <a:cubicBezTo>
                      <a:pt x="273844" y="66040"/>
                      <a:pt x="273844" y="66040"/>
                      <a:pt x="271198" y="64721"/>
                    </a:cubicBezTo>
                    <a:cubicBezTo>
                      <a:pt x="271198" y="66040"/>
                      <a:pt x="269875" y="67359"/>
                      <a:pt x="269875" y="68677"/>
                    </a:cubicBezTo>
                    <a:cubicBezTo>
                      <a:pt x="268553" y="67359"/>
                      <a:pt x="267230" y="67359"/>
                      <a:pt x="263261" y="62083"/>
                    </a:cubicBezTo>
                    <a:cubicBezTo>
                      <a:pt x="263261" y="63402"/>
                      <a:pt x="263261" y="63402"/>
                      <a:pt x="267230" y="68677"/>
                    </a:cubicBezTo>
                    <a:cubicBezTo>
                      <a:pt x="267230" y="69996"/>
                      <a:pt x="265907" y="71315"/>
                      <a:pt x="265907" y="71315"/>
                    </a:cubicBezTo>
                    <a:cubicBezTo>
                      <a:pt x="265907" y="72634"/>
                      <a:pt x="265907" y="75272"/>
                      <a:pt x="265907" y="76591"/>
                    </a:cubicBezTo>
                    <a:cubicBezTo>
                      <a:pt x="259292" y="73953"/>
                      <a:pt x="259292" y="73953"/>
                      <a:pt x="256646" y="72634"/>
                    </a:cubicBezTo>
                    <a:cubicBezTo>
                      <a:pt x="255323" y="72634"/>
                      <a:pt x="255323" y="71315"/>
                      <a:pt x="255323" y="71315"/>
                    </a:cubicBezTo>
                    <a:cubicBezTo>
                      <a:pt x="254000" y="69996"/>
                      <a:pt x="254000" y="69996"/>
                      <a:pt x="254000" y="69996"/>
                    </a:cubicBezTo>
                    <a:cubicBezTo>
                      <a:pt x="252677" y="68677"/>
                      <a:pt x="252677" y="68677"/>
                      <a:pt x="252677" y="68677"/>
                    </a:cubicBezTo>
                    <a:cubicBezTo>
                      <a:pt x="252677" y="67359"/>
                      <a:pt x="252677" y="67359"/>
                      <a:pt x="252677" y="67359"/>
                    </a:cubicBezTo>
                    <a:cubicBezTo>
                      <a:pt x="251355" y="67359"/>
                      <a:pt x="251355" y="67359"/>
                      <a:pt x="251355" y="67359"/>
                    </a:cubicBezTo>
                    <a:cubicBezTo>
                      <a:pt x="251355" y="66040"/>
                      <a:pt x="251355" y="66040"/>
                      <a:pt x="251355" y="66040"/>
                    </a:cubicBezTo>
                    <a:cubicBezTo>
                      <a:pt x="250032" y="66040"/>
                      <a:pt x="250032" y="67359"/>
                      <a:pt x="248709" y="68677"/>
                    </a:cubicBezTo>
                    <a:cubicBezTo>
                      <a:pt x="248709" y="69996"/>
                      <a:pt x="250032" y="71315"/>
                      <a:pt x="256646" y="76591"/>
                    </a:cubicBezTo>
                    <a:cubicBezTo>
                      <a:pt x="256646" y="77909"/>
                      <a:pt x="256646" y="80547"/>
                      <a:pt x="256646" y="81866"/>
                    </a:cubicBezTo>
                    <a:cubicBezTo>
                      <a:pt x="257969" y="83185"/>
                      <a:pt x="259292" y="83185"/>
                      <a:pt x="259292" y="84504"/>
                    </a:cubicBezTo>
                    <a:cubicBezTo>
                      <a:pt x="259292" y="85822"/>
                      <a:pt x="259292" y="85822"/>
                      <a:pt x="259292" y="85822"/>
                    </a:cubicBezTo>
                    <a:cubicBezTo>
                      <a:pt x="261938" y="85822"/>
                      <a:pt x="261938" y="85822"/>
                      <a:pt x="268553" y="96373"/>
                    </a:cubicBezTo>
                    <a:cubicBezTo>
                      <a:pt x="268553" y="97692"/>
                      <a:pt x="267230" y="97692"/>
                      <a:pt x="255323" y="99011"/>
                    </a:cubicBezTo>
                    <a:cubicBezTo>
                      <a:pt x="256646" y="102967"/>
                      <a:pt x="259292" y="106924"/>
                      <a:pt x="261938" y="112200"/>
                    </a:cubicBezTo>
                    <a:cubicBezTo>
                      <a:pt x="260615" y="112200"/>
                      <a:pt x="260615" y="112200"/>
                      <a:pt x="260615" y="112200"/>
                    </a:cubicBezTo>
                    <a:cubicBezTo>
                      <a:pt x="260615" y="113519"/>
                      <a:pt x="260615" y="113519"/>
                      <a:pt x="260615" y="113519"/>
                    </a:cubicBezTo>
                    <a:cubicBezTo>
                      <a:pt x="261938" y="114838"/>
                      <a:pt x="261938" y="114838"/>
                      <a:pt x="261938" y="114838"/>
                    </a:cubicBezTo>
                    <a:cubicBezTo>
                      <a:pt x="261938" y="116156"/>
                      <a:pt x="261938" y="116156"/>
                      <a:pt x="261938" y="116156"/>
                    </a:cubicBezTo>
                    <a:cubicBezTo>
                      <a:pt x="261938" y="117475"/>
                      <a:pt x="261938" y="117475"/>
                      <a:pt x="261938" y="117475"/>
                    </a:cubicBezTo>
                    <a:cubicBezTo>
                      <a:pt x="272521" y="113519"/>
                      <a:pt x="273844" y="113519"/>
                      <a:pt x="279136" y="110881"/>
                    </a:cubicBezTo>
                    <a:cubicBezTo>
                      <a:pt x="277813" y="108243"/>
                      <a:pt x="276490" y="106924"/>
                      <a:pt x="275167" y="104286"/>
                    </a:cubicBezTo>
                    <a:cubicBezTo>
                      <a:pt x="279136" y="100330"/>
                      <a:pt x="277813" y="95054"/>
                      <a:pt x="280459" y="91098"/>
                    </a:cubicBezTo>
                    <a:cubicBezTo>
                      <a:pt x="281782" y="91098"/>
                      <a:pt x="283105" y="89779"/>
                      <a:pt x="284428" y="89779"/>
                    </a:cubicBezTo>
                    <a:cubicBezTo>
                      <a:pt x="288397" y="93736"/>
                      <a:pt x="290381" y="96044"/>
                      <a:pt x="292034" y="97033"/>
                    </a:cubicBezTo>
                    <a:lnTo>
                      <a:pt x="296839" y="96469"/>
                    </a:lnTo>
                    <a:lnTo>
                      <a:pt x="300303" y="101649"/>
                    </a:lnTo>
                    <a:cubicBezTo>
                      <a:pt x="298980" y="99011"/>
                      <a:pt x="298980" y="99011"/>
                      <a:pt x="297657" y="96373"/>
                    </a:cubicBezTo>
                    <a:lnTo>
                      <a:pt x="296839" y="96469"/>
                    </a:lnTo>
                    <a:lnTo>
                      <a:pt x="292365" y="89779"/>
                    </a:lnTo>
                    <a:cubicBezTo>
                      <a:pt x="292365" y="89779"/>
                      <a:pt x="292365" y="91098"/>
                      <a:pt x="292365" y="91098"/>
                    </a:cubicBezTo>
                    <a:cubicBezTo>
                      <a:pt x="291042" y="91098"/>
                      <a:pt x="291042" y="91098"/>
                      <a:pt x="288396" y="88460"/>
                    </a:cubicBezTo>
                    <a:cubicBezTo>
                      <a:pt x="288396" y="88460"/>
                      <a:pt x="288396" y="87141"/>
                      <a:pt x="289719" y="87141"/>
                    </a:cubicBezTo>
                    <a:cubicBezTo>
                      <a:pt x="292365" y="87141"/>
                      <a:pt x="292365" y="87141"/>
                      <a:pt x="308240" y="100330"/>
                    </a:cubicBezTo>
                    <a:cubicBezTo>
                      <a:pt x="309563" y="99011"/>
                      <a:pt x="308240" y="97692"/>
                      <a:pt x="308240" y="97692"/>
                    </a:cubicBezTo>
                    <a:cubicBezTo>
                      <a:pt x="308240" y="96373"/>
                      <a:pt x="308240" y="96373"/>
                      <a:pt x="308240" y="96373"/>
                    </a:cubicBezTo>
                    <a:cubicBezTo>
                      <a:pt x="306917" y="93736"/>
                      <a:pt x="304272" y="91098"/>
                      <a:pt x="302949" y="88460"/>
                    </a:cubicBezTo>
                    <a:cubicBezTo>
                      <a:pt x="296334" y="76591"/>
                      <a:pt x="288066" y="66040"/>
                      <a:pt x="278474" y="56808"/>
                    </a:cubicBezTo>
                    <a:lnTo>
                      <a:pt x="267977" y="49120"/>
                    </a:lnTo>
                    <a:lnTo>
                      <a:pt x="267230" y="47576"/>
                    </a:lnTo>
                    <a:lnTo>
                      <a:pt x="266420" y="47979"/>
                    </a:lnTo>
                    <a:lnTo>
                      <a:pt x="246062" y="33069"/>
                    </a:lnTo>
                    <a:cubicBezTo>
                      <a:pt x="244739" y="33069"/>
                      <a:pt x="243416" y="31750"/>
                      <a:pt x="242094" y="31750"/>
                    </a:cubicBezTo>
                    <a:close/>
                    <a:moveTo>
                      <a:pt x="173336" y="26988"/>
                    </a:moveTo>
                    <a:cubicBezTo>
                      <a:pt x="173336" y="26988"/>
                      <a:pt x="173336" y="26988"/>
                      <a:pt x="172046" y="28287"/>
                    </a:cubicBezTo>
                    <a:cubicBezTo>
                      <a:pt x="170756" y="26988"/>
                      <a:pt x="169466" y="28287"/>
                      <a:pt x="166887" y="28287"/>
                    </a:cubicBezTo>
                    <a:cubicBezTo>
                      <a:pt x="164307" y="28287"/>
                      <a:pt x="164307" y="28287"/>
                      <a:pt x="163017" y="28287"/>
                    </a:cubicBezTo>
                    <a:cubicBezTo>
                      <a:pt x="163017" y="30884"/>
                      <a:pt x="164307" y="30884"/>
                      <a:pt x="165597" y="33482"/>
                    </a:cubicBezTo>
                    <a:cubicBezTo>
                      <a:pt x="159147" y="38678"/>
                      <a:pt x="157857" y="39977"/>
                      <a:pt x="153988" y="39977"/>
                    </a:cubicBezTo>
                    <a:cubicBezTo>
                      <a:pt x="153988" y="39977"/>
                      <a:pt x="155278" y="39977"/>
                      <a:pt x="156568" y="41276"/>
                    </a:cubicBezTo>
                    <a:cubicBezTo>
                      <a:pt x="161727" y="38678"/>
                      <a:pt x="163017" y="38678"/>
                      <a:pt x="164307" y="37379"/>
                    </a:cubicBezTo>
                    <a:cubicBezTo>
                      <a:pt x="164307" y="37379"/>
                      <a:pt x="165597" y="37379"/>
                      <a:pt x="166887" y="38678"/>
                    </a:cubicBezTo>
                    <a:cubicBezTo>
                      <a:pt x="166887" y="37379"/>
                      <a:pt x="168176" y="36080"/>
                      <a:pt x="169466" y="34781"/>
                    </a:cubicBezTo>
                    <a:cubicBezTo>
                      <a:pt x="172046" y="34781"/>
                      <a:pt x="173336" y="33482"/>
                      <a:pt x="174626" y="29586"/>
                    </a:cubicBezTo>
                    <a:cubicBezTo>
                      <a:pt x="174626" y="28287"/>
                      <a:pt x="173336" y="26988"/>
                      <a:pt x="173336" y="26988"/>
                    </a:cubicBezTo>
                    <a:close/>
                    <a:moveTo>
                      <a:pt x="147638" y="26988"/>
                    </a:moveTo>
                    <a:cubicBezTo>
                      <a:pt x="141023" y="31751"/>
                      <a:pt x="141023" y="31751"/>
                      <a:pt x="139700" y="31751"/>
                    </a:cubicBezTo>
                    <a:cubicBezTo>
                      <a:pt x="143669" y="31751"/>
                      <a:pt x="143669" y="31751"/>
                      <a:pt x="144992" y="30163"/>
                    </a:cubicBezTo>
                    <a:cubicBezTo>
                      <a:pt x="143669" y="31751"/>
                      <a:pt x="143669" y="31751"/>
                      <a:pt x="144992" y="31751"/>
                    </a:cubicBezTo>
                    <a:cubicBezTo>
                      <a:pt x="144992" y="31751"/>
                      <a:pt x="144992" y="31751"/>
                      <a:pt x="146315" y="30163"/>
                    </a:cubicBezTo>
                    <a:cubicBezTo>
                      <a:pt x="147638" y="30163"/>
                      <a:pt x="147638" y="30163"/>
                      <a:pt x="147638" y="26988"/>
                    </a:cubicBezTo>
                    <a:close/>
                    <a:moveTo>
                      <a:pt x="195455" y="23813"/>
                    </a:moveTo>
                    <a:cubicBezTo>
                      <a:pt x="195455" y="25136"/>
                      <a:pt x="194108" y="25136"/>
                      <a:pt x="194108" y="25136"/>
                    </a:cubicBezTo>
                    <a:cubicBezTo>
                      <a:pt x="192761" y="25136"/>
                      <a:pt x="192761" y="25136"/>
                      <a:pt x="192761" y="25136"/>
                    </a:cubicBezTo>
                    <a:cubicBezTo>
                      <a:pt x="192761" y="25136"/>
                      <a:pt x="191414" y="25136"/>
                      <a:pt x="191414" y="25136"/>
                    </a:cubicBezTo>
                    <a:cubicBezTo>
                      <a:pt x="190067" y="26459"/>
                      <a:pt x="190067" y="27782"/>
                      <a:pt x="190067" y="29104"/>
                    </a:cubicBezTo>
                    <a:cubicBezTo>
                      <a:pt x="190067" y="29104"/>
                      <a:pt x="188720" y="27782"/>
                      <a:pt x="187373" y="27782"/>
                    </a:cubicBezTo>
                    <a:cubicBezTo>
                      <a:pt x="186026" y="27782"/>
                      <a:pt x="184679" y="27782"/>
                      <a:pt x="184679" y="27782"/>
                    </a:cubicBezTo>
                    <a:cubicBezTo>
                      <a:pt x="183332" y="27782"/>
                      <a:pt x="181985" y="26459"/>
                      <a:pt x="179292" y="26459"/>
                    </a:cubicBezTo>
                    <a:cubicBezTo>
                      <a:pt x="179292" y="26459"/>
                      <a:pt x="179292" y="29104"/>
                      <a:pt x="179292" y="29104"/>
                    </a:cubicBezTo>
                    <a:cubicBezTo>
                      <a:pt x="179292" y="29104"/>
                      <a:pt x="177945" y="29104"/>
                      <a:pt x="176598" y="27782"/>
                    </a:cubicBezTo>
                    <a:cubicBezTo>
                      <a:pt x="175251" y="31750"/>
                      <a:pt x="172557" y="33073"/>
                      <a:pt x="169863" y="37042"/>
                    </a:cubicBezTo>
                    <a:cubicBezTo>
                      <a:pt x="171210" y="37042"/>
                      <a:pt x="173904" y="38365"/>
                      <a:pt x="173904" y="38365"/>
                    </a:cubicBezTo>
                    <a:cubicBezTo>
                      <a:pt x="176598" y="39688"/>
                      <a:pt x="177945" y="43657"/>
                      <a:pt x="179292" y="44979"/>
                    </a:cubicBezTo>
                    <a:cubicBezTo>
                      <a:pt x="179292" y="46302"/>
                      <a:pt x="179292" y="47625"/>
                      <a:pt x="179292" y="48948"/>
                    </a:cubicBezTo>
                    <a:cubicBezTo>
                      <a:pt x="180639" y="50271"/>
                      <a:pt x="180639" y="51594"/>
                      <a:pt x="181985" y="52917"/>
                    </a:cubicBezTo>
                    <a:cubicBezTo>
                      <a:pt x="180639" y="55563"/>
                      <a:pt x="179292" y="56886"/>
                      <a:pt x="179292" y="59532"/>
                    </a:cubicBezTo>
                    <a:cubicBezTo>
                      <a:pt x="177945" y="60854"/>
                      <a:pt x="177945" y="60854"/>
                      <a:pt x="177945" y="60854"/>
                    </a:cubicBezTo>
                    <a:cubicBezTo>
                      <a:pt x="177945" y="63500"/>
                      <a:pt x="180639" y="64823"/>
                      <a:pt x="180639" y="68792"/>
                    </a:cubicBezTo>
                    <a:cubicBezTo>
                      <a:pt x="183332" y="68792"/>
                      <a:pt x="184679" y="71438"/>
                      <a:pt x="187373" y="71438"/>
                    </a:cubicBezTo>
                    <a:cubicBezTo>
                      <a:pt x="190067" y="71438"/>
                      <a:pt x="190067" y="70115"/>
                      <a:pt x="188720" y="67469"/>
                    </a:cubicBezTo>
                    <a:cubicBezTo>
                      <a:pt x="192761" y="67469"/>
                      <a:pt x="204884" y="60854"/>
                      <a:pt x="214313" y="50271"/>
                    </a:cubicBezTo>
                    <a:cubicBezTo>
                      <a:pt x="212966" y="50271"/>
                      <a:pt x="208925" y="47625"/>
                      <a:pt x="208925" y="47625"/>
                    </a:cubicBezTo>
                    <a:cubicBezTo>
                      <a:pt x="208925" y="46302"/>
                      <a:pt x="210272" y="46302"/>
                      <a:pt x="214313" y="46302"/>
                    </a:cubicBezTo>
                    <a:cubicBezTo>
                      <a:pt x="212966" y="44979"/>
                      <a:pt x="211619" y="42334"/>
                      <a:pt x="210272" y="41011"/>
                    </a:cubicBezTo>
                    <a:cubicBezTo>
                      <a:pt x="211619" y="41011"/>
                      <a:pt x="211619" y="41011"/>
                      <a:pt x="214313" y="42334"/>
                    </a:cubicBezTo>
                    <a:cubicBezTo>
                      <a:pt x="212966" y="41011"/>
                      <a:pt x="212966" y="39688"/>
                      <a:pt x="212966" y="38365"/>
                    </a:cubicBezTo>
                    <a:cubicBezTo>
                      <a:pt x="206231" y="33073"/>
                      <a:pt x="204884" y="26459"/>
                      <a:pt x="204884" y="26459"/>
                    </a:cubicBezTo>
                    <a:cubicBezTo>
                      <a:pt x="202190" y="29104"/>
                      <a:pt x="200843" y="29104"/>
                      <a:pt x="199496" y="27782"/>
                    </a:cubicBezTo>
                    <a:cubicBezTo>
                      <a:pt x="199496" y="27782"/>
                      <a:pt x="198149" y="26459"/>
                      <a:pt x="198149" y="26459"/>
                    </a:cubicBezTo>
                    <a:cubicBezTo>
                      <a:pt x="198149" y="26459"/>
                      <a:pt x="199496" y="26459"/>
                      <a:pt x="200843" y="25136"/>
                    </a:cubicBezTo>
                    <a:cubicBezTo>
                      <a:pt x="196802" y="23813"/>
                      <a:pt x="196802" y="23813"/>
                      <a:pt x="196802" y="23813"/>
                    </a:cubicBezTo>
                    <a:cubicBezTo>
                      <a:pt x="195455" y="23813"/>
                      <a:pt x="195455" y="23813"/>
                      <a:pt x="195455" y="23813"/>
                    </a:cubicBezTo>
                    <a:close/>
                    <a:moveTo>
                      <a:pt x="169069" y="0"/>
                    </a:moveTo>
                    <a:cubicBezTo>
                      <a:pt x="262443" y="0"/>
                      <a:pt x="338138" y="75339"/>
                      <a:pt x="338138" y="168275"/>
                    </a:cubicBezTo>
                    <a:cubicBezTo>
                      <a:pt x="338138" y="261211"/>
                      <a:pt x="262443" y="336550"/>
                      <a:pt x="169069" y="336550"/>
                    </a:cubicBezTo>
                    <a:cubicBezTo>
                      <a:pt x="75695" y="336550"/>
                      <a:pt x="0" y="261211"/>
                      <a:pt x="0" y="168275"/>
                    </a:cubicBezTo>
                    <a:cubicBezTo>
                      <a:pt x="0" y="75339"/>
                      <a:pt x="75695" y="0"/>
                      <a:pt x="16906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3708917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29760" y="0"/>
            <a:ext cx="12221758" cy="6858000"/>
          </a:xfrm>
          <a:prstGeom prst="rect">
            <a:avLst/>
          </a:prstGeom>
          <a:blipFill>
            <a:blip r:embed="rId3"/>
            <a:srcRect/>
            <a:stretch>
              <a:fillRect l="-24790" r="-24788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212392" y="841032"/>
            <a:ext cx="3654426" cy="4917898"/>
            <a:chOff x="1212392" y="841032"/>
            <a:chExt cx="3654426" cy="4917898"/>
          </a:xfrm>
          <a:solidFill>
            <a:schemeClr val="accent1"/>
          </a:solidFill>
        </p:grpSpPr>
        <p:sp>
          <p:nvSpPr>
            <p:cNvPr id="18" name="矩形 17"/>
            <p:cNvSpPr/>
            <p:nvPr/>
          </p:nvSpPr>
          <p:spPr>
            <a:xfrm rot="5400000">
              <a:off x="4354486" y="1195299"/>
              <a:ext cx="866598" cy="1580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 rot="5400000">
              <a:off x="-1167525" y="3220949"/>
              <a:ext cx="4917898" cy="1580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10800000">
              <a:off x="1212393" y="841032"/>
              <a:ext cx="3654425" cy="1580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10800000">
              <a:off x="1212392" y="5600867"/>
              <a:ext cx="1628776" cy="1580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6" name="文本框 7"/>
          <p:cNvSpPr txBox="1"/>
          <p:nvPr/>
        </p:nvSpPr>
        <p:spPr>
          <a:xfrm>
            <a:off x="6297628" y="1742404"/>
            <a:ext cx="4681981" cy="646331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defTabSz="914378">
              <a:lnSpc>
                <a:spcPct val="120000"/>
              </a:lnSpc>
              <a:defRPr/>
            </a:pPr>
            <a:r>
              <a:rPr lang="zh-CN" altLang="en-US" sz="1200">
                <a:solidFill>
                  <a:schemeClr val="bg1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20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z="1200">
                <a:solidFill>
                  <a:schemeClr val="bg1"/>
                </a:solidFill>
                <a:cs typeface="+mn-ea"/>
                <a:sym typeface="+mn-lt"/>
              </a:rPr>
              <a:t>（建议使用主题字体）</a:t>
            </a:r>
          </a:p>
        </p:txBody>
      </p:sp>
      <p:sp>
        <p:nvSpPr>
          <p:cNvPr id="7" name="矩形 6"/>
          <p:cNvSpPr/>
          <p:nvPr/>
        </p:nvSpPr>
        <p:spPr>
          <a:xfrm>
            <a:off x="3626248" y="1821790"/>
            <a:ext cx="2671380" cy="492443"/>
          </a:xfrm>
          <a:prstGeom prst="rect">
            <a:avLst/>
          </a:prstGeom>
        </p:spPr>
        <p:txBody>
          <a:bodyPr wrap="none" lIns="72000" tIns="0" rIns="72000" bIns="0">
            <a:normAutofit/>
          </a:bodyPr>
          <a:lstStyle/>
          <a:p>
            <a:pPr lvl="0" defTabSz="914378">
              <a:defRPr/>
            </a:pP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</a:p>
        </p:txBody>
      </p:sp>
      <p:sp>
        <p:nvSpPr>
          <p:cNvPr id="8" name="任意多边形: 形状 7"/>
          <p:cNvSpPr>
            <a:spLocks noChangeAspect="1"/>
          </p:cNvSpPr>
          <p:nvPr/>
        </p:nvSpPr>
        <p:spPr bwMode="auto">
          <a:xfrm>
            <a:off x="3179172" y="1877300"/>
            <a:ext cx="363146" cy="362140"/>
          </a:xfrm>
          <a:custGeom>
            <a:avLst/>
            <a:gdLst>
              <a:gd name="T0" fmla="*/ 150 w 150"/>
              <a:gd name="T1" fmla="*/ 38 h 150"/>
              <a:gd name="T2" fmla="*/ 112 w 150"/>
              <a:gd name="T3" fmla="*/ 0 h 150"/>
              <a:gd name="T4" fmla="*/ 38 w 150"/>
              <a:gd name="T5" fmla="*/ 0 h 150"/>
              <a:gd name="T6" fmla="*/ 0 w 150"/>
              <a:gd name="T7" fmla="*/ 38 h 150"/>
              <a:gd name="T8" fmla="*/ 0 w 150"/>
              <a:gd name="T9" fmla="*/ 112 h 150"/>
              <a:gd name="T10" fmla="*/ 38 w 150"/>
              <a:gd name="T11" fmla="*/ 150 h 150"/>
              <a:gd name="T12" fmla="*/ 112 w 150"/>
              <a:gd name="T13" fmla="*/ 150 h 150"/>
              <a:gd name="T14" fmla="*/ 150 w 150"/>
              <a:gd name="T15" fmla="*/ 112 h 150"/>
              <a:gd name="T16" fmla="*/ 150 w 150"/>
              <a:gd name="T17" fmla="*/ 38 h 150"/>
              <a:gd name="T18" fmla="*/ 90 w 150"/>
              <a:gd name="T19" fmla="*/ 105 h 150"/>
              <a:gd name="T20" fmla="*/ 81 w 150"/>
              <a:gd name="T21" fmla="*/ 117 h 150"/>
              <a:gd name="T22" fmla="*/ 76 w 150"/>
              <a:gd name="T23" fmla="*/ 115 h 150"/>
              <a:gd name="T24" fmla="*/ 74 w 150"/>
              <a:gd name="T25" fmla="*/ 107 h 150"/>
              <a:gd name="T26" fmla="*/ 74 w 150"/>
              <a:gd name="T27" fmla="*/ 54 h 150"/>
              <a:gd name="T28" fmla="*/ 53 w 150"/>
              <a:gd name="T29" fmla="*/ 66 h 150"/>
              <a:gd name="T30" fmla="*/ 49 w 150"/>
              <a:gd name="T31" fmla="*/ 64 h 150"/>
              <a:gd name="T32" fmla="*/ 47 w 150"/>
              <a:gd name="T33" fmla="*/ 59 h 150"/>
              <a:gd name="T34" fmla="*/ 49 w 150"/>
              <a:gd name="T35" fmla="*/ 55 h 150"/>
              <a:gd name="T36" fmla="*/ 55 w 150"/>
              <a:gd name="T37" fmla="*/ 51 h 150"/>
              <a:gd name="T38" fmla="*/ 67 w 150"/>
              <a:gd name="T39" fmla="*/ 44 h 150"/>
              <a:gd name="T40" fmla="*/ 74 w 150"/>
              <a:gd name="T41" fmla="*/ 36 h 150"/>
              <a:gd name="T42" fmla="*/ 79 w 150"/>
              <a:gd name="T43" fmla="*/ 30 h 150"/>
              <a:gd name="T44" fmla="*/ 82 w 150"/>
              <a:gd name="T45" fmla="*/ 29 h 150"/>
              <a:gd name="T46" fmla="*/ 88 w 150"/>
              <a:gd name="T47" fmla="*/ 31 h 150"/>
              <a:gd name="T48" fmla="*/ 90 w 150"/>
              <a:gd name="T49" fmla="*/ 38 h 150"/>
              <a:gd name="T50" fmla="*/ 90 w 150"/>
              <a:gd name="T51" fmla="*/ 105 h 150"/>
              <a:gd name="T52" fmla="*/ 90 w 150"/>
              <a:gd name="T53" fmla="*/ 105 h 150"/>
              <a:gd name="T54" fmla="*/ 90 w 150"/>
              <a:gd name="T55" fmla="*/ 105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50" h="150">
                <a:moveTo>
                  <a:pt x="150" y="38"/>
                </a:moveTo>
                <a:cubicBezTo>
                  <a:pt x="150" y="17"/>
                  <a:pt x="133" y="0"/>
                  <a:pt x="112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17" y="0"/>
                  <a:pt x="0" y="17"/>
                  <a:pt x="0" y="38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33"/>
                  <a:pt x="17" y="150"/>
                  <a:pt x="38" y="150"/>
                </a:cubicBezTo>
                <a:cubicBezTo>
                  <a:pt x="112" y="150"/>
                  <a:pt x="112" y="150"/>
                  <a:pt x="112" y="150"/>
                </a:cubicBezTo>
                <a:cubicBezTo>
                  <a:pt x="133" y="150"/>
                  <a:pt x="150" y="133"/>
                  <a:pt x="150" y="112"/>
                </a:cubicBezTo>
                <a:lnTo>
                  <a:pt x="150" y="38"/>
                </a:lnTo>
                <a:close/>
                <a:moveTo>
                  <a:pt x="90" y="105"/>
                </a:moveTo>
                <a:cubicBezTo>
                  <a:pt x="90" y="113"/>
                  <a:pt x="87" y="117"/>
                  <a:pt x="81" y="117"/>
                </a:cubicBezTo>
                <a:cubicBezTo>
                  <a:pt x="79" y="117"/>
                  <a:pt x="77" y="116"/>
                  <a:pt x="76" y="115"/>
                </a:cubicBezTo>
                <a:cubicBezTo>
                  <a:pt x="74" y="113"/>
                  <a:pt x="74" y="111"/>
                  <a:pt x="74" y="107"/>
                </a:cubicBezTo>
                <a:cubicBezTo>
                  <a:pt x="74" y="54"/>
                  <a:pt x="74" y="54"/>
                  <a:pt x="74" y="54"/>
                </a:cubicBezTo>
                <a:cubicBezTo>
                  <a:pt x="64" y="62"/>
                  <a:pt x="57" y="66"/>
                  <a:pt x="53" y="66"/>
                </a:cubicBezTo>
                <a:cubicBezTo>
                  <a:pt x="52" y="66"/>
                  <a:pt x="50" y="65"/>
                  <a:pt x="49" y="64"/>
                </a:cubicBezTo>
                <a:cubicBezTo>
                  <a:pt x="48" y="62"/>
                  <a:pt x="47" y="61"/>
                  <a:pt x="47" y="59"/>
                </a:cubicBezTo>
                <a:cubicBezTo>
                  <a:pt x="47" y="57"/>
                  <a:pt x="48" y="56"/>
                  <a:pt x="49" y="55"/>
                </a:cubicBezTo>
                <a:cubicBezTo>
                  <a:pt x="50" y="54"/>
                  <a:pt x="52" y="52"/>
                  <a:pt x="55" y="51"/>
                </a:cubicBezTo>
                <a:cubicBezTo>
                  <a:pt x="60" y="49"/>
                  <a:pt x="64" y="46"/>
                  <a:pt x="67" y="44"/>
                </a:cubicBezTo>
                <a:cubicBezTo>
                  <a:pt x="70" y="42"/>
                  <a:pt x="72" y="39"/>
                  <a:pt x="74" y="36"/>
                </a:cubicBezTo>
                <a:cubicBezTo>
                  <a:pt x="76" y="33"/>
                  <a:pt x="78" y="31"/>
                  <a:pt x="79" y="30"/>
                </a:cubicBezTo>
                <a:cubicBezTo>
                  <a:pt x="79" y="29"/>
                  <a:pt x="80" y="29"/>
                  <a:pt x="82" y="29"/>
                </a:cubicBezTo>
                <a:cubicBezTo>
                  <a:pt x="84" y="29"/>
                  <a:pt x="86" y="30"/>
                  <a:pt x="88" y="31"/>
                </a:cubicBezTo>
                <a:cubicBezTo>
                  <a:pt x="89" y="33"/>
                  <a:pt x="90" y="35"/>
                  <a:pt x="90" y="38"/>
                </a:cubicBezTo>
                <a:lnTo>
                  <a:pt x="90" y="105"/>
                </a:lnTo>
                <a:close/>
                <a:moveTo>
                  <a:pt x="90" y="105"/>
                </a:moveTo>
                <a:cubicBezTo>
                  <a:pt x="90" y="105"/>
                  <a:pt x="90" y="105"/>
                  <a:pt x="90" y="105"/>
                </a:cubicBezTo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9" name="文本框 10"/>
          <p:cNvSpPr txBox="1"/>
          <p:nvPr/>
        </p:nvSpPr>
        <p:spPr>
          <a:xfrm>
            <a:off x="6297628" y="2964322"/>
            <a:ext cx="4681981" cy="646331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defTabSz="914378">
              <a:lnSpc>
                <a:spcPct val="120000"/>
              </a:lnSpc>
              <a:defRPr/>
            </a:pPr>
            <a:r>
              <a:rPr lang="zh-CN" altLang="en-US" sz="1200" dirty="0">
                <a:cs typeface="+mn-ea"/>
                <a:sym typeface="+mn-lt"/>
              </a:rPr>
              <a:t>此部分内容作为文字排版占位显示</a:t>
            </a:r>
            <a:br>
              <a:rPr lang="zh-CN" altLang="en-US" sz="1200" dirty="0">
                <a:cs typeface="+mn-ea"/>
                <a:sym typeface="+mn-lt"/>
              </a:rPr>
            </a:br>
            <a:r>
              <a:rPr lang="zh-CN" altLang="en-US" sz="1200" dirty="0">
                <a:cs typeface="+mn-ea"/>
                <a:sym typeface="+mn-lt"/>
              </a:rPr>
              <a:t>（建议使用主题字体）</a:t>
            </a:r>
          </a:p>
        </p:txBody>
      </p:sp>
      <p:sp>
        <p:nvSpPr>
          <p:cNvPr id="10" name="矩形 9"/>
          <p:cNvSpPr/>
          <p:nvPr/>
        </p:nvSpPr>
        <p:spPr>
          <a:xfrm>
            <a:off x="3626248" y="3043708"/>
            <a:ext cx="2671380" cy="492443"/>
          </a:xfrm>
          <a:prstGeom prst="rect">
            <a:avLst/>
          </a:prstGeom>
        </p:spPr>
        <p:txBody>
          <a:bodyPr wrap="none" lIns="72000" tIns="0" rIns="72000" bIns="0">
            <a:normAutofit/>
          </a:bodyPr>
          <a:lstStyle/>
          <a:p>
            <a:pPr lvl="0" defTabSz="914378">
              <a:defRPr/>
            </a:pPr>
            <a:r>
              <a:rPr lang="zh-CN" altLang="en-US" sz="2800" b="1" dirty="0">
                <a:cs typeface="+mn-ea"/>
                <a:sym typeface="+mn-lt"/>
              </a:rPr>
              <a:t>标题文本预设</a:t>
            </a:r>
          </a:p>
        </p:txBody>
      </p:sp>
      <p:sp>
        <p:nvSpPr>
          <p:cNvPr id="11" name="任意多边形: 形状 10"/>
          <p:cNvSpPr>
            <a:spLocks noChangeAspect="1"/>
          </p:cNvSpPr>
          <p:nvPr/>
        </p:nvSpPr>
        <p:spPr bwMode="auto">
          <a:xfrm>
            <a:off x="3179172" y="3099218"/>
            <a:ext cx="363146" cy="362140"/>
          </a:xfrm>
          <a:custGeom>
            <a:avLst/>
            <a:gdLst>
              <a:gd name="T0" fmla="*/ 150 w 150"/>
              <a:gd name="T1" fmla="*/ 38 h 150"/>
              <a:gd name="T2" fmla="*/ 112 w 150"/>
              <a:gd name="T3" fmla="*/ 0 h 150"/>
              <a:gd name="T4" fmla="*/ 38 w 150"/>
              <a:gd name="T5" fmla="*/ 0 h 150"/>
              <a:gd name="T6" fmla="*/ 0 w 150"/>
              <a:gd name="T7" fmla="*/ 38 h 150"/>
              <a:gd name="T8" fmla="*/ 0 w 150"/>
              <a:gd name="T9" fmla="*/ 112 h 150"/>
              <a:gd name="T10" fmla="*/ 38 w 150"/>
              <a:gd name="T11" fmla="*/ 150 h 150"/>
              <a:gd name="T12" fmla="*/ 112 w 150"/>
              <a:gd name="T13" fmla="*/ 150 h 150"/>
              <a:gd name="T14" fmla="*/ 150 w 150"/>
              <a:gd name="T15" fmla="*/ 112 h 150"/>
              <a:gd name="T16" fmla="*/ 150 w 150"/>
              <a:gd name="T17" fmla="*/ 38 h 150"/>
              <a:gd name="T18" fmla="*/ 90 w 150"/>
              <a:gd name="T19" fmla="*/ 105 h 150"/>
              <a:gd name="T20" fmla="*/ 81 w 150"/>
              <a:gd name="T21" fmla="*/ 117 h 150"/>
              <a:gd name="T22" fmla="*/ 76 w 150"/>
              <a:gd name="T23" fmla="*/ 115 h 150"/>
              <a:gd name="T24" fmla="*/ 74 w 150"/>
              <a:gd name="T25" fmla="*/ 107 h 150"/>
              <a:gd name="T26" fmla="*/ 74 w 150"/>
              <a:gd name="T27" fmla="*/ 54 h 150"/>
              <a:gd name="T28" fmla="*/ 53 w 150"/>
              <a:gd name="T29" fmla="*/ 66 h 150"/>
              <a:gd name="T30" fmla="*/ 49 w 150"/>
              <a:gd name="T31" fmla="*/ 64 h 150"/>
              <a:gd name="T32" fmla="*/ 47 w 150"/>
              <a:gd name="T33" fmla="*/ 59 h 150"/>
              <a:gd name="T34" fmla="*/ 49 w 150"/>
              <a:gd name="T35" fmla="*/ 55 h 150"/>
              <a:gd name="T36" fmla="*/ 55 w 150"/>
              <a:gd name="T37" fmla="*/ 51 h 150"/>
              <a:gd name="T38" fmla="*/ 67 w 150"/>
              <a:gd name="T39" fmla="*/ 44 h 150"/>
              <a:gd name="T40" fmla="*/ 74 w 150"/>
              <a:gd name="T41" fmla="*/ 36 h 150"/>
              <a:gd name="T42" fmla="*/ 79 w 150"/>
              <a:gd name="T43" fmla="*/ 30 h 150"/>
              <a:gd name="T44" fmla="*/ 82 w 150"/>
              <a:gd name="T45" fmla="*/ 29 h 150"/>
              <a:gd name="T46" fmla="*/ 88 w 150"/>
              <a:gd name="T47" fmla="*/ 31 h 150"/>
              <a:gd name="T48" fmla="*/ 90 w 150"/>
              <a:gd name="T49" fmla="*/ 38 h 150"/>
              <a:gd name="T50" fmla="*/ 90 w 150"/>
              <a:gd name="T51" fmla="*/ 105 h 150"/>
              <a:gd name="T52" fmla="*/ 90 w 150"/>
              <a:gd name="T53" fmla="*/ 105 h 150"/>
              <a:gd name="T54" fmla="*/ 90 w 150"/>
              <a:gd name="T55" fmla="*/ 105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50" h="150">
                <a:moveTo>
                  <a:pt x="150" y="38"/>
                </a:moveTo>
                <a:cubicBezTo>
                  <a:pt x="150" y="17"/>
                  <a:pt x="133" y="0"/>
                  <a:pt x="112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17" y="0"/>
                  <a:pt x="0" y="17"/>
                  <a:pt x="0" y="38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33"/>
                  <a:pt x="17" y="150"/>
                  <a:pt x="38" y="150"/>
                </a:cubicBezTo>
                <a:cubicBezTo>
                  <a:pt x="112" y="150"/>
                  <a:pt x="112" y="150"/>
                  <a:pt x="112" y="150"/>
                </a:cubicBezTo>
                <a:cubicBezTo>
                  <a:pt x="133" y="150"/>
                  <a:pt x="150" y="133"/>
                  <a:pt x="150" y="112"/>
                </a:cubicBezTo>
                <a:lnTo>
                  <a:pt x="150" y="38"/>
                </a:lnTo>
                <a:close/>
                <a:moveTo>
                  <a:pt x="90" y="105"/>
                </a:moveTo>
                <a:cubicBezTo>
                  <a:pt x="90" y="113"/>
                  <a:pt x="87" y="117"/>
                  <a:pt x="81" y="117"/>
                </a:cubicBezTo>
                <a:cubicBezTo>
                  <a:pt x="79" y="117"/>
                  <a:pt x="77" y="116"/>
                  <a:pt x="76" y="115"/>
                </a:cubicBezTo>
                <a:cubicBezTo>
                  <a:pt x="74" y="113"/>
                  <a:pt x="74" y="111"/>
                  <a:pt x="74" y="107"/>
                </a:cubicBezTo>
                <a:cubicBezTo>
                  <a:pt x="74" y="54"/>
                  <a:pt x="74" y="54"/>
                  <a:pt x="74" y="54"/>
                </a:cubicBezTo>
                <a:cubicBezTo>
                  <a:pt x="64" y="62"/>
                  <a:pt x="57" y="66"/>
                  <a:pt x="53" y="66"/>
                </a:cubicBezTo>
                <a:cubicBezTo>
                  <a:pt x="52" y="66"/>
                  <a:pt x="50" y="65"/>
                  <a:pt x="49" y="64"/>
                </a:cubicBezTo>
                <a:cubicBezTo>
                  <a:pt x="48" y="62"/>
                  <a:pt x="47" y="61"/>
                  <a:pt x="47" y="59"/>
                </a:cubicBezTo>
                <a:cubicBezTo>
                  <a:pt x="47" y="57"/>
                  <a:pt x="48" y="56"/>
                  <a:pt x="49" y="55"/>
                </a:cubicBezTo>
                <a:cubicBezTo>
                  <a:pt x="50" y="54"/>
                  <a:pt x="52" y="52"/>
                  <a:pt x="55" y="51"/>
                </a:cubicBezTo>
                <a:cubicBezTo>
                  <a:pt x="60" y="49"/>
                  <a:pt x="64" y="46"/>
                  <a:pt x="67" y="44"/>
                </a:cubicBezTo>
                <a:cubicBezTo>
                  <a:pt x="70" y="42"/>
                  <a:pt x="72" y="39"/>
                  <a:pt x="74" y="36"/>
                </a:cubicBezTo>
                <a:cubicBezTo>
                  <a:pt x="76" y="33"/>
                  <a:pt x="78" y="31"/>
                  <a:pt x="79" y="30"/>
                </a:cubicBezTo>
                <a:cubicBezTo>
                  <a:pt x="79" y="29"/>
                  <a:pt x="80" y="29"/>
                  <a:pt x="82" y="29"/>
                </a:cubicBezTo>
                <a:cubicBezTo>
                  <a:pt x="84" y="29"/>
                  <a:pt x="86" y="30"/>
                  <a:pt x="88" y="31"/>
                </a:cubicBezTo>
                <a:cubicBezTo>
                  <a:pt x="89" y="33"/>
                  <a:pt x="90" y="35"/>
                  <a:pt x="90" y="38"/>
                </a:cubicBezTo>
                <a:lnTo>
                  <a:pt x="90" y="105"/>
                </a:lnTo>
                <a:close/>
                <a:moveTo>
                  <a:pt x="90" y="105"/>
                </a:moveTo>
                <a:cubicBezTo>
                  <a:pt x="90" y="105"/>
                  <a:pt x="90" y="105"/>
                  <a:pt x="90" y="105"/>
                </a:cubicBezTo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2" name="文本框 13"/>
          <p:cNvSpPr txBox="1"/>
          <p:nvPr/>
        </p:nvSpPr>
        <p:spPr>
          <a:xfrm>
            <a:off x="6297628" y="4192816"/>
            <a:ext cx="4681981" cy="646331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defTabSz="914378">
              <a:lnSpc>
                <a:spcPct val="120000"/>
              </a:lnSpc>
              <a:defRPr/>
            </a:pPr>
            <a:r>
              <a:rPr lang="zh-CN" altLang="en-US" sz="1200">
                <a:solidFill>
                  <a:schemeClr val="bg1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20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z="1200">
                <a:solidFill>
                  <a:schemeClr val="bg1"/>
                </a:solidFill>
                <a:cs typeface="+mn-ea"/>
                <a:sym typeface="+mn-lt"/>
              </a:rPr>
              <a:t>（建议使用主题字体）</a:t>
            </a:r>
          </a:p>
        </p:txBody>
      </p:sp>
      <p:sp>
        <p:nvSpPr>
          <p:cNvPr id="13" name="矩形 12"/>
          <p:cNvSpPr/>
          <p:nvPr/>
        </p:nvSpPr>
        <p:spPr>
          <a:xfrm>
            <a:off x="3626248" y="4186477"/>
            <a:ext cx="2671380" cy="492443"/>
          </a:xfrm>
          <a:prstGeom prst="rect">
            <a:avLst/>
          </a:prstGeom>
        </p:spPr>
        <p:txBody>
          <a:bodyPr wrap="none" lIns="72000" tIns="0" rIns="72000" bIns="0">
            <a:normAutofit/>
          </a:bodyPr>
          <a:lstStyle/>
          <a:p>
            <a:pPr lvl="0" defTabSz="914378">
              <a:defRPr/>
            </a:pP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</a:p>
        </p:txBody>
      </p:sp>
      <p:sp>
        <p:nvSpPr>
          <p:cNvPr id="14" name="任意多边形: 形状 13"/>
          <p:cNvSpPr>
            <a:spLocks noChangeAspect="1"/>
          </p:cNvSpPr>
          <p:nvPr/>
        </p:nvSpPr>
        <p:spPr bwMode="auto">
          <a:xfrm>
            <a:off x="3179172" y="4241987"/>
            <a:ext cx="363146" cy="362140"/>
          </a:xfrm>
          <a:custGeom>
            <a:avLst/>
            <a:gdLst>
              <a:gd name="T0" fmla="*/ 150 w 150"/>
              <a:gd name="T1" fmla="*/ 38 h 150"/>
              <a:gd name="T2" fmla="*/ 112 w 150"/>
              <a:gd name="T3" fmla="*/ 0 h 150"/>
              <a:gd name="T4" fmla="*/ 38 w 150"/>
              <a:gd name="T5" fmla="*/ 0 h 150"/>
              <a:gd name="T6" fmla="*/ 0 w 150"/>
              <a:gd name="T7" fmla="*/ 38 h 150"/>
              <a:gd name="T8" fmla="*/ 0 w 150"/>
              <a:gd name="T9" fmla="*/ 112 h 150"/>
              <a:gd name="T10" fmla="*/ 38 w 150"/>
              <a:gd name="T11" fmla="*/ 150 h 150"/>
              <a:gd name="T12" fmla="*/ 112 w 150"/>
              <a:gd name="T13" fmla="*/ 150 h 150"/>
              <a:gd name="T14" fmla="*/ 150 w 150"/>
              <a:gd name="T15" fmla="*/ 112 h 150"/>
              <a:gd name="T16" fmla="*/ 150 w 150"/>
              <a:gd name="T17" fmla="*/ 38 h 150"/>
              <a:gd name="T18" fmla="*/ 90 w 150"/>
              <a:gd name="T19" fmla="*/ 105 h 150"/>
              <a:gd name="T20" fmla="*/ 81 w 150"/>
              <a:gd name="T21" fmla="*/ 117 h 150"/>
              <a:gd name="T22" fmla="*/ 76 w 150"/>
              <a:gd name="T23" fmla="*/ 115 h 150"/>
              <a:gd name="T24" fmla="*/ 74 w 150"/>
              <a:gd name="T25" fmla="*/ 107 h 150"/>
              <a:gd name="T26" fmla="*/ 74 w 150"/>
              <a:gd name="T27" fmla="*/ 54 h 150"/>
              <a:gd name="T28" fmla="*/ 53 w 150"/>
              <a:gd name="T29" fmla="*/ 66 h 150"/>
              <a:gd name="T30" fmla="*/ 49 w 150"/>
              <a:gd name="T31" fmla="*/ 64 h 150"/>
              <a:gd name="T32" fmla="*/ 47 w 150"/>
              <a:gd name="T33" fmla="*/ 59 h 150"/>
              <a:gd name="T34" fmla="*/ 49 w 150"/>
              <a:gd name="T35" fmla="*/ 55 h 150"/>
              <a:gd name="T36" fmla="*/ 55 w 150"/>
              <a:gd name="T37" fmla="*/ 51 h 150"/>
              <a:gd name="T38" fmla="*/ 67 w 150"/>
              <a:gd name="T39" fmla="*/ 44 h 150"/>
              <a:gd name="T40" fmla="*/ 74 w 150"/>
              <a:gd name="T41" fmla="*/ 36 h 150"/>
              <a:gd name="T42" fmla="*/ 79 w 150"/>
              <a:gd name="T43" fmla="*/ 30 h 150"/>
              <a:gd name="T44" fmla="*/ 82 w 150"/>
              <a:gd name="T45" fmla="*/ 29 h 150"/>
              <a:gd name="T46" fmla="*/ 88 w 150"/>
              <a:gd name="T47" fmla="*/ 31 h 150"/>
              <a:gd name="T48" fmla="*/ 90 w 150"/>
              <a:gd name="T49" fmla="*/ 38 h 150"/>
              <a:gd name="T50" fmla="*/ 90 w 150"/>
              <a:gd name="T51" fmla="*/ 105 h 150"/>
              <a:gd name="T52" fmla="*/ 90 w 150"/>
              <a:gd name="T53" fmla="*/ 105 h 150"/>
              <a:gd name="T54" fmla="*/ 90 w 150"/>
              <a:gd name="T55" fmla="*/ 105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50" h="150">
                <a:moveTo>
                  <a:pt x="150" y="38"/>
                </a:moveTo>
                <a:cubicBezTo>
                  <a:pt x="150" y="17"/>
                  <a:pt x="133" y="0"/>
                  <a:pt x="112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17" y="0"/>
                  <a:pt x="0" y="17"/>
                  <a:pt x="0" y="38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33"/>
                  <a:pt x="17" y="150"/>
                  <a:pt x="38" y="150"/>
                </a:cubicBezTo>
                <a:cubicBezTo>
                  <a:pt x="112" y="150"/>
                  <a:pt x="112" y="150"/>
                  <a:pt x="112" y="150"/>
                </a:cubicBezTo>
                <a:cubicBezTo>
                  <a:pt x="133" y="150"/>
                  <a:pt x="150" y="133"/>
                  <a:pt x="150" y="112"/>
                </a:cubicBezTo>
                <a:lnTo>
                  <a:pt x="150" y="38"/>
                </a:lnTo>
                <a:close/>
                <a:moveTo>
                  <a:pt x="90" y="105"/>
                </a:moveTo>
                <a:cubicBezTo>
                  <a:pt x="90" y="113"/>
                  <a:pt x="87" y="117"/>
                  <a:pt x="81" y="117"/>
                </a:cubicBezTo>
                <a:cubicBezTo>
                  <a:pt x="79" y="117"/>
                  <a:pt x="77" y="116"/>
                  <a:pt x="76" y="115"/>
                </a:cubicBezTo>
                <a:cubicBezTo>
                  <a:pt x="74" y="113"/>
                  <a:pt x="74" y="111"/>
                  <a:pt x="74" y="107"/>
                </a:cubicBezTo>
                <a:cubicBezTo>
                  <a:pt x="74" y="54"/>
                  <a:pt x="74" y="54"/>
                  <a:pt x="74" y="54"/>
                </a:cubicBezTo>
                <a:cubicBezTo>
                  <a:pt x="64" y="62"/>
                  <a:pt x="57" y="66"/>
                  <a:pt x="53" y="66"/>
                </a:cubicBezTo>
                <a:cubicBezTo>
                  <a:pt x="52" y="66"/>
                  <a:pt x="50" y="65"/>
                  <a:pt x="49" y="64"/>
                </a:cubicBezTo>
                <a:cubicBezTo>
                  <a:pt x="48" y="62"/>
                  <a:pt x="47" y="61"/>
                  <a:pt x="47" y="59"/>
                </a:cubicBezTo>
                <a:cubicBezTo>
                  <a:pt x="47" y="57"/>
                  <a:pt x="48" y="56"/>
                  <a:pt x="49" y="55"/>
                </a:cubicBezTo>
                <a:cubicBezTo>
                  <a:pt x="50" y="54"/>
                  <a:pt x="52" y="52"/>
                  <a:pt x="55" y="51"/>
                </a:cubicBezTo>
                <a:cubicBezTo>
                  <a:pt x="60" y="49"/>
                  <a:pt x="64" y="46"/>
                  <a:pt x="67" y="44"/>
                </a:cubicBezTo>
                <a:cubicBezTo>
                  <a:pt x="70" y="42"/>
                  <a:pt x="72" y="39"/>
                  <a:pt x="74" y="36"/>
                </a:cubicBezTo>
                <a:cubicBezTo>
                  <a:pt x="76" y="33"/>
                  <a:pt x="78" y="31"/>
                  <a:pt x="79" y="30"/>
                </a:cubicBezTo>
                <a:cubicBezTo>
                  <a:pt x="79" y="29"/>
                  <a:pt x="80" y="29"/>
                  <a:pt x="82" y="29"/>
                </a:cubicBezTo>
                <a:cubicBezTo>
                  <a:pt x="84" y="29"/>
                  <a:pt x="86" y="30"/>
                  <a:pt x="88" y="31"/>
                </a:cubicBezTo>
                <a:cubicBezTo>
                  <a:pt x="89" y="33"/>
                  <a:pt x="90" y="35"/>
                  <a:pt x="90" y="38"/>
                </a:cubicBezTo>
                <a:lnTo>
                  <a:pt x="90" y="105"/>
                </a:lnTo>
                <a:close/>
                <a:moveTo>
                  <a:pt x="90" y="105"/>
                </a:moveTo>
                <a:cubicBezTo>
                  <a:pt x="90" y="105"/>
                  <a:pt x="90" y="105"/>
                  <a:pt x="90" y="105"/>
                </a:cubicBezTo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5" name="文本框 16"/>
          <p:cNvSpPr txBox="1"/>
          <p:nvPr/>
        </p:nvSpPr>
        <p:spPr>
          <a:xfrm>
            <a:off x="6297628" y="5370638"/>
            <a:ext cx="4681981" cy="646331"/>
          </a:xfrm>
          <a:prstGeom prst="rect">
            <a:avLst/>
          </a:prstGeom>
          <a:noFill/>
        </p:spPr>
        <p:txBody>
          <a:bodyPr wrap="square" lIns="72000" tIns="0" rIns="72000" bIns="0" anchor="ctr" anchorCtr="0">
            <a:normAutofit/>
          </a:bodyPr>
          <a:lstStyle/>
          <a:p>
            <a:pPr defTabSz="914378">
              <a:lnSpc>
                <a:spcPct val="120000"/>
              </a:lnSpc>
              <a:defRPr/>
            </a:pPr>
            <a:r>
              <a:rPr lang="zh-CN" altLang="en-US" sz="1200">
                <a:solidFill>
                  <a:schemeClr val="bg1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20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z="1200">
                <a:solidFill>
                  <a:schemeClr val="bg1"/>
                </a:solidFill>
                <a:cs typeface="+mn-ea"/>
                <a:sym typeface="+mn-lt"/>
              </a:rPr>
              <a:t>（建议使用主题字体）</a:t>
            </a:r>
          </a:p>
        </p:txBody>
      </p:sp>
      <p:sp>
        <p:nvSpPr>
          <p:cNvPr id="16" name="矩形 15"/>
          <p:cNvSpPr/>
          <p:nvPr/>
        </p:nvSpPr>
        <p:spPr>
          <a:xfrm>
            <a:off x="3626248" y="5450024"/>
            <a:ext cx="2671380" cy="492443"/>
          </a:xfrm>
          <a:prstGeom prst="rect">
            <a:avLst/>
          </a:prstGeom>
        </p:spPr>
        <p:txBody>
          <a:bodyPr wrap="none" lIns="72000" tIns="0" rIns="72000" bIns="0">
            <a:normAutofit/>
          </a:bodyPr>
          <a:lstStyle/>
          <a:p>
            <a:pPr lvl="0" defTabSz="914378">
              <a:defRPr/>
            </a:pP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</a:p>
        </p:txBody>
      </p:sp>
      <p:sp>
        <p:nvSpPr>
          <p:cNvPr id="17" name="任意多边形: 形状 16"/>
          <p:cNvSpPr>
            <a:spLocks noChangeAspect="1"/>
          </p:cNvSpPr>
          <p:nvPr/>
        </p:nvSpPr>
        <p:spPr bwMode="auto">
          <a:xfrm>
            <a:off x="3179172" y="5505534"/>
            <a:ext cx="363146" cy="362140"/>
          </a:xfrm>
          <a:custGeom>
            <a:avLst/>
            <a:gdLst>
              <a:gd name="T0" fmla="*/ 150 w 150"/>
              <a:gd name="T1" fmla="*/ 38 h 150"/>
              <a:gd name="T2" fmla="*/ 112 w 150"/>
              <a:gd name="T3" fmla="*/ 0 h 150"/>
              <a:gd name="T4" fmla="*/ 38 w 150"/>
              <a:gd name="T5" fmla="*/ 0 h 150"/>
              <a:gd name="T6" fmla="*/ 0 w 150"/>
              <a:gd name="T7" fmla="*/ 38 h 150"/>
              <a:gd name="T8" fmla="*/ 0 w 150"/>
              <a:gd name="T9" fmla="*/ 112 h 150"/>
              <a:gd name="T10" fmla="*/ 38 w 150"/>
              <a:gd name="T11" fmla="*/ 150 h 150"/>
              <a:gd name="T12" fmla="*/ 112 w 150"/>
              <a:gd name="T13" fmla="*/ 150 h 150"/>
              <a:gd name="T14" fmla="*/ 150 w 150"/>
              <a:gd name="T15" fmla="*/ 112 h 150"/>
              <a:gd name="T16" fmla="*/ 150 w 150"/>
              <a:gd name="T17" fmla="*/ 38 h 150"/>
              <a:gd name="T18" fmla="*/ 90 w 150"/>
              <a:gd name="T19" fmla="*/ 105 h 150"/>
              <a:gd name="T20" fmla="*/ 81 w 150"/>
              <a:gd name="T21" fmla="*/ 117 h 150"/>
              <a:gd name="T22" fmla="*/ 76 w 150"/>
              <a:gd name="T23" fmla="*/ 115 h 150"/>
              <a:gd name="T24" fmla="*/ 74 w 150"/>
              <a:gd name="T25" fmla="*/ 107 h 150"/>
              <a:gd name="T26" fmla="*/ 74 w 150"/>
              <a:gd name="T27" fmla="*/ 54 h 150"/>
              <a:gd name="T28" fmla="*/ 53 w 150"/>
              <a:gd name="T29" fmla="*/ 66 h 150"/>
              <a:gd name="T30" fmla="*/ 49 w 150"/>
              <a:gd name="T31" fmla="*/ 64 h 150"/>
              <a:gd name="T32" fmla="*/ 47 w 150"/>
              <a:gd name="T33" fmla="*/ 59 h 150"/>
              <a:gd name="T34" fmla="*/ 49 w 150"/>
              <a:gd name="T35" fmla="*/ 55 h 150"/>
              <a:gd name="T36" fmla="*/ 55 w 150"/>
              <a:gd name="T37" fmla="*/ 51 h 150"/>
              <a:gd name="T38" fmla="*/ 67 w 150"/>
              <a:gd name="T39" fmla="*/ 44 h 150"/>
              <a:gd name="T40" fmla="*/ 74 w 150"/>
              <a:gd name="T41" fmla="*/ 36 h 150"/>
              <a:gd name="T42" fmla="*/ 79 w 150"/>
              <a:gd name="T43" fmla="*/ 30 h 150"/>
              <a:gd name="T44" fmla="*/ 82 w 150"/>
              <a:gd name="T45" fmla="*/ 29 h 150"/>
              <a:gd name="T46" fmla="*/ 88 w 150"/>
              <a:gd name="T47" fmla="*/ 31 h 150"/>
              <a:gd name="T48" fmla="*/ 90 w 150"/>
              <a:gd name="T49" fmla="*/ 38 h 150"/>
              <a:gd name="T50" fmla="*/ 90 w 150"/>
              <a:gd name="T51" fmla="*/ 105 h 150"/>
              <a:gd name="T52" fmla="*/ 90 w 150"/>
              <a:gd name="T53" fmla="*/ 105 h 150"/>
              <a:gd name="T54" fmla="*/ 90 w 150"/>
              <a:gd name="T55" fmla="*/ 105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50" h="150">
                <a:moveTo>
                  <a:pt x="150" y="38"/>
                </a:moveTo>
                <a:cubicBezTo>
                  <a:pt x="150" y="17"/>
                  <a:pt x="133" y="0"/>
                  <a:pt x="112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17" y="0"/>
                  <a:pt x="0" y="17"/>
                  <a:pt x="0" y="38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33"/>
                  <a:pt x="17" y="150"/>
                  <a:pt x="38" y="150"/>
                </a:cubicBezTo>
                <a:cubicBezTo>
                  <a:pt x="112" y="150"/>
                  <a:pt x="112" y="150"/>
                  <a:pt x="112" y="150"/>
                </a:cubicBezTo>
                <a:cubicBezTo>
                  <a:pt x="133" y="150"/>
                  <a:pt x="150" y="133"/>
                  <a:pt x="150" y="112"/>
                </a:cubicBezTo>
                <a:lnTo>
                  <a:pt x="150" y="38"/>
                </a:lnTo>
                <a:close/>
                <a:moveTo>
                  <a:pt x="90" y="105"/>
                </a:moveTo>
                <a:cubicBezTo>
                  <a:pt x="90" y="113"/>
                  <a:pt x="87" y="117"/>
                  <a:pt x="81" y="117"/>
                </a:cubicBezTo>
                <a:cubicBezTo>
                  <a:pt x="79" y="117"/>
                  <a:pt x="77" y="116"/>
                  <a:pt x="76" y="115"/>
                </a:cubicBezTo>
                <a:cubicBezTo>
                  <a:pt x="74" y="113"/>
                  <a:pt x="74" y="111"/>
                  <a:pt x="74" y="107"/>
                </a:cubicBezTo>
                <a:cubicBezTo>
                  <a:pt x="74" y="54"/>
                  <a:pt x="74" y="54"/>
                  <a:pt x="74" y="54"/>
                </a:cubicBezTo>
                <a:cubicBezTo>
                  <a:pt x="64" y="62"/>
                  <a:pt x="57" y="66"/>
                  <a:pt x="53" y="66"/>
                </a:cubicBezTo>
                <a:cubicBezTo>
                  <a:pt x="52" y="66"/>
                  <a:pt x="50" y="65"/>
                  <a:pt x="49" y="64"/>
                </a:cubicBezTo>
                <a:cubicBezTo>
                  <a:pt x="48" y="62"/>
                  <a:pt x="47" y="61"/>
                  <a:pt x="47" y="59"/>
                </a:cubicBezTo>
                <a:cubicBezTo>
                  <a:pt x="47" y="57"/>
                  <a:pt x="48" y="56"/>
                  <a:pt x="49" y="55"/>
                </a:cubicBezTo>
                <a:cubicBezTo>
                  <a:pt x="50" y="54"/>
                  <a:pt x="52" y="52"/>
                  <a:pt x="55" y="51"/>
                </a:cubicBezTo>
                <a:cubicBezTo>
                  <a:pt x="60" y="49"/>
                  <a:pt x="64" y="46"/>
                  <a:pt x="67" y="44"/>
                </a:cubicBezTo>
                <a:cubicBezTo>
                  <a:pt x="70" y="42"/>
                  <a:pt x="72" y="39"/>
                  <a:pt x="74" y="36"/>
                </a:cubicBezTo>
                <a:cubicBezTo>
                  <a:pt x="76" y="33"/>
                  <a:pt x="78" y="31"/>
                  <a:pt x="79" y="30"/>
                </a:cubicBezTo>
                <a:cubicBezTo>
                  <a:pt x="79" y="29"/>
                  <a:pt x="80" y="29"/>
                  <a:pt x="82" y="29"/>
                </a:cubicBezTo>
                <a:cubicBezTo>
                  <a:pt x="84" y="29"/>
                  <a:pt x="86" y="30"/>
                  <a:pt x="88" y="31"/>
                </a:cubicBezTo>
                <a:cubicBezTo>
                  <a:pt x="89" y="33"/>
                  <a:pt x="90" y="35"/>
                  <a:pt x="90" y="38"/>
                </a:cubicBezTo>
                <a:lnTo>
                  <a:pt x="90" y="105"/>
                </a:lnTo>
                <a:close/>
                <a:moveTo>
                  <a:pt x="90" y="105"/>
                </a:moveTo>
                <a:cubicBezTo>
                  <a:pt x="90" y="105"/>
                  <a:pt x="90" y="105"/>
                  <a:pt x="90" y="105"/>
                </a:cubicBezTo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4895392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 animBg="1"/>
      <p:bldP spid="9" grpId="0"/>
      <p:bldP spid="10" grpId="0"/>
      <p:bldP spid="11" grpId="0" animBg="1"/>
      <p:bldP spid="12" grpId="0"/>
      <p:bldP spid="13" grpId="0"/>
      <p:bldP spid="14" grpId="0" animBg="1"/>
      <p:bldP spid="15" grpId="0"/>
      <p:bldP spid="16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/>
          <p:nvPr/>
        </p:nvSpPr>
        <p:spPr>
          <a:xfrm>
            <a:off x="0" y="0"/>
            <a:ext cx="12192000" cy="7014948"/>
          </a:xfrm>
          <a:prstGeom prst="rect">
            <a:avLst/>
          </a:prstGeom>
          <a:blipFill>
            <a:blip r:embed="rId4"/>
            <a:stretch>
              <a:fillRect l="-2" t="-130" r="-112242" b="1602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" name="Rectangle 2"/>
          <p:cNvSpPr/>
          <p:nvPr/>
        </p:nvSpPr>
        <p:spPr>
          <a:xfrm>
            <a:off x="0" y="1"/>
            <a:ext cx="6132513" cy="701494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6" name="Freeform: Shape 3"/>
          <p:cNvSpPr>
            <a:spLocks/>
          </p:cNvSpPr>
          <p:nvPr/>
        </p:nvSpPr>
        <p:spPr bwMode="auto">
          <a:xfrm>
            <a:off x="972499" y="5266648"/>
            <a:ext cx="598430" cy="6748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61"/>
                  <a:pt x="21208" y="481"/>
                </a:cubicBezTo>
                <a:cubicBezTo>
                  <a:pt x="21470" y="798"/>
                  <a:pt x="21599" y="1177"/>
                  <a:pt x="21599" y="1618"/>
                </a:cubicBezTo>
                <a:lnTo>
                  <a:pt x="21599" y="19981"/>
                </a:lnTo>
                <a:cubicBezTo>
                  <a:pt x="21599" y="20422"/>
                  <a:pt x="21470" y="20801"/>
                  <a:pt x="21208" y="21121"/>
                </a:cubicBezTo>
                <a:cubicBezTo>
                  <a:pt x="20946" y="21441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79" y="21599"/>
                  <a:pt x="663" y="21441"/>
                  <a:pt x="399" y="21121"/>
                </a:cubicBezTo>
                <a:cubicBezTo>
                  <a:pt x="132" y="20801"/>
                  <a:pt x="0" y="20422"/>
                  <a:pt x="0" y="19981"/>
                </a:cubicBezTo>
                <a:lnTo>
                  <a:pt x="0" y="1618"/>
                </a:lnTo>
                <a:cubicBezTo>
                  <a:pt x="0" y="1177"/>
                  <a:pt x="132" y="798"/>
                  <a:pt x="399" y="481"/>
                </a:cubicBezTo>
                <a:cubicBezTo>
                  <a:pt x="663" y="161"/>
                  <a:pt x="979" y="0"/>
                  <a:pt x="1346" y="0"/>
                </a:cubicBezTo>
                <a:lnTo>
                  <a:pt x="20263" y="0"/>
                </a:lnTo>
                <a:close/>
                <a:moveTo>
                  <a:pt x="19805" y="2252"/>
                </a:moveTo>
                <a:lnTo>
                  <a:pt x="8590" y="2252"/>
                </a:lnTo>
                <a:lnTo>
                  <a:pt x="8426" y="3545"/>
                </a:lnTo>
                <a:lnTo>
                  <a:pt x="1804" y="3545"/>
                </a:lnTo>
                <a:lnTo>
                  <a:pt x="1804" y="5501"/>
                </a:lnTo>
                <a:lnTo>
                  <a:pt x="19805" y="5501"/>
                </a:lnTo>
                <a:lnTo>
                  <a:pt x="19805" y="2252"/>
                </a:lnTo>
                <a:close/>
                <a:moveTo>
                  <a:pt x="19805" y="17746"/>
                </a:moveTo>
                <a:lnTo>
                  <a:pt x="1804" y="17746"/>
                </a:lnTo>
                <a:lnTo>
                  <a:pt x="1804" y="19350"/>
                </a:lnTo>
                <a:lnTo>
                  <a:pt x="19805" y="19350"/>
                </a:lnTo>
                <a:lnTo>
                  <a:pt x="19805" y="17746"/>
                </a:lnTo>
                <a:close/>
                <a:moveTo>
                  <a:pt x="3116" y="2743"/>
                </a:moveTo>
                <a:lnTo>
                  <a:pt x="6820" y="2743"/>
                </a:lnTo>
                <a:lnTo>
                  <a:pt x="6820" y="1436"/>
                </a:lnTo>
                <a:lnTo>
                  <a:pt x="3116" y="1436"/>
                </a:lnTo>
                <a:lnTo>
                  <a:pt x="3116" y="2743"/>
                </a:lnTo>
                <a:close/>
                <a:moveTo>
                  <a:pt x="6529" y="11631"/>
                </a:moveTo>
                <a:cubicBezTo>
                  <a:pt x="6529" y="12342"/>
                  <a:pt x="6639" y="13011"/>
                  <a:pt x="6862" y="13634"/>
                </a:cubicBezTo>
                <a:cubicBezTo>
                  <a:pt x="7084" y="14257"/>
                  <a:pt x="7388" y="14800"/>
                  <a:pt x="7775" y="15264"/>
                </a:cubicBezTo>
                <a:cubicBezTo>
                  <a:pt x="8162" y="15731"/>
                  <a:pt x="8617" y="16095"/>
                  <a:pt x="9134" y="16359"/>
                </a:cubicBezTo>
                <a:cubicBezTo>
                  <a:pt x="9655" y="16630"/>
                  <a:pt x="10211" y="16762"/>
                  <a:pt x="10806" y="16762"/>
                </a:cubicBezTo>
                <a:cubicBezTo>
                  <a:pt x="11398" y="16762"/>
                  <a:pt x="11954" y="16630"/>
                  <a:pt x="12470" y="16359"/>
                </a:cubicBezTo>
                <a:cubicBezTo>
                  <a:pt x="12984" y="16095"/>
                  <a:pt x="13435" y="15731"/>
                  <a:pt x="13824" y="15264"/>
                </a:cubicBezTo>
                <a:cubicBezTo>
                  <a:pt x="14211" y="14800"/>
                  <a:pt x="14515" y="14257"/>
                  <a:pt x="14737" y="13634"/>
                </a:cubicBezTo>
                <a:cubicBezTo>
                  <a:pt x="14960" y="13011"/>
                  <a:pt x="15070" y="12342"/>
                  <a:pt x="15070" y="11631"/>
                </a:cubicBezTo>
                <a:cubicBezTo>
                  <a:pt x="15070" y="10917"/>
                  <a:pt x="14960" y="10250"/>
                  <a:pt x="14737" y="9625"/>
                </a:cubicBezTo>
                <a:cubicBezTo>
                  <a:pt x="14515" y="9002"/>
                  <a:pt x="14211" y="8461"/>
                  <a:pt x="13824" y="8003"/>
                </a:cubicBezTo>
                <a:cubicBezTo>
                  <a:pt x="13435" y="7542"/>
                  <a:pt x="12982" y="7178"/>
                  <a:pt x="12463" y="6914"/>
                </a:cubicBezTo>
                <a:cubicBezTo>
                  <a:pt x="11944" y="6646"/>
                  <a:pt x="11391" y="6511"/>
                  <a:pt x="10806" y="6511"/>
                </a:cubicBezTo>
                <a:cubicBezTo>
                  <a:pt x="10211" y="6511"/>
                  <a:pt x="9655" y="6646"/>
                  <a:pt x="9134" y="6914"/>
                </a:cubicBezTo>
                <a:cubicBezTo>
                  <a:pt x="8617" y="7178"/>
                  <a:pt x="8162" y="7542"/>
                  <a:pt x="7775" y="8003"/>
                </a:cubicBezTo>
                <a:cubicBezTo>
                  <a:pt x="7388" y="8461"/>
                  <a:pt x="7084" y="9002"/>
                  <a:pt x="6862" y="9625"/>
                </a:cubicBezTo>
                <a:cubicBezTo>
                  <a:pt x="6639" y="10250"/>
                  <a:pt x="6529" y="10917"/>
                  <a:pt x="6529" y="11631"/>
                </a:cubicBezTo>
                <a:moveTo>
                  <a:pt x="13724" y="11631"/>
                </a:moveTo>
                <a:cubicBezTo>
                  <a:pt x="13724" y="12109"/>
                  <a:pt x="13648" y="12565"/>
                  <a:pt x="13501" y="12999"/>
                </a:cubicBezTo>
                <a:cubicBezTo>
                  <a:pt x="13352" y="13434"/>
                  <a:pt x="13146" y="13813"/>
                  <a:pt x="12879" y="14127"/>
                </a:cubicBezTo>
                <a:cubicBezTo>
                  <a:pt x="12612" y="14439"/>
                  <a:pt x="12301" y="14688"/>
                  <a:pt x="11942" y="14870"/>
                </a:cubicBezTo>
                <a:cubicBezTo>
                  <a:pt x="11582" y="15052"/>
                  <a:pt x="11205" y="15144"/>
                  <a:pt x="10806" y="15144"/>
                </a:cubicBezTo>
                <a:cubicBezTo>
                  <a:pt x="10407" y="15144"/>
                  <a:pt x="10025" y="15052"/>
                  <a:pt x="9662" y="14870"/>
                </a:cubicBezTo>
                <a:cubicBezTo>
                  <a:pt x="9300" y="14688"/>
                  <a:pt x="8987" y="14439"/>
                  <a:pt x="8725" y="14127"/>
                </a:cubicBezTo>
                <a:cubicBezTo>
                  <a:pt x="8463" y="13813"/>
                  <a:pt x="8257" y="13440"/>
                  <a:pt x="8103" y="13008"/>
                </a:cubicBezTo>
                <a:cubicBezTo>
                  <a:pt x="7951" y="12579"/>
                  <a:pt x="7875" y="12118"/>
                  <a:pt x="7875" y="11631"/>
                </a:cubicBezTo>
                <a:cubicBezTo>
                  <a:pt x="7875" y="11152"/>
                  <a:pt x="7951" y="10700"/>
                  <a:pt x="8103" y="10265"/>
                </a:cubicBezTo>
                <a:cubicBezTo>
                  <a:pt x="8257" y="9836"/>
                  <a:pt x="8463" y="9460"/>
                  <a:pt x="8725" y="9140"/>
                </a:cubicBezTo>
                <a:cubicBezTo>
                  <a:pt x="8987" y="8823"/>
                  <a:pt x="9298" y="8576"/>
                  <a:pt x="9657" y="8394"/>
                </a:cubicBezTo>
                <a:cubicBezTo>
                  <a:pt x="10015" y="8218"/>
                  <a:pt x="10399" y="8130"/>
                  <a:pt x="10806" y="8130"/>
                </a:cubicBezTo>
                <a:cubicBezTo>
                  <a:pt x="11205" y="8130"/>
                  <a:pt x="11582" y="8218"/>
                  <a:pt x="11942" y="8394"/>
                </a:cubicBezTo>
                <a:cubicBezTo>
                  <a:pt x="12301" y="8576"/>
                  <a:pt x="12612" y="8823"/>
                  <a:pt x="12879" y="9140"/>
                </a:cubicBezTo>
                <a:cubicBezTo>
                  <a:pt x="13146" y="9460"/>
                  <a:pt x="13352" y="9836"/>
                  <a:pt x="13501" y="10265"/>
                </a:cubicBezTo>
                <a:cubicBezTo>
                  <a:pt x="13648" y="10700"/>
                  <a:pt x="13724" y="11152"/>
                  <a:pt x="13724" y="11631"/>
                </a:cubicBezTo>
                <a:moveTo>
                  <a:pt x="9692" y="11631"/>
                </a:moveTo>
                <a:cubicBezTo>
                  <a:pt x="9692" y="11246"/>
                  <a:pt x="9799" y="10929"/>
                  <a:pt x="10020" y="10682"/>
                </a:cubicBezTo>
                <a:cubicBezTo>
                  <a:pt x="10238" y="10432"/>
                  <a:pt x="10500" y="10309"/>
                  <a:pt x="10806" y="10309"/>
                </a:cubicBezTo>
                <a:lnTo>
                  <a:pt x="10806" y="10280"/>
                </a:lnTo>
                <a:cubicBezTo>
                  <a:pt x="10945" y="10280"/>
                  <a:pt x="11065" y="10224"/>
                  <a:pt x="11163" y="10109"/>
                </a:cubicBezTo>
                <a:cubicBezTo>
                  <a:pt x="11261" y="9998"/>
                  <a:pt x="11310" y="9862"/>
                  <a:pt x="11310" y="9704"/>
                </a:cubicBezTo>
                <a:cubicBezTo>
                  <a:pt x="11310" y="9533"/>
                  <a:pt x="11261" y="9392"/>
                  <a:pt x="11163" y="9275"/>
                </a:cubicBezTo>
                <a:cubicBezTo>
                  <a:pt x="11065" y="9157"/>
                  <a:pt x="10945" y="9096"/>
                  <a:pt x="10806" y="9096"/>
                </a:cubicBezTo>
                <a:cubicBezTo>
                  <a:pt x="10228" y="9096"/>
                  <a:pt x="9733" y="9348"/>
                  <a:pt x="9322" y="9848"/>
                </a:cubicBezTo>
                <a:cubicBezTo>
                  <a:pt x="8913" y="10350"/>
                  <a:pt x="8708" y="10943"/>
                  <a:pt x="8708" y="11628"/>
                </a:cubicBezTo>
                <a:cubicBezTo>
                  <a:pt x="8708" y="11777"/>
                  <a:pt x="8757" y="11913"/>
                  <a:pt x="8854" y="12027"/>
                </a:cubicBezTo>
                <a:cubicBezTo>
                  <a:pt x="8952" y="12147"/>
                  <a:pt x="9063" y="12206"/>
                  <a:pt x="9187" y="12206"/>
                </a:cubicBezTo>
                <a:cubicBezTo>
                  <a:pt x="9329" y="12206"/>
                  <a:pt x="9447" y="12148"/>
                  <a:pt x="9545" y="12027"/>
                </a:cubicBezTo>
                <a:cubicBezTo>
                  <a:pt x="9643" y="11916"/>
                  <a:pt x="9692" y="11780"/>
                  <a:pt x="9692" y="1163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7" name="Group 4"/>
          <p:cNvGrpSpPr/>
          <p:nvPr/>
        </p:nvGrpSpPr>
        <p:grpSpPr>
          <a:xfrm>
            <a:off x="1005398" y="4020654"/>
            <a:ext cx="532633" cy="712099"/>
            <a:chOff x="1588" y="4763"/>
            <a:chExt cx="6746875" cy="6419850"/>
          </a:xfrm>
          <a:solidFill>
            <a:schemeClr val="bg1"/>
          </a:solidFill>
        </p:grpSpPr>
        <p:sp>
          <p:nvSpPr>
            <p:cNvPr id="30" name="Freeform: Shape 5"/>
            <p:cNvSpPr>
              <a:spLocks/>
            </p:cNvSpPr>
            <p:nvPr/>
          </p:nvSpPr>
          <p:spPr bwMode="auto">
            <a:xfrm>
              <a:off x="1588" y="4763"/>
              <a:ext cx="6746875" cy="6419850"/>
            </a:xfrm>
            <a:custGeom>
              <a:avLst/>
              <a:gdLst>
                <a:gd name="T0" fmla="*/ 1645 w 1796"/>
                <a:gd name="T1" fmla="*/ 0 h 1709"/>
                <a:gd name="T2" fmla="*/ 151 w 1796"/>
                <a:gd name="T3" fmla="*/ 0 h 1709"/>
                <a:gd name="T4" fmla="*/ 0 w 1796"/>
                <a:gd name="T5" fmla="*/ 151 h 1709"/>
                <a:gd name="T6" fmla="*/ 0 w 1796"/>
                <a:gd name="T7" fmla="*/ 1307 h 1709"/>
                <a:gd name="T8" fmla="*/ 151 w 1796"/>
                <a:gd name="T9" fmla="*/ 1458 h 1709"/>
                <a:gd name="T10" fmla="*/ 606 w 1796"/>
                <a:gd name="T11" fmla="*/ 1458 h 1709"/>
                <a:gd name="T12" fmla="*/ 526 w 1796"/>
                <a:gd name="T13" fmla="*/ 1545 h 1709"/>
                <a:gd name="T14" fmla="*/ 483 w 1796"/>
                <a:gd name="T15" fmla="*/ 1590 h 1709"/>
                <a:gd name="T16" fmla="*/ 479 w 1796"/>
                <a:gd name="T17" fmla="*/ 1659 h 1709"/>
                <a:gd name="T18" fmla="*/ 593 w 1796"/>
                <a:gd name="T19" fmla="*/ 1709 h 1709"/>
                <a:gd name="T20" fmla="*/ 1203 w 1796"/>
                <a:gd name="T21" fmla="*/ 1709 h 1709"/>
                <a:gd name="T22" fmla="*/ 1316 w 1796"/>
                <a:gd name="T23" fmla="*/ 1659 h 1709"/>
                <a:gd name="T24" fmla="*/ 1312 w 1796"/>
                <a:gd name="T25" fmla="*/ 1590 h 1709"/>
                <a:gd name="T26" fmla="*/ 1270 w 1796"/>
                <a:gd name="T27" fmla="*/ 1545 h 1709"/>
                <a:gd name="T28" fmla="*/ 1190 w 1796"/>
                <a:gd name="T29" fmla="*/ 1458 h 1709"/>
                <a:gd name="T30" fmla="*/ 1645 w 1796"/>
                <a:gd name="T31" fmla="*/ 1458 h 1709"/>
                <a:gd name="T32" fmla="*/ 1796 w 1796"/>
                <a:gd name="T33" fmla="*/ 1307 h 1709"/>
                <a:gd name="T34" fmla="*/ 1796 w 1796"/>
                <a:gd name="T35" fmla="*/ 151 h 1709"/>
                <a:gd name="T36" fmla="*/ 1645 w 1796"/>
                <a:gd name="T37" fmla="*/ 0 h 1709"/>
                <a:gd name="T38" fmla="*/ 1231 w 1796"/>
                <a:gd name="T39" fmla="*/ 1585 h 1709"/>
                <a:gd name="T40" fmla="*/ 1267 w 1796"/>
                <a:gd name="T41" fmla="*/ 1622 h 1709"/>
                <a:gd name="T42" fmla="*/ 1265 w 1796"/>
                <a:gd name="T43" fmla="*/ 1635 h 1709"/>
                <a:gd name="T44" fmla="*/ 1203 w 1796"/>
                <a:gd name="T45" fmla="*/ 1653 h 1709"/>
                <a:gd name="T46" fmla="*/ 593 w 1796"/>
                <a:gd name="T47" fmla="*/ 1653 h 1709"/>
                <a:gd name="T48" fmla="*/ 530 w 1796"/>
                <a:gd name="T49" fmla="*/ 1635 h 1709"/>
                <a:gd name="T50" fmla="*/ 528 w 1796"/>
                <a:gd name="T51" fmla="*/ 1623 h 1709"/>
                <a:gd name="T52" fmla="*/ 528 w 1796"/>
                <a:gd name="T53" fmla="*/ 1623 h 1709"/>
                <a:gd name="T54" fmla="*/ 565 w 1796"/>
                <a:gd name="T55" fmla="*/ 1585 h 1709"/>
                <a:gd name="T56" fmla="*/ 672 w 1796"/>
                <a:gd name="T57" fmla="*/ 1458 h 1709"/>
                <a:gd name="T58" fmla="*/ 1124 w 1796"/>
                <a:gd name="T59" fmla="*/ 1458 h 1709"/>
                <a:gd name="T60" fmla="*/ 1231 w 1796"/>
                <a:gd name="T61" fmla="*/ 1585 h 1709"/>
                <a:gd name="T62" fmla="*/ 1684 w 1796"/>
                <a:gd name="T63" fmla="*/ 1307 h 1709"/>
                <a:gd name="T64" fmla="*/ 1645 w 1796"/>
                <a:gd name="T65" fmla="*/ 1346 h 1709"/>
                <a:gd name="T66" fmla="*/ 151 w 1796"/>
                <a:gd name="T67" fmla="*/ 1346 h 1709"/>
                <a:gd name="T68" fmla="*/ 112 w 1796"/>
                <a:gd name="T69" fmla="*/ 1307 h 1709"/>
                <a:gd name="T70" fmla="*/ 112 w 1796"/>
                <a:gd name="T71" fmla="*/ 151 h 1709"/>
                <a:gd name="T72" fmla="*/ 151 w 1796"/>
                <a:gd name="T73" fmla="*/ 112 h 1709"/>
                <a:gd name="T74" fmla="*/ 1645 w 1796"/>
                <a:gd name="T75" fmla="*/ 112 h 1709"/>
                <a:gd name="T76" fmla="*/ 1684 w 1796"/>
                <a:gd name="T77" fmla="*/ 151 h 1709"/>
                <a:gd name="T78" fmla="*/ 1684 w 1796"/>
                <a:gd name="T79" fmla="*/ 1307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96" h="1709">
                  <a:moveTo>
                    <a:pt x="1645" y="0"/>
                  </a:moveTo>
                  <a:cubicBezTo>
                    <a:pt x="151" y="0"/>
                    <a:pt x="151" y="0"/>
                    <a:pt x="151" y="0"/>
                  </a:cubicBezTo>
                  <a:cubicBezTo>
                    <a:pt x="68" y="0"/>
                    <a:pt x="0" y="67"/>
                    <a:pt x="0" y="151"/>
                  </a:cubicBezTo>
                  <a:cubicBezTo>
                    <a:pt x="0" y="1307"/>
                    <a:pt x="0" y="1307"/>
                    <a:pt x="0" y="1307"/>
                  </a:cubicBezTo>
                  <a:cubicBezTo>
                    <a:pt x="0" y="1390"/>
                    <a:pt x="68" y="1458"/>
                    <a:pt x="151" y="1458"/>
                  </a:cubicBezTo>
                  <a:cubicBezTo>
                    <a:pt x="606" y="1458"/>
                    <a:pt x="606" y="1458"/>
                    <a:pt x="606" y="1458"/>
                  </a:cubicBezTo>
                  <a:cubicBezTo>
                    <a:pt x="582" y="1488"/>
                    <a:pt x="544" y="1527"/>
                    <a:pt x="526" y="1545"/>
                  </a:cubicBezTo>
                  <a:cubicBezTo>
                    <a:pt x="506" y="1564"/>
                    <a:pt x="491" y="1579"/>
                    <a:pt x="483" y="1590"/>
                  </a:cubicBezTo>
                  <a:cubicBezTo>
                    <a:pt x="472" y="1605"/>
                    <a:pt x="467" y="1634"/>
                    <a:pt x="479" y="1659"/>
                  </a:cubicBezTo>
                  <a:cubicBezTo>
                    <a:pt x="491" y="1682"/>
                    <a:pt x="520" y="1709"/>
                    <a:pt x="593" y="1709"/>
                  </a:cubicBezTo>
                  <a:cubicBezTo>
                    <a:pt x="1203" y="1709"/>
                    <a:pt x="1203" y="1709"/>
                    <a:pt x="1203" y="1709"/>
                  </a:cubicBezTo>
                  <a:cubicBezTo>
                    <a:pt x="1276" y="1709"/>
                    <a:pt x="1305" y="1682"/>
                    <a:pt x="1316" y="1659"/>
                  </a:cubicBezTo>
                  <a:cubicBezTo>
                    <a:pt x="1329" y="1634"/>
                    <a:pt x="1324" y="1605"/>
                    <a:pt x="1312" y="1590"/>
                  </a:cubicBezTo>
                  <a:cubicBezTo>
                    <a:pt x="1304" y="1579"/>
                    <a:pt x="1289" y="1564"/>
                    <a:pt x="1270" y="1545"/>
                  </a:cubicBezTo>
                  <a:cubicBezTo>
                    <a:pt x="1252" y="1527"/>
                    <a:pt x="1213" y="1488"/>
                    <a:pt x="1190" y="1458"/>
                  </a:cubicBezTo>
                  <a:cubicBezTo>
                    <a:pt x="1645" y="1458"/>
                    <a:pt x="1645" y="1458"/>
                    <a:pt x="1645" y="1458"/>
                  </a:cubicBezTo>
                  <a:cubicBezTo>
                    <a:pt x="1728" y="1458"/>
                    <a:pt x="1796" y="1390"/>
                    <a:pt x="1796" y="1307"/>
                  </a:cubicBezTo>
                  <a:cubicBezTo>
                    <a:pt x="1796" y="151"/>
                    <a:pt x="1796" y="151"/>
                    <a:pt x="1796" y="151"/>
                  </a:cubicBezTo>
                  <a:cubicBezTo>
                    <a:pt x="1796" y="67"/>
                    <a:pt x="1728" y="0"/>
                    <a:pt x="1645" y="0"/>
                  </a:cubicBezTo>
                  <a:close/>
                  <a:moveTo>
                    <a:pt x="1231" y="1585"/>
                  </a:moveTo>
                  <a:cubicBezTo>
                    <a:pt x="1247" y="1601"/>
                    <a:pt x="1262" y="1616"/>
                    <a:pt x="1267" y="1622"/>
                  </a:cubicBezTo>
                  <a:cubicBezTo>
                    <a:pt x="1267" y="1622"/>
                    <a:pt x="1269" y="1629"/>
                    <a:pt x="1265" y="1635"/>
                  </a:cubicBezTo>
                  <a:cubicBezTo>
                    <a:pt x="1258" y="1646"/>
                    <a:pt x="1235" y="1653"/>
                    <a:pt x="1203" y="1653"/>
                  </a:cubicBezTo>
                  <a:cubicBezTo>
                    <a:pt x="593" y="1653"/>
                    <a:pt x="593" y="1653"/>
                    <a:pt x="593" y="1653"/>
                  </a:cubicBezTo>
                  <a:cubicBezTo>
                    <a:pt x="561" y="1653"/>
                    <a:pt x="538" y="1646"/>
                    <a:pt x="530" y="1635"/>
                  </a:cubicBezTo>
                  <a:cubicBezTo>
                    <a:pt x="527" y="1629"/>
                    <a:pt x="528" y="1623"/>
                    <a:pt x="528" y="1623"/>
                  </a:cubicBezTo>
                  <a:cubicBezTo>
                    <a:pt x="528" y="1623"/>
                    <a:pt x="528" y="1623"/>
                    <a:pt x="528" y="1623"/>
                  </a:cubicBezTo>
                  <a:cubicBezTo>
                    <a:pt x="534" y="1616"/>
                    <a:pt x="549" y="1601"/>
                    <a:pt x="565" y="1585"/>
                  </a:cubicBezTo>
                  <a:cubicBezTo>
                    <a:pt x="614" y="1536"/>
                    <a:pt x="654" y="1494"/>
                    <a:pt x="672" y="1458"/>
                  </a:cubicBezTo>
                  <a:cubicBezTo>
                    <a:pt x="1124" y="1458"/>
                    <a:pt x="1124" y="1458"/>
                    <a:pt x="1124" y="1458"/>
                  </a:cubicBezTo>
                  <a:cubicBezTo>
                    <a:pt x="1142" y="1494"/>
                    <a:pt x="1182" y="1536"/>
                    <a:pt x="1231" y="1585"/>
                  </a:cubicBezTo>
                  <a:close/>
                  <a:moveTo>
                    <a:pt x="1684" y="1307"/>
                  </a:moveTo>
                  <a:cubicBezTo>
                    <a:pt x="1684" y="1328"/>
                    <a:pt x="1666" y="1346"/>
                    <a:pt x="1645" y="1346"/>
                  </a:cubicBezTo>
                  <a:cubicBezTo>
                    <a:pt x="151" y="1346"/>
                    <a:pt x="151" y="1346"/>
                    <a:pt x="151" y="1346"/>
                  </a:cubicBezTo>
                  <a:cubicBezTo>
                    <a:pt x="129" y="1346"/>
                    <a:pt x="112" y="1328"/>
                    <a:pt x="112" y="1307"/>
                  </a:cubicBezTo>
                  <a:cubicBezTo>
                    <a:pt x="112" y="151"/>
                    <a:pt x="112" y="151"/>
                    <a:pt x="112" y="151"/>
                  </a:cubicBezTo>
                  <a:cubicBezTo>
                    <a:pt x="112" y="129"/>
                    <a:pt x="129" y="112"/>
                    <a:pt x="151" y="112"/>
                  </a:cubicBezTo>
                  <a:cubicBezTo>
                    <a:pt x="1645" y="112"/>
                    <a:pt x="1645" y="112"/>
                    <a:pt x="1645" y="112"/>
                  </a:cubicBezTo>
                  <a:cubicBezTo>
                    <a:pt x="1666" y="112"/>
                    <a:pt x="1684" y="129"/>
                    <a:pt x="1684" y="151"/>
                  </a:cubicBezTo>
                  <a:lnTo>
                    <a:pt x="1684" y="13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1" name="Freeform: Shape 6"/>
            <p:cNvSpPr>
              <a:spLocks/>
            </p:cNvSpPr>
            <p:nvPr/>
          </p:nvSpPr>
          <p:spPr bwMode="auto">
            <a:xfrm>
              <a:off x="842963" y="846138"/>
              <a:ext cx="5064125" cy="3376613"/>
            </a:xfrm>
            <a:custGeom>
              <a:avLst/>
              <a:gdLst>
                <a:gd name="T0" fmla="*/ 1252 w 1348"/>
                <a:gd name="T1" fmla="*/ 0 h 899"/>
                <a:gd name="T2" fmla="*/ 96 w 1348"/>
                <a:gd name="T3" fmla="*/ 0 h 899"/>
                <a:gd name="T4" fmla="*/ 0 w 1348"/>
                <a:gd name="T5" fmla="*/ 95 h 899"/>
                <a:gd name="T6" fmla="*/ 0 w 1348"/>
                <a:gd name="T7" fmla="*/ 803 h 899"/>
                <a:gd name="T8" fmla="*/ 96 w 1348"/>
                <a:gd name="T9" fmla="*/ 899 h 899"/>
                <a:gd name="T10" fmla="*/ 1252 w 1348"/>
                <a:gd name="T11" fmla="*/ 899 h 899"/>
                <a:gd name="T12" fmla="*/ 1348 w 1348"/>
                <a:gd name="T13" fmla="*/ 803 h 899"/>
                <a:gd name="T14" fmla="*/ 1348 w 1348"/>
                <a:gd name="T15" fmla="*/ 95 h 899"/>
                <a:gd name="T16" fmla="*/ 1252 w 1348"/>
                <a:gd name="T17" fmla="*/ 0 h 899"/>
                <a:gd name="T18" fmla="*/ 1291 w 1348"/>
                <a:gd name="T19" fmla="*/ 803 h 899"/>
                <a:gd name="T20" fmla="*/ 1252 w 1348"/>
                <a:gd name="T21" fmla="*/ 843 h 899"/>
                <a:gd name="T22" fmla="*/ 96 w 1348"/>
                <a:gd name="T23" fmla="*/ 843 h 899"/>
                <a:gd name="T24" fmla="*/ 56 w 1348"/>
                <a:gd name="T25" fmla="*/ 803 h 899"/>
                <a:gd name="T26" fmla="*/ 56 w 1348"/>
                <a:gd name="T27" fmla="*/ 95 h 899"/>
                <a:gd name="T28" fmla="*/ 96 w 1348"/>
                <a:gd name="T29" fmla="*/ 56 h 899"/>
                <a:gd name="T30" fmla="*/ 1252 w 1348"/>
                <a:gd name="T31" fmla="*/ 56 h 899"/>
                <a:gd name="T32" fmla="*/ 1291 w 1348"/>
                <a:gd name="T33" fmla="*/ 95 h 899"/>
                <a:gd name="T34" fmla="*/ 1291 w 1348"/>
                <a:gd name="T35" fmla="*/ 803 h 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8" h="899">
                  <a:moveTo>
                    <a:pt x="1252" y="0"/>
                  </a:moveTo>
                  <a:cubicBezTo>
                    <a:pt x="96" y="0"/>
                    <a:pt x="96" y="0"/>
                    <a:pt x="96" y="0"/>
                  </a:cubicBezTo>
                  <a:cubicBezTo>
                    <a:pt x="43" y="0"/>
                    <a:pt x="0" y="43"/>
                    <a:pt x="0" y="95"/>
                  </a:cubicBezTo>
                  <a:cubicBezTo>
                    <a:pt x="0" y="803"/>
                    <a:pt x="0" y="803"/>
                    <a:pt x="0" y="803"/>
                  </a:cubicBezTo>
                  <a:cubicBezTo>
                    <a:pt x="0" y="856"/>
                    <a:pt x="43" y="899"/>
                    <a:pt x="96" y="899"/>
                  </a:cubicBezTo>
                  <a:cubicBezTo>
                    <a:pt x="1252" y="899"/>
                    <a:pt x="1252" y="899"/>
                    <a:pt x="1252" y="899"/>
                  </a:cubicBezTo>
                  <a:cubicBezTo>
                    <a:pt x="1305" y="899"/>
                    <a:pt x="1348" y="856"/>
                    <a:pt x="1348" y="803"/>
                  </a:cubicBezTo>
                  <a:cubicBezTo>
                    <a:pt x="1348" y="95"/>
                    <a:pt x="1348" y="95"/>
                    <a:pt x="1348" y="95"/>
                  </a:cubicBezTo>
                  <a:cubicBezTo>
                    <a:pt x="1348" y="43"/>
                    <a:pt x="1305" y="0"/>
                    <a:pt x="1252" y="0"/>
                  </a:cubicBezTo>
                  <a:close/>
                  <a:moveTo>
                    <a:pt x="1291" y="803"/>
                  </a:moveTo>
                  <a:cubicBezTo>
                    <a:pt x="1291" y="825"/>
                    <a:pt x="1274" y="843"/>
                    <a:pt x="1252" y="843"/>
                  </a:cubicBezTo>
                  <a:cubicBezTo>
                    <a:pt x="96" y="843"/>
                    <a:pt x="96" y="843"/>
                    <a:pt x="96" y="843"/>
                  </a:cubicBezTo>
                  <a:cubicBezTo>
                    <a:pt x="74" y="843"/>
                    <a:pt x="56" y="825"/>
                    <a:pt x="56" y="803"/>
                  </a:cubicBezTo>
                  <a:cubicBezTo>
                    <a:pt x="56" y="95"/>
                    <a:pt x="56" y="95"/>
                    <a:pt x="56" y="95"/>
                  </a:cubicBezTo>
                  <a:cubicBezTo>
                    <a:pt x="56" y="74"/>
                    <a:pt x="74" y="56"/>
                    <a:pt x="96" y="56"/>
                  </a:cubicBezTo>
                  <a:cubicBezTo>
                    <a:pt x="1252" y="56"/>
                    <a:pt x="1252" y="56"/>
                    <a:pt x="1252" y="56"/>
                  </a:cubicBezTo>
                  <a:cubicBezTo>
                    <a:pt x="1274" y="56"/>
                    <a:pt x="1291" y="74"/>
                    <a:pt x="1291" y="95"/>
                  </a:cubicBezTo>
                  <a:lnTo>
                    <a:pt x="1291" y="8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2" name="Freeform: Shape 7"/>
            <p:cNvSpPr>
              <a:spLocks/>
            </p:cNvSpPr>
            <p:nvPr/>
          </p:nvSpPr>
          <p:spPr bwMode="auto">
            <a:xfrm>
              <a:off x="3059113" y="4321176"/>
              <a:ext cx="631825" cy="630238"/>
            </a:xfrm>
            <a:custGeom>
              <a:avLst/>
              <a:gdLst>
                <a:gd name="T0" fmla="*/ 84 w 168"/>
                <a:gd name="T1" fmla="*/ 0 h 168"/>
                <a:gd name="T2" fmla="*/ 0 w 168"/>
                <a:gd name="T3" fmla="*/ 84 h 168"/>
                <a:gd name="T4" fmla="*/ 84 w 168"/>
                <a:gd name="T5" fmla="*/ 168 h 168"/>
                <a:gd name="T6" fmla="*/ 168 w 168"/>
                <a:gd name="T7" fmla="*/ 84 h 168"/>
                <a:gd name="T8" fmla="*/ 84 w 168"/>
                <a:gd name="T9" fmla="*/ 0 h 168"/>
                <a:gd name="T10" fmla="*/ 84 w 168"/>
                <a:gd name="T11" fmla="*/ 112 h 168"/>
                <a:gd name="T12" fmla="*/ 56 w 168"/>
                <a:gd name="T13" fmla="*/ 84 h 168"/>
                <a:gd name="T14" fmla="*/ 84 w 168"/>
                <a:gd name="T15" fmla="*/ 56 h 168"/>
                <a:gd name="T16" fmla="*/ 112 w 168"/>
                <a:gd name="T17" fmla="*/ 84 h 168"/>
                <a:gd name="T18" fmla="*/ 84 w 168"/>
                <a:gd name="T19" fmla="*/ 112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168">
                  <a:moveTo>
                    <a:pt x="84" y="0"/>
                  </a:moveTo>
                  <a:cubicBezTo>
                    <a:pt x="38" y="0"/>
                    <a:pt x="0" y="38"/>
                    <a:pt x="0" y="84"/>
                  </a:cubicBezTo>
                  <a:cubicBezTo>
                    <a:pt x="0" y="131"/>
                    <a:pt x="38" y="168"/>
                    <a:pt x="84" y="168"/>
                  </a:cubicBezTo>
                  <a:cubicBezTo>
                    <a:pt x="130" y="168"/>
                    <a:pt x="168" y="131"/>
                    <a:pt x="168" y="84"/>
                  </a:cubicBezTo>
                  <a:cubicBezTo>
                    <a:pt x="168" y="38"/>
                    <a:pt x="130" y="0"/>
                    <a:pt x="84" y="0"/>
                  </a:cubicBezTo>
                  <a:close/>
                  <a:moveTo>
                    <a:pt x="84" y="112"/>
                  </a:moveTo>
                  <a:cubicBezTo>
                    <a:pt x="68" y="112"/>
                    <a:pt x="56" y="100"/>
                    <a:pt x="56" y="84"/>
                  </a:cubicBezTo>
                  <a:cubicBezTo>
                    <a:pt x="56" y="69"/>
                    <a:pt x="68" y="56"/>
                    <a:pt x="84" y="56"/>
                  </a:cubicBezTo>
                  <a:cubicBezTo>
                    <a:pt x="99" y="56"/>
                    <a:pt x="112" y="69"/>
                    <a:pt x="112" y="84"/>
                  </a:cubicBezTo>
                  <a:cubicBezTo>
                    <a:pt x="112" y="100"/>
                    <a:pt x="99" y="112"/>
                    <a:pt x="84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3" name="Freeform: Shape 8"/>
            <p:cNvSpPr>
              <a:spLocks/>
            </p:cNvSpPr>
            <p:nvPr/>
          </p:nvSpPr>
          <p:spPr bwMode="auto">
            <a:xfrm>
              <a:off x="2528888" y="2533651"/>
              <a:ext cx="628650" cy="1262063"/>
            </a:xfrm>
            <a:custGeom>
              <a:avLst/>
              <a:gdLst>
                <a:gd name="T0" fmla="*/ 125 w 167"/>
                <a:gd name="T1" fmla="*/ 0 h 336"/>
                <a:gd name="T2" fmla="*/ 42 w 167"/>
                <a:gd name="T3" fmla="*/ 0 h 336"/>
                <a:gd name="T4" fmla="*/ 0 w 167"/>
                <a:gd name="T5" fmla="*/ 42 h 336"/>
                <a:gd name="T6" fmla="*/ 0 w 167"/>
                <a:gd name="T7" fmla="*/ 294 h 336"/>
                <a:gd name="T8" fmla="*/ 42 w 167"/>
                <a:gd name="T9" fmla="*/ 336 h 336"/>
                <a:gd name="T10" fmla="*/ 125 w 167"/>
                <a:gd name="T11" fmla="*/ 336 h 336"/>
                <a:gd name="T12" fmla="*/ 167 w 167"/>
                <a:gd name="T13" fmla="*/ 294 h 336"/>
                <a:gd name="T14" fmla="*/ 167 w 167"/>
                <a:gd name="T15" fmla="*/ 42 h 336"/>
                <a:gd name="T16" fmla="*/ 125 w 167"/>
                <a:gd name="T17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336">
                  <a:moveTo>
                    <a:pt x="125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19" y="0"/>
                    <a:pt x="0" y="18"/>
                    <a:pt x="0" y="42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0" y="317"/>
                    <a:pt x="19" y="336"/>
                    <a:pt x="42" y="336"/>
                  </a:cubicBezTo>
                  <a:cubicBezTo>
                    <a:pt x="125" y="336"/>
                    <a:pt x="125" y="336"/>
                    <a:pt x="125" y="336"/>
                  </a:cubicBezTo>
                  <a:cubicBezTo>
                    <a:pt x="148" y="336"/>
                    <a:pt x="167" y="317"/>
                    <a:pt x="167" y="294"/>
                  </a:cubicBezTo>
                  <a:cubicBezTo>
                    <a:pt x="167" y="42"/>
                    <a:pt x="167" y="42"/>
                    <a:pt x="167" y="42"/>
                  </a:cubicBezTo>
                  <a:cubicBezTo>
                    <a:pt x="167" y="18"/>
                    <a:pt x="148" y="0"/>
                    <a:pt x="1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4" name="Freeform: Shape 9"/>
            <p:cNvSpPr>
              <a:spLocks/>
            </p:cNvSpPr>
            <p:nvPr/>
          </p:nvSpPr>
          <p:spPr bwMode="auto">
            <a:xfrm>
              <a:off x="4632326" y="1266826"/>
              <a:ext cx="635000" cy="2528888"/>
            </a:xfrm>
            <a:custGeom>
              <a:avLst/>
              <a:gdLst>
                <a:gd name="T0" fmla="*/ 126 w 169"/>
                <a:gd name="T1" fmla="*/ 0 h 673"/>
                <a:gd name="T2" fmla="*/ 42 w 169"/>
                <a:gd name="T3" fmla="*/ 0 h 673"/>
                <a:gd name="T4" fmla="*/ 0 w 169"/>
                <a:gd name="T5" fmla="*/ 41 h 673"/>
                <a:gd name="T6" fmla="*/ 0 w 169"/>
                <a:gd name="T7" fmla="*/ 632 h 673"/>
                <a:gd name="T8" fmla="*/ 42 w 169"/>
                <a:gd name="T9" fmla="*/ 673 h 673"/>
                <a:gd name="T10" fmla="*/ 126 w 169"/>
                <a:gd name="T11" fmla="*/ 673 h 673"/>
                <a:gd name="T12" fmla="*/ 169 w 169"/>
                <a:gd name="T13" fmla="*/ 632 h 673"/>
                <a:gd name="T14" fmla="*/ 169 w 169"/>
                <a:gd name="T15" fmla="*/ 41 h 673"/>
                <a:gd name="T16" fmla="*/ 126 w 169"/>
                <a:gd name="T17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9" h="673">
                  <a:moveTo>
                    <a:pt x="126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19" y="0"/>
                    <a:pt x="0" y="19"/>
                    <a:pt x="0" y="41"/>
                  </a:cubicBezTo>
                  <a:cubicBezTo>
                    <a:pt x="0" y="632"/>
                    <a:pt x="0" y="632"/>
                    <a:pt x="0" y="632"/>
                  </a:cubicBezTo>
                  <a:cubicBezTo>
                    <a:pt x="0" y="655"/>
                    <a:pt x="19" y="673"/>
                    <a:pt x="42" y="673"/>
                  </a:cubicBezTo>
                  <a:cubicBezTo>
                    <a:pt x="126" y="673"/>
                    <a:pt x="126" y="673"/>
                    <a:pt x="126" y="673"/>
                  </a:cubicBezTo>
                  <a:cubicBezTo>
                    <a:pt x="150" y="673"/>
                    <a:pt x="169" y="655"/>
                    <a:pt x="169" y="632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69" y="19"/>
                    <a:pt x="150" y="0"/>
                    <a:pt x="1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5" name="Freeform: Shape 10"/>
            <p:cNvSpPr>
              <a:spLocks/>
            </p:cNvSpPr>
            <p:nvPr/>
          </p:nvSpPr>
          <p:spPr bwMode="auto">
            <a:xfrm>
              <a:off x="3584576" y="2112963"/>
              <a:ext cx="627063" cy="1682750"/>
            </a:xfrm>
            <a:custGeom>
              <a:avLst/>
              <a:gdLst>
                <a:gd name="T0" fmla="*/ 125 w 167"/>
                <a:gd name="T1" fmla="*/ 0 h 448"/>
                <a:gd name="T2" fmla="*/ 41 w 167"/>
                <a:gd name="T3" fmla="*/ 0 h 448"/>
                <a:gd name="T4" fmla="*/ 0 w 167"/>
                <a:gd name="T5" fmla="*/ 40 h 448"/>
                <a:gd name="T6" fmla="*/ 0 w 167"/>
                <a:gd name="T7" fmla="*/ 407 h 448"/>
                <a:gd name="T8" fmla="*/ 41 w 167"/>
                <a:gd name="T9" fmla="*/ 448 h 448"/>
                <a:gd name="T10" fmla="*/ 125 w 167"/>
                <a:gd name="T11" fmla="*/ 448 h 448"/>
                <a:gd name="T12" fmla="*/ 167 w 167"/>
                <a:gd name="T13" fmla="*/ 407 h 448"/>
                <a:gd name="T14" fmla="*/ 167 w 167"/>
                <a:gd name="T15" fmla="*/ 40 h 448"/>
                <a:gd name="T16" fmla="*/ 125 w 167"/>
                <a:gd name="T17" fmla="*/ 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448">
                  <a:moveTo>
                    <a:pt x="125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0" y="430"/>
                    <a:pt x="18" y="448"/>
                    <a:pt x="41" y="448"/>
                  </a:cubicBezTo>
                  <a:cubicBezTo>
                    <a:pt x="125" y="448"/>
                    <a:pt x="125" y="448"/>
                    <a:pt x="125" y="448"/>
                  </a:cubicBezTo>
                  <a:cubicBezTo>
                    <a:pt x="148" y="448"/>
                    <a:pt x="167" y="430"/>
                    <a:pt x="167" y="407"/>
                  </a:cubicBezTo>
                  <a:cubicBezTo>
                    <a:pt x="167" y="40"/>
                    <a:pt x="167" y="40"/>
                    <a:pt x="167" y="40"/>
                  </a:cubicBezTo>
                  <a:cubicBezTo>
                    <a:pt x="167" y="18"/>
                    <a:pt x="148" y="0"/>
                    <a:pt x="1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6" name="Freeform: Shape 11"/>
            <p:cNvSpPr>
              <a:spLocks/>
            </p:cNvSpPr>
            <p:nvPr/>
          </p:nvSpPr>
          <p:spPr bwMode="auto">
            <a:xfrm>
              <a:off x="1474788" y="1687513"/>
              <a:ext cx="633413" cy="2108200"/>
            </a:xfrm>
            <a:custGeom>
              <a:avLst/>
              <a:gdLst>
                <a:gd name="T0" fmla="*/ 127 w 169"/>
                <a:gd name="T1" fmla="*/ 0 h 561"/>
                <a:gd name="T2" fmla="*/ 43 w 169"/>
                <a:gd name="T3" fmla="*/ 0 h 561"/>
                <a:gd name="T4" fmla="*/ 0 w 169"/>
                <a:gd name="T5" fmla="*/ 40 h 561"/>
                <a:gd name="T6" fmla="*/ 0 w 169"/>
                <a:gd name="T7" fmla="*/ 521 h 561"/>
                <a:gd name="T8" fmla="*/ 43 w 169"/>
                <a:gd name="T9" fmla="*/ 561 h 561"/>
                <a:gd name="T10" fmla="*/ 127 w 169"/>
                <a:gd name="T11" fmla="*/ 561 h 561"/>
                <a:gd name="T12" fmla="*/ 169 w 169"/>
                <a:gd name="T13" fmla="*/ 521 h 561"/>
                <a:gd name="T14" fmla="*/ 169 w 169"/>
                <a:gd name="T15" fmla="*/ 40 h 561"/>
                <a:gd name="T16" fmla="*/ 127 w 169"/>
                <a:gd name="T17" fmla="*/ 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9" h="561">
                  <a:moveTo>
                    <a:pt x="127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19" y="0"/>
                    <a:pt x="0" y="18"/>
                    <a:pt x="0" y="40"/>
                  </a:cubicBezTo>
                  <a:cubicBezTo>
                    <a:pt x="0" y="521"/>
                    <a:pt x="0" y="521"/>
                    <a:pt x="0" y="521"/>
                  </a:cubicBezTo>
                  <a:cubicBezTo>
                    <a:pt x="0" y="543"/>
                    <a:pt x="19" y="561"/>
                    <a:pt x="43" y="561"/>
                  </a:cubicBezTo>
                  <a:cubicBezTo>
                    <a:pt x="127" y="561"/>
                    <a:pt x="127" y="561"/>
                    <a:pt x="127" y="561"/>
                  </a:cubicBezTo>
                  <a:cubicBezTo>
                    <a:pt x="150" y="561"/>
                    <a:pt x="169" y="543"/>
                    <a:pt x="169" y="521"/>
                  </a:cubicBezTo>
                  <a:cubicBezTo>
                    <a:pt x="169" y="40"/>
                    <a:pt x="169" y="40"/>
                    <a:pt x="169" y="40"/>
                  </a:cubicBezTo>
                  <a:cubicBezTo>
                    <a:pt x="169" y="18"/>
                    <a:pt x="150" y="0"/>
                    <a:pt x="1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8" name="Group 12"/>
          <p:cNvGrpSpPr/>
          <p:nvPr/>
        </p:nvGrpSpPr>
        <p:grpSpPr>
          <a:xfrm>
            <a:off x="1013017" y="2738328"/>
            <a:ext cx="538276" cy="521692"/>
            <a:chOff x="4763" y="4763"/>
            <a:chExt cx="1212850" cy="836612"/>
          </a:xfrm>
          <a:solidFill>
            <a:schemeClr val="bg1"/>
          </a:solidFill>
        </p:grpSpPr>
        <p:sp>
          <p:nvSpPr>
            <p:cNvPr id="25" name="Freeform: Shape 13"/>
            <p:cNvSpPr>
              <a:spLocks/>
            </p:cNvSpPr>
            <p:nvPr/>
          </p:nvSpPr>
          <p:spPr bwMode="auto">
            <a:xfrm>
              <a:off x="152401" y="157163"/>
              <a:ext cx="355600" cy="322262"/>
            </a:xfrm>
            <a:custGeom>
              <a:avLst/>
              <a:gdLst>
                <a:gd name="T0" fmla="*/ 93 w 94"/>
                <a:gd name="T1" fmla="*/ 85 h 85"/>
                <a:gd name="T2" fmla="*/ 91 w 94"/>
                <a:gd name="T3" fmla="*/ 72 h 85"/>
                <a:gd name="T4" fmla="*/ 70 w 94"/>
                <a:gd name="T5" fmla="*/ 61 h 85"/>
                <a:gd name="T6" fmla="*/ 59 w 94"/>
                <a:gd name="T7" fmla="*/ 56 h 85"/>
                <a:gd name="T8" fmla="*/ 59 w 94"/>
                <a:gd name="T9" fmla="*/ 47 h 85"/>
                <a:gd name="T10" fmla="*/ 63 w 94"/>
                <a:gd name="T11" fmla="*/ 36 h 85"/>
                <a:gd name="T12" fmla="*/ 68 w 94"/>
                <a:gd name="T13" fmla="*/ 31 h 85"/>
                <a:gd name="T14" fmla="*/ 65 w 94"/>
                <a:gd name="T15" fmla="*/ 24 h 85"/>
                <a:gd name="T16" fmla="*/ 66 w 94"/>
                <a:gd name="T17" fmla="*/ 15 h 85"/>
                <a:gd name="T18" fmla="*/ 47 w 94"/>
                <a:gd name="T19" fmla="*/ 0 h 85"/>
                <a:gd name="T20" fmla="*/ 29 w 94"/>
                <a:gd name="T21" fmla="*/ 15 h 85"/>
                <a:gd name="T22" fmla="*/ 29 w 94"/>
                <a:gd name="T23" fmla="*/ 24 h 85"/>
                <a:gd name="T24" fmla="*/ 27 w 94"/>
                <a:gd name="T25" fmla="*/ 31 h 85"/>
                <a:gd name="T26" fmla="*/ 31 w 94"/>
                <a:gd name="T27" fmla="*/ 36 h 85"/>
                <a:gd name="T28" fmla="*/ 36 w 94"/>
                <a:gd name="T29" fmla="*/ 47 h 85"/>
                <a:gd name="T30" fmla="*/ 36 w 94"/>
                <a:gd name="T31" fmla="*/ 56 h 85"/>
                <a:gd name="T32" fmla="*/ 24 w 94"/>
                <a:gd name="T33" fmla="*/ 61 h 85"/>
                <a:gd name="T34" fmla="*/ 3 w 94"/>
                <a:gd name="T35" fmla="*/ 72 h 85"/>
                <a:gd name="T36" fmla="*/ 1 w 94"/>
                <a:gd name="T37" fmla="*/ 85 h 85"/>
                <a:gd name="T38" fmla="*/ 93 w 94"/>
                <a:gd name="T39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85">
                  <a:moveTo>
                    <a:pt x="93" y="85"/>
                  </a:moveTo>
                  <a:cubicBezTo>
                    <a:pt x="93" y="85"/>
                    <a:pt x="94" y="76"/>
                    <a:pt x="91" y="72"/>
                  </a:cubicBezTo>
                  <a:cubicBezTo>
                    <a:pt x="89" y="68"/>
                    <a:pt x="79" y="65"/>
                    <a:pt x="70" y="61"/>
                  </a:cubicBezTo>
                  <a:cubicBezTo>
                    <a:pt x="61" y="57"/>
                    <a:pt x="59" y="56"/>
                    <a:pt x="59" y="56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47"/>
                    <a:pt x="62" y="45"/>
                    <a:pt x="63" y="36"/>
                  </a:cubicBezTo>
                  <a:cubicBezTo>
                    <a:pt x="65" y="37"/>
                    <a:pt x="68" y="33"/>
                    <a:pt x="68" y="31"/>
                  </a:cubicBezTo>
                  <a:cubicBezTo>
                    <a:pt x="68" y="29"/>
                    <a:pt x="67" y="24"/>
                    <a:pt x="65" y="24"/>
                  </a:cubicBezTo>
                  <a:cubicBezTo>
                    <a:pt x="65" y="20"/>
                    <a:pt x="66" y="17"/>
                    <a:pt x="66" y="15"/>
                  </a:cubicBezTo>
                  <a:cubicBezTo>
                    <a:pt x="65" y="7"/>
                    <a:pt x="58" y="0"/>
                    <a:pt x="47" y="0"/>
                  </a:cubicBezTo>
                  <a:cubicBezTo>
                    <a:pt x="36" y="0"/>
                    <a:pt x="29" y="7"/>
                    <a:pt x="29" y="15"/>
                  </a:cubicBezTo>
                  <a:cubicBezTo>
                    <a:pt x="29" y="17"/>
                    <a:pt x="29" y="20"/>
                    <a:pt x="29" y="24"/>
                  </a:cubicBezTo>
                  <a:cubicBezTo>
                    <a:pt x="27" y="24"/>
                    <a:pt x="26" y="29"/>
                    <a:pt x="27" y="31"/>
                  </a:cubicBezTo>
                  <a:cubicBezTo>
                    <a:pt x="27" y="33"/>
                    <a:pt x="29" y="37"/>
                    <a:pt x="31" y="36"/>
                  </a:cubicBezTo>
                  <a:cubicBezTo>
                    <a:pt x="32" y="45"/>
                    <a:pt x="36" y="47"/>
                    <a:pt x="36" y="47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6"/>
                    <a:pt x="33" y="57"/>
                    <a:pt x="24" y="61"/>
                  </a:cubicBezTo>
                  <a:cubicBezTo>
                    <a:pt x="15" y="65"/>
                    <a:pt x="6" y="68"/>
                    <a:pt x="3" y="72"/>
                  </a:cubicBezTo>
                  <a:cubicBezTo>
                    <a:pt x="0" y="76"/>
                    <a:pt x="1" y="85"/>
                    <a:pt x="1" y="85"/>
                  </a:cubicBezTo>
                  <a:lnTo>
                    <a:pt x="93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" name="Rectangle 14"/>
            <p:cNvSpPr>
              <a:spLocks/>
            </p:cNvSpPr>
            <p:nvPr/>
          </p:nvSpPr>
          <p:spPr bwMode="auto">
            <a:xfrm>
              <a:off x="611188" y="157163"/>
              <a:ext cx="303213" cy="762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" name="Rectangle 15"/>
            <p:cNvSpPr>
              <a:spLocks/>
            </p:cNvSpPr>
            <p:nvPr/>
          </p:nvSpPr>
          <p:spPr bwMode="auto">
            <a:xfrm>
              <a:off x="611188" y="309563"/>
              <a:ext cx="454025" cy="762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" name="Rectangle 16"/>
            <p:cNvSpPr>
              <a:spLocks/>
            </p:cNvSpPr>
            <p:nvPr/>
          </p:nvSpPr>
          <p:spPr bwMode="auto">
            <a:xfrm>
              <a:off x="611188" y="460375"/>
              <a:ext cx="377825" cy="762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9" name="Freeform: Shape 17"/>
            <p:cNvSpPr>
              <a:spLocks/>
            </p:cNvSpPr>
            <p:nvPr/>
          </p:nvSpPr>
          <p:spPr bwMode="auto">
            <a:xfrm>
              <a:off x="4763" y="4763"/>
              <a:ext cx="1212850" cy="836612"/>
            </a:xfrm>
            <a:custGeom>
              <a:avLst/>
              <a:gdLst>
                <a:gd name="T0" fmla="*/ 0 w 320"/>
                <a:gd name="T1" fmla="*/ 0 h 220"/>
                <a:gd name="T2" fmla="*/ 0 w 320"/>
                <a:gd name="T3" fmla="*/ 220 h 220"/>
                <a:gd name="T4" fmla="*/ 320 w 320"/>
                <a:gd name="T5" fmla="*/ 220 h 220"/>
                <a:gd name="T6" fmla="*/ 320 w 320"/>
                <a:gd name="T7" fmla="*/ 0 h 220"/>
                <a:gd name="T8" fmla="*/ 0 w 320"/>
                <a:gd name="T9" fmla="*/ 0 h 220"/>
                <a:gd name="T10" fmla="*/ 300 w 320"/>
                <a:gd name="T11" fmla="*/ 200 h 220"/>
                <a:gd name="T12" fmla="*/ 258 w 320"/>
                <a:gd name="T13" fmla="*/ 200 h 220"/>
                <a:gd name="T14" fmla="*/ 260 w 320"/>
                <a:gd name="T15" fmla="*/ 190 h 220"/>
                <a:gd name="T16" fmla="*/ 230 w 320"/>
                <a:gd name="T17" fmla="*/ 160 h 220"/>
                <a:gd name="T18" fmla="*/ 200 w 320"/>
                <a:gd name="T19" fmla="*/ 190 h 220"/>
                <a:gd name="T20" fmla="*/ 202 w 320"/>
                <a:gd name="T21" fmla="*/ 200 h 220"/>
                <a:gd name="T22" fmla="*/ 118 w 320"/>
                <a:gd name="T23" fmla="*/ 200 h 220"/>
                <a:gd name="T24" fmla="*/ 120 w 320"/>
                <a:gd name="T25" fmla="*/ 190 h 220"/>
                <a:gd name="T26" fmla="*/ 90 w 320"/>
                <a:gd name="T27" fmla="*/ 160 h 220"/>
                <a:gd name="T28" fmla="*/ 60 w 320"/>
                <a:gd name="T29" fmla="*/ 190 h 220"/>
                <a:gd name="T30" fmla="*/ 62 w 320"/>
                <a:gd name="T31" fmla="*/ 200 h 220"/>
                <a:gd name="T32" fmla="*/ 20 w 320"/>
                <a:gd name="T33" fmla="*/ 200 h 220"/>
                <a:gd name="T34" fmla="*/ 20 w 320"/>
                <a:gd name="T35" fmla="*/ 20 h 220"/>
                <a:gd name="T36" fmla="*/ 300 w 320"/>
                <a:gd name="T37" fmla="*/ 20 h 220"/>
                <a:gd name="T38" fmla="*/ 300 w 320"/>
                <a:gd name="T39" fmla="*/ 2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0" h="220">
                  <a:moveTo>
                    <a:pt x="0" y="0"/>
                  </a:moveTo>
                  <a:cubicBezTo>
                    <a:pt x="0" y="220"/>
                    <a:pt x="0" y="220"/>
                    <a:pt x="0" y="220"/>
                  </a:cubicBezTo>
                  <a:cubicBezTo>
                    <a:pt x="320" y="220"/>
                    <a:pt x="320" y="220"/>
                    <a:pt x="320" y="220"/>
                  </a:cubicBezTo>
                  <a:cubicBezTo>
                    <a:pt x="320" y="0"/>
                    <a:pt x="320" y="0"/>
                    <a:pt x="320" y="0"/>
                  </a:cubicBezTo>
                  <a:lnTo>
                    <a:pt x="0" y="0"/>
                  </a:lnTo>
                  <a:close/>
                  <a:moveTo>
                    <a:pt x="300" y="200"/>
                  </a:moveTo>
                  <a:cubicBezTo>
                    <a:pt x="258" y="200"/>
                    <a:pt x="258" y="200"/>
                    <a:pt x="258" y="200"/>
                  </a:cubicBezTo>
                  <a:cubicBezTo>
                    <a:pt x="259" y="197"/>
                    <a:pt x="260" y="194"/>
                    <a:pt x="260" y="190"/>
                  </a:cubicBezTo>
                  <a:cubicBezTo>
                    <a:pt x="260" y="173"/>
                    <a:pt x="247" y="160"/>
                    <a:pt x="230" y="160"/>
                  </a:cubicBezTo>
                  <a:cubicBezTo>
                    <a:pt x="213" y="160"/>
                    <a:pt x="200" y="173"/>
                    <a:pt x="200" y="190"/>
                  </a:cubicBezTo>
                  <a:cubicBezTo>
                    <a:pt x="200" y="194"/>
                    <a:pt x="201" y="197"/>
                    <a:pt x="202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9" y="197"/>
                    <a:pt x="120" y="194"/>
                    <a:pt x="120" y="190"/>
                  </a:cubicBezTo>
                  <a:cubicBezTo>
                    <a:pt x="120" y="173"/>
                    <a:pt x="107" y="160"/>
                    <a:pt x="90" y="160"/>
                  </a:cubicBezTo>
                  <a:cubicBezTo>
                    <a:pt x="73" y="160"/>
                    <a:pt x="60" y="173"/>
                    <a:pt x="60" y="190"/>
                  </a:cubicBezTo>
                  <a:cubicBezTo>
                    <a:pt x="60" y="194"/>
                    <a:pt x="61" y="197"/>
                    <a:pt x="62" y="200"/>
                  </a:cubicBezTo>
                  <a:cubicBezTo>
                    <a:pt x="20" y="200"/>
                    <a:pt x="20" y="200"/>
                    <a:pt x="20" y="20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00" y="20"/>
                    <a:pt x="300" y="20"/>
                    <a:pt x="300" y="20"/>
                  </a:cubicBezTo>
                  <a:lnTo>
                    <a:pt x="300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9" name="Group 18"/>
          <p:cNvGrpSpPr/>
          <p:nvPr/>
        </p:nvGrpSpPr>
        <p:grpSpPr>
          <a:xfrm>
            <a:off x="982470" y="1225164"/>
            <a:ext cx="559156" cy="747867"/>
            <a:chOff x="10755297" y="220663"/>
            <a:chExt cx="990599" cy="942975"/>
          </a:xfrm>
          <a:solidFill>
            <a:schemeClr val="bg1"/>
          </a:solidFill>
        </p:grpSpPr>
        <p:sp>
          <p:nvSpPr>
            <p:cNvPr id="22" name="Freeform: Shape 19"/>
            <p:cNvSpPr>
              <a:spLocks/>
            </p:cNvSpPr>
            <p:nvPr/>
          </p:nvSpPr>
          <p:spPr bwMode="auto">
            <a:xfrm>
              <a:off x="10755297" y="220663"/>
              <a:ext cx="990599" cy="942975"/>
            </a:xfrm>
            <a:custGeom>
              <a:avLst/>
              <a:gdLst>
                <a:gd name="T0" fmla="*/ 239 w 261"/>
                <a:gd name="T1" fmla="*/ 0 h 248"/>
                <a:gd name="T2" fmla="*/ 22 w 261"/>
                <a:gd name="T3" fmla="*/ 0 h 248"/>
                <a:gd name="T4" fmla="*/ 0 w 261"/>
                <a:gd name="T5" fmla="*/ 22 h 248"/>
                <a:gd name="T6" fmla="*/ 0 w 261"/>
                <a:gd name="T7" fmla="*/ 190 h 248"/>
                <a:gd name="T8" fmla="*/ 22 w 261"/>
                <a:gd name="T9" fmla="*/ 212 h 248"/>
                <a:gd name="T10" fmla="*/ 88 w 261"/>
                <a:gd name="T11" fmla="*/ 212 h 248"/>
                <a:gd name="T12" fmla="*/ 76 w 261"/>
                <a:gd name="T13" fmla="*/ 224 h 248"/>
                <a:gd name="T14" fmla="*/ 70 w 261"/>
                <a:gd name="T15" fmla="*/ 231 h 248"/>
                <a:gd name="T16" fmla="*/ 70 w 261"/>
                <a:gd name="T17" fmla="*/ 241 h 248"/>
                <a:gd name="T18" fmla="*/ 86 w 261"/>
                <a:gd name="T19" fmla="*/ 248 h 248"/>
                <a:gd name="T20" fmla="*/ 175 w 261"/>
                <a:gd name="T21" fmla="*/ 248 h 248"/>
                <a:gd name="T22" fmla="*/ 191 w 261"/>
                <a:gd name="T23" fmla="*/ 241 h 248"/>
                <a:gd name="T24" fmla="*/ 191 w 261"/>
                <a:gd name="T25" fmla="*/ 231 h 248"/>
                <a:gd name="T26" fmla="*/ 185 w 261"/>
                <a:gd name="T27" fmla="*/ 224 h 248"/>
                <a:gd name="T28" fmla="*/ 173 w 261"/>
                <a:gd name="T29" fmla="*/ 212 h 248"/>
                <a:gd name="T30" fmla="*/ 239 w 261"/>
                <a:gd name="T31" fmla="*/ 212 h 248"/>
                <a:gd name="T32" fmla="*/ 261 w 261"/>
                <a:gd name="T33" fmla="*/ 190 h 248"/>
                <a:gd name="T34" fmla="*/ 261 w 261"/>
                <a:gd name="T35" fmla="*/ 22 h 248"/>
                <a:gd name="T36" fmla="*/ 239 w 261"/>
                <a:gd name="T37" fmla="*/ 0 h 248"/>
                <a:gd name="T38" fmla="*/ 179 w 261"/>
                <a:gd name="T39" fmla="*/ 230 h 248"/>
                <a:gd name="T40" fmla="*/ 184 w 261"/>
                <a:gd name="T41" fmla="*/ 236 h 248"/>
                <a:gd name="T42" fmla="*/ 184 w 261"/>
                <a:gd name="T43" fmla="*/ 238 h 248"/>
                <a:gd name="T44" fmla="*/ 175 w 261"/>
                <a:gd name="T45" fmla="*/ 240 h 248"/>
                <a:gd name="T46" fmla="*/ 86 w 261"/>
                <a:gd name="T47" fmla="*/ 240 h 248"/>
                <a:gd name="T48" fmla="*/ 77 w 261"/>
                <a:gd name="T49" fmla="*/ 238 h 248"/>
                <a:gd name="T50" fmla="*/ 77 w 261"/>
                <a:gd name="T51" fmla="*/ 236 h 248"/>
                <a:gd name="T52" fmla="*/ 77 w 261"/>
                <a:gd name="T53" fmla="*/ 236 h 248"/>
                <a:gd name="T54" fmla="*/ 82 w 261"/>
                <a:gd name="T55" fmla="*/ 230 h 248"/>
                <a:gd name="T56" fmla="*/ 98 w 261"/>
                <a:gd name="T57" fmla="*/ 212 h 248"/>
                <a:gd name="T58" fmla="*/ 163 w 261"/>
                <a:gd name="T59" fmla="*/ 212 h 248"/>
                <a:gd name="T60" fmla="*/ 179 w 261"/>
                <a:gd name="T61" fmla="*/ 230 h 248"/>
                <a:gd name="T62" fmla="*/ 245 w 261"/>
                <a:gd name="T63" fmla="*/ 190 h 248"/>
                <a:gd name="T64" fmla="*/ 239 w 261"/>
                <a:gd name="T65" fmla="*/ 196 h 248"/>
                <a:gd name="T66" fmla="*/ 22 w 261"/>
                <a:gd name="T67" fmla="*/ 196 h 248"/>
                <a:gd name="T68" fmla="*/ 16 w 261"/>
                <a:gd name="T69" fmla="*/ 190 h 248"/>
                <a:gd name="T70" fmla="*/ 16 w 261"/>
                <a:gd name="T71" fmla="*/ 22 h 248"/>
                <a:gd name="T72" fmla="*/ 22 w 261"/>
                <a:gd name="T73" fmla="*/ 16 h 248"/>
                <a:gd name="T74" fmla="*/ 239 w 261"/>
                <a:gd name="T75" fmla="*/ 16 h 248"/>
                <a:gd name="T76" fmla="*/ 245 w 261"/>
                <a:gd name="T77" fmla="*/ 22 h 248"/>
                <a:gd name="T78" fmla="*/ 245 w 261"/>
                <a:gd name="T79" fmla="*/ 19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1" h="248">
                  <a:moveTo>
                    <a:pt x="23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02"/>
                    <a:pt x="10" y="212"/>
                    <a:pt x="22" y="212"/>
                  </a:cubicBezTo>
                  <a:cubicBezTo>
                    <a:pt x="88" y="212"/>
                    <a:pt x="88" y="212"/>
                    <a:pt x="88" y="212"/>
                  </a:cubicBezTo>
                  <a:cubicBezTo>
                    <a:pt x="85" y="216"/>
                    <a:pt x="79" y="222"/>
                    <a:pt x="76" y="224"/>
                  </a:cubicBezTo>
                  <a:cubicBezTo>
                    <a:pt x="74" y="227"/>
                    <a:pt x="71" y="229"/>
                    <a:pt x="70" y="231"/>
                  </a:cubicBezTo>
                  <a:cubicBezTo>
                    <a:pt x="69" y="233"/>
                    <a:pt x="68" y="237"/>
                    <a:pt x="70" y="241"/>
                  </a:cubicBezTo>
                  <a:cubicBezTo>
                    <a:pt x="71" y="244"/>
                    <a:pt x="76" y="248"/>
                    <a:pt x="86" y="248"/>
                  </a:cubicBezTo>
                  <a:cubicBezTo>
                    <a:pt x="175" y="248"/>
                    <a:pt x="175" y="248"/>
                    <a:pt x="175" y="248"/>
                  </a:cubicBezTo>
                  <a:cubicBezTo>
                    <a:pt x="185" y="248"/>
                    <a:pt x="190" y="244"/>
                    <a:pt x="191" y="241"/>
                  </a:cubicBezTo>
                  <a:cubicBezTo>
                    <a:pt x="193" y="237"/>
                    <a:pt x="192" y="233"/>
                    <a:pt x="191" y="231"/>
                  </a:cubicBezTo>
                  <a:cubicBezTo>
                    <a:pt x="190" y="229"/>
                    <a:pt x="187" y="227"/>
                    <a:pt x="185" y="224"/>
                  </a:cubicBezTo>
                  <a:cubicBezTo>
                    <a:pt x="182" y="222"/>
                    <a:pt x="176" y="216"/>
                    <a:pt x="173" y="212"/>
                  </a:cubicBezTo>
                  <a:cubicBezTo>
                    <a:pt x="239" y="212"/>
                    <a:pt x="239" y="212"/>
                    <a:pt x="239" y="212"/>
                  </a:cubicBezTo>
                  <a:cubicBezTo>
                    <a:pt x="251" y="212"/>
                    <a:pt x="261" y="202"/>
                    <a:pt x="261" y="190"/>
                  </a:cubicBezTo>
                  <a:cubicBezTo>
                    <a:pt x="261" y="22"/>
                    <a:pt x="261" y="22"/>
                    <a:pt x="261" y="22"/>
                  </a:cubicBezTo>
                  <a:cubicBezTo>
                    <a:pt x="261" y="10"/>
                    <a:pt x="251" y="0"/>
                    <a:pt x="239" y="0"/>
                  </a:cubicBezTo>
                  <a:close/>
                  <a:moveTo>
                    <a:pt x="179" y="230"/>
                  </a:moveTo>
                  <a:cubicBezTo>
                    <a:pt x="181" y="233"/>
                    <a:pt x="183" y="235"/>
                    <a:pt x="184" y="236"/>
                  </a:cubicBezTo>
                  <a:cubicBezTo>
                    <a:pt x="184" y="236"/>
                    <a:pt x="185" y="237"/>
                    <a:pt x="184" y="238"/>
                  </a:cubicBezTo>
                  <a:cubicBezTo>
                    <a:pt x="183" y="239"/>
                    <a:pt x="179" y="240"/>
                    <a:pt x="175" y="240"/>
                  </a:cubicBezTo>
                  <a:cubicBezTo>
                    <a:pt x="86" y="240"/>
                    <a:pt x="86" y="240"/>
                    <a:pt x="86" y="240"/>
                  </a:cubicBezTo>
                  <a:cubicBezTo>
                    <a:pt x="82" y="240"/>
                    <a:pt x="78" y="239"/>
                    <a:pt x="77" y="238"/>
                  </a:cubicBezTo>
                  <a:cubicBezTo>
                    <a:pt x="77" y="237"/>
                    <a:pt x="77" y="236"/>
                    <a:pt x="77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78" y="235"/>
                    <a:pt x="80" y="233"/>
                    <a:pt x="82" y="230"/>
                  </a:cubicBezTo>
                  <a:cubicBezTo>
                    <a:pt x="89" y="223"/>
                    <a:pt x="95" y="217"/>
                    <a:pt x="98" y="212"/>
                  </a:cubicBezTo>
                  <a:cubicBezTo>
                    <a:pt x="163" y="212"/>
                    <a:pt x="163" y="212"/>
                    <a:pt x="163" y="212"/>
                  </a:cubicBezTo>
                  <a:cubicBezTo>
                    <a:pt x="166" y="217"/>
                    <a:pt x="172" y="223"/>
                    <a:pt x="179" y="230"/>
                  </a:cubicBezTo>
                  <a:close/>
                  <a:moveTo>
                    <a:pt x="245" y="190"/>
                  </a:moveTo>
                  <a:cubicBezTo>
                    <a:pt x="245" y="193"/>
                    <a:pt x="242" y="196"/>
                    <a:pt x="239" y="196"/>
                  </a:cubicBezTo>
                  <a:cubicBezTo>
                    <a:pt x="22" y="196"/>
                    <a:pt x="22" y="196"/>
                    <a:pt x="22" y="196"/>
                  </a:cubicBezTo>
                  <a:cubicBezTo>
                    <a:pt x="19" y="196"/>
                    <a:pt x="16" y="193"/>
                    <a:pt x="16" y="19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239" y="16"/>
                    <a:pt x="239" y="16"/>
                    <a:pt x="239" y="16"/>
                  </a:cubicBezTo>
                  <a:cubicBezTo>
                    <a:pt x="242" y="16"/>
                    <a:pt x="245" y="19"/>
                    <a:pt x="245" y="22"/>
                  </a:cubicBezTo>
                  <a:lnTo>
                    <a:pt x="245" y="1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" name="Freeform: Shape 20"/>
            <p:cNvSpPr>
              <a:spLocks/>
            </p:cNvSpPr>
            <p:nvPr/>
          </p:nvSpPr>
          <p:spPr bwMode="auto">
            <a:xfrm>
              <a:off x="10879138" y="342901"/>
              <a:ext cx="741363" cy="498475"/>
            </a:xfrm>
            <a:custGeom>
              <a:avLst/>
              <a:gdLst>
                <a:gd name="T0" fmla="*/ 182 w 195"/>
                <a:gd name="T1" fmla="*/ 0 h 131"/>
                <a:gd name="T2" fmla="*/ 13 w 195"/>
                <a:gd name="T3" fmla="*/ 0 h 131"/>
                <a:gd name="T4" fmla="*/ 0 w 195"/>
                <a:gd name="T5" fmla="*/ 14 h 131"/>
                <a:gd name="T6" fmla="*/ 0 w 195"/>
                <a:gd name="T7" fmla="*/ 117 h 131"/>
                <a:gd name="T8" fmla="*/ 13 w 195"/>
                <a:gd name="T9" fmla="*/ 131 h 131"/>
                <a:gd name="T10" fmla="*/ 182 w 195"/>
                <a:gd name="T11" fmla="*/ 131 h 131"/>
                <a:gd name="T12" fmla="*/ 195 w 195"/>
                <a:gd name="T13" fmla="*/ 117 h 131"/>
                <a:gd name="T14" fmla="*/ 195 w 195"/>
                <a:gd name="T15" fmla="*/ 14 h 131"/>
                <a:gd name="T16" fmla="*/ 182 w 195"/>
                <a:gd name="T17" fmla="*/ 0 h 131"/>
                <a:gd name="T18" fmla="*/ 13 w 195"/>
                <a:gd name="T19" fmla="*/ 9 h 131"/>
                <a:gd name="T20" fmla="*/ 182 w 195"/>
                <a:gd name="T21" fmla="*/ 9 h 131"/>
                <a:gd name="T22" fmla="*/ 187 w 195"/>
                <a:gd name="T23" fmla="*/ 14 h 131"/>
                <a:gd name="T24" fmla="*/ 187 w 195"/>
                <a:gd name="T25" fmla="*/ 48 h 131"/>
                <a:gd name="T26" fmla="*/ 154 w 195"/>
                <a:gd name="T27" fmla="*/ 85 h 131"/>
                <a:gd name="T28" fmla="*/ 125 w 195"/>
                <a:gd name="T29" fmla="*/ 47 h 131"/>
                <a:gd name="T30" fmla="*/ 122 w 195"/>
                <a:gd name="T31" fmla="*/ 45 h 131"/>
                <a:gd name="T32" fmla="*/ 119 w 195"/>
                <a:gd name="T33" fmla="*/ 47 h 131"/>
                <a:gd name="T34" fmla="*/ 81 w 195"/>
                <a:gd name="T35" fmla="*/ 100 h 131"/>
                <a:gd name="T36" fmla="*/ 51 w 195"/>
                <a:gd name="T37" fmla="*/ 71 h 131"/>
                <a:gd name="T38" fmla="*/ 46 w 195"/>
                <a:gd name="T39" fmla="*/ 71 h 131"/>
                <a:gd name="T40" fmla="*/ 8 w 195"/>
                <a:gd name="T41" fmla="*/ 105 h 131"/>
                <a:gd name="T42" fmla="*/ 8 w 195"/>
                <a:gd name="T43" fmla="*/ 14 h 131"/>
                <a:gd name="T44" fmla="*/ 13 w 195"/>
                <a:gd name="T45" fmla="*/ 9 h 131"/>
                <a:gd name="T46" fmla="*/ 182 w 195"/>
                <a:gd name="T47" fmla="*/ 123 h 131"/>
                <a:gd name="T48" fmla="*/ 13 w 195"/>
                <a:gd name="T49" fmla="*/ 123 h 131"/>
                <a:gd name="T50" fmla="*/ 8 w 195"/>
                <a:gd name="T51" fmla="*/ 117 h 131"/>
                <a:gd name="T52" fmla="*/ 8 w 195"/>
                <a:gd name="T53" fmla="*/ 116 h 131"/>
                <a:gd name="T54" fmla="*/ 48 w 195"/>
                <a:gd name="T55" fmla="*/ 79 h 131"/>
                <a:gd name="T56" fmla="*/ 78 w 195"/>
                <a:gd name="T57" fmla="*/ 109 h 131"/>
                <a:gd name="T58" fmla="*/ 82 w 195"/>
                <a:gd name="T59" fmla="*/ 110 h 131"/>
                <a:gd name="T60" fmla="*/ 85 w 195"/>
                <a:gd name="T61" fmla="*/ 109 h 131"/>
                <a:gd name="T62" fmla="*/ 122 w 195"/>
                <a:gd name="T63" fmla="*/ 56 h 131"/>
                <a:gd name="T64" fmla="*/ 151 w 195"/>
                <a:gd name="T65" fmla="*/ 94 h 131"/>
                <a:gd name="T66" fmla="*/ 154 w 195"/>
                <a:gd name="T67" fmla="*/ 95 h 131"/>
                <a:gd name="T68" fmla="*/ 157 w 195"/>
                <a:gd name="T69" fmla="*/ 94 h 131"/>
                <a:gd name="T70" fmla="*/ 187 w 195"/>
                <a:gd name="T71" fmla="*/ 60 h 131"/>
                <a:gd name="T72" fmla="*/ 187 w 195"/>
                <a:gd name="T73" fmla="*/ 117 h 131"/>
                <a:gd name="T74" fmla="*/ 182 w 195"/>
                <a:gd name="T75" fmla="*/ 12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5" h="131">
                  <a:moveTo>
                    <a:pt x="182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7"/>
                    <a:pt x="0" y="1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182" y="131"/>
                    <a:pt x="182" y="131"/>
                    <a:pt x="182" y="131"/>
                  </a:cubicBezTo>
                  <a:cubicBezTo>
                    <a:pt x="189" y="131"/>
                    <a:pt x="195" y="125"/>
                    <a:pt x="195" y="117"/>
                  </a:cubicBezTo>
                  <a:cubicBezTo>
                    <a:pt x="195" y="14"/>
                    <a:pt x="195" y="14"/>
                    <a:pt x="195" y="14"/>
                  </a:cubicBezTo>
                  <a:cubicBezTo>
                    <a:pt x="195" y="7"/>
                    <a:pt x="189" y="0"/>
                    <a:pt x="182" y="0"/>
                  </a:cubicBezTo>
                  <a:close/>
                  <a:moveTo>
                    <a:pt x="13" y="9"/>
                  </a:moveTo>
                  <a:cubicBezTo>
                    <a:pt x="182" y="9"/>
                    <a:pt x="182" y="9"/>
                    <a:pt x="182" y="9"/>
                  </a:cubicBezTo>
                  <a:cubicBezTo>
                    <a:pt x="185" y="9"/>
                    <a:pt x="187" y="11"/>
                    <a:pt x="187" y="14"/>
                  </a:cubicBezTo>
                  <a:cubicBezTo>
                    <a:pt x="187" y="48"/>
                    <a:pt x="187" y="48"/>
                    <a:pt x="187" y="48"/>
                  </a:cubicBezTo>
                  <a:cubicBezTo>
                    <a:pt x="154" y="85"/>
                    <a:pt x="154" y="85"/>
                    <a:pt x="154" y="85"/>
                  </a:cubicBezTo>
                  <a:cubicBezTo>
                    <a:pt x="125" y="47"/>
                    <a:pt x="125" y="47"/>
                    <a:pt x="125" y="47"/>
                  </a:cubicBezTo>
                  <a:cubicBezTo>
                    <a:pt x="124" y="46"/>
                    <a:pt x="123" y="45"/>
                    <a:pt x="122" y="45"/>
                  </a:cubicBezTo>
                  <a:cubicBezTo>
                    <a:pt x="121" y="45"/>
                    <a:pt x="119" y="46"/>
                    <a:pt x="119" y="47"/>
                  </a:cubicBezTo>
                  <a:cubicBezTo>
                    <a:pt x="81" y="100"/>
                    <a:pt x="81" y="100"/>
                    <a:pt x="81" y="100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50" y="69"/>
                    <a:pt x="47" y="69"/>
                    <a:pt x="46" y="71"/>
                  </a:cubicBezTo>
                  <a:cubicBezTo>
                    <a:pt x="8" y="105"/>
                    <a:pt x="8" y="105"/>
                    <a:pt x="8" y="105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1"/>
                    <a:pt x="10" y="9"/>
                    <a:pt x="13" y="9"/>
                  </a:cubicBezTo>
                  <a:close/>
                  <a:moveTo>
                    <a:pt x="182" y="123"/>
                  </a:moveTo>
                  <a:cubicBezTo>
                    <a:pt x="13" y="123"/>
                    <a:pt x="13" y="123"/>
                    <a:pt x="13" y="123"/>
                  </a:cubicBezTo>
                  <a:cubicBezTo>
                    <a:pt x="10" y="123"/>
                    <a:pt x="8" y="120"/>
                    <a:pt x="8" y="117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9" y="110"/>
                    <a:pt x="80" y="111"/>
                    <a:pt x="82" y="110"/>
                  </a:cubicBezTo>
                  <a:cubicBezTo>
                    <a:pt x="83" y="110"/>
                    <a:pt x="84" y="110"/>
                    <a:pt x="85" y="109"/>
                  </a:cubicBezTo>
                  <a:cubicBezTo>
                    <a:pt x="122" y="56"/>
                    <a:pt x="122" y="56"/>
                    <a:pt x="122" y="56"/>
                  </a:cubicBezTo>
                  <a:cubicBezTo>
                    <a:pt x="151" y="94"/>
                    <a:pt x="151" y="94"/>
                    <a:pt x="151" y="94"/>
                  </a:cubicBezTo>
                  <a:cubicBezTo>
                    <a:pt x="152" y="95"/>
                    <a:pt x="153" y="95"/>
                    <a:pt x="154" y="95"/>
                  </a:cubicBezTo>
                  <a:cubicBezTo>
                    <a:pt x="155" y="95"/>
                    <a:pt x="156" y="95"/>
                    <a:pt x="157" y="94"/>
                  </a:cubicBezTo>
                  <a:cubicBezTo>
                    <a:pt x="187" y="60"/>
                    <a:pt x="187" y="60"/>
                    <a:pt x="187" y="60"/>
                  </a:cubicBezTo>
                  <a:cubicBezTo>
                    <a:pt x="187" y="117"/>
                    <a:pt x="187" y="117"/>
                    <a:pt x="187" y="117"/>
                  </a:cubicBezTo>
                  <a:cubicBezTo>
                    <a:pt x="187" y="120"/>
                    <a:pt x="185" y="123"/>
                    <a:pt x="182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" name="Freeform: Shape 21"/>
            <p:cNvSpPr>
              <a:spLocks/>
            </p:cNvSpPr>
            <p:nvPr/>
          </p:nvSpPr>
          <p:spPr bwMode="auto">
            <a:xfrm>
              <a:off x="11202988" y="855663"/>
              <a:ext cx="93663" cy="92075"/>
            </a:xfrm>
            <a:custGeom>
              <a:avLst/>
              <a:gdLst>
                <a:gd name="T0" fmla="*/ 13 w 25"/>
                <a:gd name="T1" fmla="*/ 0 h 24"/>
                <a:gd name="T2" fmla="*/ 0 w 25"/>
                <a:gd name="T3" fmla="*/ 12 h 24"/>
                <a:gd name="T4" fmla="*/ 13 w 25"/>
                <a:gd name="T5" fmla="*/ 24 h 24"/>
                <a:gd name="T6" fmla="*/ 25 w 25"/>
                <a:gd name="T7" fmla="*/ 12 h 24"/>
                <a:gd name="T8" fmla="*/ 13 w 25"/>
                <a:gd name="T9" fmla="*/ 0 h 24"/>
                <a:gd name="T10" fmla="*/ 13 w 25"/>
                <a:gd name="T11" fmla="*/ 16 h 24"/>
                <a:gd name="T12" fmla="*/ 8 w 25"/>
                <a:gd name="T13" fmla="*/ 12 h 24"/>
                <a:gd name="T14" fmla="*/ 13 w 25"/>
                <a:gd name="T15" fmla="*/ 8 h 24"/>
                <a:gd name="T16" fmla="*/ 17 w 25"/>
                <a:gd name="T17" fmla="*/ 12 h 24"/>
                <a:gd name="T18" fmla="*/ 13 w 25"/>
                <a:gd name="T19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4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19"/>
                    <a:pt x="6" y="24"/>
                    <a:pt x="13" y="24"/>
                  </a:cubicBezTo>
                  <a:cubicBezTo>
                    <a:pt x="19" y="24"/>
                    <a:pt x="25" y="19"/>
                    <a:pt x="25" y="12"/>
                  </a:cubicBezTo>
                  <a:cubicBezTo>
                    <a:pt x="25" y="5"/>
                    <a:pt x="19" y="0"/>
                    <a:pt x="13" y="0"/>
                  </a:cubicBezTo>
                  <a:close/>
                  <a:moveTo>
                    <a:pt x="13" y="16"/>
                  </a:moveTo>
                  <a:cubicBezTo>
                    <a:pt x="10" y="16"/>
                    <a:pt x="8" y="14"/>
                    <a:pt x="8" y="12"/>
                  </a:cubicBezTo>
                  <a:cubicBezTo>
                    <a:pt x="8" y="10"/>
                    <a:pt x="10" y="8"/>
                    <a:pt x="13" y="8"/>
                  </a:cubicBezTo>
                  <a:cubicBezTo>
                    <a:pt x="15" y="8"/>
                    <a:pt x="17" y="10"/>
                    <a:pt x="17" y="12"/>
                  </a:cubicBezTo>
                  <a:cubicBezTo>
                    <a:pt x="17" y="14"/>
                    <a:pt x="15" y="16"/>
                    <a:pt x="13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10" name="Group 1"/>
          <p:cNvGrpSpPr/>
          <p:nvPr/>
        </p:nvGrpSpPr>
        <p:grpSpPr>
          <a:xfrm>
            <a:off x="1540749" y="1193705"/>
            <a:ext cx="3406236" cy="775509"/>
            <a:chOff x="1817431" y="2024844"/>
            <a:chExt cx="3406236" cy="551946"/>
          </a:xfrm>
        </p:grpSpPr>
        <p:sp>
          <p:nvSpPr>
            <p:cNvPr id="20" name="Rectangle 22"/>
            <p:cNvSpPr>
              <a:spLocks/>
            </p:cNvSpPr>
            <p:nvPr/>
          </p:nvSpPr>
          <p:spPr bwMode="auto">
            <a:xfrm>
              <a:off x="1817431" y="2024844"/>
              <a:ext cx="339748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normAutofit/>
            </a:bodyPr>
            <a:lstStyle/>
            <a:p>
              <a:pPr eaLnBrk="1" hangingPunct="1"/>
              <a:r>
                <a:rPr lang="zh-CN" altLang="en-US" sz="1400" b="1">
                  <a:solidFill>
                    <a:schemeClr val="bg1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21" name="Rectangle 23"/>
            <p:cNvSpPr>
              <a:spLocks/>
            </p:cNvSpPr>
            <p:nvPr/>
          </p:nvSpPr>
          <p:spPr bwMode="auto">
            <a:xfrm>
              <a:off x="1826184" y="2332621"/>
              <a:ext cx="3397483" cy="244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rm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900">
                  <a:solidFill>
                    <a:schemeClr val="bg1"/>
                  </a:solidFill>
                  <a:cs typeface="+mn-ea"/>
                  <a:sym typeface="+mn-lt"/>
                </a:rPr>
                <a:t>此部分内容作为文字排版占位显示（建议使用主题字体）</a:t>
              </a:r>
            </a:p>
          </p:txBody>
        </p:sp>
      </p:grpSp>
      <p:grpSp>
        <p:nvGrpSpPr>
          <p:cNvPr id="11" name="Group 32"/>
          <p:cNvGrpSpPr/>
          <p:nvPr/>
        </p:nvGrpSpPr>
        <p:grpSpPr>
          <a:xfrm>
            <a:off x="1540749" y="2597526"/>
            <a:ext cx="3406236" cy="775509"/>
            <a:chOff x="1817431" y="3055795"/>
            <a:chExt cx="3406236" cy="551946"/>
          </a:xfrm>
        </p:grpSpPr>
        <p:sp>
          <p:nvSpPr>
            <p:cNvPr id="18" name="Rectangle 24"/>
            <p:cNvSpPr>
              <a:spLocks/>
            </p:cNvSpPr>
            <p:nvPr/>
          </p:nvSpPr>
          <p:spPr bwMode="auto">
            <a:xfrm>
              <a:off x="1817431" y="3055795"/>
              <a:ext cx="339748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normAutofit/>
            </a:bodyPr>
            <a:lstStyle/>
            <a:p>
              <a:r>
                <a:rPr lang="zh-CN" altLang="en-US" sz="1400" b="1">
                  <a:solidFill>
                    <a:schemeClr val="bg1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19" name="Rectangle 25"/>
            <p:cNvSpPr>
              <a:spLocks/>
            </p:cNvSpPr>
            <p:nvPr/>
          </p:nvSpPr>
          <p:spPr bwMode="auto">
            <a:xfrm>
              <a:off x="1826184" y="3363572"/>
              <a:ext cx="3397483" cy="244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rm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900">
                  <a:solidFill>
                    <a:schemeClr val="bg1"/>
                  </a:solidFill>
                  <a:cs typeface="+mn-ea"/>
                  <a:sym typeface="+mn-lt"/>
                </a:rPr>
                <a:t>此部分内容作为文字排版占位显示（建议使用主题字体）</a:t>
              </a:r>
            </a:p>
          </p:txBody>
        </p:sp>
      </p:grpSp>
      <p:grpSp>
        <p:nvGrpSpPr>
          <p:cNvPr id="12" name="Group 33"/>
          <p:cNvGrpSpPr/>
          <p:nvPr/>
        </p:nvGrpSpPr>
        <p:grpSpPr>
          <a:xfrm>
            <a:off x="1557919" y="3945844"/>
            <a:ext cx="3406236" cy="775509"/>
            <a:chOff x="1834601" y="3981702"/>
            <a:chExt cx="3406236" cy="551946"/>
          </a:xfrm>
        </p:grpSpPr>
        <p:sp>
          <p:nvSpPr>
            <p:cNvPr id="16" name="Rectangle 26"/>
            <p:cNvSpPr>
              <a:spLocks/>
            </p:cNvSpPr>
            <p:nvPr/>
          </p:nvSpPr>
          <p:spPr bwMode="auto">
            <a:xfrm>
              <a:off x="1834601" y="3981702"/>
              <a:ext cx="339748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normAutofit/>
            </a:bodyPr>
            <a:lstStyle/>
            <a:p>
              <a:r>
                <a:rPr lang="zh-CN" altLang="en-US" sz="1400" b="1">
                  <a:solidFill>
                    <a:schemeClr val="bg1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17" name="Rectangle 27"/>
            <p:cNvSpPr>
              <a:spLocks/>
            </p:cNvSpPr>
            <p:nvPr/>
          </p:nvSpPr>
          <p:spPr bwMode="auto">
            <a:xfrm>
              <a:off x="1843354" y="4289479"/>
              <a:ext cx="3397483" cy="244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rm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900">
                  <a:solidFill>
                    <a:schemeClr val="bg1"/>
                  </a:solidFill>
                  <a:cs typeface="+mn-ea"/>
                  <a:sym typeface="+mn-lt"/>
                </a:rPr>
                <a:t>此部分内容作为文字排版占位显示（建议使用主题字体）</a:t>
              </a:r>
            </a:p>
          </p:txBody>
        </p:sp>
      </p:grpSp>
      <p:grpSp>
        <p:nvGrpSpPr>
          <p:cNvPr id="13" name="Group 34"/>
          <p:cNvGrpSpPr/>
          <p:nvPr/>
        </p:nvGrpSpPr>
        <p:grpSpPr>
          <a:xfrm>
            <a:off x="1544239" y="5276299"/>
            <a:ext cx="3406236" cy="775509"/>
            <a:chOff x="1820921" y="4879203"/>
            <a:chExt cx="3406236" cy="551946"/>
          </a:xfrm>
        </p:grpSpPr>
        <p:sp>
          <p:nvSpPr>
            <p:cNvPr id="14" name="Rectangle 28"/>
            <p:cNvSpPr>
              <a:spLocks/>
            </p:cNvSpPr>
            <p:nvPr/>
          </p:nvSpPr>
          <p:spPr bwMode="auto">
            <a:xfrm>
              <a:off x="1820921" y="4879203"/>
              <a:ext cx="339748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normAutofit/>
            </a:bodyPr>
            <a:lstStyle/>
            <a:p>
              <a:r>
                <a:rPr lang="zh-CN" altLang="en-US" sz="1400" b="1">
                  <a:solidFill>
                    <a:schemeClr val="bg1"/>
                  </a:solidFill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15" name="Rectangle 29"/>
            <p:cNvSpPr>
              <a:spLocks/>
            </p:cNvSpPr>
            <p:nvPr/>
          </p:nvSpPr>
          <p:spPr bwMode="auto">
            <a:xfrm>
              <a:off x="1829674" y="5186980"/>
              <a:ext cx="3397483" cy="244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rm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900">
                  <a:solidFill>
                    <a:schemeClr val="bg1"/>
                  </a:solidFill>
                  <a:cs typeface="+mn-ea"/>
                  <a:sym typeface="+mn-lt"/>
                </a:rPr>
                <a:t>此部分内容作为文字排版占位显示（建议使用主题字体）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3919555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视频预览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6198" b="17242"/>
          <a:stretch/>
        </p:blipFill>
        <p:spPr>
          <a:xfrm>
            <a:off x="0" y="0"/>
            <a:ext cx="13818864" cy="6858000"/>
          </a:xfrm>
          <a:prstGeom prst="rect">
            <a:avLst/>
          </a:prstGeom>
        </p:spPr>
      </p:pic>
      <p:sp>
        <p:nvSpPr>
          <p:cNvPr id="4" name="矩形 32"/>
          <p:cNvSpPr/>
          <p:nvPr/>
        </p:nvSpPr>
        <p:spPr>
          <a:xfrm>
            <a:off x="331470" y="1053645"/>
            <a:ext cx="12569264" cy="4924245"/>
          </a:xfrm>
          <a:custGeom>
            <a:avLst/>
            <a:gdLst>
              <a:gd name="connsiteX0" fmla="*/ 0 w 7292340"/>
              <a:gd name="connsiteY0" fmla="*/ 0 h 1885361"/>
              <a:gd name="connsiteX1" fmla="*/ 7292340 w 7292340"/>
              <a:gd name="connsiteY1" fmla="*/ 0 h 1885361"/>
              <a:gd name="connsiteX2" fmla="*/ 7292340 w 7292340"/>
              <a:gd name="connsiteY2" fmla="*/ 1885361 h 1885361"/>
              <a:gd name="connsiteX3" fmla="*/ 0 w 7292340"/>
              <a:gd name="connsiteY3" fmla="*/ 1885361 h 1885361"/>
              <a:gd name="connsiteX4" fmla="*/ 0 w 7292340"/>
              <a:gd name="connsiteY4" fmla="*/ 0 h 1885361"/>
              <a:gd name="connsiteX0" fmla="*/ 0 w 7292340"/>
              <a:gd name="connsiteY0" fmla="*/ 0 h 2856911"/>
              <a:gd name="connsiteX1" fmla="*/ 7292340 w 7292340"/>
              <a:gd name="connsiteY1" fmla="*/ 0 h 2856911"/>
              <a:gd name="connsiteX2" fmla="*/ 2903220 w 7292340"/>
              <a:gd name="connsiteY2" fmla="*/ 2856911 h 2856911"/>
              <a:gd name="connsiteX3" fmla="*/ 0 w 7292340"/>
              <a:gd name="connsiteY3" fmla="*/ 1885361 h 2856911"/>
              <a:gd name="connsiteX4" fmla="*/ 0 w 7292340"/>
              <a:gd name="connsiteY4" fmla="*/ 0 h 285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2340" h="2856911">
                <a:moveTo>
                  <a:pt x="0" y="0"/>
                </a:moveTo>
                <a:lnTo>
                  <a:pt x="7292340" y="0"/>
                </a:lnTo>
                <a:lnTo>
                  <a:pt x="2903220" y="2856911"/>
                </a:lnTo>
                <a:lnTo>
                  <a:pt x="0" y="188536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892010" y="1451874"/>
            <a:ext cx="2236591" cy="1745047"/>
          </a:xfrm>
          <a:custGeom>
            <a:avLst/>
            <a:gdLst>
              <a:gd name="T0" fmla="*/ 2147483647 w 1456"/>
              <a:gd name="T1" fmla="*/ 2147483647 h 1090"/>
              <a:gd name="T2" fmla="*/ 2147483647 w 1456"/>
              <a:gd name="T3" fmla="*/ 2147483647 h 1090"/>
              <a:gd name="T4" fmla="*/ 2147483647 w 1456"/>
              <a:gd name="T5" fmla="*/ 2147483647 h 1090"/>
              <a:gd name="T6" fmla="*/ 2147483647 w 1456"/>
              <a:gd name="T7" fmla="*/ 2147483647 h 1090"/>
              <a:gd name="T8" fmla="*/ 2147483647 w 1456"/>
              <a:gd name="T9" fmla="*/ 2147483647 h 1090"/>
              <a:gd name="T10" fmla="*/ 2147483647 w 1456"/>
              <a:gd name="T11" fmla="*/ 2147483647 h 1090"/>
              <a:gd name="T12" fmla="*/ 2147483647 w 1456"/>
              <a:gd name="T13" fmla="*/ 2147483647 h 1090"/>
              <a:gd name="T14" fmla="*/ 2147483647 w 1456"/>
              <a:gd name="T15" fmla="*/ 2147483647 h 1090"/>
              <a:gd name="T16" fmla="*/ 2147483647 w 1456"/>
              <a:gd name="T17" fmla="*/ 2147483647 h 1090"/>
              <a:gd name="T18" fmla="*/ 2147483647 w 1456"/>
              <a:gd name="T19" fmla="*/ 2147483647 h 1090"/>
              <a:gd name="T20" fmla="*/ 2147483647 w 1456"/>
              <a:gd name="T21" fmla="*/ 2147483647 h 1090"/>
              <a:gd name="T22" fmla="*/ 2147483647 w 1456"/>
              <a:gd name="T23" fmla="*/ 2147483647 h 1090"/>
              <a:gd name="T24" fmla="*/ 2147483647 w 1456"/>
              <a:gd name="T25" fmla="*/ 2147483647 h 1090"/>
              <a:gd name="T26" fmla="*/ 2147483647 w 1456"/>
              <a:gd name="T27" fmla="*/ 2147483647 h 1090"/>
              <a:gd name="T28" fmla="*/ 2147483647 w 1456"/>
              <a:gd name="T29" fmla="*/ 2147483647 h 1090"/>
              <a:gd name="T30" fmla="*/ 2147483647 w 1456"/>
              <a:gd name="T31" fmla="*/ 2147483647 h 1090"/>
              <a:gd name="T32" fmla="*/ 2147483647 w 1456"/>
              <a:gd name="T33" fmla="*/ 2147483647 h 1090"/>
              <a:gd name="T34" fmla="*/ 2147483647 w 1456"/>
              <a:gd name="T35" fmla="*/ 2147483647 h 1090"/>
              <a:gd name="T36" fmla="*/ 2147483647 w 1456"/>
              <a:gd name="T37" fmla="*/ 2147483647 h 1090"/>
              <a:gd name="T38" fmla="*/ 2147483647 w 1456"/>
              <a:gd name="T39" fmla="*/ 2147483647 h 1090"/>
              <a:gd name="T40" fmla="*/ 2147483647 w 1456"/>
              <a:gd name="T41" fmla="*/ 2147483647 h 1090"/>
              <a:gd name="T42" fmla="*/ 2147483647 w 1456"/>
              <a:gd name="T43" fmla="*/ 2147483647 h 1090"/>
              <a:gd name="T44" fmla="*/ 2147483647 w 1456"/>
              <a:gd name="T45" fmla="*/ 2147483647 h 1090"/>
              <a:gd name="T46" fmla="*/ 2147483647 w 1456"/>
              <a:gd name="T47" fmla="*/ 2147483647 h 1090"/>
              <a:gd name="T48" fmla="*/ 2147483647 w 1456"/>
              <a:gd name="T49" fmla="*/ 2147483647 h 1090"/>
              <a:gd name="T50" fmla="*/ 2147483647 w 1456"/>
              <a:gd name="T51" fmla="*/ 2147483647 h 1090"/>
              <a:gd name="T52" fmla="*/ 2147483647 w 1456"/>
              <a:gd name="T53" fmla="*/ 2147483647 h 1090"/>
              <a:gd name="T54" fmla="*/ 2147483647 w 1456"/>
              <a:gd name="T55" fmla="*/ 2147483647 h 1090"/>
              <a:gd name="T56" fmla="*/ 2147483647 w 1456"/>
              <a:gd name="T57" fmla="*/ 2147483647 h 1090"/>
              <a:gd name="T58" fmla="*/ 2147483647 w 1456"/>
              <a:gd name="T59" fmla="*/ 2147483647 h 1090"/>
              <a:gd name="T60" fmla="*/ 2147483647 w 1456"/>
              <a:gd name="T61" fmla="*/ 2147483647 h 1090"/>
              <a:gd name="T62" fmla="*/ 2147483647 w 1456"/>
              <a:gd name="T63" fmla="*/ 2147483647 h 1090"/>
              <a:gd name="T64" fmla="*/ 2147483647 w 1456"/>
              <a:gd name="T65" fmla="*/ 2147483647 h 1090"/>
              <a:gd name="T66" fmla="*/ 2147483647 w 1456"/>
              <a:gd name="T67" fmla="*/ 2147483647 h 1090"/>
              <a:gd name="T68" fmla="*/ 2147483647 w 1456"/>
              <a:gd name="T69" fmla="*/ 2147483647 h 1090"/>
              <a:gd name="T70" fmla="*/ 2147483647 w 1456"/>
              <a:gd name="T71" fmla="*/ 2147483647 h 1090"/>
              <a:gd name="T72" fmla="*/ 2147483647 w 1456"/>
              <a:gd name="T73" fmla="*/ 2147483647 h 1090"/>
              <a:gd name="T74" fmla="*/ 2147483647 w 1456"/>
              <a:gd name="T75" fmla="*/ 2147483647 h 1090"/>
              <a:gd name="T76" fmla="*/ 2147483647 w 1456"/>
              <a:gd name="T77" fmla="*/ 2147483647 h 1090"/>
              <a:gd name="T78" fmla="*/ 2147483647 w 1456"/>
              <a:gd name="T79" fmla="*/ 2147483647 h 1090"/>
              <a:gd name="T80" fmla="*/ 2147483647 w 1456"/>
              <a:gd name="T81" fmla="*/ 2147483647 h 1090"/>
              <a:gd name="T82" fmla="*/ 2147483647 w 1456"/>
              <a:gd name="T83" fmla="*/ 2147483647 h 1090"/>
              <a:gd name="T84" fmla="*/ 2147483647 w 1456"/>
              <a:gd name="T85" fmla="*/ 2147483647 h 1090"/>
              <a:gd name="T86" fmla="*/ 2147483647 w 1456"/>
              <a:gd name="T87" fmla="*/ 2147483647 h 1090"/>
              <a:gd name="T88" fmla="*/ 2147483647 w 1456"/>
              <a:gd name="T89" fmla="*/ 2147483647 h 1090"/>
              <a:gd name="T90" fmla="*/ 2147483647 w 1456"/>
              <a:gd name="T91" fmla="*/ 2147483647 h 1090"/>
              <a:gd name="T92" fmla="*/ 2147483647 w 1456"/>
              <a:gd name="T93" fmla="*/ 2147483647 h 1090"/>
              <a:gd name="T94" fmla="*/ 2147483647 w 1456"/>
              <a:gd name="T95" fmla="*/ 2147483647 h 1090"/>
              <a:gd name="T96" fmla="*/ 2147483647 w 1456"/>
              <a:gd name="T97" fmla="*/ 2147483647 h 1090"/>
              <a:gd name="T98" fmla="*/ 2147483647 w 1456"/>
              <a:gd name="T99" fmla="*/ 2147483647 h 1090"/>
              <a:gd name="T100" fmla="*/ 2147483647 w 1456"/>
              <a:gd name="T101" fmla="*/ 2147483647 h 1090"/>
              <a:gd name="T102" fmla="*/ 2147483647 w 1456"/>
              <a:gd name="T103" fmla="*/ 2147483647 h 1090"/>
              <a:gd name="T104" fmla="*/ 2147483647 w 1456"/>
              <a:gd name="T105" fmla="*/ 2147483647 h 1090"/>
              <a:gd name="T106" fmla="*/ 2147483647 w 1456"/>
              <a:gd name="T107" fmla="*/ 2147483647 h 1090"/>
              <a:gd name="T108" fmla="*/ 2147483647 w 1456"/>
              <a:gd name="T109" fmla="*/ 2147483647 h 1090"/>
              <a:gd name="T110" fmla="*/ 2147483647 w 1456"/>
              <a:gd name="T111" fmla="*/ 2147483647 h 1090"/>
              <a:gd name="T112" fmla="*/ 2147483647 w 1456"/>
              <a:gd name="T113" fmla="*/ 2147483647 h 1090"/>
              <a:gd name="T114" fmla="*/ 2147483647 w 1456"/>
              <a:gd name="T115" fmla="*/ 2147483647 h 1090"/>
              <a:gd name="T116" fmla="*/ 2147483647 w 1456"/>
              <a:gd name="T117" fmla="*/ 2147483647 h 1090"/>
              <a:gd name="T118" fmla="*/ 2147483647 w 1456"/>
              <a:gd name="T119" fmla="*/ 2147483647 h 1090"/>
              <a:gd name="T120" fmla="*/ 2147483647 w 1456"/>
              <a:gd name="T121" fmla="*/ 2147483647 h 1090"/>
              <a:gd name="T122" fmla="*/ 2147483647 w 1456"/>
              <a:gd name="T123" fmla="*/ 2147483647 h 109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456"/>
              <a:gd name="T187" fmla="*/ 0 h 1090"/>
              <a:gd name="T188" fmla="*/ 1456 w 1456"/>
              <a:gd name="T189" fmla="*/ 1090 h 109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456" h="1090">
                <a:moveTo>
                  <a:pt x="228" y="1074"/>
                </a:moveTo>
                <a:lnTo>
                  <a:pt x="220" y="1064"/>
                </a:lnTo>
                <a:lnTo>
                  <a:pt x="208" y="1056"/>
                </a:lnTo>
                <a:lnTo>
                  <a:pt x="197" y="1049"/>
                </a:lnTo>
                <a:lnTo>
                  <a:pt x="196" y="1048"/>
                </a:lnTo>
                <a:lnTo>
                  <a:pt x="195" y="1047"/>
                </a:lnTo>
                <a:lnTo>
                  <a:pt x="195" y="1046"/>
                </a:lnTo>
                <a:lnTo>
                  <a:pt x="192" y="1037"/>
                </a:lnTo>
                <a:lnTo>
                  <a:pt x="195" y="1018"/>
                </a:lnTo>
                <a:lnTo>
                  <a:pt x="193" y="988"/>
                </a:lnTo>
                <a:lnTo>
                  <a:pt x="194" y="976"/>
                </a:lnTo>
                <a:lnTo>
                  <a:pt x="176" y="972"/>
                </a:lnTo>
                <a:lnTo>
                  <a:pt x="161" y="964"/>
                </a:lnTo>
                <a:lnTo>
                  <a:pt x="143" y="954"/>
                </a:lnTo>
                <a:lnTo>
                  <a:pt x="122" y="938"/>
                </a:lnTo>
                <a:lnTo>
                  <a:pt x="114" y="925"/>
                </a:lnTo>
                <a:lnTo>
                  <a:pt x="112" y="924"/>
                </a:lnTo>
                <a:lnTo>
                  <a:pt x="111" y="924"/>
                </a:lnTo>
                <a:lnTo>
                  <a:pt x="110" y="923"/>
                </a:lnTo>
                <a:lnTo>
                  <a:pt x="109" y="922"/>
                </a:lnTo>
                <a:lnTo>
                  <a:pt x="107" y="922"/>
                </a:lnTo>
                <a:lnTo>
                  <a:pt x="106" y="921"/>
                </a:lnTo>
                <a:lnTo>
                  <a:pt x="105" y="920"/>
                </a:lnTo>
                <a:lnTo>
                  <a:pt x="103" y="919"/>
                </a:lnTo>
                <a:lnTo>
                  <a:pt x="101" y="918"/>
                </a:lnTo>
                <a:lnTo>
                  <a:pt x="99" y="918"/>
                </a:lnTo>
                <a:lnTo>
                  <a:pt x="97" y="917"/>
                </a:lnTo>
                <a:lnTo>
                  <a:pt x="95" y="916"/>
                </a:lnTo>
                <a:lnTo>
                  <a:pt x="93" y="915"/>
                </a:lnTo>
                <a:lnTo>
                  <a:pt x="91" y="915"/>
                </a:lnTo>
                <a:lnTo>
                  <a:pt x="90" y="914"/>
                </a:lnTo>
                <a:lnTo>
                  <a:pt x="88" y="913"/>
                </a:lnTo>
                <a:lnTo>
                  <a:pt x="87" y="913"/>
                </a:lnTo>
                <a:lnTo>
                  <a:pt x="84" y="912"/>
                </a:lnTo>
                <a:lnTo>
                  <a:pt x="85" y="903"/>
                </a:lnTo>
                <a:lnTo>
                  <a:pt x="85" y="902"/>
                </a:lnTo>
                <a:lnTo>
                  <a:pt x="84" y="902"/>
                </a:lnTo>
                <a:lnTo>
                  <a:pt x="84" y="901"/>
                </a:lnTo>
                <a:lnTo>
                  <a:pt x="84" y="900"/>
                </a:lnTo>
                <a:lnTo>
                  <a:pt x="83" y="899"/>
                </a:lnTo>
                <a:lnTo>
                  <a:pt x="83" y="898"/>
                </a:lnTo>
                <a:lnTo>
                  <a:pt x="83" y="896"/>
                </a:lnTo>
                <a:lnTo>
                  <a:pt x="82" y="895"/>
                </a:lnTo>
                <a:lnTo>
                  <a:pt x="82" y="894"/>
                </a:lnTo>
                <a:lnTo>
                  <a:pt x="81" y="892"/>
                </a:lnTo>
                <a:lnTo>
                  <a:pt x="81" y="891"/>
                </a:lnTo>
                <a:lnTo>
                  <a:pt x="81" y="889"/>
                </a:lnTo>
                <a:lnTo>
                  <a:pt x="81" y="888"/>
                </a:lnTo>
                <a:lnTo>
                  <a:pt x="81" y="886"/>
                </a:lnTo>
                <a:lnTo>
                  <a:pt x="81" y="884"/>
                </a:lnTo>
                <a:lnTo>
                  <a:pt x="81" y="883"/>
                </a:lnTo>
                <a:lnTo>
                  <a:pt x="81" y="881"/>
                </a:lnTo>
                <a:lnTo>
                  <a:pt x="81" y="880"/>
                </a:lnTo>
                <a:lnTo>
                  <a:pt x="81" y="878"/>
                </a:lnTo>
                <a:lnTo>
                  <a:pt x="82" y="877"/>
                </a:lnTo>
                <a:lnTo>
                  <a:pt x="83" y="875"/>
                </a:lnTo>
                <a:lnTo>
                  <a:pt x="84" y="874"/>
                </a:lnTo>
                <a:lnTo>
                  <a:pt x="85" y="872"/>
                </a:lnTo>
                <a:lnTo>
                  <a:pt x="85" y="871"/>
                </a:lnTo>
                <a:lnTo>
                  <a:pt x="86" y="870"/>
                </a:lnTo>
                <a:lnTo>
                  <a:pt x="87" y="868"/>
                </a:lnTo>
                <a:lnTo>
                  <a:pt x="88" y="867"/>
                </a:lnTo>
                <a:lnTo>
                  <a:pt x="89" y="866"/>
                </a:lnTo>
                <a:lnTo>
                  <a:pt x="90" y="865"/>
                </a:lnTo>
                <a:lnTo>
                  <a:pt x="90" y="864"/>
                </a:lnTo>
                <a:lnTo>
                  <a:pt x="90" y="863"/>
                </a:lnTo>
                <a:lnTo>
                  <a:pt x="90" y="862"/>
                </a:lnTo>
                <a:lnTo>
                  <a:pt x="90" y="860"/>
                </a:lnTo>
                <a:lnTo>
                  <a:pt x="90" y="859"/>
                </a:lnTo>
                <a:lnTo>
                  <a:pt x="89" y="858"/>
                </a:lnTo>
                <a:lnTo>
                  <a:pt x="89" y="857"/>
                </a:lnTo>
                <a:lnTo>
                  <a:pt x="89" y="856"/>
                </a:lnTo>
                <a:lnTo>
                  <a:pt x="89" y="855"/>
                </a:lnTo>
                <a:lnTo>
                  <a:pt x="88" y="854"/>
                </a:lnTo>
                <a:lnTo>
                  <a:pt x="88" y="853"/>
                </a:lnTo>
                <a:lnTo>
                  <a:pt x="88" y="852"/>
                </a:lnTo>
                <a:lnTo>
                  <a:pt x="88" y="850"/>
                </a:lnTo>
                <a:lnTo>
                  <a:pt x="87" y="846"/>
                </a:lnTo>
                <a:lnTo>
                  <a:pt x="84" y="837"/>
                </a:lnTo>
                <a:lnTo>
                  <a:pt x="83" y="836"/>
                </a:lnTo>
                <a:lnTo>
                  <a:pt x="83" y="835"/>
                </a:lnTo>
                <a:lnTo>
                  <a:pt x="82" y="834"/>
                </a:lnTo>
                <a:lnTo>
                  <a:pt x="81" y="834"/>
                </a:lnTo>
                <a:lnTo>
                  <a:pt x="68" y="828"/>
                </a:lnTo>
                <a:lnTo>
                  <a:pt x="61" y="808"/>
                </a:lnTo>
                <a:lnTo>
                  <a:pt x="32" y="795"/>
                </a:lnTo>
                <a:lnTo>
                  <a:pt x="27" y="789"/>
                </a:lnTo>
                <a:lnTo>
                  <a:pt x="27" y="788"/>
                </a:lnTo>
                <a:lnTo>
                  <a:pt x="26" y="788"/>
                </a:lnTo>
                <a:lnTo>
                  <a:pt x="25" y="787"/>
                </a:lnTo>
                <a:lnTo>
                  <a:pt x="24" y="787"/>
                </a:lnTo>
                <a:lnTo>
                  <a:pt x="22" y="786"/>
                </a:lnTo>
                <a:lnTo>
                  <a:pt x="21" y="786"/>
                </a:lnTo>
                <a:lnTo>
                  <a:pt x="20" y="785"/>
                </a:lnTo>
                <a:lnTo>
                  <a:pt x="18" y="784"/>
                </a:lnTo>
                <a:lnTo>
                  <a:pt x="17" y="784"/>
                </a:lnTo>
                <a:lnTo>
                  <a:pt x="15" y="783"/>
                </a:lnTo>
                <a:lnTo>
                  <a:pt x="14" y="782"/>
                </a:lnTo>
                <a:lnTo>
                  <a:pt x="13" y="781"/>
                </a:lnTo>
                <a:lnTo>
                  <a:pt x="12" y="780"/>
                </a:lnTo>
                <a:lnTo>
                  <a:pt x="11" y="778"/>
                </a:lnTo>
                <a:lnTo>
                  <a:pt x="10" y="777"/>
                </a:lnTo>
                <a:lnTo>
                  <a:pt x="10" y="776"/>
                </a:lnTo>
                <a:lnTo>
                  <a:pt x="10" y="774"/>
                </a:lnTo>
                <a:lnTo>
                  <a:pt x="10" y="773"/>
                </a:lnTo>
                <a:lnTo>
                  <a:pt x="10" y="772"/>
                </a:lnTo>
                <a:lnTo>
                  <a:pt x="10" y="770"/>
                </a:lnTo>
                <a:lnTo>
                  <a:pt x="11" y="769"/>
                </a:lnTo>
                <a:lnTo>
                  <a:pt x="11" y="767"/>
                </a:lnTo>
                <a:lnTo>
                  <a:pt x="12" y="766"/>
                </a:lnTo>
                <a:lnTo>
                  <a:pt x="13" y="765"/>
                </a:lnTo>
                <a:lnTo>
                  <a:pt x="14" y="763"/>
                </a:lnTo>
                <a:lnTo>
                  <a:pt x="15" y="762"/>
                </a:lnTo>
                <a:lnTo>
                  <a:pt x="15" y="761"/>
                </a:lnTo>
                <a:lnTo>
                  <a:pt x="16" y="760"/>
                </a:lnTo>
                <a:lnTo>
                  <a:pt x="17" y="760"/>
                </a:lnTo>
                <a:lnTo>
                  <a:pt x="18" y="759"/>
                </a:lnTo>
                <a:lnTo>
                  <a:pt x="19" y="758"/>
                </a:lnTo>
                <a:lnTo>
                  <a:pt x="20" y="758"/>
                </a:lnTo>
                <a:lnTo>
                  <a:pt x="20" y="757"/>
                </a:lnTo>
                <a:lnTo>
                  <a:pt x="21" y="757"/>
                </a:lnTo>
                <a:lnTo>
                  <a:pt x="22" y="757"/>
                </a:lnTo>
                <a:lnTo>
                  <a:pt x="22" y="756"/>
                </a:lnTo>
                <a:lnTo>
                  <a:pt x="23" y="756"/>
                </a:lnTo>
                <a:lnTo>
                  <a:pt x="24" y="756"/>
                </a:lnTo>
                <a:lnTo>
                  <a:pt x="25" y="756"/>
                </a:lnTo>
                <a:lnTo>
                  <a:pt x="26" y="757"/>
                </a:lnTo>
                <a:lnTo>
                  <a:pt x="27" y="757"/>
                </a:lnTo>
                <a:lnTo>
                  <a:pt x="28" y="757"/>
                </a:lnTo>
                <a:lnTo>
                  <a:pt x="30" y="758"/>
                </a:lnTo>
                <a:lnTo>
                  <a:pt x="32" y="759"/>
                </a:lnTo>
                <a:lnTo>
                  <a:pt x="34" y="759"/>
                </a:lnTo>
                <a:lnTo>
                  <a:pt x="36" y="760"/>
                </a:lnTo>
                <a:lnTo>
                  <a:pt x="38" y="761"/>
                </a:lnTo>
                <a:lnTo>
                  <a:pt x="41" y="761"/>
                </a:lnTo>
                <a:lnTo>
                  <a:pt x="43" y="762"/>
                </a:lnTo>
                <a:lnTo>
                  <a:pt x="45" y="763"/>
                </a:lnTo>
                <a:lnTo>
                  <a:pt x="47" y="763"/>
                </a:lnTo>
                <a:lnTo>
                  <a:pt x="48" y="764"/>
                </a:lnTo>
                <a:lnTo>
                  <a:pt x="50" y="764"/>
                </a:lnTo>
                <a:lnTo>
                  <a:pt x="51" y="764"/>
                </a:lnTo>
                <a:lnTo>
                  <a:pt x="53" y="765"/>
                </a:lnTo>
                <a:lnTo>
                  <a:pt x="54" y="765"/>
                </a:lnTo>
                <a:lnTo>
                  <a:pt x="55" y="765"/>
                </a:lnTo>
                <a:lnTo>
                  <a:pt x="56" y="765"/>
                </a:lnTo>
                <a:lnTo>
                  <a:pt x="56" y="764"/>
                </a:lnTo>
                <a:lnTo>
                  <a:pt x="57" y="764"/>
                </a:lnTo>
                <a:lnTo>
                  <a:pt x="58" y="763"/>
                </a:lnTo>
                <a:lnTo>
                  <a:pt x="58" y="762"/>
                </a:lnTo>
                <a:lnTo>
                  <a:pt x="59" y="762"/>
                </a:lnTo>
                <a:lnTo>
                  <a:pt x="58" y="761"/>
                </a:lnTo>
                <a:lnTo>
                  <a:pt x="58" y="760"/>
                </a:lnTo>
                <a:lnTo>
                  <a:pt x="57" y="759"/>
                </a:lnTo>
                <a:lnTo>
                  <a:pt x="57" y="758"/>
                </a:lnTo>
                <a:lnTo>
                  <a:pt x="56" y="757"/>
                </a:lnTo>
                <a:lnTo>
                  <a:pt x="56" y="756"/>
                </a:lnTo>
                <a:lnTo>
                  <a:pt x="55" y="755"/>
                </a:lnTo>
                <a:lnTo>
                  <a:pt x="54" y="753"/>
                </a:lnTo>
                <a:lnTo>
                  <a:pt x="54" y="752"/>
                </a:lnTo>
                <a:lnTo>
                  <a:pt x="53" y="750"/>
                </a:lnTo>
                <a:lnTo>
                  <a:pt x="52" y="749"/>
                </a:lnTo>
                <a:lnTo>
                  <a:pt x="52" y="748"/>
                </a:lnTo>
                <a:lnTo>
                  <a:pt x="51" y="746"/>
                </a:lnTo>
                <a:lnTo>
                  <a:pt x="51" y="745"/>
                </a:lnTo>
                <a:lnTo>
                  <a:pt x="51" y="744"/>
                </a:lnTo>
                <a:lnTo>
                  <a:pt x="51" y="743"/>
                </a:lnTo>
                <a:lnTo>
                  <a:pt x="51" y="742"/>
                </a:lnTo>
                <a:lnTo>
                  <a:pt x="51" y="741"/>
                </a:lnTo>
                <a:lnTo>
                  <a:pt x="51" y="740"/>
                </a:lnTo>
                <a:lnTo>
                  <a:pt x="51" y="738"/>
                </a:lnTo>
                <a:lnTo>
                  <a:pt x="52" y="738"/>
                </a:lnTo>
                <a:lnTo>
                  <a:pt x="52" y="737"/>
                </a:lnTo>
                <a:lnTo>
                  <a:pt x="53" y="736"/>
                </a:lnTo>
                <a:lnTo>
                  <a:pt x="54" y="735"/>
                </a:lnTo>
                <a:lnTo>
                  <a:pt x="54" y="734"/>
                </a:lnTo>
                <a:lnTo>
                  <a:pt x="56" y="732"/>
                </a:lnTo>
                <a:lnTo>
                  <a:pt x="56" y="731"/>
                </a:lnTo>
                <a:lnTo>
                  <a:pt x="56" y="730"/>
                </a:lnTo>
                <a:lnTo>
                  <a:pt x="57" y="729"/>
                </a:lnTo>
                <a:lnTo>
                  <a:pt x="57" y="728"/>
                </a:lnTo>
                <a:lnTo>
                  <a:pt x="58" y="727"/>
                </a:lnTo>
                <a:lnTo>
                  <a:pt x="58" y="725"/>
                </a:lnTo>
                <a:lnTo>
                  <a:pt x="59" y="724"/>
                </a:lnTo>
                <a:lnTo>
                  <a:pt x="59" y="723"/>
                </a:lnTo>
                <a:lnTo>
                  <a:pt x="59" y="721"/>
                </a:lnTo>
                <a:lnTo>
                  <a:pt x="59" y="720"/>
                </a:lnTo>
                <a:lnTo>
                  <a:pt x="59" y="718"/>
                </a:lnTo>
                <a:lnTo>
                  <a:pt x="59" y="717"/>
                </a:lnTo>
                <a:lnTo>
                  <a:pt x="59" y="716"/>
                </a:lnTo>
                <a:lnTo>
                  <a:pt x="59" y="714"/>
                </a:lnTo>
                <a:lnTo>
                  <a:pt x="59" y="713"/>
                </a:lnTo>
                <a:lnTo>
                  <a:pt x="58" y="712"/>
                </a:lnTo>
                <a:lnTo>
                  <a:pt x="58" y="711"/>
                </a:lnTo>
                <a:lnTo>
                  <a:pt x="58" y="710"/>
                </a:lnTo>
                <a:lnTo>
                  <a:pt x="58" y="709"/>
                </a:lnTo>
                <a:lnTo>
                  <a:pt x="58" y="708"/>
                </a:lnTo>
                <a:lnTo>
                  <a:pt x="57" y="708"/>
                </a:lnTo>
                <a:lnTo>
                  <a:pt x="57" y="707"/>
                </a:lnTo>
                <a:lnTo>
                  <a:pt x="57" y="706"/>
                </a:lnTo>
                <a:lnTo>
                  <a:pt x="57" y="705"/>
                </a:lnTo>
                <a:lnTo>
                  <a:pt x="57" y="704"/>
                </a:lnTo>
                <a:lnTo>
                  <a:pt x="57" y="703"/>
                </a:lnTo>
                <a:lnTo>
                  <a:pt x="56" y="702"/>
                </a:lnTo>
                <a:lnTo>
                  <a:pt x="57" y="701"/>
                </a:lnTo>
                <a:lnTo>
                  <a:pt x="57" y="699"/>
                </a:lnTo>
                <a:lnTo>
                  <a:pt x="57" y="697"/>
                </a:lnTo>
                <a:lnTo>
                  <a:pt x="57" y="696"/>
                </a:lnTo>
                <a:lnTo>
                  <a:pt x="57" y="694"/>
                </a:lnTo>
                <a:lnTo>
                  <a:pt x="58" y="692"/>
                </a:lnTo>
                <a:lnTo>
                  <a:pt x="58" y="691"/>
                </a:lnTo>
                <a:lnTo>
                  <a:pt x="58" y="690"/>
                </a:lnTo>
                <a:lnTo>
                  <a:pt x="58" y="689"/>
                </a:lnTo>
                <a:lnTo>
                  <a:pt x="59" y="688"/>
                </a:lnTo>
                <a:lnTo>
                  <a:pt x="59" y="687"/>
                </a:lnTo>
                <a:lnTo>
                  <a:pt x="59" y="686"/>
                </a:lnTo>
                <a:lnTo>
                  <a:pt x="59" y="685"/>
                </a:lnTo>
                <a:lnTo>
                  <a:pt x="60" y="684"/>
                </a:lnTo>
                <a:lnTo>
                  <a:pt x="67" y="675"/>
                </a:lnTo>
                <a:lnTo>
                  <a:pt x="62" y="667"/>
                </a:lnTo>
                <a:lnTo>
                  <a:pt x="51" y="661"/>
                </a:lnTo>
                <a:lnTo>
                  <a:pt x="50" y="660"/>
                </a:lnTo>
                <a:lnTo>
                  <a:pt x="49" y="659"/>
                </a:lnTo>
                <a:lnTo>
                  <a:pt x="48" y="659"/>
                </a:lnTo>
                <a:lnTo>
                  <a:pt x="47" y="659"/>
                </a:lnTo>
                <a:lnTo>
                  <a:pt x="46" y="658"/>
                </a:lnTo>
                <a:lnTo>
                  <a:pt x="45" y="658"/>
                </a:lnTo>
                <a:lnTo>
                  <a:pt x="44" y="657"/>
                </a:lnTo>
                <a:lnTo>
                  <a:pt x="43" y="657"/>
                </a:lnTo>
                <a:lnTo>
                  <a:pt x="42" y="657"/>
                </a:lnTo>
                <a:lnTo>
                  <a:pt x="40" y="656"/>
                </a:lnTo>
                <a:lnTo>
                  <a:pt x="39" y="656"/>
                </a:lnTo>
                <a:lnTo>
                  <a:pt x="38" y="656"/>
                </a:lnTo>
                <a:lnTo>
                  <a:pt x="37" y="656"/>
                </a:lnTo>
                <a:lnTo>
                  <a:pt x="36" y="656"/>
                </a:lnTo>
                <a:lnTo>
                  <a:pt x="35" y="656"/>
                </a:lnTo>
                <a:lnTo>
                  <a:pt x="34" y="656"/>
                </a:lnTo>
                <a:lnTo>
                  <a:pt x="33" y="656"/>
                </a:lnTo>
                <a:lnTo>
                  <a:pt x="32" y="656"/>
                </a:lnTo>
                <a:lnTo>
                  <a:pt x="29" y="657"/>
                </a:lnTo>
                <a:lnTo>
                  <a:pt x="28" y="657"/>
                </a:lnTo>
                <a:lnTo>
                  <a:pt x="27" y="657"/>
                </a:lnTo>
                <a:lnTo>
                  <a:pt x="26" y="657"/>
                </a:lnTo>
                <a:lnTo>
                  <a:pt x="25" y="658"/>
                </a:lnTo>
                <a:lnTo>
                  <a:pt x="23" y="658"/>
                </a:lnTo>
                <a:lnTo>
                  <a:pt x="22" y="658"/>
                </a:lnTo>
                <a:lnTo>
                  <a:pt x="20" y="657"/>
                </a:lnTo>
                <a:lnTo>
                  <a:pt x="19" y="657"/>
                </a:lnTo>
                <a:lnTo>
                  <a:pt x="17" y="657"/>
                </a:lnTo>
                <a:lnTo>
                  <a:pt x="16" y="656"/>
                </a:lnTo>
                <a:lnTo>
                  <a:pt x="15" y="655"/>
                </a:lnTo>
                <a:lnTo>
                  <a:pt x="13" y="654"/>
                </a:lnTo>
                <a:lnTo>
                  <a:pt x="12" y="653"/>
                </a:lnTo>
                <a:lnTo>
                  <a:pt x="10" y="651"/>
                </a:lnTo>
                <a:lnTo>
                  <a:pt x="9" y="650"/>
                </a:lnTo>
                <a:lnTo>
                  <a:pt x="8" y="648"/>
                </a:lnTo>
                <a:lnTo>
                  <a:pt x="7" y="646"/>
                </a:lnTo>
                <a:lnTo>
                  <a:pt x="6" y="644"/>
                </a:lnTo>
                <a:lnTo>
                  <a:pt x="5" y="642"/>
                </a:lnTo>
                <a:lnTo>
                  <a:pt x="4" y="640"/>
                </a:lnTo>
                <a:lnTo>
                  <a:pt x="3" y="638"/>
                </a:lnTo>
                <a:lnTo>
                  <a:pt x="2" y="636"/>
                </a:lnTo>
                <a:lnTo>
                  <a:pt x="2" y="635"/>
                </a:lnTo>
                <a:lnTo>
                  <a:pt x="1" y="633"/>
                </a:lnTo>
                <a:lnTo>
                  <a:pt x="0" y="630"/>
                </a:lnTo>
                <a:lnTo>
                  <a:pt x="1" y="618"/>
                </a:lnTo>
                <a:lnTo>
                  <a:pt x="16" y="612"/>
                </a:lnTo>
                <a:lnTo>
                  <a:pt x="10" y="602"/>
                </a:lnTo>
                <a:lnTo>
                  <a:pt x="10" y="585"/>
                </a:lnTo>
                <a:lnTo>
                  <a:pt x="10" y="584"/>
                </a:lnTo>
                <a:lnTo>
                  <a:pt x="10" y="583"/>
                </a:lnTo>
                <a:lnTo>
                  <a:pt x="10" y="582"/>
                </a:lnTo>
                <a:lnTo>
                  <a:pt x="10" y="581"/>
                </a:lnTo>
                <a:lnTo>
                  <a:pt x="10" y="580"/>
                </a:lnTo>
                <a:lnTo>
                  <a:pt x="11" y="579"/>
                </a:lnTo>
                <a:lnTo>
                  <a:pt x="11" y="578"/>
                </a:lnTo>
                <a:lnTo>
                  <a:pt x="12" y="577"/>
                </a:lnTo>
                <a:lnTo>
                  <a:pt x="12" y="576"/>
                </a:lnTo>
                <a:lnTo>
                  <a:pt x="13" y="575"/>
                </a:lnTo>
                <a:lnTo>
                  <a:pt x="14" y="574"/>
                </a:lnTo>
                <a:lnTo>
                  <a:pt x="15" y="573"/>
                </a:lnTo>
                <a:lnTo>
                  <a:pt x="16" y="572"/>
                </a:lnTo>
                <a:lnTo>
                  <a:pt x="17" y="572"/>
                </a:lnTo>
                <a:lnTo>
                  <a:pt x="18" y="571"/>
                </a:lnTo>
                <a:lnTo>
                  <a:pt x="19" y="571"/>
                </a:lnTo>
                <a:lnTo>
                  <a:pt x="20" y="570"/>
                </a:lnTo>
                <a:lnTo>
                  <a:pt x="21" y="570"/>
                </a:lnTo>
                <a:lnTo>
                  <a:pt x="22" y="569"/>
                </a:lnTo>
                <a:lnTo>
                  <a:pt x="23" y="569"/>
                </a:lnTo>
                <a:lnTo>
                  <a:pt x="24" y="569"/>
                </a:lnTo>
                <a:lnTo>
                  <a:pt x="25" y="569"/>
                </a:lnTo>
                <a:lnTo>
                  <a:pt x="26" y="569"/>
                </a:lnTo>
                <a:lnTo>
                  <a:pt x="27" y="569"/>
                </a:lnTo>
                <a:lnTo>
                  <a:pt x="38" y="573"/>
                </a:lnTo>
                <a:lnTo>
                  <a:pt x="41" y="568"/>
                </a:lnTo>
                <a:lnTo>
                  <a:pt x="41" y="565"/>
                </a:lnTo>
                <a:lnTo>
                  <a:pt x="41" y="564"/>
                </a:lnTo>
                <a:lnTo>
                  <a:pt x="40" y="563"/>
                </a:lnTo>
                <a:lnTo>
                  <a:pt x="40" y="561"/>
                </a:lnTo>
                <a:lnTo>
                  <a:pt x="40" y="560"/>
                </a:lnTo>
                <a:lnTo>
                  <a:pt x="40" y="558"/>
                </a:lnTo>
                <a:lnTo>
                  <a:pt x="40" y="557"/>
                </a:lnTo>
                <a:lnTo>
                  <a:pt x="40" y="556"/>
                </a:lnTo>
                <a:lnTo>
                  <a:pt x="41" y="555"/>
                </a:lnTo>
                <a:lnTo>
                  <a:pt x="41" y="554"/>
                </a:lnTo>
                <a:lnTo>
                  <a:pt x="41" y="553"/>
                </a:lnTo>
                <a:lnTo>
                  <a:pt x="42" y="552"/>
                </a:lnTo>
                <a:lnTo>
                  <a:pt x="42" y="551"/>
                </a:lnTo>
                <a:lnTo>
                  <a:pt x="42" y="550"/>
                </a:lnTo>
                <a:lnTo>
                  <a:pt x="43" y="549"/>
                </a:lnTo>
                <a:lnTo>
                  <a:pt x="43" y="548"/>
                </a:lnTo>
                <a:lnTo>
                  <a:pt x="44" y="548"/>
                </a:lnTo>
                <a:lnTo>
                  <a:pt x="44" y="547"/>
                </a:lnTo>
                <a:lnTo>
                  <a:pt x="45" y="546"/>
                </a:lnTo>
                <a:lnTo>
                  <a:pt x="50" y="541"/>
                </a:lnTo>
                <a:lnTo>
                  <a:pt x="51" y="540"/>
                </a:lnTo>
                <a:lnTo>
                  <a:pt x="52" y="539"/>
                </a:lnTo>
                <a:lnTo>
                  <a:pt x="52" y="538"/>
                </a:lnTo>
                <a:lnTo>
                  <a:pt x="53" y="538"/>
                </a:lnTo>
                <a:lnTo>
                  <a:pt x="54" y="537"/>
                </a:lnTo>
                <a:lnTo>
                  <a:pt x="56" y="536"/>
                </a:lnTo>
                <a:lnTo>
                  <a:pt x="57" y="535"/>
                </a:lnTo>
                <a:lnTo>
                  <a:pt x="58" y="534"/>
                </a:lnTo>
                <a:lnTo>
                  <a:pt x="60" y="533"/>
                </a:lnTo>
                <a:lnTo>
                  <a:pt x="61" y="532"/>
                </a:lnTo>
                <a:lnTo>
                  <a:pt x="63" y="531"/>
                </a:lnTo>
                <a:lnTo>
                  <a:pt x="64" y="531"/>
                </a:lnTo>
                <a:lnTo>
                  <a:pt x="66" y="531"/>
                </a:lnTo>
                <a:lnTo>
                  <a:pt x="67" y="531"/>
                </a:lnTo>
                <a:lnTo>
                  <a:pt x="68" y="531"/>
                </a:lnTo>
                <a:lnTo>
                  <a:pt x="70" y="531"/>
                </a:lnTo>
                <a:lnTo>
                  <a:pt x="71" y="532"/>
                </a:lnTo>
                <a:lnTo>
                  <a:pt x="72" y="532"/>
                </a:lnTo>
                <a:lnTo>
                  <a:pt x="73" y="532"/>
                </a:lnTo>
                <a:lnTo>
                  <a:pt x="75" y="532"/>
                </a:lnTo>
                <a:lnTo>
                  <a:pt x="76" y="532"/>
                </a:lnTo>
                <a:lnTo>
                  <a:pt x="77" y="533"/>
                </a:lnTo>
                <a:lnTo>
                  <a:pt x="78" y="533"/>
                </a:lnTo>
                <a:lnTo>
                  <a:pt x="79" y="533"/>
                </a:lnTo>
                <a:lnTo>
                  <a:pt x="80" y="533"/>
                </a:lnTo>
                <a:lnTo>
                  <a:pt x="81" y="533"/>
                </a:lnTo>
                <a:lnTo>
                  <a:pt x="82" y="534"/>
                </a:lnTo>
                <a:lnTo>
                  <a:pt x="83" y="534"/>
                </a:lnTo>
                <a:lnTo>
                  <a:pt x="84" y="535"/>
                </a:lnTo>
                <a:lnTo>
                  <a:pt x="85" y="535"/>
                </a:lnTo>
                <a:lnTo>
                  <a:pt x="86" y="536"/>
                </a:lnTo>
                <a:lnTo>
                  <a:pt x="87" y="536"/>
                </a:lnTo>
                <a:lnTo>
                  <a:pt x="88" y="536"/>
                </a:lnTo>
                <a:lnTo>
                  <a:pt x="89" y="536"/>
                </a:lnTo>
                <a:lnTo>
                  <a:pt x="90" y="535"/>
                </a:lnTo>
                <a:lnTo>
                  <a:pt x="91" y="535"/>
                </a:lnTo>
                <a:lnTo>
                  <a:pt x="92" y="535"/>
                </a:lnTo>
                <a:lnTo>
                  <a:pt x="93" y="535"/>
                </a:lnTo>
                <a:lnTo>
                  <a:pt x="94" y="535"/>
                </a:lnTo>
                <a:lnTo>
                  <a:pt x="94" y="534"/>
                </a:lnTo>
                <a:lnTo>
                  <a:pt x="95" y="534"/>
                </a:lnTo>
                <a:lnTo>
                  <a:pt x="98" y="531"/>
                </a:lnTo>
                <a:lnTo>
                  <a:pt x="99" y="531"/>
                </a:lnTo>
                <a:lnTo>
                  <a:pt x="99" y="530"/>
                </a:lnTo>
                <a:lnTo>
                  <a:pt x="100" y="530"/>
                </a:lnTo>
                <a:lnTo>
                  <a:pt x="101" y="530"/>
                </a:lnTo>
                <a:lnTo>
                  <a:pt x="101" y="529"/>
                </a:lnTo>
                <a:lnTo>
                  <a:pt x="102" y="529"/>
                </a:lnTo>
                <a:lnTo>
                  <a:pt x="103" y="529"/>
                </a:lnTo>
                <a:lnTo>
                  <a:pt x="104" y="529"/>
                </a:lnTo>
                <a:lnTo>
                  <a:pt x="105" y="529"/>
                </a:lnTo>
                <a:lnTo>
                  <a:pt x="107" y="528"/>
                </a:lnTo>
                <a:lnTo>
                  <a:pt x="108" y="528"/>
                </a:lnTo>
                <a:lnTo>
                  <a:pt x="109" y="528"/>
                </a:lnTo>
                <a:lnTo>
                  <a:pt x="110" y="528"/>
                </a:lnTo>
                <a:lnTo>
                  <a:pt x="111" y="527"/>
                </a:lnTo>
                <a:lnTo>
                  <a:pt x="112" y="527"/>
                </a:lnTo>
                <a:lnTo>
                  <a:pt x="113" y="527"/>
                </a:lnTo>
                <a:lnTo>
                  <a:pt x="114" y="527"/>
                </a:lnTo>
                <a:lnTo>
                  <a:pt x="115" y="527"/>
                </a:lnTo>
                <a:lnTo>
                  <a:pt x="116" y="527"/>
                </a:lnTo>
                <a:lnTo>
                  <a:pt x="117" y="527"/>
                </a:lnTo>
                <a:lnTo>
                  <a:pt x="117" y="526"/>
                </a:lnTo>
                <a:lnTo>
                  <a:pt x="117" y="525"/>
                </a:lnTo>
                <a:lnTo>
                  <a:pt x="117" y="524"/>
                </a:lnTo>
                <a:lnTo>
                  <a:pt x="118" y="524"/>
                </a:lnTo>
                <a:lnTo>
                  <a:pt x="118" y="523"/>
                </a:lnTo>
                <a:lnTo>
                  <a:pt x="118" y="522"/>
                </a:lnTo>
                <a:lnTo>
                  <a:pt x="118" y="521"/>
                </a:lnTo>
                <a:lnTo>
                  <a:pt x="118" y="520"/>
                </a:lnTo>
                <a:lnTo>
                  <a:pt x="118" y="519"/>
                </a:lnTo>
                <a:lnTo>
                  <a:pt x="119" y="518"/>
                </a:lnTo>
                <a:lnTo>
                  <a:pt x="120" y="517"/>
                </a:lnTo>
                <a:lnTo>
                  <a:pt x="121" y="517"/>
                </a:lnTo>
                <a:lnTo>
                  <a:pt x="122" y="516"/>
                </a:lnTo>
                <a:lnTo>
                  <a:pt x="123" y="515"/>
                </a:lnTo>
                <a:lnTo>
                  <a:pt x="124" y="515"/>
                </a:lnTo>
                <a:lnTo>
                  <a:pt x="125" y="515"/>
                </a:lnTo>
                <a:lnTo>
                  <a:pt x="126" y="515"/>
                </a:lnTo>
                <a:lnTo>
                  <a:pt x="127" y="515"/>
                </a:lnTo>
                <a:lnTo>
                  <a:pt x="128" y="515"/>
                </a:lnTo>
                <a:lnTo>
                  <a:pt x="129" y="514"/>
                </a:lnTo>
                <a:lnTo>
                  <a:pt x="130" y="515"/>
                </a:lnTo>
                <a:lnTo>
                  <a:pt x="131" y="515"/>
                </a:lnTo>
                <a:lnTo>
                  <a:pt x="132" y="515"/>
                </a:lnTo>
                <a:lnTo>
                  <a:pt x="133" y="516"/>
                </a:lnTo>
                <a:lnTo>
                  <a:pt x="134" y="516"/>
                </a:lnTo>
                <a:lnTo>
                  <a:pt x="135" y="517"/>
                </a:lnTo>
                <a:lnTo>
                  <a:pt x="136" y="518"/>
                </a:lnTo>
                <a:lnTo>
                  <a:pt x="137" y="519"/>
                </a:lnTo>
                <a:lnTo>
                  <a:pt x="138" y="520"/>
                </a:lnTo>
                <a:lnTo>
                  <a:pt x="139" y="521"/>
                </a:lnTo>
                <a:lnTo>
                  <a:pt x="139" y="522"/>
                </a:lnTo>
                <a:lnTo>
                  <a:pt x="140" y="522"/>
                </a:lnTo>
                <a:lnTo>
                  <a:pt x="141" y="523"/>
                </a:lnTo>
                <a:lnTo>
                  <a:pt x="142" y="524"/>
                </a:lnTo>
                <a:lnTo>
                  <a:pt x="143" y="524"/>
                </a:lnTo>
                <a:lnTo>
                  <a:pt x="144" y="524"/>
                </a:lnTo>
                <a:lnTo>
                  <a:pt x="145" y="524"/>
                </a:lnTo>
                <a:lnTo>
                  <a:pt x="146" y="524"/>
                </a:lnTo>
                <a:lnTo>
                  <a:pt x="147" y="524"/>
                </a:lnTo>
                <a:lnTo>
                  <a:pt x="148" y="524"/>
                </a:lnTo>
                <a:lnTo>
                  <a:pt x="149" y="524"/>
                </a:lnTo>
                <a:lnTo>
                  <a:pt x="150" y="524"/>
                </a:lnTo>
                <a:lnTo>
                  <a:pt x="151" y="524"/>
                </a:lnTo>
                <a:lnTo>
                  <a:pt x="152" y="524"/>
                </a:lnTo>
                <a:lnTo>
                  <a:pt x="153" y="523"/>
                </a:lnTo>
                <a:lnTo>
                  <a:pt x="155" y="523"/>
                </a:lnTo>
                <a:lnTo>
                  <a:pt x="156" y="523"/>
                </a:lnTo>
                <a:lnTo>
                  <a:pt x="156" y="522"/>
                </a:lnTo>
                <a:lnTo>
                  <a:pt x="157" y="522"/>
                </a:lnTo>
                <a:lnTo>
                  <a:pt x="158" y="522"/>
                </a:lnTo>
                <a:lnTo>
                  <a:pt x="159" y="521"/>
                </a:lnTo>
                <a:lnTo>
                  <a:pt x="160" y="521"/>
                </a:lnTo>
                <a:lnTo>
                  <a:pt x="161" y="521"/>
                </a:lnTo>
                <a:lnTo>
                  <a:pt x="161" y="520"/>
                </a:lnTo>
                <a:lnTo>
                  <a:pt x="162" y="520"/>
                </a:lnTo>
                <a:lnTo>
                  <a:pt x="163" y="520"/>
                </a:lnTo>
                <a:lnTo>
                  <a:pt x="164" y="520"/>
                </a:lnTo>
                <a:lnTo>
                  <a:pt x="165" y="519"/>
                </a:lnTo>
                <a:lnTo>
                  <a:pt x="166" y="519"/>
                </a:lnTo>
                <a:lnTo>
                  <a:pt x="167" y="519"/>
                </a:lnTo>
                <a:lnTo>
                  <a:pt x="168" y="519"/>
                </a:lnTo>
                <a:lnTo>
                  <a:pt x="169" y="518"/>
                </a:lnTo>
                <a:lnTo>
                  <a:pt x="170" y="518"/>
                </a:lnTo>
                <a:lnTo>
                  <a:pt x="171" y="519"/>
                </a:lnTo>
                <a:lnTo>
                  <a:pt x="175" y="519"/>
                </a:lnTo>
                <a:lnTo>
                  <a:pt x="176" y="519"/>
                </a:lnTo>
                <a:lnTo>
                  <a:pt x="176" y="520"/>
                </a:lnTo>
                <a:lnTo>
                  <a:pt x="177" y="520"/>
                </a:lnTo>
                <a:lnTo>
                  <a:pt x="180" y="525"/>
                </a:lnTo>
                <a:lnTo>
                  <a:pt x="180" y="534"/>
                </a:lnTo>
                <a:lnTo>
                  <a:pt x="180" y="549"/>
                </a:lnTo>
                <a:lnTo>
                  <a:pt x="182" y="550"/>
                </a:lnTo>
                <a:lnTo>
                  <a:pt x="183" y="550"/>
                </a:lnTo>
                <a:lnTo>
                  <a:pt x="184" y="550"/>
                </a:lnTo>
                <a:lnTo>
                  <a:pt x="185" y="550"/>
                </a:lnTo>
                <a:lnTo>
                  <a:pt x="186" y="550"/>
                </a:lnTo>
                <a:lnTo>
                  <a:pt x="188" y="550"/>
                </a:lnTo>
                <a:lnTo>
                  <a:pt x="189" y="550"/>
                </a:lnTo>
                <a:lnTo>
                  <a:pt x="190" y="550"/>
                </a:lnTo>
                <a:lnTo>
                  <a:pt x="191" y="549"/>
                </a:lnTo>
                <a:lnTo>
                  <a:pt x="192" y="549"/>
                </a:lnTo>
                <a:lnTo>
                  <a:pt x="194" y="549"/>
                </a:lnTo>
                <a:lnTo>
                  <a:pt x="195" y="548"/>
                </a:lnTo>
                <a:lnTo>
                  <a:pt x="196" y="548"/>
                </a:lnTo>
                <a:lnTo>
                  <a:pt x="197" y="547"/>
                </a:lnTo>
                <a:lnTo>
                  <a:pt x="198" y="547"/>
                </a:lnTo>
                <a:lnTo>
                  <a:pt x="199" y="547"/>
                </a:lnTo>
                <a:lnTo>
                  <a:pt x="200" y="547"/>
                </a:lnTo>
                <a:lnTo>
                  <a:pt x="201" y="546"/>
                </a:lnTo>
                <a:lnTo>
                  <a:pt x="202" y="546"/>
                </a:lnTo>
                <a:lnTo>
                  <a:pt x="203" y="546"/>
                </a:lnTo>
                <a:lnTo>
                  <a:pt x="204" y="546"/>
                </a:lnTo>
                <a:lnTo>
                  <a:pt x="205" y="546"/>
                </a:lnTo>
                <a:lnTo>
                  <a:pt x="206" y="547"/>
                </a:lnTo>
                <a:lnTo>
                  <a:pt x="213" y="553"/>
                </a:lnTo>
                <a:lnTo>
                  <a:pt x="213" y="554"/>
                </a:lnTo>
                <a:lnTo>
                  <a:pt x="214" y="554"/>
                </a:lnTo>
                <a:lnTo>
                  <a:pt x="215" y="554"/>
                </a:lnTo>
                <a:lnTo>
                  <a:pt x="216" y="554"/>
                </a:lnTo>
                <a:lnTo>
                  <a:pt x="217" y="553"/>
                </a:lnTo>
                <a:lnTo>
                  <a:pt x="218" y="552"/>
                </a:lnTo>
                <a:lnTo>
                  <a:pt x="219" y="552"/>
                </a:lnTo>
                <a:lnTo>
                  <a:pt x="219" y="551"/>
                </a:lnTo>
                <a:lnTo>
                  <a:pt x="220" y="550"/>
                </a:lnTo>
                <a:lnTo>
                  <a:pt x="221" y="549"/>
                </a:lnTo>
                <a:lnTo>
                  <a:pt x="222" y="548"/>
                </a:lnTo>
                <a:lnTo>
                  <a:pt x="222" y="547"/>
                </a:lnTo>
                <a:lnTo>
                  <a:pt x="223" y="547"/>
                </a:lnTo>
                <a:lnTo>
                  <a:pt x="223" y="546"/>
                </a:lnTo>
                <a:lnTo>
                  <a:pt x="224" y="545"/>
                </a:lnTo>
                <a:lnTo>
                  <a:pt x="224" y="544"/>
                </a:lnTo>
                <a:lnTo>
                  <a:pt x="225" y="544"/>
                </a:lnTo>
                <a:lnTo>
                  <a:pt x="225" y="543"/>
                </a:lnTo>
                <a:lnTo>
                  <a:pt x="226" y="542"/>
                </a:lnTo>
                <a:lnTo>
                  <a:pt x="226" y="541"/>
                </a:lnTo>
                <a:lnTo>
                  <a:pt x="227" y="541"/>
                </a:lnTo>
                <a:lnTo>
                  <a:pt x="235" y="527"/>
                </a:lnTo>
                <a:lnTo>
                  <a:pt x="236" y="526"/>
                </a:lnTo>
                <a:lnTo>
                  <a:pt x="236" y="525"/>
                </a:lnTo>
                <a:lnTo>
                  <a:pt x="237" y="524"/>
                </a:lnTo>
                <a:lnTo>
                  <a:pt x="241" y="519"/>
                </a:lnTo>
                <a:lnTo>
                  <a:pt x="242" y="518"/>
                </a:lnTo>
                <a:lnTo>
                  <a:pt x="242" y="517"/>
                </a:lnTo>
                <a:lnTo>
                  <a:pt x="243" y="517"/>
                </a:lnTo>
                <a:lnTo>
                  <a:pt x="244" y="516"/>
                </a:lnTo>
                <a:lnTo>
                  <a:pt x="245" y="516"/>
                </a:lnTo>
                <a:lnTo>
                  <a:pt x="246" y="515"/>
                </a:lnTo>
                <a:lnTo>
                  <a:pt x="247" y="515"/>
                </a:lnTo>
                <a:lnTo>
                  <a:pt x="248" y="514"/>
                </a:lnTo>
                <a:lnTo>
                  <a:pt x="249" y="514"/>
                </a:lnTo>
                <a:lnTo>
                  <a:pt x="251" y="513"/>
                </a:lnTo>
                <a:lnTo>
                  <a:pt x="252" y="513"/>
                </a:lnTo>
                <a:lnTo>
                  <a:pt x="253" y="513"/>
                </a:lnTo>
                <a:lnTo>
                  <a:pt x="255" y="513"/>
                </a:lnTo>
                <a:lnTo>
                  <a:pt x="257" y="513"/>
                </a:lnTo>
                <a:lnTo>
                  <a:pt x="258" y="513"/>
                </a:lnTo>
                <a:lnTo>
                  <a:pt x="260" y="513"/>
                </a:lnTo>
                <a:lnTo>
                  <a:pt x="261" y="513"/>
                </a:lnTo>
                <a:lnTo>
                  <a:pt x="263" y="513"/>
                </a:lnTo>
                <a:lnTo>
                  <a:pt x="264" y="513"/>
                </a:lnTo>
                <a:lnTo>
                  <a:pt x="265" y="513"/>
                </a:lnTo>
                <a:lnTo>
                  <a:pt x="266" y="513"/>
                </a:lnTo>
                <a:lnTo>
                  <a:pt x="268" y="513"/>
                </a:lnTo>
                <a:lnTo>
                  <a:pt x="268" y="514"/>
                </a:lnTo>
                <a:lnTo>
                  <a:pt x="269" y="514"/>
                </a:lnTo>
                <a:lnTo>
                  <a:pt x="270" y="514"/>
                </a:lnTo>
                <a:lnTo>
                  <a:pt x="271" y="514"/>
                </a:lnTo>
                <a:lnTo>
                  <a:pt x="272" y="514"/>
                </a:lnTo>
                <a:lnTo>
                  <a:pt x="273" y="515"/>
                </a:lnTo>
                <a:lnTo>
                  <a:pt x="275" y="516"/>
                </a:lnTo>
                <a:lnTo>
                  <a:pt x="276" y="517"/>
                </a:lnTo>
                <a:lnTo>
                  <a:pt x="277" y="518"/>
                </a:lnTo>
                <a:lnTo>
                  <a:pt x="278" y="519"/>
                </a:lnTo>
                <a:lnTo>
                  <a:pt x="280" y="519"/>
                </a:lnTo>
                <a:lnTo>
                  <a:pt x="281" y="520"/>
                </a:lnTo>
                <a:lnTo>
                  <a:pt x="282" y="521"/>
                </a:lnTo>
                <a:lnTo>
                  <a:pt x="284" y="521"/>
                </a:lnTo>
                <a:lnTo>
                  <a:pt x="285" y="522"/>
                </a:lnTo>
                <a:lnTo>
                  <a:pt x="286" y="522"/>
                </a:lnTo>
                <a:lnTo>
                  <a:pt x="287" y="523"/>
                </a:lnTo>
                <a:lnTo>
                  <a:pt x="288" y="523"/>
                </a:lnTo>
                <a:lnTo>
                  <a:pt x="289" y="523"/>
                </a:lnTo>
                <a:lnTo>
                  <a:pt x="290" y="523"/>
                </a:lnTo>
                <a:lnTo>
                  <a:pt x="291" y="524"/>
                </a:lnTo>
                <a:lnTo>
                  <a:pt x="297" y="526"/>
                </a:lnTo>
                <a:lnTo>
                  <a:pt x="300" y="525"/>
                </a:lnTo>
                <a:lnTo>
                  <a:pt x="302" y="525"/>
                </a:lnTo>
                <a:lnTo>
                  <a:pt x="303" y="524"/>
                </a:lnTo>
                <a:lnTo>
                  <a:pt x="304" y="524"/>
                </a:lnTo>
                <a:lnTo>
                  <a:pt x="306" y="523"/>
                </a:lnTo>
                <a:lnTo>
                  <a:pt x="308" y="523"/>
                </a:lnTo>
                <a:lnTo>
                  <a:pt x="309" y="522"/>
                </a:lnTo>
                <a:lnTo>
                  <a:pt x="310" y="521"/>
                </a:lnTo>
                <a:lnTo>
                  <a:pt x="312" y="521"/>
                </a:lnTo>
                <a:lnTo>
                  <a:pt x="313" y="521"/>
                </a:lnTo>
                <a:lnTo>
                  <a:pt x="314" y="520"/>
                </a:lnTo>
                <a:lnTo>
                  <a:pt x="315" y="519"/>
                </a:lnTo>
                <a:lnTo>
                  <a:pt x="316" y="519"/>
                </a:lnTo>
                <a:lnTo>
                  <a:pt x="317" y="519"/>
                </a:lnTo>
                <a:lnTo>
                  <a:pt x="317" y="518"/>
                </a:lnTo>
                <a:lnTo>
                  <a:pt x="318" y="518"/>
                </a:lnTo>
                <a:lnTo>
                  <a:pt x="319" y="518"/>
                </a:lnTo>
                <a:lnTo>
                  <a:pt x="320" y="518"/>
                </a:lnTo>
                <a:lnTo>
                  <a:pt x="321" y="518"/>
                </a:lnTo>
                <a:lnTo>
                  <a:pt x="322" y="518"/>
                </a:lnTo>
                <a:lnTo>
                  <a:pt x="323" y="517"/>
                </a:lnTo>
                <a:lnTo>
                  <a:pt x="324" y="517"/>
                </a:lnTo>
                <a:lnTo>
                  <a:pt x="325" y="517"/>
                </a:lnTo>
                <a:lnTo>
                  <a:pt x="326" y="517"/>
                </a:lnTo>
                <a:lnTo>
                  <a:pt x="327" y="517"/>
                </a:lnTo>
                <a:lnTo>
                  <a:pt x="328" y="517"/>
                </a:lnTo>
                <a:lnTo>
                  <a:pt x="329" y="517"/>
                </a:lnTo>
                <a:lnTo>
                  <a:pt x="330" y="516"/>
                </a:lnTo>
                <a:lnTo>
                  <a:pt x="331" y="516"/>
                </a:lnTo>
                <a:lnTo>
                  <a:pt x="332" y="516"/>
                </a:lnTo>
                <a:lnTo>
                  <a:pt x="333" y="515"/>
                </a:lnTo>
                <a:lnTo>
                  <a:pt x="334" y="514"/>
                </a:lnTo>
                <a:lnTo>
                  <a:pt x="335" y="514"/>
                </a:lnTo>
                <a:lnTo>
                  <a:pt x="336" y="514"/>
                </a:lnTo>
                <a:lnTo>
                  <a:pt x="336" y="513"/>
                </a:lnTo>
                <a:lnTo>
                  <a:pt x="337" y="512"/>
                </a:lnTo>
                <a:lnTo>
                  <a:pt x="338" y="512"/>
                </a:lnTo>
                <a:lnTo>
                  <a:pt x="339" y="512"/>
                </a:lnTo>
                <a:lnTo>
                  <a:pt x="339" y="511"/>
                </a:lnTo>
                <a:lnTo>
                  <a:pt x="340" y="511"/>
                </a:lnTo>
                <a:lnTo>
                  <a:pt x="341" y="511"/>
                </a:lnTo>
                <a:lnTo>
                  <a:pt x="342" y="510"/>
                </a:lnTo>
                <a:lnTo>
                  <a:pt x="343" y="510"/>
                </a:lnTo>
                <a:lnTo>
                  <a:pt x="344" y="509"/>
                </a:lnTo>
                <a:lnTo>
                  <a:pt x="345" y="509"/>
                </a:lnTo>
                <a:lnTo>
                  <a:pt x="346" y="508"/>
                </a:lnTo>
                <a:lnTo>
                  <a:pt x="347" y="508"/>
                </a:lnTo>
                <a:lnTo>
                  <a:pt x="348" y="508"/>
                </a:lnTo>
                <a:lnTo>
                  <a:pt x="350" y="507"/>
                </a:lnTo>
                <a:lnTo>
                  <a:pt x="351" y="507"/>
                </a:lnTo>
                <a:lnTo>
                  <a:pt x="352" y="507"/>
                </a:lnTo>
                <a:lnTo>
                  <a:pt x="353" y="507"/>
                </a:lnTo>
                <a:lnTo>
                  <a:pt x="355" y="507"/>
                </a:lnTo>
                <a:lnTo>
                  <a:pt x="357" y="507"/>
                </a:lnTo>
                <a:lnTo>
                  <a:pt x="358" y="507"/>
                </a:lnTo>
                <a:lnTo>
                  <a:pt x="359" y="507"/>
                </a:lnTo>
                <a:lnTo>
                  <a:pt x="360" y="507"/>
                </a:lnTo>
                <a:lnTo>
                  <a:pt x="360" y="506"/>
                </a:lnTo>
                <a:lnTo>
                  <a:pt x="361" y="506"/>
                </a:lnTo>
                <a:lnTo>
                  <a:pt x="362" y="506"/>
                </a:lnTo>
                <a:lnTo>
                  <a:pt x="363" y="506"/>
                </a:lnTo>
                <a:lnTo>
                  <a:pt x="364" y="506"/>
                </a:lnTo>
                <a:lnTo>
                  <a:pt x="365" y="506"/>
                </a:lnTo>
                <a:lnTo>
                  <a:pt x="373" y="504"/>
                </a:lnTo>
                <a:lnTo>
                  <a:pt x="389" y="498"/>
                </a:lnTo>
                <a:lnTo>
                  <a:pt x="406" y="494"/>
                </a:lnTo>
                <a:lnTo>
                  <a:pt x="420" y="490"/>
                </a:lnTo>
                <a:lnTo>
                  <a:pt x="421" y="489"/>
                </a:lnTo>
                <a:lnTo>
                  <a:pt x="422" y="489"/>
                </a:lnTo>
                <a:lnTo>
                  <a:pt x="423" y="489"/>
                </a:lnTo>
                <a:lnTo>
                  <a:pt x="424" y="489"/>
                </a:lnTo>
                <a:lnTo>
                  <a:pt x="425" y="489"/>
                </a:lnTo>
                <a:lnTo>
                  <a:pt x="426" y="488"/>
                </a:lnTo>
                <a:lnTo>
                  <a:pt x="427" y="488"/>
                </a:lnTo>
                <a:lnTo>
                  <a:pt x="443" y="486"/>
                </a:lnTo>
                <a:lnTo>
                  <a:pt x="444" y="486"/>
                </a:lnTo>
                <a:lnTo>
                  <a:pt x="445" y="485"/>
                </a:lnTo>
                <a:lnTo>
                  <a:pt x="446" y="485"/>
                </a:lnTo>
                <a:lnTo>
                  <a:pt x="447" y="485"/>
                </a:lnTo>
                <a:lnTo>
                  <a:pt x="448" y="485"/>
                </a:lnTo>
                <a:lnTo>
                  <a:pt x="449" y="484"/>
                </a:lnTo>
                <a:lnTo>
                  <a:pt x="456" y="479"/>
                </a:lnTo>
                <a:lnTo>
                  <a:pt x="457" y="479"/>
                </a:lnTo>
                <a:lnTo>
                  <a:pt x="458" y="478"/>
                </a:lnTo>
                <a:lnTo>
                  <a:pt x="459" y="478"/>
                </a:lnTo>
                <a:lnTo>
                  <a:pt x="460" y="478"/>
                </a:lnTo>
                <a:lnTo>
                  <a:pt x="466" y="477"/>
                </a:lnTo>
                <a:lnTo>
                  <a:pt x="467" y="477"/>
                </a:lnTo>
                <a:lnTo>
                  <a:pt x="468" y="476"/>
                </a:lnTo>
                <a:lnTo>
                  <a:pt x="474" y="474"/>
                </a:lnTo>
                <a:lnTo>
                  <a:pt x="474" y="472"/>
                </a:lnTo>
                <a:lnTo>
                  <a:pt x="474" y="471"/>
                </a:lnTo>
                <a:lnTo>
                  <a:pt x="474" y="470"/>
                </a:lnTo>
                <a:lnTo>
                  <a:pt x="474" y="469"/>
                </a:lnTo>
                <a:lnTo>
                  <a:pt x="474" y="468"/>
                </a:lnTo>
                <a:lnTo>
                  <a:pt x="475" y="467"/>
                </a:lnTo>
                <a:lnTo>
                  <a:pt x="475" y="466"/>
                </a:lnTo>
                <a:lnTo>
                  <a:pt x="475" y="464"/>
                </a:lnTo>
                <a:lnTo>
                  <a:pt x="475" y="462"/>
                </a:lnTo>
                <a:lnTo>
                  <a:pt x="475" y="461"/>
                </a:lnTo>
                <a:lnTo>
                  <a:pt x="475" y="458"/>
                </a:lnTo>
                <a:lnTo>
                  <a:pt x="475" y="457"/>
                </a:lnTo>
                <a:lnTo>
                  <a:pt x="476" y="453"/>
                </a:lnTo>
                <a:lnTo>
                  <a:pt x="476" y="451"/>
                </a:lnTo>
                <a:lnTo>
                  <a:pt x="476" y="449"/>
                </a:lnTo>
                <a:lnTo>
                  <a:pt x="476" y="447"/>
                </a:lnTo>
                <a:lnTo>
                  <a:pt x="476" y="446"/>
                </a:lnTo>
                <a:lnTo>
                  <a:pt x="476" y="444"/>
                </a:lnTo>
                <a:lnTo>
                  <a:pt x="477" y="443"/>
                </a:lnTo>
                <a:lnTo>
                  <a:pt x="477" y="441"/>
                </a:lnTo>
                <a:lnTo>
                  <a:pt x="477" y="440"/>
                </a:lnTo>
                <a:lnTo>
                  <a:pt x="478" y="439"/>
                </a:lnTo>
                <a:lnTo>
                  <a:pt x="478" y="438"/>
                </a:lnTo>
                <a:lnTo>
                  <a:pt x="479" y="437"/>
                </a:lnTo>
                <a:lnTo>
                  <a:pt x="479" y="436"/>
                </a:lnTo>
                <a:lnTo>
                  <a:pt x="480" y="435"/>
                </a:lnTo>
                <a:lnTo>
                  <a:pt x="481" y="434"/>
                </a:lnTo>
                <a:lnTo>
                  <a:pt x="482" y="433"/>
                </a:lnTo>
                <a:lnTo>
                  <a:pt x="483" y="432"/>
                </a:lnTo>
                <a:lnTo>
                  <a:pt x="484" y="431"/>
                </a:lnTo>
                <a:lnTo>
                  <a:pt x="485" y="430"/>
                </a:lnTo>
                <a:lnTo>
                  <a:pt x="486" y="429"/>
                </a:lnTo>
                <a:lnTo>
                  <a:pt x="487" y="428"/>
                </a:lnTo>
                <a:lnTo>
                  <a:pt x="488" y="427"/>
                </a:lnTo>
                <a:lnTo>
                  <a:pt x="489" y="426"/>
                </a:lnTo>
                <a:lnTo>
                  <a:pt x="490" y="425"/>
                </a:lnTo>
                <a:lnTo>
                  <a:pt x="491" y="424"/>
                </a:lnTo>
                <a:lnTo>
                  <a:pt x="492" y="424"/>
                </a:lnTo>
                <a:lnTo>
                  <a:pt x="493" y="423"/>
                </a:lnTo>
                <a:lnTo>
                  <a:pt x="494" y="423"/>
                </a:lnTo>
                <a:lnTo>
                  <a:pt x="496" y="423"/>
                </a:lnTo>
                <a:lnTo>
                  <a:pt x="497" y="423"/>
                </a:lnTo>
                <a:lnTo>
                  <a:pt x="499" y="423"/>
                </a:lnTo>
                <a:lnTo>
                  <a:pt x="500" y="423"/>
                </a:lnTo>
                <a:lnTo>
                  <a:pt x="501" y="423"/>
                </a:lnTo>
                <a:lnTo>
                  <a:pt x="502" y="423"/>
                </a:lnTo>
                <a:lnTo>
                  <a:pt x="503" y="423"/>
                </a:lnTo>
                <a:lnTo>
                  <a:pt x="506" y="423"/>
                </a:lnTo>
                <a:lnTo>
                  <a:pt x="504" y="422"/>
                </a:lnTo>
                <a:lnTo>
                  <a:pt x="503" y="421"/>
                </a:lnTo>
                <a:lnTo>
                  <a:pt x="503" y="420"/>
                </a:lnTo>
                <a:lnTo>
                  <a:pt x="502" y="419"/>
                </a:lnTo>
                <a:lnTo>
                  <a:pt x="501" y="418"/>
                </a:lnTo>
                <a:lnTo>
                  <a:pt x="500" y="417"/>
                </a:lnTo>
                <a:lnTo>
                  <a:pt x="500" y="416"/>
                </a:lnTo>
                <a:lnTo>
                  <a:pt x="499" y="415"/>
                </a:lnTo>
                <a:lnTo>
                  <a:pt x="499" y="414"/>
                </a:lnTo>
                <a:lnTo>
                  <a:pt x="499" y="412"/>
                </a:lnTo>
                <a:lnTo>
                  <a:pt x="499" y="410"/>
                </a:lnTo>
                <a:lnTo>
                  <a:pt x="500" y="410"/>
                </a:lnTo>
                <a:lnTo>
                  <a:pt x="500" y="409"/>
                </a:lnTo>
                <a:lnTo>
                  <a:pt x="501" y="408"/>
                </a:lnTo>
                <a:lnTo>
                  <a:pt x="502" y="407"/>
                </a:lnTo>
                <a:lnTo>
                  <a:pt x="503" y="406"/>
                </a:lnTo>
                <a:lnTo>
                  <a:pt x="504" y="406"/>
                </a:lnTo>
                <a:lnTo>
                  <a:pt x="505" y="405"/>
                </a:lnTo>
                <a:lnTo>
                  <a:pt x="506" y="404"/>
                </a:lnTo>
                <a:lnTo>
                  <a:pt x="507" y="404"/>
                </a:lnTo>
                <a:lnTo>
                  <a:pt x="508" y="403"/>
                </a:lnTo>
                <a:lnTo>
                  <a:pt x="510" y="403"/>
                </a:lnTo>
                <a:lnTo>
                  <a:pt x="511" y="402"/>
                </a:lnTo>
                <a:lnTo>
                  <a:pt x="512" y="402"/>
                </a:lnTo>
                <a:lnTo>
                  <a:pt x="514" y="402"/>
                </a:lnTo>
                <a:lnTo>
                  <a:pt x="515" y="402"/>
                </a:lnTo>
                <a:lnTo>
                  <a:pt x="516" y="402"/>
                </a:lnTo>
                <a:lnTo>
                  <a:pt x="518" y="403"/>
                </a:lnTo>
                <a:lnTo>
                  <a:pt x="519" y="403"/>
                </a:lnTo>
                <a:lnTo>
                  <a:pt x="521" y="403"/>
                </a:lnTo>
                <a:lnTo>
                  <a:pt x="522" y="403"/>
                </a:lnTo>
                <a:lnTo>
                  <a:pt x="523" y="403"/>
                </a:lnTo>
                <a:lnTo>
                  <a:pt x="524" y="403"/>
                </a:lnTo>
                <a:lnTo>
                  <a:pt x="525" y="403"/>
                </a:lnTo>
                <a:lnTo>
                  <a:pt x="526" y="403"/>
                </a:lnTo>
                <a:lnTo>
                  <a:pt x="527" y="403"/>
                </a:lnTo>
                <a:lnTo>
                  <a:pt x="527" y="402"/>
                </a:lnTo>
                <a:lnTo>
                  <a:pt x="528" y="391"/>
                </a:lnTo>
                <a:lnTo>
                  <a:pt x="528" y="390"/>
                </a:lnTo>
                <a:lnTo>
                  <a:pt x="528" y="389"/>
                </a:lnTo>
                <a:lnTo>
                  <a:pt x="527" y="383"/>
                </a:lnTo>
                <a:lnTo>
                  <a:pt x="527" y="382"/>
                </a:lnTo>
                <a:lnTo>
                  <a:pt x="527" y="381"/>
                </a:lnTo>
                <a:lnTo>
                  <a:pt x="527" y="380"/>
                </a:lnTo>
                <a:lnTo>
                  <a:pt x="527" y="366"/>
                </a:lnTo>
                <a:lnTo>
                  <a:pt x="527" y="365"/>
                </a:lnTo>
                <a:lnTo>
                  <a:pt x="527" y="364"/>
                </a:lnTo>
                <a:lnTo>
                  <a:pt x="527" y="363"/>
                </a:lnTo>
                <a:lnTo>
                  <a:pt x="526" y="362"/>
                </a:lnTo>
                <a:lnTo>
                  <a:pt x="526" y="361"/>
                </a:lnTo>
                <a:lnTo>
                  <a:pt x="526" y="360"/>
                </a:lnTo>
                <a:lnTo>
                  <a:pt x="524" y="342"/>
                </a:lnTo>
                <a:lnTo>
                  <a:pt x="524" y="341"/>
                </a:lnTo>
                <a:lnTo>
                  <a:pt x="524" y="340"/>
                </a:lnTo>
                <a:lnTo>
                  <a:pt x="524" y="339"/>
                </a:lnTo>
                <a:lnTo>
                  <a:pt x="523" y="338"/>
                </a:lnTo>
                <a:lnTo>
                  <a:pt x="523" y="337"/>
                </a:lnTo>
                <a:lnTo>
                  <a:pt x="523" y="336"/>
                </a:lnTo>
                <a:lnTo>
                  <a:pt x="520" y="322"/>
                </a:lnTo>
                <a:lnTo>
                  <a:pt x="520" y="321"/>
                </a:lnTo>
                <a:lnTo>
                  <a:pt x="520" y="320"/>
                </a:lnTo>
                <a:lnTo>
                  <a:pt x="520" y="319"/>
                </a:lnTo>
                <a:lnTo>
                  <a:pt x="520" y="318"/>
                </a:lnTo>
                <a:lnTo>
                  <a:pt x="520" y="317"/>
                </a:lnTo>
                <a:lnTo>
                  <a:pt x="520" y="316"/>
                </a:lnTo>
                <a:lnTo>
                  <a:pt x="520" y="315"/>
                </a:lnTo>
                <a:lnTo>
                  <a:pt x="520" y="313"/>
                </a:lnTo>
                <a:lnTo>
                  <a:pt x="521" y="312"/>
                </a:lnTo>
                <a:lnTo>
                  <a:pt x="521" y="310"/>
                </a:lnTo>
                <a:lnTo>
                  <a:pt x="521" y="308"/>
                </a:lnTo>
                <a:lnTo>
                  <a:pt x="522" y="307"/>
                </a:lnTo>
                <a:lnTo>
                  <a:pt x="522" y="305"/>
                </a:lnTo>
                <a:lnTo>
                  <a:pt x="523" y="303"/>
                </a:lnTo>
                <a:lnTo>
                  <a:pt x="523" y="302"/>
                </a:lnTo>
                <a:lnTo>
                  <a:pt x="524" y="300"/>
                </a:lnTo>
                <a:lnTo>
                  <a:pt x="525" y="299"/>
                </a:lnTo>
                <a:lnTo>
                  <a:pt x="525" y="298"/>
                </a:lnTo>
                <a:lnTo>
                  <a:pt x="526" y="297"/>
                </a:lnTo>
                <a:lnTo>
                  <a:pt x="526" y="296"/>
                </a:lnTo>
                <a:lnTo>
                  <a:pt x="527" y="295"/>
                </a:lnTo>
                <a:lnTo>
                  <a:pt x="528" y="294"/>
                </a:lnTo>
                <a:lnTo>
                  <a:pt x="528" y="293"/>
                </a:lnTo>
                <a:lnTo>
                  <a:pt x="528" y="292"/>
                </a:lnTo>
                <a:lnTo>
                  <a:pt x="528" y="291"/>
                </a:lnTo>
                <a:lnTo>
                  <a:pt x="528" y="283"/>
                </a:lnTo>
                <a:lnTo>
                  <a:pt x="527" y="282"/>
                </a:lnTo>
                <a:lnTo>
                  <a:pt x="526" y="281"/>
                </a:lnTo>
                <a:lnTo>
                  <a:pt x="525" y="280"/>
                </a:lnTo>
                <a:lnTo>
                  <a:pt x="525" y="279"/>
                </a:lnTo>
                <a:lnTo>
                  <a:pt x="524" y="278"/>
                </a:lnTo>
                <a:lnTo>
                  <a:pt x="523" y="277"/>
                </a:lnTo>
                <a:lnTo>
                  <a:pt x="523" y="276"/>
                </a:lnTo>
                <a:lnTo>
                  <a:pt x="522" y="274"/>
                </a:lnTo>
                <a:lnTo>
                  <a:pt x="521" y="273"/>
                </a:lnTo>
                <a:lnTo>
                  <a:pt x="520" y="272"/>
                </a:lnTo>
                <a:lnTo>
                  <a:pt x="518" y="271"/>
                </a:lnTo>
                <a:lnTo>
                  <a:pt x="518" y="270"/>
                </a:lnTo>
                <a:lnTo>
                  <a:pt x="516" y="269"/>
                </a:lnTo>
                <a:lnTo>
                  <a:pt x="516" y="268"/>
                </a:lnTo>
                <a:lnTo>
                  <a:pt x="515" y="267"/>
                </a:lnTo>
                <a:lnTo>
                  <a:pt x="515" y="266"/>
                </a:lnTo>
                <a:lnTo>
                  <a:pt x="514" y="265"/>
                </a:lnTo>
                <a:lnTo>
                  <a:pt x="514" y="264"/>
                </a:lnTo>
                <a:lnTo>
                  <a:pt x="514" y="263"/>
                </a:lnTo>
                <a:lnTo>
                  <a:pt x="514" y="261"/>
                </a:lnTo>
                <a:lnTo>
                  <a:pt x="515" y="260"/>
                </a:lnTo>
                <a:lnTo>
                  <a:pt x="515" y="259"/>
                </a:lnTo>
                <a:lnTo>
                  <a:pt x="515" y="258"/>
                </a:lnTo>
                <a:lnTo>
                  <a:pt x="516" y="257"/>
                </a:lnTo>
                <a:lnTo>
                  <a:pt x="516" y="256"/>
                </a:lnTo>
                <a:lnTo>
                  <a:pt x="518" y="254"/>
                </a:lnTo>
                <a:lnTo>
                  <a:pt x="519" y="254"/>
                </a:lnTo>
                <a:lnTo>
                  <a:pt x="520" y="253"/>
                </a:lnTo>
                <a:lnTo>
                  <a:pt x="521" y="253"/>
                </a:lnTo>
                <a:lnTo>
                  <a:pt x="522" y="252"/>
                </a:lnTo>
                <a:lnTo>
                  <a:pt x="523" y="251"/>
                </a:lnTo>
                <a:lnTo>
                  <a:pt x="525" y="250"/>
                </a:lnTo>
                <a:lnTo>
                  <a:pt x="527" y="250"/>
                </a:lnTo>
                <a:lnTo>
                  <a:pt x="528" y="249"/>
                </a:lnTo>
                <a:lnTo>
                  <a:pt x="530" y="248"/>
                </a:lnTo>
                <a:lnTo>
                  <a:pt x="532" y="248"/>
                </a:lnTo>
                <a:lnTo>
                  <a:pt x="534" y="247"/>
                </a:lnTo>
                <a:lnTo>
                  <a:pt x="536" y="247"/>
                </a:lnTo>
                <a:lnTo>
                  <a:pt x="538" y="247"/>
                </a:lnTo>
                <a:lnTo>
                  <a:pt x="539" y="247"/>
                </a:lnTo>
                <a:lnTo>
                  <a:pt x="541" y="246"/>
                </a:lnTo>
                <a:lnTo>
                  <a:pt x="542" y="246"/>
                </a:lnTo>
                <a:lnTo>
                  <a:pt x="543" y="246"/>
                </a:lnTo>
                <a:lnTo>
                  <a:pt x="544" y="246"/>
                </a:lnTo>
                <a:lnTo>
                  <a:pt x="545" y="246"/>
                </a:lnTo>
                <a:lnTo>
                  <a:pt x="546" y="245"/>
                </a:lnTo>
                <a:lnTo>
                  <a:pt x="547" y="245"/>
                </a:lnTo>
                <a:lnTo>
                  <a:pt x="556" y="244"/>
                </a:lnTo>
                <a:lnTo>
                  <a:pt x="557" y="243"/>
                </a:lnTo>
                <a:lnTo>
                  <a:pt x="558" y="243"/>
                </a:lnTo>
                <a:lnTo>
                  <a:pt x="559" y="243"/>
                </a:lnTo>
                <a:lnTo>
                  <a:pt x="560" y="244"/>
                </a:lnTo>
                <a:lnTo>
                  <a:pt x="561" y="244"/>
                </a:lnTo>
                <a:lnTo>
                  <a:pt x="575" y="248"/>
                </a:lnTo>
                <a:lnTo>
                  <a:pt x="576" y="249"/>
                </a:lnTo>
                <a:lnTo>
                  <a:pt x="577" y="249"/>
                </a:lnTo>
                <a:lnTo>
                  <a:pt x="578" y="249"/>
                </a:lnTo>
                <a:lnTo>
                  <a:pt x="579" y="249"/>
                </a:lnTo>
                <a:lnTo>
                  <a:pt x="580" y="249"/>
                </a:lnTo>
                <a:lnTo>
                  <a:pt x="581" y="248"/>
                </a:lnTo>
                <a:lnTo>
                  <a:pt x="582" y="248"/>
                </a:lnTo>
                <a:lnTo>
                  <a:pt x="584" y="247"/>
                </a:lnTo>
                <a:lnTo>
                  <a:pt x="586" y="247"/>
                </a:lnTo>
                <a:lnTo>
                  <a:pt x="588" y="246"/>
                </a:lnTo>
                <a:lnTo>
                  <a:pt x="591" y="246"/>
                </a:lnTo>
                <a:lnTo>
                  <a:pt x="593" y="245"/>
                </a:lnTo>
                <a:lnTo>
                  <a:pt x="596" y="244"/>
                </a:lnTo>
                <a:lnTo>
                  <a:pt x="599" y="244"/>
                </a:lnTo>
                <a:lnTo>
                  <a:pt x="602" y="243"/>
                </a:lnTo>
                <a:lnTo>
                  <a:pt x="605" y="243"/>
                </a:lnTo>
                <a:lnTo>
                  <a:pt x="608" y="242"/>
                </a:lnTo>
                <a:lnTo>
                  <a:pt x="610" y="242"/>
                </a:lnTo>
                <a:lnTo>
                  <a:pt x="613" y="242"/>
                </a:lnTo>
                <a:lnTo>
                  <a:pt x="616" y="242"/>
                </a:lnTo>
                <a:lnTo>
                  <a:pt x="618" y="242"/>
                </a:lnTo>
                <a:lnTo>
                  <a:pt x="621" y="242"/>
                </a:lnTo>
                <a:lnTo>
                  <a:pt x="623" y="243"/>
                </a:lnTo>
                <a:lnTo>
                  <a:pt x="625" y="243"/>
                </a:lnTo>
                <a:lnTo>
                  <a:pt x="627" y="243"/>
                </a:lnTo>
                <a:lnTo>
                  <a:pt x="629" y="244"/>
                </a:lnTo>
                <a:lnTo>
                  <a:pt x="631" y="244"/>
                </a:lnTo>
                <a:lnTo>
                  <a:pt x="633" y="245"/>
                </a:lnTo>
                <a:lnTo>
                  <a:pt x="634" y="245"/>
                </a:lnTo>
                <a:lnTo>
                  <a:pt x="635" y="246"/>
                </a:lnTo>
                <a:lnTo>
                  <a:pt x="637" y="247"/>
                </a:lnTo>
                <a:lnTo>
                  <a:pt x="638" y="247"/>
                </a:lnTo>
                <a:lnTo>
                  <a:pt x="639" y="248"/>
                </a:lnTo>
                <a:lnTo>
                  <a:pt x="639" y="249"/>
                </a:lnTo>
                <a:lnTo>
                  <a:pt x="640" y="250"/>
                </a:lnTo>
                <a:lnTo>
                  <a:pt x="641" y="251"/>
                </a:lnTo>
                <a:lnTo>
                  <a:pt x="642" y="252"/>
                </a:lnTo>
                <a:lnTo>
                  <a:pt x="643" y="253"/>
                </a:lnTo>
                <a:lnTo>
                  <a:pt x="644" y="254"/>
                </a:lnTo>
                <a:lnTo>
                  <a:pt x="645" y="255"/>
                </a:lnTo>
                <a:lnTo>
                  <a:pt x="646" y="256"/>
                </a:lnTo>
                <a:lnTo>
                  <a:pt x="648" y="258"/>
                </a:lnTo>
                <a:lnTo>
                  <a:pt x="649" y="259"/>
                </a:lnTo>
                <a:lnTo>
                  <a:pt x="650" y="260"/>
                </a:lnTo>
                <a:lnTo>
                  <a:pt x="652" y="261"/>
                </a:lnTo>
                <a:lnTo>
                  <a:pt x="653" y="262"/>
                </a:lnTo>
                <a:lnTo>
                  <a:pt x="654" y="262"/>
                </a:lnTo>
                <a:lnTo>
                  <a:pt x="655" y="263"/>
                </a:lnTo>
                <a:lnTo>
                  <a:pt x="656" y="264"/>
                </a:lnTo>
                <a:lnTo>
                  <a:pt x="657" y="264"/>
                </a:lnTo>
                <a:lnTo>
                  <a:pt x="658" y="264"/>
                </a:lnTo>
                <a:lnTo>
                  <a:pt x="669" y="268"/>
                </a:lnTo>
                <a:lnTo>
                  <a:pt x="668" y="266"/>
                </a:lnTo>
                <a:lnTo>
                  <a:pt x="668" y="265"/>
                </a:lnTo>
                <a:lnTo>
                  <a:pt x="667" y="264"/>
                </a:lnTo>
                <a:lnTo>
                  <a:pt x="667" y="263"/>
                </a:lnTo>
                <a:lnTo>
                  <a:pt x="667" y="262"/>
                </a:lnTo>
                <a:lnTo>
                  <a:pt x="666" y="260"/>
                </a:lnTo>
                <a:lnTo>
                  <a:pt x="666" y="259"/>
                </a:lnTo>
                <a:lnTo>
                  <a:pt x="665" y="257"/>
                </a:lnTo>
                <a:lnTo>
                  <a:pt x="664" y="256"/>
                </a:lnTo>
                <a:lnTo>
                  <a:pt x="663" y="254"/>
                </a:lnTo>
                <a:lnTo>
                  <a:pt x="662" y="252"/>
                </a:lnTo>
                <a:lnTo>
                  <a:pt x="661" y="251"/>
                </a:lnTo>
                <a:lnTo>
                  <a:pt x="660" y="249"/>
                </a:lnTo>
                <a:lnTo>
                  <a:pt x="659" y="247"/>
                </a:lnTo>
                <a:lnTo>
                  <a:pt x="658" y="245"/>
                </a:lnTo>
                <a:lnTo>
                  <a:pt x="657" y="244"/>
                </a:lnTo>
                <a:lnTo>
                  <a:pt x="657" y="242"/>
                </a:lnTo>
                <a:lnTo>
                  <a:pt x="656" y="240"/>
                </a:lnTo>
                <a:lnTo>
                  <a:pt x="656" y="239"/>
                </a:lnTo>
                <a:lnTo>
                  <a:pt x="656" y="237"/>
                </a:lnTo>
                <a:lnTo>
                  <a:pt x="656" y="235"/>
                </a:lnTo>
                <a:lnTo>
                  <a:pt x="656" y="234"/>
                </a:lnTo>
                <a:lnTo>
                  <a:pt x="656" y="233"/>
                </a:lnTo>
                <a:lnTo>
                  <a:pt x="656" y="232"/>
                </a:lnTo>
                <a:lnTo>
                  <a:pt x="657" y="231"/>
                </a:lnTo>
                <a:lnTo>
                  <a:pt x="657" y="229"/>
                </a:lnTo>
                <a:lnTo>
                  <a:pt x="666" y="213"/>
                </a:lnTo>
                <a:lnTo>
                  <a:pt x="669" y="208"/>
                </a:lnTo>
                <a:lnTo>
                  <a:pt x="669" y="207"/>
                </a:lnTo>
                <a:lnTo>
                  <a:pt x="671" y="205"/>
                </a:lnTo>
                <a:lnTo>
                  <a:pt x="672" y="203"/>
                </a:lnTo>
                <a:lnTo>
                  <a:pt x="673" y="201"/>
                </a:lnTo>
                <a:lnTo>
                  <a:pt x="674" y="199"/>
                </a:lnTo>
                <a:lnTo>
                  <a:pt x="676" y="197"/>
                </a:lnTo>
                <a:lnTo>
                  <a:pt x="677" y="195"/>
                </a:lnTo>
                <a:lnTo>
                  <a:pt x="679" y="193"/>
                </a:lnTo>
                <a:lnTo>
                  <a:pt x="680" y="190"/>
                </a:lnTo>
                <a:lnTo>
                  <a:pt x="682" y="188"/>
                </a:lnTo>
                <a:lnTo>
                  <a:pt x="683" y="186"/>
                </a:lnTo>
                <a:lnTo>
                  <a:pt x="685" y="183"/>
                </a:lnTo>
                <a:lnTo>
                  <a:pt x="686" y="182"/>
                </a:lnTo>
                <a:lnTo>
                  <a:pt x="687" y="180"/>
                </a:lnTo>
                <a:lnTo>
                  <a:pt x="688" y="179"/>
                </a:lnTo>
                <a:lnTo>
                  <a:pt x="690" y="175"/>
                </a:lnTo>
                <a:lnTo>
                  <a:pt x="697" y="164"/>
                </a:lnTo>
                <a:lnTo>
                  <a:pt x="706" y="145"/>
                </a:lnTo>
                <a:lnTo>
                  <a:pt x="707" y="144"/>
                </a:lnTo>
                <a:lnTo>
                  <a:pt x="708" y="143"/>
                </a:lnTo>
                <a:lnTo>
                  <a:pt x="708" y="142"/>
                </a:lnTo>
                <a:lnTo>
                  <a:pt x="708" y="141"/>
                </a:lnTo>
                <a:lnTo>
                  <a:pt x="709" y="141"/>
                </a:lnTo>
                <a:lnTo>
                  <a:pt x="709" y="140"/>
                </a:lnTo>
                <a:lnTo>
                  <a:pt x="710" y="139"/>
                </a:lnTo>
                <a:lnTo>
                  <a:pt x="710" y="138"/>
                </a:lnTo>
                <a:lnTo>
                  <a:pt x="711" y="137"/>
                </a:lnTo>
                <a:lnTo>
                  <a:pt x="713" y="134"/>
                </a:lnTo>
                <a:lnTo>
                  <a:pt x="715" y="132"/>
                </a:lnTo>
                <a:lnTo>
                  <a:pt x="716" y="131"/>
                </a:lnTo>
                <a:lnTo>
                  <a:pt x="718" y="129"/>
                </a:lnTo>
                <a:lnTo>
                  <a:pt x="719" y="127"/>
                </a:lnTo>
                <a:lnTo>
                  <a:pt x="722" y="123"/>
                </a:lnTo>
                <a:lnTo>
                  <a:pt x="723" y="121"/>
                </a:lnTo>
                <a:lnTo>
                  <a:pt x="725" y="120"/>
                </a:lnTo>
                <a:lnTo>
                  <a:pt x="726" y="118"/>
                </a:lnTo>
                <a:lnTo>
                  <a:pt x="727" y="117"/>
                </a:lnTo>
                <a:lnTo>
                  <a:pt x="728" y="115"/>
                </a:lnTo>
                <a:lnTo>
                  <a:pt x="730" y="114"/>
                </a:lnTo>
                <a:lnTo>
                  <a:pt x="731" y="113"/>
                </a:lnTo>
                <a:lnTo>
                  <a:pt x="732" y="113"/>
                </a:lnTo>
                <a:lnTo>
                  <a:pt x="734" y="112"/>
                </a:lnTo>
                <a:lnTo>
                  <a:pt x="735" y="112"/>
                </a:lnTo>
                <a:lnTo>
                  <a:pt x="737" y="112"/>
                </a:lnTo>
                <a:lnTo>
                  <a:pt x="739" y="113"/>
                </a:lnTo>
                <a:lnTo>
                  <a:pt x="740" y="113"/>
                </a:lnTo>
                <a:lnTo>
                  <a:pt x="743" y="115"/>
                </a:lnTo>
                <a:lnTo>
                  <a:pt x="745" y="116"/>
                </a:lnTo>
                <a:lnTo>
                  <a:pt x="748" y="118"/>
                </a:lnTo>
                <a:lnTo>
                  <a:pt x="752" y="121"/>
                </a:lnTo>
                <a:lnTo>
                  <a:pt x="755" y="124"/>
                </a:lnTo>
                <a:lnTo>
                  <a:pt x="759" y="127"/>
                </a:lnTo>
                <a:lnTo>
                  <a:pt x="762" y="130"/>
                </a:lnTo>
                <a:lnTo>
                  <a:pt x="766" y="132"/>
                </a:lnTo>
                <a:lnTo>
                  <a:pt x="769" y="135"/>
                </a:lnTo>
                <a:lnTo>
                  <a:pt x="773" y="137"/>
                </a:lnTo>
                <a:lnTo>
                  <a:pt x="776" y="139"/>
                </a:lnTo>
                <a:lnTo>
                  <a:pt x="778" y="141"/>
                </a:lnTo>
                <a:lnTo>
                  <a:pt x="781" y="142"/>
                </a:lnTo>
                <a:lnTo>
                  <a:pt x="783" y="142"/>
                </a:lnTo>
                <a:lnTo>
                  <a:pt x="784" y="143"/>
                </a:lnTo>
                <a:lnTo>
                  <a:pt x="786" y="144"/>
                </a:lnTo>
                <a:lnTo>
                  <a:pt x="787" y="144"/>
                </a:lnTo>
                <a:lnTo>
                  <a:pt x="788" y="144"/>
                </a:lnTo>
                <a:lnTo>
                  <a:pt x="791" y="145"/>
                </a:lnTo>
                <a:lnTo>
                  <a:pt x="805" y="147"/>
                </a:lnTo>
                <a:lnTo>
                  <a:pt x="818" y="149"/>
                </a:lnTo>
                <a:lnTo>
                  <a:pt x="819" y="149"/>
                </a:lnTo>
                <a:lnTo>
                  <a:pt x="820" y="150"/>
                </a:lnTo>
                <a:lnTo>
                  <a:pt x="821" y="150"/>
                </a:lnTo>
                <a:lnTo>
                  <a:pt x="822" y="150"/>
                </a:lnTo>
                <a:lnTo>
                  <a:pt x="829" y="152"/>
                </a:lnTo>
                <a:lnTo>
                  <a:pt x="830" y="152"/>
                </a:lnTo>
                <a:lnTo>
                  <a:pt x="831" y="152"/>
                </a:lnTo>
                <a:lnTo>
                  <a:pt x="831" y="153"/>
                </a:lnTo>
                <a:lnTo>
                  <a:pt x="835" y="157"/>
                </a:lnTo>
                <a:lnTo>
                  <a:pt x="836" y="158"/>
                </a:lnTo>
                <a:lnTo>
                  <a:pt x="836" y="159"/>
                </a:lnTo>
                <a:lnTo>
                  <a:pt x="836" y="160"/>
                </a:lnTo>
                <a:lnTo>
                  <a:pt x="836" y="161"/>
                </a:lnTo>
                <a:lnTo>
                  <a:pt x="837" y="161"/>
                </a:lnTo>
                <a:lnTo>
                  <a:pt x="837" y="162"/>
                </a:lnTo>
                <a:lnTo>
                  <a:pt x="838" y="163"/>
                </a:lnTo>
                <a:lnTo>
                  <a:pt x="839" y="164"/>
                </a:lnTo>
                <a:lnTo>
                  <a:pt x="840" y="164"/>
                </a:lnTo>
                <a:lnTo>
                  <a:pt x="841" y="164"/>
                </a:lnTo>
                <a:lnTo>
                  <a:pt x="842" y="165"/>
                </a:lnTo>
                <a:lnTo>
                  <a:pt x="843" y="165"/>
                </a:lnTo>
                <a:lnTo>
                  <a:pt x="844" y="165"/>
                </a:lnTo>
                <a:lnTo>
                  <a:pt x="845" y="164"/>
                </a:lnTo>
                <a:lnTo>
                  <a:pt x="853" y="160"/>
                </a:lnTo>
                <a:lnTo>
                  <a:pt x="864" y="156"/>
                </a:lnTo>
                <a:lnTo>
                  <a:pt x="865" y="156"/>
                </a:lnTo>
                <a:lnTo>
                  <a:pt x="866" y="156"/>
                </a:lnTo>
                <a:lnTo>
                  <a:pt x="866" y="155"/>
                </a:lnTo>
                <a:lnTo>
                  <a:pt x="867" y="155"/>
                </a:lnTo>
                <a:lnTo>
                  <a:pt x="867" y="154"/>
                </a:lnTo>
                <a:lnTo>
                  <a:pt x="868" y="154"/>
                </a:lnTo>
                <a:lnTo>
                  <a:pt x="869" y="153"/>
                </a:lnTo>
                <a:lnTo>
                  <a:pt x="870" y="152"/>
                </a:lnTo>
                <a:lnTo>
                  <a:pt x="871" y="151"/>
                </a:lnTo>
                <a:lnTo>
                  <a:pt x="871" y="149"/>
                </a:lnTo>
                <a:lnTo>
                  <a:pt x="872" y="148"/>
                </a:lnTo>
                <a:lnTo>
                  <a:pt x="872" y="147"/>
                </a:lnTo>
                <a:lnTo>
                  <a:pt x="872" y="146"/>
                </a:lnTo>
                <a:lnTo>
                  <a:pt x="872" y="145"/>
                </a:lnTo>
                <a:lnTo>
                  <a:pt x="873" y="143"/>
                </a:lnTo>
                <a:lnTo>
                  <a:pt x="873" y="142"/>
                </a:lnTo>
                <a:lnTo>
                  <a:pt x="873" y="141"/>
                </a:lnTo>
                <a:lnTo>
                  <a:pt x="873" y="140"/>
                </a:lnTo>
                <a:lnTo>
                  <a:pt x="873" y="138"/>
                </a:lnTo>
                <a:lnTo>
                  <a:pt x="875" y="111"/>
                </a:lnTo>
                <a:lnTo>
                  <a:pt x="876" y="96"/>
                </a:lnTo>
                <a:lnTo>
                  <a:pt x="876" y="95"/>
                </a:lnTo>
                <a:lnTo>
                  <a:pt x="876" y="94"/>
                </a:lnTo>
                <a:lnTo>
                  <a:pt x="876" y="93"/>
                </a:lnTo>
                <a:lnTo>
                  <a:pt x="877" y="92"/>
                </a:lnTo>
                <a:lnTo>
                  <a:pt x="877" y="91"/>
                </a:lnTo>
                <a:lnTo>
                  <a:pt x="877" y="90"/>
                </a:lnTo>
                <a:lnTo>
                  <a:pt x="877" y="89"/>
                </a:lnTo>
                <a:lnTo>
                  <a:pt x="877" y="88"/>
                </a:lnTo>
                <a:lnTo>
                  <a:pt x="878" y="86"/>
                </a:lnTo>
                <a:lnTo>
                  <a:pt x="878" y="84"/>
                </a:lnTo>
                <a:lnTo>
                  <a:pt x="879" y="83"/>
                </a:lnTo>
                <a:lnTo>
                  <a:pt x="879" y="81"/>
                </a:lnTo>
                <a:lnTo>
                  <a:pt x="880" y="79"/>
                </a:lnTo>
                <a:lnTo>
                  <a:pt x="880" y="77"/>
                </a:lnTo>
                <a:lnTo>
                  <a:pt x="881" y="75"/>
                </a:lnTo>
                <a:lnTo>
                  <a:pt x="882" y="73"/>
                </a:lnTo>
                <a:lnTo>
                  <a:pt x="883" y="71"/>
                </a:lnTo>
                <a:lnTo>
                  <a:pt x="883" y="69"/>
                </a:lnTo>
                <a:lnTo>
                  <a:pt x="884" y="68"/>
                </a:lnTo>
                <a:lnTo>
                  <a:pt x="885" y="66"/>
                </a:lnTo>
                <a:lnTo>
                  <a:pt x="886" y="64"/>
                </a:lnTo>
                <a:lnTo>
                  <a:pt x="888" y="62"/>
                </a:lnTo>
                <a:lnTo>
                  <a:pt x="889" y="60"/>
                </a:lnTo>
                <a:lnTo>
                  <a:pt x="890" y="58"/>
                </a:lnTo>
                <a:lnTo>
                  <a:pt x="891" y="57"/>
                </a:lnTo>
                <a:lnTo>
                  <a:pt x="893" y="55"/>
                </a:lnTo>
                <a:lnTo>
                  <a:pt x="894" y="53"/>
                </a:lnTo>
                <a:lnTo>
                  <a:pt x="896" y="52"/>
                </a:lnTo>
                <a:lnTo>
                  <a:pt x="897" y="51"/>
                </a:lnTo>
                <a:lnTo>
                  <a:pt x="899" y="50"/>
                </a:lnTo>
                <a:lnTo>
                  <a:pt x="900" y="49"/>
                </a:lnTo>
                <a:lnTo>
                  <a:pt x="902" y="49"/>
                </a:lnTo>
                <a:lnTo>
                  <a:pt x="904" y="48"/>
                </a:lnTo>
                <a:lnTo>
                  <a:pt x="906" y="48"/>
                </a:lnTo>
                <a:lnTo>
                  <a:pt x="908" y="48"/>
                </a:lnTo>
                <a:lnTo>
                  <a:pt x="910" y="48"/>
                </a:lnTo>
                <a:lnTo>
                  <a:pt x="913" y="48"/>
                </a:lnTo>
                <a:lnTo>
                  <a:pt x="915" y="48"/>
                </a:lnTo>
                <a:lnTo>
                  <a:pt x="918" y="48"/>
                </a:lnTo>
                <a:lnTo>
                  <a:pt x="921" y="48"/>
                </a:lnTo>
                <a:lnTo>
                  <a:pt x="924" y="49"/>
                </a:lnTo>
                <a:lnTo>
                  <a:pt x="927" y="49"/>
                </a:lnTo>
                <a:lnTo>
                  <a:pt x="929" y="49"/>
                </a:lnTo>
                <a:lnTo>
                  <a:pt x="932" y="49"/>
                </a:lnTo>
                <a:lnTo>
                  <a:pt x="934" y="49"/>
                </a:lnTo>
                <a:lnTo>
                  <a:pt x="936" y="49"/>
                </a:lnTo>
                <a:lnTo>
                  <a:pt x="938" y="48"/>
                </a:lnTo>
                <a:lnTo>
                  <a:pt x="939" y="48"/>
                </a:lnTo>
                <a:lnTo>
                  <a:pt x="941" y="47"/>
                </a:lnTo>
                <a:lnTo>
                  <a:pt x="942" y="47"/>
                </a:lnTo>
                <a:lnTo>
                  <a:pt x="943" y="47"/>
                </a:lnTo>
                <a:lnTo>
                  <a:pt x="944" y="46"/>
                </a:lnTo>
                <a:lnTo>
                  <a:pt x="946" y="45"/>
                </a:lnTo>
                <a:lnTo>
                  <a:pt x="947" y="44"/>
                </a:lnTo>
                <a:lnTo>
                  <a:pt x="948" y="44"/>
                </a:lnTo>
                <a:lnTo>
                  <a:pt x="948" y="43"/>
                </a:lnTo>
                <a:lnTo>
                  <a:pt x="949" y="43"/>
                </a:lnTo>
                <a:lnTo>
                  <a:pt x="950" y="42"/>
                </a:lnTo>
                <a:lnTo>
                  <a:pt x="951" y="41"/>
                </a:lnTo>
                <a:lnTo>
                  <a:pt x="952" y="40"/>
                </a:lnTo>
                <a:lnTo>
                  <a:pt x="952" y="39"/>
                </a:lnTo>
                <a:lnTo>
                  <a:pt x="953" y="38"/>
                </a:lnTo>
                <a:lnTo>
                  <a:pt x="953" y="37"/>
                </a:lnTo>
                <a:lnTo>
                  <a:pt x="954" y="36"/>
                </a:lnTo>
                <a:lnTo>
                  <a:pt x="954" y="35"/>
                </a:lnTo>
                <a:lnTo>
                  <a:pt x="954" y="34"/>
                </a:lnTo>
                <a:lnTo>
                  <a:pt x="954" y="33"/>
                </a:lnTo>
                <a:lnTo>
                  <a:pt x="954" y="32"/>
                </a:lnTo>
                <a:lnTo>
                  <a:pt x="954" y="31"/>
                </a:lnTo>
                <a:lnTo>
                  <a:pt x="954" y="30"/>
                </a:lnTo>
                <a:lnTo>
                  <a:pt x="954" y="29"/>
                </a:lnTo>
                <a:lnTo>
                  <a:pt x="954" y="28"/>
                </a:lnTo>
                <a:lnTo>
                  <a:pt x="953" y="27"/>
                </a:lnTo>
                <a:lnTo>
                  <a:pt x="953" y="26"/>
                </a:lnTo>
                <a:lnTo>
                  <a:pt x="953" y="25"/>
                </a:lnTo>
                <a:lnTo>
                  <a:pt x="952" y="24"/>
                </a:lnTo>
                <a:lnTo>
                  <a:pt x="952" y="23"/>
                </a:lnTo>
                <a:lnTo>
                  <a:pt x="952" y="22"/>
                </a:lnTo>
                <a:lnTo>
                  <a:pt x="952" y="21"/>
                </a:lnTo>
                <a:lnTo>
                  <a:pt x="952" y="20"/>
                </a:lnTo>
                <a:lnTo>
                  <a:pt x="952" y="19"/>
                </a:lnTo>
                <a:lnTo>
                  <a:pt x="952" y="17"/>
                </a:lnTo>
                <a:lnTo>
                  <a:pt x="953" y="16"/>
                </a:lnTo>
                <a:lnTo>
                  <a:pt x="954" y="15"/>
                </a:lnTo>
                <a:lnTo>
                  <a:pt x="955" y="13"/>
                </a:lnTo>
                <a:lnTo>
                  <a:pt x="956" y="12"/>
                </a:lnTo>
                <a:lnTo>
                  <a:pt x="958" y="10"/>
                </a:lnTo>
                <a:lnTo>
                  <a:pt x="960" y="9"/>
                </a:lnTo>
                <a:lnTo>
                  <a:pt x="962" y="7"/>
                </a:lnTo>
                <a:lnTo>
                  <a:pt x="964" y="6"/>
                </a:lnTo>
                <a:lnTo>
                  <a:pt x="966" y="4"/>
                </a:lnTo>
                <a:lnTo>
                  <a:pt x="969" y="3"/>
                </a:lnTo>
                <a:lnTo>
                  <a:pt x="971" y="2"/>
                </a:lnTo>
                <a:lnTo>
                  <a:pt x="973" y="1"/>
                </a:lnTo>
                <a:lnTo>
                  <a:pt x="974" y="1"/>
                </a:lnTo>
                <a:lnTo>
                  <a:pt x="976" y="0"/>
                </a:lnTo>
                <a:lnTo>
                  <a:pt x="978" y="0"/>
                </a:lnTo>
                <a:lnTo>
                  <a:pt x="979" y="0"/>
                </a:lnTo>
                <a:lnTo>
                  <a:pt x="981" y="0"/>
                </a:lnTo>
                <a:lnTo>
                  <a:pt x="982" y="1"/>
                </a:lnTo>
                <a:lnTo>
                  <a:pt x="984" y="1"/>
                </a:lnTo>
                <a:lnTo>
                  <a:pt x="986" y="2"/>
                </a:lnTo>
                <a:lnTo>
                  <a:pt x="988" y="2"/>
                </a:lnTo>
                <a:lnTo>
                  <a:pt x="990" y="3"/>
                </a:lnTo>
                <a:lnTo>
                  <a:pt x="993" y="4"/>
                </a:lnTo>
                <a:lnTo>
                  <a:pt x="995" y="5"/>
                </a:lnTo>
                <a:lnTo>
                  <a:pt x="997" y="6"/>
                </a:lnTo>
                <a:lnTo>
                  <a:pt x="1000" y="6"/>
                </a:lnTo>
                <a:lnTo>
                  <a:pt x="1002" y="7"/>
                </a:lnTo>
                <a:lnTo>
                  <a:pt x="1004" y="7"/>
                </a:lnTo>
                <a:lnTo>
                  <a:pt x="1006" y="7"/>
                </a:lnTo>
                <a:lnTo>
                  <a:pt x="1008" y="7"/>
                </a:lnTo>
                <a:lnTo>
                  <a:pt x="1010" y="7"/>
                </a:lnTo>
                <a:lnTo>
                  <a:pt x="1012" y="7"/>
                </a:lnTo>
                <a:lnTo>
                  <a:pt x="1014" y="6"/>
                </a:lnTo>
                <a:lnTo>
                  <a:pt x="1015" y="6"/>
                </a:lnTo>
                <a:lnTo>
                  <a:pt x="1017" y="6"/>
                </a:lnTo>
                <a:lnTo>
                  <a:pt x="1018" y="6"/>
                </a:lnTo>
                <a:lnTo>
                  <a:pt x="1020" y="6"/>
                </a:lnTo>
                <a:lnTo>
                  <a:pt x="1021" y="6"/>
                </a:lnTo>
                <a:lnTo>
                  <a:pt x="1022" y="6"/>
                </a:lnTo>
                <a:lnTo>
                  <a:pt x="1024" y="6"/>
                </a:lnTo>
                <a:lnTo>
                  <a:pt x="1025" y="7"/>
                </a:lnTo>
                <a:lnTo>
                  <a:pt x="1026" y="7"/>
                </a:lnTo>
                <a:lnTo>
                  <a:pt x="1027" y="8"/>
                </a:lnTo>
                <a:lnTo>
                  <a:pt x="1028" y="9"/>
                </a:lnTo>
                <a:lnTo>
                  <a:pt x="1029" y="10"/>
                </a:lnTo>
                <a:lnTo>
                  <a:pt x="1030" y="11"/>
                </a:lnTo>
                <a:lnTo>
                  <a:pt x="1031" y="11"/>
                </a:lnTo>
                <a:lnTo>
                  <a:pt x="1032" y="12"/>
                </a:lnTo>
                <a:lnTo>
                  <a:pt x="1032" y="13"/>
                </a:lnTo>
                <a:lnTo>
                  <a:pt x="1033" y="14"/>
                </a:lnTo>
                <a:lnTo>
                  <a:pt x="1033" y="15"/>
                </a:lnTo>
                <a:lnTo>
                  <a:pt x="1034" y="15"/>
                </a:lnTo>
                <a:lnTo>
                  <a:pt x="1034" y="16"/>
                </a:lnTo>
                <a:lnTo>
                  <a:pt x="1034" y="17"/>
                </a:lnTo>
                <a:lnTo>
                  <a:pt x="1034" y="18"/>
                </a:lnTo>
                <a:lnTo>
                  <a:pt x="1034" y="19"/>
                </a:lnTo>
                <a:lnTo>
                  <a:pt x="1034" y="20"/>
                </a:lnTo>
                <a:lnTo>
                  <a:pt x="1034" y="21"/>
                </a:lnTo>
                <a:lnTo>
                  <a:pt x="1034" y="22"/>
                </a:lnTo>
                <a:lnTo>
                  <a:pt x="1034" y="23"/>
                </a:lnTo>
                <a:lnTo>
                  <a:pt x="1034" y="25"/>
                </a:lnTo>
                <a:lnTo>
                  <a:pt x="1034" y="26"/>
                </a:lnTo>
                <a:lnTo>
                  <a:pt x="1034" y="28"/>
                </a:lnTo>
                <a:lnTo>
                  <a:pt x="1034" y="29"/>
                </a:lnTo>
                <a:lnTo>
                  <a:pt x="1033" y="30"/>
                </a:lnTo>
                <a:lnTo>
                  <a:pt x="1033" y="31"/>
                </a:lnTo>
                <a:lnTo>
                  <a:pt x="1032" y="32"/>
                </a:lnTo>
                <a:lnTo>
                  <a:pt x="1032" y="33"/>
                </a:lnTo>
                <a:lnTo>
                  <a:pt x="1031" y="34"/>
                </a:lnTo>
                <a:lnTo>
                  <a:pt x="1031" y="35"/>
                </a:lnTo>
                <a:lnTo>
                  <a:pt x="1030" y="36"/>
                </a:lnTo>
                <a:lnTo>
                  <a:pt x="1030" y="37"/>
                </a:lnTo>
                <a:lnTo>
                  <a:pt x="1030" y="38"/>
                </a:lnTo>
                <a:lnTo>
                  <a:pt x="1030" y="39"/>
                </a:lnTo>
                <a:lnTo>
                  <a:pt x="1031" y="40"/>
                </a:lnTo>
                <a:lnTo>
                  <a:pt x="1032" y="41"/>
                </a:lnTo>
                <a:lnTo>
                  <a:pt x="1032" y="42"/>
                </a:lnTo>
                <a:lnTo>
                  <a:pt x="1033" y="43"/>
                </a:lnTo>
                <a:lnTo>
                  <a:pt x="1034" y="45"/>
                </a:lnTo>
                <a:lnTo>
                  <a:pt x="1034" y="46"/>
                </a:lnTo>
                <a:lnTo>
                  <a:pt x="1035" y="47"/>
                </a:lnTo>
                <a:lnTo>
                  <a:pt x="1035" y="48"/>
                </a:lnTo>
                <a:lnTo>
                  <a:pt x="1036" y="49"/>
                </a:lnTo>
                <a:lnTo>
                  <a:pt x="1036" y="50"/>
                </a:lnTo>
                <a:lnTo>
                  <a:pt x="1037" y="51"/>
                </a:lnTo>
                <a:lnTo>
                  <a:pt x="1037" y="52"/>
                </a:lnTo>
                <a:lnTo>
                  <a:pt x="1038" y="53"/>
                </a:lnTo>
                <a:lnTo>
                  <a:pt x="1038" y="55"/>
                </a:lnTo>
                <a:lnTo>
                  <a:pt x="1038" y="56"/>
                </a:lnTo>
                <a:lnTo>
                  <a:pt x="1038" y="57"/>
                </a:lnTo>
                <a:lnTo>
                  <a:pt x="1038" y="58"/>
                </a:lnTo>
                <a:lnTo>
                  <a:pt x="1038" y="59"/>
                </a:lnTo>
                <a:lnTo>
                  <a:pt x="1039" y="60"/>
                </a:lnTo>
                <a:lnTo>
                  <a:pt x="1039" y="61"/>
                </a:lnTo>
                <a:lnTo>
                  <a:pt x="1040" y="61"/>
                </a:lnTo>
                <a:lnTo>
                  <a:pt x="1040" y="62"/>
                </a:lnTo>
                <a:lnTo>
                  <a:pt x="1041" y="63"/>
                </a:lnTo>
                <a:lnTo>
                  <a:pt x="1042" y="63"/>
                </a:lnTo>
                <a:lnTo>
                  <a:pt x="1043" y="64"/>
                </a:lnTo>
                <a:lnTo>
                  <a:pt x="1044" y="64"/>
                </a:lnTo>
                <a:lnTo>
                  <a:pt x="1044" y="65"/>
                </a:lnTo>
                <a:lnTo>
                  <a:pt x="1045" y="65"/>
                </a:lnTo>
                <a:lnTo>
                  <a:pt x="1046" y="66"/>
                </a:lnTo>
                <a:lnTo>
                  <a:pt x="1047" y="67"/>
                </a:lnTo>
                <a:lnTo>
                  <a:pt x="1055" y="74"/>
                </a:lnTo>
                <a:lnTo>
                  <a:pt x="1056" y="74"/>
                </a:lnTo>
                <a:lnTo>
                  <a:pt x="1056" y="75"/>
                </a:lnTo>
                <a:lnTo>
                  <a:pt x="1057" y="75"/>
                </a:lnTo>
                <a:lnTo>
                  <a:pt x="1057" y="76"/>
                </a:lnTo>
                <a:lnTo>
                  <a:pt x="1058" y="77"/>
                </a:lnTo>
                <a:lnTo>
                  <a:pt x="1058" y="78"/>
                </a:lnTo>
                <a:lnTo>
                  <a:pt x="1059" y="79"/>
                </a:lnTo>
                <a:lnTo>
                  <a:pt x="1059" y="80"/>
                </a:lnTo>
                <a:lnTo>
                  <a:pt x="1060" y="81"/>
                </a:lnTo>
                <a:lnTo>
                  <a:pt x="1060" y="82"/>
                </a:lnTo>
                <a:lnTo>
                  <a:pt x="1061" y="83"/>
                </a:lnTo>
                <a:lnTo>
                  <a:pt x="1061" y="84"/>
                </a:lnTo>
                <a:lnTo>
                  <a:pt x="1062" y="86"/>
                </a:lnTo>
                <a:lnTo>
                  <a:pt x="1062" y="87"/>
                </a:lnTo>
                <a:lnTo>
                  <a:pt x="1062" y="88"/>
                </a:lnTo>
                <a:lnTo>
                  <a:pt x="1062" y="89"/>
                </a:lnTo>
                <a:lnTo>
                  <a:pt x="1063" y="90"/>
                </a:lnTo>
                <a:lnTo>
                  <a:pt x="1063" y="91"/>
                </a:lnTo>
                <a:lnTo>
                  <a:pt x="1063" y="92"/>
                </a:lnTo>
                <a:lnTo>
                  <a:pt x="1063" y="93"/>
                </a:lnTo>
                <a:lnTo>
                  <a:pt x="1063" y="94"/>
                </a:lnTo>
                <a:lnTo>
                  <a:pt x="1063" y="95"/>
                </a:lnTo>
                <a:lnTo>
                  <a:pt x="1064" y="95"/>
                </a:lnTo>
                <a:lnTo>
                  <a:pt x="1064" y="96"/>
                </a:lnTo>
                <a:lnTo>
                  <a:pt x="1065" y="97"/>
                </a:lnTo>
                <a:lnTo>
                  <a:pt x="1065" y="98"/>
                </a:lnTo>
                <a:lnTo>
                  <a:pt x="1066" y="98"/>
                </a:lnTo>
                <a:lnTo>
                  <a:pt x="1066" y="99"/>
                </a:lnTo>
                <a:lnTo>
                  <a:pt x="1067" y="99"/>
                </a:lnTo>
                <a:lnTo>
                  <a:pt x="1067" y="100"/>
                </a:lnTo>
                <a:lnTo>
                  <a:pt x="1068" y="100"/>
                </a:lnTo>
                <a:lnTo>
                  <a:pt x="1068" y="101"/>
                </a:lnTo>
                <a:lnTo>
                  <a:pt x="1069" y="101"/>
                </a:lnTo>
                <a:lnTo>
                  <a:pt x="1070" y="102"/>
                </a:lnTo>
                <a:lnTo>
                  <a:pt x="1070" y="103"/>
                </a:lnTo>
                <a:lnTo>
                  <a:pt x="1071" y="103"/>
                </a:lnTo>
                <a:lnTo>
                  <a:pt x="1072" y="104"/>
                </a:lnTo>
                <a:lnTo>
                  <a:pt x="1073" y="105"/>
                </a:lnTo>
                <a:lnTo>
                  <a:pt x="1073" y="106"/>
                </a:lnTo>
                <a:lnTo>
                  <a:pt x="1074" y="106"/>
                </a:lnTo>
                <a:lnTo>
                  <a:pt x="1075" y="107"/>
                </a:lnTo>
                <a:lnTo>
                  <a:pt x="1075" y="108"/>
                </a:lnTo>
                <a:lnTo>
                  <a:pt x="1076" y="108"/>
                </a:lnTo>
                <a:lnTo>
                  <a:pt x="1077" y="109"/>
                </a:lnTo>
                <a:lnTo>
                  <a:pt x="1078" y="109"/>
                </a:lnTo>
                <a:lnTo>
                  <a:pt x="1078" y="110"/>
                </a:lnTo>
                <a:lnTo>
                  <a:pt x="1079" y="110"/>
                </a:lnTo>
                <a:lnTo>
                  <a:pt x="1088" y="114"/>
                </a:lnTo>
                <a:lnTo>
                  <a:pt x="1088" y="115"/>
                </a:lnTo>
                <a:lnTo>
                  <a:pt x="1089" y="115"/>
                </a:lnTo>
                <a:lnTo>
                  <a:pt x="1090" y="115"/>
                </a:lnTo>
                <a:lnTo>
                  <a:pt x="1090" y="116"/>
                </a:lnTo>
                <a:lnTo>
                  <a:pt x="1091" y="116"/>
                </a:lnTo>
                <a:lnTo>
                  <a:pt x="1092" y="116"/>
                </a:lnTo>
                <a:lnTo>
                  <a:pt x="1094" y="116"/>
                </a:lnTo>
                <a:lnTo>
                  <a:pt x="1095" y="116"/>
                </a:lnTo>
                <a:lnTo>
                  <a:pt x="1097" y="117"/>
                </a:lnTo>
                <a:lnTo>
                  <a:pt x="1099" y="117"/>
                </a:lnTo>
                <a:lnTo>
                  <a:pt x="1101" y="117"/>
                </a:lnTo>
                <a:lnTo>
                  <a:pt x="1102" y="118"/>
                </a:lnTo>
                <a:lnTo>
                  <a:pt x="1104" y="118"/>
                </a:lnTo>
                <a:lnTo>
                  <a:pt x="1106" y="118"/>
                </a:lnTo>
                <a:lnTo>
                  <a:pt x="1107" y="119"/>
                </a:lnTo>
                <a:lnTo>
                  <a:pt x="1108" y="120"/>
                </a:lnTo>
                <a:lnTo>
                  <a:pt x="1110" y="120"/>
                </a:lnTo>
                <a:lnTo>
                  <a:pt x="1111" y="121"/>
                </a:lnTo>
                <a:lnTo>
                  <a:pt x="1112" y="121"/>
                </a:lnTo>
                <a:lnTo>
                  <a:pt x="1113" y="122"/>
                </a:lnTo>
                <a:lnTo>
                  <a:pt x="1114" y="123"/>
                </a:lnTo>
                <a:lnTo>
                  <a:pt x="1115" y="124"/>
                </a:lnTo>
                <a:lnTo>
                  <a:pt x="1116" y="125"/>
                </a:lnTo>
                <a:lnTo>
                  <a:pt x="1117" y="126"/>
                </a:lnTo>
                <a:lnTo>
                  <a:pt x="1117" y="127"/>
                </a:lnTo>
                <a:lnTo>
                  <a:pt x="1118" y="128"/>
                </a:lnTo>
                <a:lnTo>
                  <a:pt x="1119" y="130"/>
                </a:lnTo>
                <a:lnTo>
                  <a:pt x="1120" y="130"/>
                </a:lnTo>
                <a:lnTo>
                  <a:pt x="1121" y="131"/>
                </a:lnTo>
                <a:lnTo>
                  <a:pt x="1122" y="132"/>
                </a:lnTo>
                <a:lnTo>
                  <a:pt x="1122" y="133"/>
                </a:lnTo>
                <a:lnTo>
                  <a:pt x="1123" y="133"/>
                </a:lnTo>
                <a:lnTo>
                  <a:pt x="1124" y="134"/>
                </a:lnTo>
                <a:lnTo>
                  <a:pt x="1125" y="134"/>
                </a:lnTo>
                <a:lnTo>
                  <a:pt x="1126" y="134"/>
                </a:lnTo>
                <a:lnTo>
                  <a:pt x="1127" y="134"/>
                </a:lnTo>
                <a:lnTo>
                  <a:pt x="1128" y="134"/>
                </a:lnTo>
                <a:lnTo>
                  <a:pt x="1128" y="133"/>
                </a:lnTo>
                <a:lnTo>
                  <a:pt x="1129" y="133"/>
                </a:lnTo>
                <a:lnTo>
                  <a:pt x="1130" y="133"/>
                </a:lnTo>
                <a:lnTo>
                  <a:pt x="1131" y="132"/>
                </a:lnTo>
                <a:lnTo>
                  <a:pt x="1132" y="132"/>
                </a:lnTo>
                <a:lnTo>
                  <a:pt x="1133" y="133"/>
                </a:lnTo>
                <a:lnTo>
                  <a:pt x="1134" y="133"/>
                </a:lnTo>
                <a:lnTo>
                  <a:pt x="1135" y="133"/>
                </a:lnTo>
                <a:lnTo>
                  <a:pt x="1136" y="134"/>
                </a:lnTo>
                <a:lnTo>
                  <a:pt x="1137" y="134"/>
                </a:lnTo>
                <a:lnTo>
                  <a:pt x="1137" y="135"/>
                </a:lnTo>
                <a:lnTo>
                  <a:pt x="1138" y="136"/>
                </a:lnTo>
                <a:lnTo>
                  <a:pt x="1138" y="137"/>
                </a:lnTo>
                <a:lnTo>
                  <a:pt x="1138" y="138"/>
                </a:lnTo>
                <a:lnTo>
                  <a:pt x="1138" y="139"/>
                </a:lnTo>
                <a:lnTo>
                  <a:pt x="1138" y="140"/>
                </a:lnTo>
                <a:lnTo>
                  <a:pt x="1138" y="141"/>
                </a:lnTo>
                <a:lnTo>
                  <a:pt x="1137" y="141"/>
                </a:lnTo>
                <a:lnTo>
                  <a:pt x="1137" y="142"/>
                </a:lnTo>
                <a:lnTo>
                  <a:pt x="1138" y="142"/>
                </a:lnTo>
                <a:lnTo>
                  <a:pt x="1138" y="143"/>
                </a:lnTo>
                <a:lnTo>
                  <a:pt x="1138" y="144"/>
                </a:lnTo>
                <a:lnTo>
                  <a:pt x="1139" y="145"/>
                </a:lnTo>
                <a:lnTo>
                  <a:pt x="1140" y="146"/>
                </a:lnTo>
                <a:lnTo>
                  <a:pt x="1153" y="163"/>
                </a:lnTo>
                <a:lnTo>
                  <a:pt x="1156" y="180"/>
                </a:lnTo>
                <a:lnTo>
                  <a:pt x="1154" y="186"/>
                </a:lnTo>
                <a:lnTo>
                  <a:pt x="1154" y="187"/>
                </a:lnTo>
                <a:lnTo>
                  <a:pt x="1154" y="188"/>
                </a:lnTo>
                <a:lnTo>
                  <a:pt x="1155" y="189"/>
                </a:lnTo>
                <a:lnTo>
                  <a:pt x="1157" y="196"/>
                </a:lnTo>
                <a:lnTo>
                  <a:pt x="1158" y="196"/>
                </a:lnTo>
                <a:lnTo>
                  <a:pt x="1158" y="197"/>
                </a:lnTo>
                <a:lnTo>
                  <a:pt x="1158" y="198"/>
                </a:lnTo>
                <a:lnTo>
                  <a:pt x="1162" y="204"/>
                </a:lnTo>
                <a:lnTo>
                  <a:pt x="1165" y="208"/>
                </a:lnTo>
                <a:lnTo>
                  <a:pt x="1165" y="209"/>
                </a:lnTo>
                <a:lnTo>
                  <a:pt x="1165" y="210"/>
                </a:lnTo>
                <a:lnTo>
                  <a:pt x="1166" y="210"/>
                </a:lnTo>
                <a:lnTo>
                  <a:pt x="1167" y="212"/>
                </a:lnTo>
                <a:lnTo>
                  <a:pt x="1168" y="214"/>
                </a:lnTo>
                <a:lnTo>
                  <a:pt x="1168" y="215"/>
                </a:lnTo>
                <a:lnTo>
                  <a:pt x="1169" y="217"/>
                </a:lnTo>
                <a:lnTo>
                  <a:pt x="1170" y="218"/>
                </a:lnTo>
                <a:lnTo>
                  <a:pt x="1171" y="220"/>
                </a:lnTo>
                <a:lnTo>
                  <a:pt x="1172" y="221"/>
                </a:lnTo>
                <a:lnTo>
                  <a:pt x="1173" y="223"/>
                </a:lnTo>
                <a:lnTo>
                  <a:pt x="1174" y="225"/>
                </a:lnTo>
                <a:lnTo>
                  <a:pt x="1175" y="226"/>
                </a:lnTo>
                <a:lnTo>
                  <a:pt x="1175" y="228"/>
                </a:lnTo>
                <a:lnTo>
                  <a:pt x="1176" y="229"/>
                </a:lnTo>
                <a:lnTo>
                  <a:pt x="1176" y="230"/>
                </a:lnTo>
                <a:lnTo>
                  <a:pt x="1177" y="231"/>
                </a:lnTo>
                <a:lnTo>
                  <a:pt x="1177" y="232"/>
                </a:lnTo>
                <a:lnTo>
                  <a:pt x="1177" y="233"/>
                </a:lnTo>
                <a:lnTo>
                  <a:pt x="1178" y="234"/>
                </a:lnTo>
                <a:lnTo>
                  <a:pt x="1178" y="235"/>
                </a:lnTo>
                <a:lnTo>
                  <a:pt x="1178" y="236"/>
                </a:lnTo>
                <a:lnTo>
                  <a:pt x="1178" y="237"/>
                </a:lnTo>
                <a:lnTo>
                  <a:pt x="1178" y="244"/>
                </a:lnTo>
                <a:lnTo>
                  <a:pt x="1176" y="259"/>
                </a:lnTo>
                <a:lnTo>
                  <a:pt x="1176" y="260"/>
                </a:lnTo>
                <a:lnTo>
                  <a:pt x="1176" y="261"/>
                </a:lnTo>
                <a:lnTo>
                  <a:pt x="1176" y="262"/>
                </a:lnTo>
                <a:lnTo>
                  <a:pt x="1175" y="263"/>
                </a:lnTo>
                <a:lnTo>
                  <a:pt x="1174" y="264"/>
                </a:lnTo>
                <a:lnTo>
                  <a:pt x="1173" y="265"/>
                </a:lnTo>
                <a:lnTo>
                  <a:pt x="1173" y="267"/>
                </a:lnTo>
                <a:lnTo>
                  <a:pt x="1172" y="269"/>
                </a:lnTo>
                <a:lnTo>
                  <a:pt x="1170" y="270"/>
                </a:lnTo>
                <a:lnTo>
                  <a:pt x="1170" y="272"/>
                </a:lnTo>
                <a:lnTo>
                  <a:pt x="1169" y="274"/>
                </a:lnTo>
                <a:lnTo>
                  <a:pt x="1168" y="277"/>
                </a:lnTo>
                <a:lnTo>
                  <a:pt x="1167" y="279"/>
                </a:lnTo>
                <a:lnTo>
                  <a:pt x="1167" y="281"/>
                </a:lnTo>
                <a:lnTo>
                  <a:pt x="1166" y="284"/>
                </a:lnTo>
                <a:lnTo>
                  <a:pt x="1166" y="287"/>
                </a:lnTo>
                <a:lnTo>
                  <a:pt x="1166" y="289"/>
                </a:lnTo>
                <a:lnTo>
                  <a:pt x="1166" y="292"/>
                </a:lnTo>
                <a:lnTo>
                  <a:pt x="1166" y="294"/>
                </a:lnTo>
                <a:lnTo>
                  <a:pt x="1165" y="296"/>
                </a:lnTo>
                <a:lnTo>
                  <a:pt x="1165" y="298"/>
                </a:lnTo>
                <a:lnTo>
                  <a:pt x="1165" y="300"/>
                </a:lnTo>
                <a:lnTo>
                  <a:pt x="1164" y="302"/>
                </a:lnTo>
                <a:lnTo>
                  <a:pt x="1163" y="303"/>
                </a:lnTo>
                <a:lnTo>
                  <a:pt x="1163" y="305"/>
                </a:lnTo>
                <a:lnTo>
                  <a:pt x="1162" y="306"/>
                </a:lnTo>
                <a:lnTo>
                  <a:pt x="1161" y="307"/>
                </a:lnTo>
                <a:lnTo>
                  <a:pt x="1160" y="308"/>
                </a:lnTo>
                <a:lnTo>
                  <a:pt x="1159" y="309"/>
                </a:lnTo>
                <a:lnTo>
                  <a:pt x="1159" y="310"/>
                </a:lnTo>
                <a:lnTo>
                  <a:pt x="1158" y="310"/>
                </a:lnTo>
                <a:lnTo>
                  <a:pt x="1158" y="311"/>
                </a:lnTo>
                <a:lnTo>
                  <a:pt x="1157" y="311"/>
                </a:lnTo>
                <a:lnTo>
                  <a:pt x="1156" y="312"/>
                </a:lnTo>
                <a:lnTo>
                  <a:pt x="1156" y="313"/>
                </a:lnTo>
                <a:lnTo>
                  <a:pt x="1155" y="313"/>
                </a:lnTo>
                <a:lnTo>
                  <a:pt x="1154" y="314"/>
                </a:lnTo>
                <a:lnTo>
                  <a:pt x="1153" y="315"/>
                </a:lnTo>
                <a:lnTo>
                  <a:pt x="1152" y="317"/>
                </a:lnTo>
                <a:lnTo>
                  <a:pt x="1151" y="318"/>
                </a:lnTo>
                <a:lnTo>
                  <a:pt x="1151" y="319"/>
                </a:lnTo>
                <a:lnTo>
                  <a:pt x="1150" y="321"/>
                </a:lnTo>
                <a:lnTo>
                  <a:pt x="1149" y="322"/>
                </a:lnTo>
                <a:lnTo>
                  <a:pt x="1148" y="324"/>
                </a:lnTo>
                <a:lnTo>
                  <a:pt x="1147" y="326"/>
                </a:lnTo>
                <a:lnTo>
                  <a:pt x="1146" y="327"/>
                </a:lnTo>
                <a:lnTo>
                  <a:pt x="1146" y="329"/>
                </a:lnTo>
                <a:lnTo>
                  <a:pt x="1146" y="331"/>
                </a:lnTo>
                <a:lnTo>
                  <a:pt x="1145" y="332"/>
                </a:lnTo>
                <a:lnTo>
                  <a:pt x="1145" y="333"/>
                </a:lnTo>
                <a:lnTo>
                  <a:pt x="1145" y="334"/>
                </a:lnTo>
                <a:lnTo>
                  <a:pt x="1145" y="336"/>
                </a:lnTo>
                <a:lnTo>
                  <a:pt x="1145" y="337"/>
                </a:lnTo>
                <a:lnTo>
                  <a:pt x="1146" y="338"/>
                </a:lnTo>
                <a:lnTo>
                  <a:pt x="1146" y="339"/>
                </a:lnTo>
                <a:lnTo>
                  <a:pt x="1146" y="340"/>
                </a:lnTo>
                <a:lnTo>
                  <a:pt x="1147" y="341"/>
                </a:lnTo>
                <a:lnTo>
                  <a:pt x="1148" y="342"/>
                </a:lnTo>
                <a:lnTo>
                  <a:pt x="1148" y="343"/>
                </a:lnTo>
                <a:lnTo>
                  <a:pt x="1148" y="344"/>
                </a:lnTo>
                <a:lnTo>
                  <a:pt x="1149" y="345"/>
                </a:lnTo>
                <a:lnTo>
                  <a:pt x="1150" y="347"/>
                </a:lnTo>
                <a:lnTo>
                  <a:pt x="1152" y="354"/>
                </a:lnTo>
                <a:lnTo>
                  <a:pt x="1155" y="357"/>
                </a:lnTo>
                <a:lnTo>
                  <a:pt x="1156" y="357"/>
                </a:lnTo>
                <a:lnTo>
                  <a:pt x="1156" y="358"/>
                </a:lnTo>
                <a:lnTo>
                  <a:pt x="1157" y="358"/>
                </a:lnTo>
                <a:lnTo>
                  <a:pt x="1158" y="358"/>
                </a:lnTo>
                <a:lnTo>
                  <a:pt x="1167" y="363"/>
                </a:lnTo>
                <a:lnTo>
                  <a:pt x="1168" y="363"/>
                </a:lnTo>
                <a:lnTo>
                  <a:pt x="1169" y="363"/>
                </a:lnTo>
                <a:lnTo>
                  <a:pt x="1170" y="364"/>
                </a:lnTo>
                <a:lnTo>
                  <a:pt x="1171" y="364"/>
                </a:lnTo>
                <a:lnTo>
                  <a:pt x="1172" y="365"/>
                </a:lnTo>
                <a:lnTo>
                  <a:pt x="1173" y="365"/>
                </a:lnTo>
                <a:lnTo>
                  <a:pt x="1175" y="366"/>
                </a:lnTo>
                <a:lnTo>
                  <a:pt x="1176" y="366"/>
                </a:lnTo>
                <a:lnTo>
                  <a:pt x="1177" y="367"/>
                </a:lnTo>
                <a:lnTo>
                  <a:pt x="1178" y="368"/>
                </a:lnTo>
                <a:lnTo>
                  <a:pt x="1180" y="368"/>
                </a:lnTo>
                <a:lnTo>
                  <a:pt x="1181" y="369"/>
                </a:lnTo>
                <a:lnTo>
                  <a:pt x="1182" y="370"/>
                </a:lnTo>
                <a:lnTo>
                  <a:pt x="1183" y="370"/>
                </a:lnTo>
                <a:lnTo>
                  <a:pt x="1184" y="371"/>
                </a:lnTo>
                <a:lnTo>
                  <a:pt x="1185" y="371"/>
                </a:lnTo>
                <a:lnTo>
                  <a:pt x="1185" y="372"/>
                </a:lnTo>
                <a:lnTo>
                  <a:pt x="1186" y="372"/>
                </a:lnTo>
                <a:lnTo>
                  <a:pt x="1187" y="373"/>
                </a:lnTo>
                <a:lnTo>
                  <a:pt x="1196" y="374"/>
                </a:lnTo>
                <a:lnTo>
                  <a:pt x="1209" y="376"/>
                </a:lnTo>
                <a:lnTo>
                  <a:pt x="1224" y="380"/>
                </a:lnTo>
                <a:lnTo>
                  <a:pt x="1225" y="380"/>
                </a:lnTo>
                <a:lnTo>
                  <a:pt x="1225" y="381"/>
                </a:lnTo>
                <a:lnTo>
                  <a:pt x="1226" y="381"/>
                </a:lnTo>
                <a:lnTo>
                  <a:pt x="1227" y="381"/>
                </a:lnTo>
                <a:lnTo>
                  <a:pt x="1228" y="381"/>
                </a:lnTo>
                <a:lnTo>
                  <a:pt x="1235" y="383"/>
                </a:lnTo>
                <a:lnTo>
                  <a:pt x="1236" y="383"/>
                </a:lnTo>
                <a:lnTo>
                  <a:pt x="1237" y="383"/>
                </a:lnTo>
                <a:lnTo>
                  <a:pt x="1238" y="383"/>
                </a:lnTo>
                <a:lnTo>
                  <a:pt x="1239" y="383"/>
                </a:lnTo>
                <a:lnTo>
                  <a:pt x="1250" y="380"/>
                </a:lnTo>
                <a:lnTo>
                  <a:pt x="1265" y="383"/>
                </a:lnTo>
                <a:lnTo>
                  <a:pt x="1274" y="385"/>
                </a:lnTo>
                <a:lnTo>
                  <a:pt x="1275" y="385"/>
                </a:lnTo>
                <a:lnTo>
                  <a:pt x="1275" y="386"/>
                </a:lnTo>
                <a:lnTo>
                  <a:pt x="1276" y="386"/>
                </a:lnTo>
                <a:lnTo>
                  <a:pt x="1277" y="386"/>
                </a:lnTo>
                <a:lnTo>
                  <a:pt x="1287" y="390"/>
                </a:lnTo>
                <a:lnTo>
                  <a:pt x="1289" y="390"/>
                </a:lnTo>
                <a:lnTo>
                  <a:pt x="1289" y="391"/>
                </a:lnTo>
                <a:lnTo>
                  <a:pt x="1290" y="391"/>
                </a:lnTo>
                <a:lnTo>
                  <a:pt x="1292" y="392"/>
                </a:lnTo>
                <a:lnTo>
                  <a:pt x="1293" y="392"/>
                </a:lnTo>
                <a:lnTo>
                  <a:pt x="1294" y="393"/>
                </a:lnTo>
                <a:lnTo>
                  <a:pt x="1296" y="393"/>
                </a:lnTo>
                <a:lnTo>
                  <a:pt x="1298" y="394"/>
                </a:lnTo>
                <a:lnTo>
                  <a:pt x="1299" y="395"/>
                </a:lnTo>
                <a:lnTo>
                  <a:pt x="1301" y="397"/>
                </a:lnTo>
                <a:lnTo>
                  <a:pt x="1303" y="398"/>
                </a:lnTo>
                <a:lnTo>
                  <a:pt x="1305" y="399"/>
                </a:lnTo>
                <a:lnTo>
                  <a:pt x="1307" y="401"/>
                </a:lnTo>
                <a:lnTo>
                  <a:pt x="1309" y="402"/>
                </a:lnTo>
                <a:lnTo>
                  <a:pt x="1311" y="404"/>
                </a:lnTo>
                <a:lnTo>
                  <a:pt x="1314" y="406"/>
                </a:lnTo>
                <a:lnTo>
                  <a:pt x="1316" y="408"/>
                </a:lnTo>
                <a:lnTo>
                  <a:pt x="1322" y="412"/>
                </a:lnTo>
                <a:lnTo>
                  <a:pt x="1325" y="415"/>
                </a:lnTo>
                <a:lnTo>
                  <a:pt x="1328" y="417"/>
                </a:lnTo>
                <a:lnTo>
                  <a:pt x="1331" y="419"/>
                </a:lnTo>
                <a:lnTo>
                  <a:pt x="1333" y="422"/>
                </a:lnTo>
                <a:lnTo>
                  <a:pt x="1336" y="424"/>
                </a:lnTo>
                <a:lnTo>
                  <a:pt x="1339" y="427"/>
                </a:lnTo>
                <a:lnTo>
                  <a:pt x="1342" y="429"/>
                </a:lnTo>
                <a:lnTo>
                  <a:pt x="1344" y="431"/>
                </a:lnTo>
                <a:lnTo>
                  <a:pt x="1346" y="433"/>
                </a:lnTo>
                <a:lnTo>
                  <a:pt x="1348" y="435"/>
                </a:lnTo>
                <a:lnTo>
                  <a:pt x="1350" y="437"/>
                </a:lnTo>
                <a:lnTo>
                  <a:pt x="1352" y="439"/>
                </a:lnTo>
                <a:lnTo>
                  <a:pt x="1353" y="440"/>
                </a:lnTo>
                <a:lnTo>
                  <a:pt x="1355" y="441"/>
                </a:lnTo>
                <a:lnTo>
                  <a:pt x="1356" y="443"/>
                </a:lnTo>
                <a:lnTo>
                  <a:pt x="1357" y="443"/>
                </a:lnTo>
                <a:lnTo>
                  <a:pt x="1357" y="444"/>
                </a:lnTo>
                <a:lnTo>
                  <a:pt x="1358" y="444"/>
                </a:lnTo>
                <a:lnTo>
                  <a:pt x="1358" y="445"/>
                </a:lnTo>
                <a:lnTo>
                  <a:pt x="1359" y="445"/>
                </a:lnTo>
                <a:lnTo>
                  <a:pt x="1360" y="446"/>
                </a:lnTo>
                <a:lnTo>
                  <a:pt x="1361" y="447"/>
                </a:lnTo>
                <a:lnTo>
                  <a:pt x="1362" y="448"/>
                </a:lnTo>
                <a:lnTo>
                  <a:pt x="1363" y="449"/>
                </a:lnTo>
                <a:lnTo>
                  <a:pt x="1365" y="450"/>
                </a:lnTo>
                <a:lnTo>
                  <a:pt x="1366" y="451"/>
                </a:lnTo>
                <a:lnTo>
                  <a:pt x="1367" y="453"/>
                </a:lnTo>
                <a:lnTo>
                  <a:pt x="1368" y="453"/>
                </a:lnTo>
                <a:lnTo>
                  <a:pt x="1370" y="455"/>
                </a:lnTo>
                <a:lnTo>
                  <a:pt x="1371" y="456"/>
                </a:lnTo>
                <a:lnTo>
                  <a:pt x="1373" y="457"/>
                </a:lnTo>
                <a:lnTo>
                  <a:pt x="1374" y="458"/>
                </a:lnTo>
                <a:lnTo>
                  <a:pt x="1376" y="459"/>
                </a:lnTo>
                <a:lnTo>
                  <a:pt x="1378" y="459"/>
                </a:lnTo>
                <a:lnTo>
                  <a:pt x="1379" y="460"/>
                </a:lnTo>
                <a:lnTo>
                  <a:pt x="1381" y="461"/>
                </a:lnTo>
                <a:lnTo>
                  <a:pt x="1383" y="461"/>
                </a:lnTo>
                <a:lnTo>
                  <a:pt x="1385" y="461"/>
                </a:lnTo>
                <a:lnTo>
                  <a:pt x="1386" y="461"/>
                </a:lnTo>
                <a:lnTo>
                  <a:pt x="1388" y="462"/>
                </a:lnTo>
                <a:lnTo>
                  <a:pt x="1390" y="462"/>
                </a:lnTo>
                <a:lnTo>
                  <a:pt x="1391" y="462"/>
                </a:lnTo>
                <a:lnTo>
                  <a:pt x="1393" y="462"/>
                </a:lnTo>
                <a:lnTo>
                  <a:pt x="1395" y="462"/>
                </a:lnTo>
                <a:lnTo>
                  <a:pt x="1396" y="462"/>
                </a:lnTo>
                <a:lnTo>
                  <a:pt x="1398" y="462"/>
                </a:lnTo>
                <a:lnTo>
                  <a:pt x="1399" y="462"/>
                </a:lnTo>
                <a:lnTo>
                  <a:pt x="1401" y="462"/>
                </a:lnTo>
                <a:lnTo>
                  <a:pt x="1402" y="463"/>
                </a:lnTo>
                <a:lnTo>
                  <a:pt x="1403" y="463"/>
                </a:lnTo>
                <a:lnTo>
                  <a:pt x="1404" y="463"/>
                </a:lnTo>
                <a:lnTo>
                  <a:pt x="1405" y="463"/>
                </a:lnTo>
                <a:lnTo>
                  <a:pt x="1406" y="463"/>
                </a:lnTo>
                <a:lnTo>
                  <a:pt x="1406" y="464"/>
                </a:lnTo>
                <a:lnTo>
                  <a:pt x="1408" y="470"/>
                </a:lnTo>
                <a:lnTo>
                  <a:pt x="1409" y="470"/>
                </a:lnTo>
                <a:lnTo>
                  <a:pt x="1409" y="471"/>
                </a:lnTo>
                <a:lnTo>
                  <a:pt x="1409" y="472"/>
                </a:lnTo>
                <a:lnTo>
                  <a:pt x="1408" y="472"/>
                </a:lnTo>
                <a:lnTo>
                  <a:pt x="1408" y="473"/>
                </a:lnTo>
                <a:lnTo>
                  <a:pt x="1404" y="481"/>
                </a:lnTo>
                <a:lnTo>
                  <a:pt x="1410" y="486"/>
                </a:lnTo>
                <a:lnTo>
                  <a:pt x="1410" y="487"/>
                </a:lnTo>
                <a:lnTo>
                  <a:pt x="1411" y="487"/>
                </a:lnTo>
                <a:lnTo>
                  <a:pt x="1411" y="488"/>
                </a:lnTo>
                <a:lnTo>
                  <a:pt x="1411" y="489"/>
                </a:lnTo>
                <a:lnTo>
                  <a:pt x="1412" y="490"/>
                </a:lnTo>
                <a:lnTo>
                  <a:pt x="1416" y="499"/>
                </a:lnTo>
                <a:lnTo>
                  <a:pt x="1417" y="511"/>
                </a:lnTo>
                <a:lnTo>
                  <a:pt x="1421" y="522"/>
                </a:lnTo>
                <a:lnTo>
                  <a:pt x="1426" y="535"/>
                </a:lnTo>
                <a:lnTo>
                  <a:pt x="1428" y="548"/>
                </a:lnTo>
                <a:lnTo>
                  <a:pt x="1439" y="563"/>
                </a:lnTo>
                <a:lnTo>
                  <a:pt x="1449" y="577"/>
                </a:lnTo>
                <a:lnTo>
                  <a:pt x="1455" y="591"/>
                </a:lnTo>
                <a:lnTo>
                  <a:pt x="1456" y="592"/>
                </a:lnTo>
                <a:lnTo>
                  <a:pt x="1456" y="593"/>
                </a:lnTo>
                <a:lnTo>
                  <a:pt x="1441" y="602"/>
                </a:lnTo>
                <a:lnTo>
                  <a:pt x="1433" y="612"/>
                </a:lnTo>
                <a:lnTo>
                  <a:pt x="1428" y="615"/>
                </a:lnTo>
                <a:lnTo>
                  <a:pt x="1424" y="620"/>
                </a:lnTo>
                <a:lnTo>
                  <a:pt x="1425" y="627"/>
                </a:lnTo>
                <a:lnTo>
                  <a:pt x="1430" y="632"/>
                </a:lnTo>
                <a:lnTo>
                  <a:pt x="1428" y="637"/>
                </a:lnTo>
                <a:lnTo>
                  <a:pt x="1428" y="643"/>
                </a:lnTo>
                <a:lnTo>
                  <a:pt x="1435" y="650"/>
                </a:lnTo>
                <a:lnTo>
                  <a:pt x="1428" y="658"/>
                </a:lnTo>
                <a:lnTo>
                  <a:pt x="1423" y="661"/>
                </a:lnTo>
                <a:lnTo>
                  <a:pt x="1421" y="661"/>
                </a:lnTo>
                <a:lnTo>
                  <a:pt x="1421" y="663"/>
                </a:lnTo>
                <a:lnTo>
                  <a:pt x="1416" y="663"/>
                </a:lnTo>
                <a:lnTo>
                  <a:pt x="1415" y="664"/>
                </a:lnTo>
                <a:lnTo>
                  <a:pt x="1402" y="665"/>
                </a:lnTo>
                <a:lnTo>
                  <a:pt x="1400" y="666"/>
                </a:lnTo>
                <a:lnTo>
                  <a:pt x="1395" y="667"/>
                </a:lnTo>
                <a:lnTo>
                  <a:pt x="1390" y="670"/>
                </a:lnTo>
                <a:lnTo>
                  <a:pt x="1384" y="678"/>
                </a:lnTo>
                <a:lnTo>
                  <a:pt x="1374" y="670"/>
                </a:lnTo>
                <a:lnTo>
                  <a:pt x="1352" y="672"/>
                </a:lnTo>
                <a:lnTo>
                  <a:pt x="1344" y="676"/>
                </a:lnTo>
                <a:lnTo>
                  <a:pt x="1341" y="679"/>
                </a:lnTo>
                <a:lnTo>
                  <a:pt x="1313" y="696"/>
                </a:lnTo>
                <a:lnTo>
                  <a:pt x="1288" y="724"/>
                </a:lnTo>
                <a:lnTo>
                  <a:pt x="1288" y="726"/>
                </a:lnTo>
                <a:lnTo>
                  <a:pt x="1262" y="754"/>
                </a:lnTo>
                <a:lnTo>
                  <a:pt x="1250" y="760"/>
                </a:lnTo>
                <a:lnTo>
                  <a:pt x="1248" y="762"/>
                </a:lnTo>
                <a:lnTo>
                  <a:pt x="1246" y="760"/>
                </a:lnTo>
                <a:lnTo>
                  <a:pt x="1236" y="759"/>
                </a:lnTo>
                <a:lnTo>
                  <a:pt x="1235" y="758"/>
                </a:lnTo>
                <a:lnTo>
                  <a:pt x="1226" y="757"/>
                </a:lnTo>
                <a:lnTo>
                  <a:pt x="1225" y="756"/>
                </a:lnTo>
                <a:lnTo>
                  <a:pt x="1218" y="756"/>
                </a:lnTo>
                <a:lnTo>
                  <a:pt x="1214" y="760"/>
                </a:lnTo>
                <a:lnTo>
                  <a:pt x="1215" y="765"/>
                </a:lnTo>
                <a:lnTo>
                  <a:pt x="1214" y="766"/>
                </a:lnTo>
                <a:lnTo>
                  <a:pt x="1214" y="771"/>
                </a:lnTo>
                <a:lnTo>
                  <a:pt x="1212" y="775"/>
                </a:lnTo>
                <a:lnTo>
                  <a:pt x="1213" y="778"/>
                </a:lnTo>
                <a:lnTo>
                  <a:pt x="1212" y="780"/>
                </a:lnTo>
                <a:lnTo>
                  <a:pt x="1210" y="793"/>
                </a:lnTo>
                <a:lnTo>
                  <a:pt x="1208" y="799"/>
                </a:lnTo>
                <a:lnTo>
                  <a:pt x="1206" y="801"/>
                </a:lnTo>
                <a:lnTo>
                  <a:pt x="1204" y="806"/>
                </a:lnTo>
                <a:lnTo>
                  <a:pt x="1207" y="849"/>
                </a:lnTo>
                <a:lnTo>
                  <a:pt x="1206" y="851"/>
                </a:lnTo>
                <a:lnTo>
                  <a:pt x="1206" y="855"/>
                </a:lnTo>
                <a:lnTo>
                  <a:pt x="1204" y="855"/>
                </a:lnTo>
                <a:lnTo>
                  <a:pt x="1204" y="858"/>
                </a:lnTo>
                <a:lnTo>
                  <a:pt x="1200" y="864"/>
                </a:lnTo>
                <a:lnTo>
                  <a:pt x="1186" y="864"/>
                </a:lnTo>
                <a:lnTo>
                  <a:pt x="1174" y="867"/>
                </a:lnTo>
                <a:lnTo>
                  <a:pt x="1172" y="868"/>
                </a:lnTo>
                <a:lnTo>
                  <a:pt x="1154" y="869"/>
                </a:lnTo>
                <a:lnTo>
                  <a:pt x="1153" y="870"/>
                </a:lnTo>
                <a:lnTo>
                  <a:pt x="1134" y="871"/>
                </a:lnTo>
                <a:lnTo>
                  <a:pt x="1132" y="873"/>
                </a:lnTo>
                <a:lnTo>
                  <a:pt x="1115" y="874"/>
                </a:lnTo>
                <a:lnTo>
                  <a:pt x="1113" y="875"/>
                </a:lnTo>
                <a:lnTo>
                  <a:pt x="1101" y="876"/>
                </a:lnTo>
                <a:lnTo>
                  <a:pt x="1100" y="877"/>
                </a:lnTo>
                <a:lnTo>
                  <a:pt x="1086" y="879"/>
                </a:lnTo>
                <a:lnTo>
                  <a:pt x="1085" y="881"/>
                </a:lnTo>
                <a:lnTo>
                  <a:pt x="1072" y="883"/>
                </a:lnTo>
                <a:lnTo>
                  <a:pt x="1070" y="884"/>
                </a:lnTo>
                <a:lnTo>
                  <a:pt x="1056" y="886"/>
                </a:lnTo>
                <a:lnTo>
                  <a:pt x="1054" y="888"/>
                </a:lnTo>
                <a:lnTo>
                  <a:pt x="1049" y="888"/>
                </a:lnTo>
                <a:lnTo>
                  <a:pt x="1047" y="889"/>
                </a:lnTo>
                <a:lnTo>
                  <a:pt x="1041" y="890"/>
                </a:lnTo>
                <a:lnTo>
                  <a:pt x="1040" y="891"/>
                </a:lnTo>
                <a:lnTo>
                  <a:pt x="1034" y="891"/>
                </a:lnTo>
                <a:lnTo>
                  <a:pt x="1033" y="893"/>
                </a:lnTo>
                <a:lnTo>
                  <a:pt x="1027" y="893"/>
                </a:lnTo>
                <a:lnTo>
                  <a:pt x="1023" y="897"/>
                </a:lnTo>
                <a:lnTo>
                  <a:pt x="1025" y="909"/>
                </a:lnTo>
                <a:lnTo>
                  <a:pt x="1028" y="914"/>
                </a:lnTo>
                <a:lnTo>
                  <a:pt x="1029" y="918"/>
                </a:lnTo>
                <a:lnTo>
                  <a:pt x="1032" y="923"/>
                </a:lnTo>
                <a:lnTo>
                  <a:pt x="1033" y="932"/>
                </a:lnTo>
                <a:lnTo>
                  <a:pt x="1035" y="934"/>
                </a:lnTo>
                <a:lnTo>
                  <a:pt x="1036" y="953"/>
                </a:lnTo>
                <a:lnTo>
                  <a:pt x="1070" y="984"/>
                </a:lnTo>
                <a:lnTo>
                  <a:pt x="1073" y="1001"/>
                </a:lnTo>
                <a:lnTo>
                  <a:pt x="1080" y="1010"/>
                </a:lnTo>
                <a:lnTo>
                  <a:pt x="1080" y="1018"/>
                </a:lnTo>
                <a:lnTo>
                  <a:pt x="1079" y="1020"/>
                </a:lnTo>
                <a:lnTo>
                  <a:pt x="1063" y="1020"/>
                </a:lnTo>
                <a:lnTo>
                  <a:pt x="1061" y="1022"/>
                </a:lnTo>
                <a:lnTo>
                  <a:pt x="1060" y="1021"/>
                </a:lnTo>
                <a:lnTo>
                  <a:pt x="1048" y="1026"/>
                </a:lnTo>
                <a:lnTo>
                  <a:pt x="1041" y="1030"/>
                </a:lnTo>
                <a:lnTo>
                  <a:pt x="1039" y="1030"/>
                </a:lnTo>
                <a:lnTo>
                  <a:pt x="1036" y="1033"/>
                </a:lnTo>
                <a:lnTo>
                  <a:pt x="1036" y="1049"/>
                </a:lnTo>
                <a:lnTo>
                  <a:pt x="1038" y="1052"/>
                </a:lnTo>
                <a:lnTo>
                  <a:pt x="1046" y="1053"/>
                </a:lnTo>
                <a:lnTo>
                  <a:pt x="1046" y="1054"/>
                </a:lnTo>
                <a:lnTo>
                  <a:pt x="1054" y="1055"/>
                </a:lnTo>
                <a:lnTo>
                  <a:pt x="1057" y="1058"/>
                </a:lnTo>
                <a:lnTo>
                  <a:pt x="1058" y="1089"/>
                </a:lnTo>
                <a:lnTo>
                  <a:pt x="1040" y="1090"/>
                </a:lnTo>
                <a:lnTo>
                  <a:pt x="1033" y="1083"/>
                </a:lnTo>
                <a:lnTo>
                  <a:pt x="1031" y="1083"/>
                </a:lnTo>
                <a:lnTo>
                  <a:pt x="1030" y="1082"/>
                </a:lnTo>
                <a:lnTo>
                  <a:pt x="1027" y="1082"/>
                </a:lnTo>
                <a:lnTo>
                  <a:pt x="1021" y="1079"/>
                </a:lnTo>
                <a:lnTo>
                  <a:pt x="1013" y="1078"/>
                </a:lnTo>
                <a:lnTo>
                  <a:pt x="1012" y="1077"/>
                </a:lnTo>
                <a:lnTo>
                  <a:pt x="1009" y="1077"/>
                </a:lnTo>
                <a:lnTo>
                  <a:pt x="1003" y="1073"/>
                </a:lnTo>
                <a:lnTo>
                  <a:pt x="1002" y="1074"/>
                </a:lnTo>
                <a:lnTo>
                  <a:pt x="998" y="1070"/>
                </a:lnTo>
                <a:lnTo>
                  <a:pt x="996" y="1070"/>
                </a:lnTo>
                <a:lnTo>
                  <a:pt x="993" y="1067"/>
                </a:lnTo>
                <a:lnTo>
                  <a:pt x="989" y="1068"/>
                </a:lnTo>
                <a:lnTo>
                  <a:pt x="986" y="1074"/>
                </a:lnTo>
                <a:lnTo>
                  <a:pt x="983" y="1077"/>
                </a:lnTo>
                <a:lnTo>
                  <a:pt x="967" y="1078"/>
                </a:lnTo>
                <a:lnTo>
                  <a:pt x="929" y="1051"/>
                </a:lnTo>
                <a:lnTo>
                  <a:pt x="918" y="1050"/>
                </a:lnTo>
                <a:lnTo>
                  <a:pt x="917" y="1049"/>
                </a:lnTo>
                <a:lnTo>
                  <a:pt x="913" y="1048"/>
                </a:lnTo>
                <a:lnTo>
                  <a:pt x="912" y="1049"/>
                </a:lnTo>
                <a:lnTo>
                  <a:pt x="910" y="1048"/>
                </a:lnTo>
                <a:lnTo>
                  <a:pt x="908" y="1048"/>
                </a:lnTo>
                <a:lnTo>
                  <a:pt x="904" y="1042"/>
                </a:lnTo>
                <a:lnTo>
                  <a:pt x="904" y="1038"/>
                </a:lnTo>
                <a:lnTo>
                  <a:pt x="897" y="1034"/>
                </a:lnTo>
                <a:lnTo>
                  <a:pt x="895" y="1035"/>
                </a:lnTo>
                <a:lnTo>
                  <a:pt x="892" y="1033"/>
                </a:lnTo>
                <a:lnTo>
                  <a:pt x="888" y="1033"/>
                </a:lnTo>
                <a:lnTo>
                  <a:pt x="886" y="1032"/>
                </a:lnTo>
                <a:lnTo>
                  <a:pt x="882" y="1033"/>
                </a:lnTo>
                <a:lnTo>
                  <a:pt x="880" y="1031"/>
                </a:lnTo>
                <a:lnTo>
                  <a:pt x="876" y="1031"/>
                </a:lnTo>
                <a:lnTo>
                  <a:pt x="875" y="1030"/>
                </a:lnTo>
                <a:lnTo>
                  <a:pt x="856" y="1032"/>
                </a:lnTo>
                <a:lnTo>
                  <a:pt x="854" y="1030"/>
                </a:lnTo>
                <a:lnTo>
                  <a:pt x="824" y="1032"/>
                </a:lnTo>
                <a:lnTo>
                  <a:pt x="821" y="1030"/>
                </a:lnTo>
                <a:lnTo>
                  <a:pt x="789" y="1032"/>
                </a:lnTo>
                <a:lnTo>
                  <a:pt x="785" y="1031"/>
                </a:lnTo>
                <a:lnTo>
                  <a:pt x="771" y="1032"/>
                </a:lnTo>
                <a:lnTo>
                  <a:pt x="765" y="1029"/>
                </a:lnTo>
                <a:lnTo>
                  <a:pt x="758" y="1029"/>
                </a:lnTo>
                <a:lnTo>
                  <a:pt x="757" y="1031"/>
                </a:lnTo>
                <a:lnTo>
                  <a:pt x="750" y="1032"/>
                </a:lnTo>
                <a:lnTo>
                  <a:pt x="748" y="1031"/>
                </a:lnTo>
                <a:lnTo>
                  <a:pt x="746" y="1033"/>
                </a:lnTo>
                <a:lnTo>
                  <a:pt x="744" y="1033"/>
                </a:lnTo>
                <a:lnTo>
                  <a:pt x="736" y="1043"/>
                </a:lnTo>
                <a:lnTo>
                  <a:pt x="734" y="1049"/>
                </a:lnTo>
                <a:lnTo>
                  <a:pt x="731" y="1052"/>
                </a:lnTo>
                <a:lnTo>
                  <a:pt x="731" y="1054"/>
                </a:lnTo>
                <a:lnTo>
                  <a:pt x="696" y="1059"/>
                </a:lnTo>
                <a:lnTo>
                  <a:pt x="691" y="1056"/>
                </a:lnTo>
                <a:lnTo>
                  <a:pt x="688" y="1055"/>
                </a:lnTo>
                <a:lnTo>
                  <a:pt x="676" y="1050"/>
                </a:lnTo>
                <a:lnTo>
                  <a:pt x="669" y="1050"/>
                </a:lnTo>
                <a:lnTo>
                  <a:pt x="664" y="1053"/>
                </a:lnTo>
                <a:lnTo>
                  <a:pt x="647" y="1054"/>
                </a:lnTo>
                <a:lnTo>
                  <a:pt x="645" y="1055"/>
                </a:lnTo>
                <a:lnTo>
                  <a:pt x="638" y="1055"/>
                </a:lnTo>
                <a:lnTo>
                  <a:pt x="636" y="1057"/>
                </a:lnTo>
                <a:lnTo>
                  <a:pt x="625" y="1057"/>
                </a:lnTo>
                <a:lnTo>
                  <a:pt x="620" y="1059"/>
                </a:lnTo>
                <a:lnTo>
                  <a:pt x="616" y="1062"/>
                </a:lnTo>
                <a:lnTo>
                  <a:pt x="614" y="1061"/>
                </a:lnTo>
                <a:lnTo>
                  <a:pt x="613" y="1064"/>
                </a:lnTo>
                <a:lnTo>
                  <a:pt x="610" y="1064"/>
                </a:lnTo>
                <a:lnTo>
                  <a:pt x="606" y="1066"/>
                </a:lnTo>
                <a:lnTo>
                  <a:pt x="603" y="1067"/>
                </a:lnTo>
                <a:lnTo>
                  <a:pt x="601" y="1065"/>
                </a:lnTo>
                <a:lnTo>
                  <a:pt x="598" y="1065"/>
                </a:lnTo>
                <a:lnTo>
                  <a:pt x="592" y="1066"/>
                </a:lnTo>
                <a:lnTo>
                  <a:pt x="590" y="1065"/>
                </a:lnTo>
                <a:lnTo>
                  <a:pt x="580" y="1065"/>
                </a:lnTo>
                <a:lnTo>
                  <a:pt x="579" y="1064"/>
                </a:lnTo>
                <a:lnTo>
                  <a:pt x="575" y="1064"/>
                </a:lnTo>
                <a:lnTo>
                  <a:pt x="572" y="1064"/>
                </a:lnTo>
                <a:lnTo>
                  <a:pt x="569" y="1063"/>
                </a:lnTo>
                <a:lnTo>
                  <a:pt x="565" y="1063"/>
                </a:lnTo>
                <a:lnTo>
                  <a:pt x="536" y="1051"/>
                </a:lnTo>
                <a:lnTo>
                  <a:pt x="532" y="1047"/>
                </a:lnTo>
                <a:lnTo>
                  <a:pt x="529" y="1042"/>
                </a:lnTo>
                <a:lnTo>
                  <a:pt x="529" y="1039"/>
                </a:lnTo>
                <a:lnTo>
                  <a:pt x="526" y="1036"/>
                </a:lnTo>
                <a:lnTo>
                  <a:pt x="526" y="1033"/>
                </a:lnTo>
                <a:lnTo>
                  <a:pt x="525" y="1032"/>
                </a:lnTo>
                <a:lnTo>
                  <a:pt x="523" y="1027"/>
                </a:lnTo>
                <a:lnTo>
                  <a:pt x="522" y="1027"/>
                </a:lnTo>
                <a:lnTo>
                  <a:pt x="521" y="1025"/>
                </a:lnTo>
                <a:lnTo>
                  <a:pt x="518" y="1021"/>
                </a:lnTo>
                <a:lnTo>
                  <a:pt x="517" y="1021"/>
                </a:lnTo>
                <a:lnTo>
                  <a:pt x="516" y="1022"/>
                </a:lnTo>
                <a:lnTo>
                  <a:pt x="513" y="1022"/>
                </a:lnTo>
                <a:lnTo>
                  <a:pt x="511" y="1024"/>
                </a:lnTo>
                <a:lnTo>
                  <a:pt x="509" y="1024"/>
                </a:lnTo>
                <a:lnTo>
                  <a:pt x="495" y="1018"/>
                </a:lnTo>
                <a:lnTo>
                  <a:pt x="490" y="1018"/>
                </a:lnTo>
                <a:lnTo>
                  <a:pt x="490" y="1020"/>
                </a:lnTo>
                <a:lnTo>
                  <a:pt x="461" y="1036"/>
                </a:lnTo>
                <a:lnTo>
                  <a:pt x="458" y="1036"/>
                </a:lnTo>
                <a:lnTo>
                  <a:pt x="454" y="1039"/>
                </a:lnTo>
                <a:lnTo>
                  <a:pt x="438" y="1040"/>
                </a:lnTo>
                <a:lnTo>
                  <a:pt x="424" y="1030"/>
                </a:lnTo>
                <a:lnTo>
                  <a:pt x="411" y="1025"/>
                </a:lnTo>
                <a:lnTo>
                  <a:pt x="409" y="1022"/>
                </a:lnTo>
                <a:lnTo>
                  <a:pt x="404" y="1023"/>
                </a:lnTo>
                <a:lnTo>
                  <a:pt x="403" y="1021"/>
                </a:lnTo>
                <a:lnTo>
                  <a:pt x="393" y="1022"/>
                </a:lnTo>
                <a:lnTo>
                  <a:pt x="392" y="1021"/>
                </a:lnTo>
                <a:lnTo>
                  <a:pt x="385" y="1021"/>
                </a:lnTo>
                <a:lnTo>
                  <a:pt x="372" y="1010"/>
                </a:lnTo>
                <a:lnTo>
                  <a:pt x="370" y="1008"/>
                </a:lnTo>
                <a:lnTo>
                  <a:pt x="366" y="1008"/>
                </a:lnTo>
                <a:lnTo>
                  <a:pt x="363" y="1006"/>
                </a:lnTo>
                <a:lnTo>
                  <a:pt x="360" y="1006"/>
                </a:lnTo>
                <a:lnTo>
                  <a:pt x="359" y="1005"/>
                </a:lnTo>
                <a:lnTo>
                  <a:pt x="355" y="1005"/>
                </a:lnTo>
                <a:lnTo>
                  <a:pt x="352" y="1009"/>
                </a:lnTo>
                <a:lnTo>
                  <a:pt x="352" y="1011"/>
                </a:lnTo>
                <a:lnTo>
                  <a:pt x="342" y="1023"/>
                </a:lnTo>
                <a:lnTo>
                  <a:pt x="336" y="1025"/>
                </a:lnTo>
                <a:lnTo>
                  <a:pt x="335" y="1026"/>
                </a:lnTo>
                <a:lnTo>
                  <a:pt x="330" y="1027"/>
                </a:lnTo>
                <a:lnTo>
                  <a:pt x="329" y="1028"/>
                </a:lnTo>
                <a:lnTo>
                  <a:pt x="326" y="1028"/>
                </a:lnTo>
                <a:lnTo>
                  <a:pt x="321" y="1032"/>
                </a:lnTo>
                <a:lnTo>
                  <a:pt x="321" y="1034"/>
                </a:lnTo>
                <a:lnTo>
                  <a:pt x="317" y="1038"/>
                </a:lnTo>
                <a:lnTo>
                  <a:pt x="318" y="1040"/>
                </a:lnTo>
                <a:lnTo>
                  <a:pt x="314" y="1046"/>
                </a:lnTo>
                <a:lnTo>
                  <a:pt x="312" y="1056"/>
                </a:lnTo>
                <a:lnTo>
                  <a:pt x="310" y="1058"/>
                </a:lnTo>
                <a:lnTo>
                  <a:pt x="311" y="1061"/>
                </a:lnTo>
                <a:lnTo>
                  <a:pt x="307" y="1066"/>
                </a:lnTo>
                <a:lnTo>
                  <a:pt x="285" y="1067"/>
                </a:lnTo>
                <a:lnTo>
                  <a:pt x="280" y="1066"/>
                </a:lnTo>
                <a:lnTo>
                  <a:pt x="274" y="1066"/>
                </a:lnTo>
                <a:lnTo>
                  <a:pt x="273" y="1065"/>
                </a:lnTo>
                <a:lnTo>
                  <a:pt x="268" y="1066"/>
                </a:lnTo>
                <a:lnTo>
                  <a:pt x="264" y="1064"/>
                </a:lnTo>
                <a:lnTo>
                  <a:pt x="259" y="1065"/>
                </a:lnTo>
                <a:lnTo>
                  <a:pt x="257" y="1064"/>
                </a:lnTo>
                <a:lnTo>
                  <a:pt x="251" y="1063"/>
                </a:lnTo>
                <a:lnTo>
                  <a:pt x="228" y="1074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Freeform 10"/>
          <p:cNvSpPr>
            <a:spLocks/>
          </p:cNvSpPr>
          <p:nvPr/>
        </p:nvSpPr>
        <p:spPr bwMode="auto">
          <a:xfrm>
            <a:off x="1126405" y="3058964"/>
            <a:ext cx="2142012" cy="1364067"/>
          </a:xfrm>
          <a:custGeom>
            <a:avLst/>
            <a:gdLst>
              <a:gd name="T0" fmla="*/ 2147483647 w 1395"/>
              <a:gd name="T1" fmla="*/ 2147483647 h 852"/>
              <a:gd name="T2" fmla="*/ 2147483647 w 1395"/>
              <a:gd name="T3" fmla="*/ 2147483647 h 852"/>
              <a:gd name="T4" fmla="*/ 2147483647 w 1395"/>
              <a:gd name="T5" fmla="*/ 2147483647 h 852"/>
              <a:gd name="T6" fmla="*/ 2147483647 w 1395"/>
              <a:gd name="T7" fmla="*/ 2147483647 h 852"/>
              <a:gd name="T8" fmla="*/ 2147483647 w 1395"/>
              <a:gd name="T9" fmla="*/ 2147483647 h 852"/>
              <a:gd name="T10" fmla="*/ 2147483647 w 1395"/>
              <a:gd name="T11" fmla="*/ 2147483647 h 852"/>
              <a:gd name="T12" fmla="*/ 2147483647 w 1395"/>
              <a:gd name="T13" fmla="*/ 2147483647 h 852"/>
              <a:gd name="T14" fmla="*/ 2147483647 w 1395"/>
              <a:gd name="T15" fmla="*/ 2147483647 h 852"/>
              <a:gd name="T16" fmla="*/ 2147483647 w 1395"/>
              <a:gd name="T17" fmla="*/ 2147483647 h 852"/>
              <a:gd name="T18" fmla="*/ 2147483647 w 1395"/>
              <a:gd name="T19" fmla="*/ 2147483647 h 852"/>
              <a:gd name="T20" fmla="*/ 2147483647 w 1395"/>
              <a:gd name="T21" fmla="*/ 2147483647 h 852"/>
              <a:gd name="T22" fmla="*/ 2147483647 w 1395"/>
              <a:gd name="T23" fmla="*/ 2147483647 h 852"/>
              <a:gd name="T24" fmla="*/ 2147483647 w 1395"/>
              <a:gd name="T25" fmla="*/ 2147483647 h 852"/>
              <a:gd name="T26" fmla="*/ 2147483647 w 1395"/>
              <a:gd name="T27" fmla="*/ 2147483647 h 852"/>
              <a:gd name="T28" fmla="*/ 2147483647 w 1395"/>
              <a:gd name="T29" fmla="*/ 2147483647 h 852"/>
              <a:gd name="T30" fmla="*/ 2147483647 w 1395"/>
              <a:gd name="T31" fmla="*/ 2147483647 h 852"/>
              <a:gd name="T32" fmla="*/ 2147483647 w 1395"/>
              <a:gd name="T33" fmla="*/ 2147483647 h 852"/>
              <a:gd name="T34" fmla="*/ 2147483647 w 1395"/>
              <a:gd name="T35" fmla="*/ 2147483647 h 852"/>
              <a:gd name="T36" fmla="*/ 2147483647 w 1395"/>
              <a:gd name="T37" fmla="*/ 2147483647 h 852"/>
              <a:gd name="T38" fmla="*/ 2147483647 w 1395"/>
              <a:gd name="T39" fmla="*/ 2147483647 h 852"/>
              <a:gd name="T40" fmla="*/ 2147483647 w 1395"/>
              <a:gd name="T41" fmla="*/ 2147483647 h 852"/>
              <a:gd name="T42" fmla="*/ 2147483647 w 1395"/>
              <a:gd name="T43" fmla="*/ 2147483647 h 852"/>
              <a:gd name="T44" fmla="*/ 2147483647 w 1395"/>
              <a:gd name="T45" fmla="*/ 2147483647 h 852"/>
              <a:gd name="T46" fmla="*/ 2147483647 w 1395"/>
              <a:gd name="T47" fmla="*/ 2147483647 h 852"/>
              <a:gd name="T48" fmla="*/ 2147483647 w 1395"/>
              <a:gd name="T49" fmla="*/ 2147483647 h 852"/>
              <a:gd name="T50" fmla="*/ 2147483647 w 1395"/>
              <a:gd name="T51" fmla="*/ 2147483647 h 852"/>
              <a:gd name="T52" fmla="*/ 2147483647 w 1395"/>
              <a:gd name="T53" fmla="*/ 2147483647 h 852"/>
              <a:gd name="T54" fmla="*/ 2147483647 w 1395"/>
              <a:gd name="T55" fmla="*/ 2147483647 h 852"/>
              <a:gd name="T56" fmla="*/ 2147483647 w 1395"/>
              <a:gd name="T57" fmla="*/ 2147483647 h 852"/>
              <a:gd name="T58" fmla="*/ 2147483647 w 1395"/>
              <a:gd name="T59" fmla="*/ 2147483647 h 852"/>
              <a:gd name="T60" fmla="*/ 2147483647 w 1395"/>
              <a:gd name="T61" fmla="*/ 2147483647 h 852"/>
              <a:gd name="T62" fmla="*/ 2147483647 w 1395"/>
              <a:gd name="T63" fmla="*/ 2147483647 h 852"/>
              <a:gd name="T64" fmla="*/ 2147483647 w 1395"/>
              <a:gd name="T65" fmla="*/ 2147483647 h 852"/>
              <a:gd name="T66" fmla="*/ 2147483647 w 1395"/>
              <a:gd name="T67" fmla="*/ 2147483647 h 852"/>
              <a:gd name="T68" fmla="*/ 2147483647 w 1395"/>
              <a:gd name="T69" fmla="*/ 2147483647 h 852"/>
              <a:gd name="T70" fmla="*/ 2147483647 w 1395"/>
              <a:gd name="T71" fmla="*/ 2147483647 h 852"/>
              <a:gd name="T72" fmla="*/ 2147483647 w 1395"/>
              <a:gd name="T73" fmla="*/ 2147483647 h 852"/>
              <a:gd name="T74" fmla="*/ 2147483647 w 1395"/>
              <a:gd name="T75" fmla="*/ 2147483647 h 852"/>
              <a:gd name="T76" fmla="*/ 2147483647 w 1395"/>
              <a:gd name="T77" fmla="*/ 2147483647 h 852"/>
              <a:gd name="T78" fmla="*/ 2147483647 w 1395"/>
              <a:gd name="T79" fmla="*/ 2147483647 h 852"/>
              <a:gd name="T80" fmla="*/ 2147483647 w 1395"/>
              <a:gd name="T81" fmla="*/ 2147483647 h 852"/>
              <a:gd name="T82" fmla="*/ 2147483647 w 1395"/>
              <a:gd name="T83" fmla="*/ 2147483647 h 852"/>
              <a:gd name="T84" fmla="*/ 2147483647 w 1395"/>
              <a:gd name="T85" fmla="*/ 2147483647 h 852"/>
              <a:gd name="T86" fmla="*/ 2147483647 w 1395"/>
              <a:gd name="T87" fmla="*/ 2147483647 h 852"/>
              <a:gd name="T88" fmla="*/ 2147483647 w 1395"/>
              <a:gd name="T89" fmla="*/ 2147483647 h 852"/>
              <a:gd name="T90" fmla="*/ 2147483647 w 1395"/>
              <a:gd name="T91" fmla="*/ 2147483647 h 852"/>
              <a:gd name="T92" fmla="*/ 2147483647 w 1395"/>
              <a:gd name="T93" fmla="*/ 2147483647 h 852"/>
              <a:gd name="T94" fmla="*/ 2147483647 w 1395"/>
              <a:gd name="T95" fmla="*/ 2147483647 h 852"/>
              <a:gd name="T96" fmla="*/ 2147483647 w 1395"/>
              <a:gd name="T97" fmla="*/ 2147483647 h 852"/>
              <a:gd name="T98" fmla="*/ 2147483647 w 1395"/>
              <a:gd name="T99" fmla="*/ 2147483647 h 852"/>
              <a:gd name="T100" fmla="*/ 2147483647 w 1395"/>
              <a:gd name="T101" fmla="*/ 2147483647 h 852"/>
              <a:gd name="T102" fmla="*/ 2147483647 w 1395"/>
              <a:gd name="T103" fmla="*/ 2147483647 h 852"/>
              <a:gd name="T104" fmla="*/ 2147483647 w 1395"/>
              <a:gd name="T105" fmla="*/ 2147483647 h 852"/>
              <a:gd name="T106" fmla="*/ 2147483647 w 1395"/>
              <a:gd name="T107" fmla="*/ 2147483647 h 852"/>
              <a:gd name="T108" fmla="*/ 2147483647 w 1395"/>
              <a:gd name="T109" fmla="*/ 2147483647 h 852"/>
              <a:gd name="T110" fmla="*/ 2147483647 w 1395"/>
              <a:gd name="T111" fmla="*/ 2147483647 h 852"/>
              <a:gd name="T112" fmla="*/ 2147483647 w 1395"/>
              <a:gd name="T113" fmla="*/ 2147483647 h 852"/>
              <a:gd name="T114" fmla="*/ 2147483647 w 1395"/>
              <a:gd name="T115" fmla="*/ 2147483647 h 852"/>
              <a:gd name="T116" fmla="*/ 2147483647 w 1395"/>
              <a:gd name="T117" fmla="*/ 2147483647 h 852"/>
              <a:gd name="T118" fmla="*/ 2147483647 w 1395"/>
              <a:gd name="T119" fmla="*/ 2147483647 h 852"/>
              <a:gd name="T120" fmla="*/ 2147483647 w 1395"/>
              <a:gd name="T121" fmla="*/ 2147483647 h 85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95"/>
              <a:gd name="T184" fmla="*/ 0 h 852"/>
              <a:gd name="T185" fmla="*/ 1395 w 1395"/>
              <a:gd name="T186" fmla="*/ 852 h 85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95" h="852">
                <a:moveTo>
                  <a:pt x="1314" y="779"/>
                </a:moveTo>
                <a:lnTo>
                  <a:pt x="1311" y="775"/>
                </a:lnTo>
                <a:lnTo>
                  <a:pt x="1311" y="774"/>
                </a:lnTo>
                <a:lnTo>
                  <a:pt x="1310" y="774"/>
                </a:lnTo>
                <a:lnTo>
                  <a:pt x="1309" y="773"/>
                </a:lnTo>
                <a:lnTo>
                  <a:pt x="1309" y="772"/>
                </a:lnTo>
                <a:lnTo>
                  <a:pt x="1308" y="771"/>
                </a:lnTo>
                <a:lnTo>
                  <a:pt x="1307" y="770"/>
                </a:lnTo>
                <a:lnTo>
                  <a:pt x="1306" y="769"/>
                </a:lnTo>
                <a:lnTo>
                  <a:pt x="1305" y="768"/>
                </a:lnTo>
                <a:lnTo>
                  <a:pt x="1304" y="767"/>
                </a:lnTo>
                <a:lnTo>
                  <a:pt x="1303" y="766"/>
                </a:lnTo>
                <a:lnTo>
                  <a:pt x="1302" y="766"/>
                </a:lnTo>
                <a:lnTo>
                  <a:pt x="1302" y="765"/>
                </a:lnTo>
                <a:lnTo>
                  <a:pt x="1301" y="765"/>
                </a:lnTo>
                <a:lnTo>
                  <a:pt x="1300" y="764"/>
                </a:lnTo>
                <a:lnTo>
                  <a:pt x="1299" y="763"/>
                </a:lnTo>
                <a:lnTo>
                  <a:pt x="1298" y="763"/>
                </a:lnTo>
                <a:lnTo>
                  <a:pt x="1298" y="762"/>
                </a:lnTo>
                <a:lnTo>
                  <a:pt x="1296" y="761"/>
                </a:lnTo>
                <a:lnTo>
                  <a:pt x="1295" y="761"/>
                </a:lnTo>
                <a:lnTo>
                  <a:pt x="1295" y="760"/>
                </a:lnTo>
                <a:lnTo>
                  <a:pt x="1294" y="760"/>
                </a:lnTo>
                <a:lnTo>
                  <a:pt x="1291" y="758"/>
                </a:lnTo>
                <a:lnTo>
                  <a:pt x="1286" y="753"/>
                </a:lnTo>
                <a:lnTo>
                  <a:pt x="1285" y="753"/>
                </a:lnTo>
                <a:lnTo>
                  <a:pt x="1285" y="752"/>
                </a:lnTo>
                <a:lnTo>
                  <a:pt x="1284" y="752"/>
                </a:lnTo>
                <a:lnTo>
                  <a:pt x="1284" y="753"/>
                </a:lnTo>
                <a:lnTo>
                  <a:pt x="1283" y="754"/>
                </a:lnTo>
                <a:lnTo>
                  <a:pt x="1282" y="754"/>
                </a:lnTo>
                <a:lnTo>
                  <a:pt x="1282" y="755"/>
                </a:lnTo>
                <a:lnTo>
                  <a:pt x="1281" y="756"/>
                </a:lnTo>
                <a:lnTo>
                  <a:pt x="1281" y="757"/>
                </a:lnTo>
                <a:lnTo>
                  <a:pt x="1280" y="757"/>
                </a:lnTo>
                <a:lnTo>
                  <a:pt x="1280" y="758"/>
                </a:lnTo>
                <a:lnTo>
                  <a:pt x="1279" y="758"/>
                </a:lnTo>
                <a:lnTo>
                  <a:pt x="1279" y="759"/>
                </a:lnTo>
                <a:lnTo>
                  <a:pt x="1278" y="760"/>
                </a:lnTo>
                <a:lnTo>
                  <a:pt x="1278" y="761"/>
                </a:lnTo>
                <a:lnTo>
                  <a:pt x="1277" y="762"/>
                </a:lnTo>
                <a:lnTo>
                  <a:pt x="1277" y="763"/>
                </a:lnTo>
                <a:lnTo>
                  <a:pt x="1276" y="764"/>
                </a:lnTo>
                <a:lnTo>
                  <a:pt x="1275" y="765"/>
                </a:lnTo>
                <a:lnTo>
                  <a:pt x="1275" y="766"/>
                </a:lnTo>
                <a:lnTo>
                  <a:pt x="1274" y="766"/>
                </a:lnTo>
                <a:lnTo>
                  <a:pt x="1274" y="767"/>
                </a:lnTo>
                <a:lnTo>
                  <a:pt x="1273" y="767"/>
                </a:lnTo>
                <a:lnTo>
                  <a:pt x="1273" y="768"/>
                </a:lnTo>
                <a:lnTo>
                  <a:pt x="1273" y="769"/>
                </a:lnTo>
                <a:lnTo>
                  <a:pt x="1272" y="769"/>
                </a:lnTo>
                <a:lnTo>
                  <a:pt x="1272" y="770"/>
                </a:lnTo>
                <a:lnTo>
                  <a:pt x="1272" y="771"/>
                </a:lnTo>
                <a:lnTo>
                  <a:pt x="1272" y="772"/>
                </a:lnTo>
                <a:lnTo>
                  <a:pt x="1271" y="773"/>
                </a:lnTo>
                <a:lnTo>
                  <a:pt x="1271" y="774"/>
                </a:lnTo>
                <a:lnTo>
                  <a:pt x="1271" y="775"/>
                </a:lnTo>
                <a:lnTo>
                  <a:pt x="1271" y="776"/>
                </a:lnTo>
                <a:lnTo>
                  <a:pt x="1271" y="777"/>
                </a:lnTo>
                <a:lnTo>
                  <a:pt x="1272" y="778"/>
                </a:lnTo>
                <a:lnTo>
                  <a:pt x="1272" y="779"/>
                </a:lnTo>
                <a:lnTo>
                  <a:pt x="1272" y="780"/>
                </a:lnTo>
                <a:lnTo>
                  <a:pt x="1272" y="781"/>
                </a:lnTo>
                <a:lnTo>
                  <a:pt x="1272" y="782"/>
                </a:lnTo>
                <a:lnTo>
                  <a:pt x="1272" y="783"/>
                </a:lnTo>
                <a:lnTo>
                  <a:pt x="1272" y="784"/>
                </a:lnTo>
                <a:lnTo>
                  <a:pt x="1272" y="785"/>
                </a:lnTo>
                <a:lnTo>
                  <a:pt x="1272" y="787"/>
                </a:lnTo>
                <a:lnTo>
                  <a:pt x="1272" y="788"/>
                </a:lnTo>
                <a:lnTo>
                  <a:pt x="1272" y="789"/>
                </a:lnTo>
                <a:lnTo>
                  <a:pt x="1272" y="790"/>
                </a:lnTo>
                <a:lnTo>
                  <a:pt x="1272" y="791"/>
                </a:lnTo>
                <a:lnTo>
                  <a:pt x="1272" y="792"/>
                </a:lnTo>
                <a:lnTo>
                  <a:pt x="1272" y="793"/>
                </a:lnTo>
                <a:lnTo>
                  <a:pt x="1271" y="793"/>
                </a:lnTo>
                <a:lnTo>
                  <a:pt x="1271" y="794"/>
                </a:lnTo>
                <a:lnTo>
                  <a:pt x="1270" y="795"/>
                </a:lnTo>
                <a:lnTo>
                  <a:pt x="1269" y="795"/>
                </a:lnTo>
                <a:lnTo>
                  <a:pt x="1268" y="796"/>
                </a:lnTo>
                <a:lnTo>
                  <a:pt x="1267" y="797"/>
                </a:lnTo>
                <a:lnTo>
                  <a:pt x="1266" y="797"/>
                </a:lnTo>
                <a:lnTo>
                  <a:pt x="1266" y="798"/>
                </a:lnTo>
                <a:lnTo>
                  <a:pt x="1265" y="798"/>
                </a:lnTo>
                <a:lnTo>
                  <a:pt x="1264" y="798"/>
                </a:lnTo>
                <a:lnTo>
                  <a:pt x="1263" y="798"/>
                </a:lnTo>
                <a:lnTo>
                  <a:pt x="1263" y="799"/>
                </a:lnTo>
                <a:lnTo>
                  <a:pt x="1262" y="799"/>
                </a:lnTo>
                <a:lnTo>
                  <a:pt x="1262" y="800"/>
                </a:lnTo>
                <a:lnTo>
                  <a:pt x="1261" y="800"/>
                </a:lnTo>
                <a:lnTo>
                  <a:pt x="1260" y="801"/>
                </a:lnTo>
                <a:lnTo>
                  <a:pt x="1259" y="801"/>
                </a:lnTo>
                <a:lnTo>
                  <a:pt x="1258" y="802"/>
                </a:lnTo>
                <a:lnTo>
                  <a:pt x="1257" y="802"/>
                </a:lnTo>
                <a:lnTo>
                  <a:pt x="1256" y="803"/>
                </a:lnTo>
                <a:lnTo>
                  <a:pt x="1255" y="803"/>
                </a:lnTo>
                <a:lnTo>
                  <a:pt x="1254" y="804"/>
                </a:lnTo>
                <a:lnTo>
                  <a:pt x="1253" y="804"/>
                </a:lnTo>
                <a:lnTo>
                  <a:pt x="1251" y="805"/>
                </a:lnTo>
                <a:lnTo>
                  <a:pt x="1250" y="806"/>
                </a:lnTo>
                <a:lnTo>
                  <a:pt x="1249" y="806"/>
                </a:lnTo>
                <a:lnTo>
                  <a:pt x="1248" y="806"/>
                </a:lnTo>
                <a:lnTo>
                  <a:pt x="1247" y="806"/>
                </a:lnTo>
                <a:lnTo>
                  <a:pt x="1246" y="806"/>
                </a:lnTo>
                <a:lnTo>
                  <a:pt x="1245" y="806"/>
                </a:lnTo>
                <a:lnTo>
                  <a:pt x="1244" y="806"/>
                </a:lnTo>
                <a:lnTo>
                  <a:pt x="1243" y="806"/>
                </a:lnTo>
                <a:lnTo>
                  <a:pt x="1242" y="805"/>
                </a:lnTo>
                <a:lnTo>
                  <a:pt x="1241" y="805"/>
                </a:lnTo>
                <a:lnTo>
                  <a:pt x="1240" y="804"/>
                </a:lnTo>
                <a:lnTo>
                  <a:pt x="1239" y="803"/>
                </a:lnTo>
                <a:lnTo>
                  <a:pt x="1238" y="803"/>
                </a:lnTo>
                <a:lnTo>
                  <a:pt x="1238" y="802"/>
                </a:lnTo>
                <a:lnTo>
                  <a:pt x="1236" y="802"/>
                </a:lnTo>
                <a:lnTo>
                  <a:pt x="1235" y="801"/>
                </a:lnTo>
                <a:lnTo>
                  <a:pt x="1234" y="800"/>
                </a:lnTo>
                <a:lnTo>
                  <a:pt x="1233" y="800"/>
                </a:lnTo>
                <a:lnTo>
                  <a:pt x="1232" y="799"/>
                </a:lnTo>
                <a:lnTo>
                  <a:pt x="1230" y="798"/>
                </a:lnTo>
                <a:lnTo>
                  <a:pt x="1228" y="797"/>
                </a:lnTo>
                <a:lnTo>
                  <a:pt x="1227" y="797"/>
                </a:lnTo>
                <a:lnTo>
                  <a:pt x="1225" y="796"/>
                </a:lnTo>
                <a:lnTo>
                  <a:pt x="1223" y="795"/>
                </a:lnTo>
                <a:lnTo>
                  <a:pt x="1221" y="793"/>
                </a:lnTo>
                <a:lnTo>
                  <a:pt x="1219" y="792"/>
                </a:lnTo>
                <a:lnTo>
                  <a:pt x="1217" y="791"/>
                </a:lnTo>
                <a:lnTo>
                  <a:pt x="1215" y="789"/>
                </a:lnTo>
                <a:lnTo>
                  <a:pt x="1213" y="788"/>
                </a:lnTo>
                <a:lnTo>
                  <a:pt x="1210" y="786"/>
                </a:lnTo>
                <a:lnTo>
                  <a:pt x="1208" y="784"/>
                </a:lnTo>
                <a:lnTo>
                  <a:pt x="1206" y="783"/>
                </a:lnTo>
                <a:lnTo>
                  <a:pt x="1204" y="782"/>
                </a:lnTo>
                <a:lnTo>
                  <a:pt x="1202" y="781"/>
                </a:lnTo>
                <a:lnTo>
                  <a:pt x="1201" y="779"/>
                </a:lnTo>
                <a:lnTo>
                  <a:pt x="1199" y="778"/>
                </a:lnTo>
                <a:lnTo>
                  <a:pt x="1198" y="777"/>
                </a:lnTo>
                <a:lnTo>
                  <a:pt x="1196" y="776"/>
                </a:lnTo>
                <a:lnTo>
                  <a:pt x="1195" y="776"/>
                </a:lnTo>
                <a:lnTo>
                  <a:pt x="1194" y="775"/>
                </a:lnTo>
                <a:lnTo>
                  <a:pt x="1193" y="774"/>
                </a:lnTo>
                <a:lnTo>
                  <a:pt x="1191" y="774"/>
                </a:lnTo>
                <a:lnTo>
                  <a:pt x="1190" y="773"/>
                </a:lnTo>
                <a:lnTo>
                  <a:pt x="1189" y="772"/>
                </a:lnTo>
                <a:lnTo>
                  <a:pt x="1188" y="771"/>
                </a:lnTo>
                <a:lnTo>
                  <a:pt x="1187" y="771"/>
                </a:lnTo>
                <a:lnTo>
                  <a:pt x="1186" y="770"/>
                </a:lnTo>
                <a:lnTo>
                  <a:pt x="1186" y="769"/>
                </a:lnTo>
                <a:lnTo>
                  <a:pt x="1185" y="769"/>
                </a:lnTo>
                <a:lnTo>
                  <a:pt x="1184" y="768"/>
                </a:lnTo>
                <a:lnTo>
                  <a:pt x="1183" y="768"/>
                </a:lnTo>
                <a:lnTo>
                  <a:pt x="1182" y="768"/>
                </a:lnTo>
                <a:lnTo>
                  <a:pt x="1181" y="768"/>
                </a:lnTo>
                <a:lnTo>
                  <a:pt x="1170" y="766"/>
                </a:lnTo>
                <a:lnTo>
                  <a:pt x="1169" y="766"/>
                </a:lnTo>
                <a:lnTo>
                  <a:pt x="1168" y="766"/>
                </a:lnTo>
                <a:lnTo>
                  <a:pt x="1163" y="763"/>
                </a:lnTo>
                <a:lnTo>
                  <a:pt x="1162" y="763"/>
                </a:lnTo>
                <a:lnTo>
                  <a:pt x="1161" y="763"/>
                </a:lnTo>
                <a:lnTo>
                  <a:pt x="1161" y="762"/>
                </a:lnTo>
                <a:lnTo>
                  <a:pt x="1160" y="762"/>
                </a:lnTo>
                <a:lnTo>
                  <a:pt x="1159" y="761"/>
                </a:lnTo>
                <a:lnTo>
                  <a:pt x="1158" y="761"/>
                </a:lnTo>
                <a:lnTo>
                  <a:pt x="1157" y="761"/>
                </a:lnTo>
                <a:lnTo>
                  <a:pt x="1156" y="760"/>
                </a:lnTo>
                <a:lnTo>
                  <a:pt x="1155" y="760"/>
                </a:lnTo>
                <a:lnTo>
                  <a:pt x="1154" y="760"/>
                </a:lnTo>
                <a:lnTo>
                  <a:pt x="1153" y="759"/>
                </a:lnTo>
                <a:lnTo>
                  <a:pt x="1152" y="759"/>
                </a:lnTo>
                <a:lnTo>
                  <a:pt x="1150" y="759"/>
                </a:lnTo>
                <a:lnTo>
                  <a:pt x="1149" y="759"/>
                </a:lnTo>
                <a:lnTo>
                  <a:pt x="1148" y="759"/>
                </a:lnTo>
                <a:lnTo>
                  <a:pt x="1147" y="759"/>
                </a:lnTo>
                <a:lnTo>
                  <a:pt x="1146" y="759"/>
                </a:lnTo>
                <a:lnTo>
                  <a:pt x="1145" y="759"/>
                </a:lnTo>
                <a:lnTo>
                  <a:pt x="1134" y="762"/>
                </a:lnTo>
                <a:lnTo>
                  <a:pt x="1129" y="768"/>
                </a:lnTo>
                <a:lnTo>
                  <a:pt x="1128" y="768"/>
                </a:lnTo>
                <a:lnTo>
                  <a:pt x="1128" y="769"/>
                </a:lnTo>
                <a:lnTo>
                  <a:pt x="1127" y="769"/>
                </a:lnTo>
                <a:lnTo>
                  <a:pt x="1126" y="770"/>
                </a:lnTo>
                <a:lnTo>
                  <a:pt x="1126" y="771"/>
                </a:lnTo>
                <a:lnTo>
                  <a:pt x="1125" y="772"/>
                </a:lnTo>
                <a:lnTo>
                  <a:pt x="1124" y="772"/>
                </a:lnTo>
                <a:lnTo>
                  <a:pt x="1124" y="773"/>
                </a:lnTo>
                <a:lnTo>
                  <a:pt x="1123" y="774"/>
                </a:lnTo>
                <a:lnTo>
                  <a:pt x="1122" y="775"/>
                </a:lnTo>
                <a:lnTo>
                  <a:pt x="1121" y="776"/>
                </a:lnTo>
                <a:lnTo>
                  <a:pt x="1120" y="777"/>
                </a:lnTo>
                <a:lnTo>
                  <a:pt x="1119" y="778"/>
                </a:lnTo>
                <a:lnTo>
                  <a:pt x="1118" y="778"/>
                </a:lnTo>
                <a:lnTo>
                  <a:pt x="1117" y="779"/>
                </a:lnTo>
                <a:lnTo>
                  <a:pt x="1116" y="780"/>
                </a:lnTo>
                <a:lnTo>
                  <a:pt x="1115" y="781"/>
                </a:lnTo>
                <a:lnTo>
                  <a:pt x="1114" y="781"/>
                </a:lnTo>
                <a:lnTo>
                  <a:pt x="1113" y="782"/>
                </a:lnTo>
                <a:lnTo>
                  <a:pt x="1108" y="786"/>
                </a:lnTo>
                <a:lnTo>
                  <a:pt x="1107" y="786"/>
                </a:lnTo>
                <a:lnTo>
                  <a:pt x="1106" y="787"/>
                </a:lnTo>
                <a:lnTo>
                  <a:pt x="1099" y="790"/>
                </a:lnTo>
                <a:lnTo>
                  <a:pt x="1098" y="790"/>
                </a:lnTo>
                <a:lnTo>
                  <a:pt x="1098" y="791"/>
                </a:lnTo>
                <a:lnTo>
                  <a:pt x="1097" y="791"/>
                </a:lnTo>
                <a:lnTo>
                  <a:pt x="1091" y="791"/>
                </a:lnTo>
                <a:lnTo>
                  <a:pt x="1091" y="792"/>
                </a:lnTo>
                <a:lnTo>
                  <a:pt x="1090" y="792"/>
                </a:lnTo>
                <a:lnTo>
                  <a:pt x="1085" y="794"/>
                </a:lnTo>
                <a:lnTo>
                  <a:pt x="1084" y="794"/>
                </a:lnTo>
                <a:lnTo>
                  <a:pt x="1084" y="795"/>
                </a:lnTo>
                <a:lnTo>
                  <a:pt x="1083" y="795"/>
                </a:lnTo>
                <a:lnTo>
                  <a:pt x="1082" y="795"/>
                </a:lnTo>
                <a:lnTo>
                  <a:pt x="1082" y="796"/>
                </a:lnTo>
                <a:lnTo>
                  <a:pt x="1081" y="796"/>
                </a:lnTo>
                <a:lnTo>
                  <a:pt x="1080" y="797"/>
                </a:lnTo>
                <a:lnTo>
                  <a:pt x="1079" y="797"/>
                </a:lnTo>
                <a:lnTo>
                  <a:pt x="1078" y="798"/>
                </a:lnTo>
                <a:lnTo>
                  <a:pt x="1077" y="798"/>
                </a:lnTo>
                <a:lnTo>
                  <a:pt x="1076" y="798"/>
                </a:lnTo>
                <a:lnTo>
                  <a:pt x="1075" y="799"/>
                </a:lnTo>
                <a:lnTo>
                  <a:pt x="1074" y="799"/>
                </a:lnTo>
                <a:lnTo>
                  <a:pt x="1073" y="800"/>
                </a:lnTo>
                <a:lnTo>
                  <a:pt x="1072" y="800"/>
                </a:lnTo>
                <a:lnTo>
                  <a:pt x="1071" y="800"/>
                </a:lnTo>
                <a:lnTo>
                  <a:pt x="1070" y="800"/>
                </a:lnTo>
                <a:lnTo>
                  <a:pt x="1070" y="801"/>
                </a:lnTo>
                <a:lnTo>
                  <a:pt x="1069" y="801"/>
                </a:lnTo>
                <a:lnTo>
                  <a:pt x="1068" y="801"/>
                </a:lnTo>
                <a:lnTo>
                  <a:pt x="1054" y="803"/>
                </a:lnTo>
                <a:lnTo>
                  <a:pt x="1053" y="803"/>
                </a:lnTo>
                <a:lnTo>
                  <a:pt x="1052" y="803"/>
                </a:lnTo>
                <a:lnTo>
                  <a:pt x="1051" y="803"/>
                </a:lnTo>
                <a:lnTo>
                  <a:pt x="1050" y="803"/>
                </a:lnTo>
                <a:lnTo>
                  <a:pt x="1048" y="803"/>
                </a:lnTo>
                <a:lnTo>
                  <a:pt x="1047" y="803"/>
                </a:lnTo>
                <a:lnTo>
                  <a:pt x="1046" y="803"/>
                </a:lnTo>
                <a:lnTo>
                  <a:pt x="1045" y="803"/>
                </a:lnTo>
                <a:lnTo>
                  <a:pt x="1043" y="803"/>
                </a:lnTo>
                <a:lnTo>
                  <a:pt x="1042" y="803"/>
                </a:lnTo>
                <a:lnTo>
                  <a:pt x="1041" y="803"/>
                </a:lnTo>
                <a:lnTo>
                  <a:pt x="1040" y="803"/>
                </a:lnTo>
                <a:lnTo>
                  <a:pt x="1039" y="804"/>
                </a:lnTo>
                <a:lnTo>
                  <a:pt x="1038" y="804"/>
                </a:lnTo>
                <a:lnTo>
                  <a:pt x="1037" y="805"/>
                </a:lnTo>
                <a:lnTo>
                  <a:pt x="1036" y="806"/>
                </a:lnTo>
                <a:lnTo>
                  <a:pt x="1035" y="807"/>
                </a:lnTo>
                <a:lnTo>
                  <a:pt x="1034" y="808"/>
                </a:lnTo>
                <a:lnTo>
                  <a:pt x="1033" y="809"/>
                </a:lnTo>
                <a:lnTo>
                  <a:pt x="1032" y="811"/>
                </a:lnTo>
                <a:lnTo>
                  <a:pt x="1029" y="813"/>
                </a:lnTo>
                <a:lnTo>
                  <a:pt x="1026" y="816"/>
                </a:lnTo>
                <a:lnTo>
                  <a:pt x="1022" y="820"/>
                </a:lnTo>
                <a:lnTo>
                  <a:pt x="1021" y="821"/>
                </a:lnTo>
                <a:lnTo>
                  <a:pt x="1020" y="822"/>
                </a:lnTo>
                <a:lnTo>
                  <a:pt x="1019" y="823"/>
                </a:lnTo>
                <a:lnTo>
                  <a:pt x="1014" y="829"/>
                </a:lnTo>
                <a:lnTo>
                  <a:pt x="1014" y="830"/>
                </a:lnTo>
                <a:lnTo>
                  <a:pt x="1013" y="831"/>
                </a:lnTo>
                <a:lnTo>
                  <a:pt x="1013" y="832"/>
                </a:lnTo>
                <a:lnTo>
                  <a:pt x="1012" y="832"/>
                </a:lnTo>
                <a:lnTo>
                  <a:pt x="1003" y="844"/>
                </a:lnTo>
                <a:lnTo>
                  <a:pt x="1002" y="844"/>
                </a:lnTo>
                <a:lnTo>
                  <a:pt x="1002" y="845"/>
                </a:lnTo>
                <a:lnTo>
                  <a:pt x="1001" y="846"/>
                </a:lnTo>
                <a:lnTo>
                  <a:pt x="1000" y="846"/>
                </a:lnTo>
                <a:lnTo>
                  <a:pt x="999" y="847"/>
                </a:lnTo>
                <a:lnTo>
                  <a:pt x="991" y="849"/>
                </a:lnTo>
                <a:lnTo>
                  <a:pt x="990" y="850"/>
                </a:lnTo>
                <a:lnTo>
                  <a:pt x="989" y="850"/>
                </a:lnTo>
                <a:lnTo>
                  <a:pt x="988" y="850"/>
                </a:lnTo>
                <a:lnTo>
                  <a:pt x="987" y="850"/>
                </a:lnTo>
                <a:lnTo>
                  <a:pt x="986" y="850"/>
                </a:lnTo>
                <a:lnTo>
                  <a:pt x="973" y="851"/>
                </a:lnTo>
                <a:lnTo>
                  <a:pt x="972" y="851"/>
                </a:lnTo>
                <a:lnTo>
                  <a:pt x="971" y="851"/>
                </a:lnTo>
                <a:lnTo>
                  <a:pt x="970" y="851"/>
                </a:lnTo>
                <a:lnTo>
                  <a:pt x="961" y="852"/>
                </a:lnTo>
                <a:lnTo>
                  <a:pt x="960" y="852"/>
                </a:lnTo>
                <a:lnTo>
                  <a:pt x="959" y="852"/>
                </a:lnTo>
                <a:lnTo>
                  <a:pt x="958" y="852"/>
                </a:lnTo>
                <a:lnTo>
                  <a:pt x="957" y="852"/>
                </a:lnTo>
                <a:lnTo>
                  <a:pt x="944" y="851"/>
                </a:lnTo>
                <a:lnTo>
                  <a:pt x="932" y="848"/>
                </a:lnTo>
                <a:lnTo>
                  <a:pt x="931" y="848"/>
                </a:lnTo>
                <a:lnTo>
                  <a:pt x="931" y="847"/>
                </a:lnTo>
                <a:lnTo>
                  <a:pt x="930" y="847"/>
                </a:lnTo>
                <a:lnTo>
                  <a:pt x="929" y="847"/>
                </a:lnTo>
                <a:lnTo>
                  <a:pt x="928" y="846"/>
                </a:lnTo>
                <a:lnTo>
                  <a:pt x="927" y="846"/>
                </a:lnTo>
                <a:lnTo>
                  <a:pt x="926" y="846"/>
                </a:lnTo>
                <a:lnTo>
                  <a:pt x="925" y="845"/>
                </a:lnTo>
                <a:lnTo>
                  <a:pt x="924" y="845"/>
                </a:lnTo>
                <a:lnTo>
                  <a:pt x="922" y="845"/>
                </a:lnTo>
                <a:lnTo>
                  <a:pt x="921" y="844"/>
                </a:lnTo>
                <a:lnTo>
                  <a:pt x="920" y="844"/>
                </a:lnTo>
                <a:lnTo>
                  <a:pt x="918" y="844"/>
                </a:lnTo>
                <a:lnTo>
                  <a:pt x="916" y="844"/>
                </a:lnTo>
                <a:lnTo>
                  <a:pt x="914" y="843"/>
                </a:lnTo>
                <a:lnTo>
                  <a:pt x="911" y="843"/>
                </a:lnTo>
                <a:lnTo>
                  <a:pt x="908" y="843"/>
                </a:lnTo>
                <a:lnTo>
                  <a:pt x="905" y="843"/>
                </a:lnTo>
                <a:lnTo>
                  <a:pt x="902" y="843"/>
                </a:lnTo>
                <a:lnTo>
                  <a:pt x="898" y="843"/>
                </a:lnTo>
                <a:lnTo>
                  <a:pt x="894" y="843"/>
                </a:lnTo>
                <a:lnTo>
                  <a:pt x="890" y="843"/>
                </a:lnTo>
                <a:lnTo>
                  <a:pt x="887" y="843"/>
                </a:lnTo>
                <a:lnTo>
                  <a:pt x="883" y="843"/>
                </a:lnTo>
                <a:lnTo>
                  <a:pt x="880" y="842"/>
                </a:lnTo>
                <a:lnTo>
                  <a:pt x="878" y="842"/>
                </a:lnTo>
                <a:lnTo>
                  <a:pt x="876" y="842"/>
                </a:lnTo>
                <a:lnTo>
                  <a:pt x="874" y="841"/>
                </a:lnTo>
                <a:lnTo>
                  <a:pt x="872" y="840"/>
                </a:lnTo>
                <a:lnTo>
                  <a:pt x="871" y="840"/>
                </a:lnTo>
                <a:lnTo>
                  <a:pt x="870" y="839"/>
                </a:lnTo>
                <a:lnTo>
                  <a:pt x="869" y="838"/>
                </a:lnTo>
                <a:lnTo>
                  <a:pt x="869" y="837"/>
                </a:lnTo>
                <a:lnTo>
                  <a:pt x="868" y="836"/>
                </a:lnTo>
                <a:lnTo>
                  <a:pt x="868" y="835"/>
                </a:lnTo>
                <a:lnTo>
                  <a:pt x="867" y="834"/>
                </a:lnTo>
                <a:lnTo>
                  <a:pt x="867" y="833"/>
                </a:lnTo>
                <a:lnTo>
                  <a:pt x="867" y="832"/>
                </a:lnTo>
                <a:lnTo>
                  <a:pt x="867" y="830"/>
                </a:lnTo>
                <a:lnTo>
                  <a:pt x="867" y="829"/>
                </a:lnTo>
                <a:lnTo>
                  <a:pt x="866" y="827"/>
                </a:lnTo>
                <a:lnTo>
                  <a:pt x="867" y="826"/>
                </a:lnTo>
                <a:lnTo>
                  <a:pt x="867" y="824"/>
                </a:lnTo>
                <a:lnTo>
                  <a:pt x="867" y="822"/>
                </a:lnTo>
                <a:lnTo>
                  <a:pt x="867" y="820"/>
                </a:lnTo>
                <a:lnTo>
                  <a:pt x="867" y="819"/>
                </a:lnTo>
                <a:lnTo>
                  <a:pt x="867" y="817"/>
                </a:lnTo>
                <a:lnTo>
                  <a:pt x="868" y="816"/>
                </a:lnTo>
                <a:lnTo>
                  <a:pt x="868" y="815"/>
                </a:lnTo>
                <a:lnTo>
                  <a:pt x="868" y="814"/>
                </a:lnTo>
                <a:lnTo>
                  <a:pt x="868" y="813"/>
                </a:lnTo>
                <a:lnTo>
                  <a:pt x="868" y="812"/>
                </a:lnTo>
                <a:lnTo>
                  <a:pt x="868" y="811"/>
                </a:lnTo>
                <a:lnTo>
                  <a:pt x="869" y="811"/>
                </a:lnTo>
                <a:lnTo>
                  <a:pt x="869" y="810"/>
                </a:lnTo>
                <a:lnTo>
                  <a:pt x="875" y="799"/>
                </a:lnTo>
                <a:lnTo>
                  <a:pt x="865" y="793"/>
                </a:lnTo>
                <a:lnTo>
                  <a:pt x="864" y="792"/>
                </a:lnTo>
                <a:lnTo>
                  <a:pt x="863" y="791"/>
                </a:lnTo>
                <a:lnTo>
                  <a:pt x="862" y="791"/>
                </a:lnTo>
                <a:lnTo>
                  <a:pt x="861" y="791"/>
                </a:lnTo>
                <a:lnTo>
                  <a:pt x="861" y="790"/>
                </a:lnTo>
                <a:lnTo>
                  <a:pt x="847" y="785"/>
                </a:lnTo>
                <a:lnTo>
                  <a:pt x="841" y="775"/>
                </a:lnTo>
                <a:lnTo>
                  <a:pt x="840" y="774"/>
                </a:lnTo>
                <a:lnTo>
                  <a:pt x="840" y="773"/>
                </a:lnTo>
                <a:lnTo>
                  <a:pt x="840" y="772"/>
                </a:lnTo>
                <a:lnTo>
                  <a:pt x="840" y="771"/>
                </a:lnTo>
                <a:lnTo>
                  <a:pt x="840" y="762"/>
                </a:lnTo>
                <a:lnTo>
                  <a:pt x="839" y="753"/>
                </a:lnTo>
                <a:lnTo>
                  <a:pt x="830" y="744"/>
                </a:lnTo>
                <a:lnTo>
                  <a:pt x="829" y="745"/>
                </a:lnTo>
                <a:lnTo>
                  <a:pt x="828" y="745"/>
                </a:lnTo>
                <a:lnTo>
                  <a:pt x="827" y="746"/>
                </a:lnTo>
                <a:lnTo>
                  <a:pt x="826" y="747"/>
                </a:lnTo>
                <a:lnTo>
                  <a:pt x="825" y="747"/>
                </a:lnTo>
                <a:lnTo>
                  <a:pt x="824" y="747"/>
                </a:lnTo>
                <a:lnTo>
                  <a:pt x="823" y="748"/>
                </a:lnTo>
                <a:lnTo>
                  <a:pt x="822" y="748"/>
                </a:lnTo>
                <a:lnTo>
                  <a:pt x="821" y="749"/>
                </a:lnTo>
                <a:lnTo>
                  <a:pt x="820" y="749"/>
                </a:lnTo>
                <a:lnTo>
                  <a:pt x="819" y="749"/>
                </a:lnTo>
                <a:lnTo>
                  <a:pt x="818" y="749"/>
                </a:lnTo>
                <a:lnTo>
                  <a:pt x="817" y="749"/>
                </a:lnTo>
                <a:lnTo>
                  <a:pt x="816" y="749"/>
                </a:lnTo>
                <a:lnTo>
                  <a:pt x="815" y="749"/>
                </a:lnTo>
                <a:lnTo>
                  <a:pt x="813" y="749"/>
                </a:lnTo>
                <a:lnTo>
                  <a:pt x="812" y="749"/>
                </a:lnTo>
                <a:lnTo>
                  <a:pt x="811" y="748"/>
                </a:lnTo>
                <a:lnTo>
                  <a:pt x="810" y="748"/>
                </a:lnTo>
                <a:lnTo>
                  <a:pt x="808" y="748"/>
                </a:lnTo>
                <a:lnTo>
                  <a:pt x="807" y="747"/>
                </a:lnTo>
                <a:lnTo>
                  <a:pt x="806" y="747"/>
                </a:lnTo>
                <a:lnTo>
                  <a:pt x="804" y="746"/>
                </a:lnTo>
                <a:lnTo>
                  <a:pt x="803" y="746"/>
                </a:lnTo>
                <a:lnTo>
                  <a:pt x="802" y="745"/>
                </a:lnTo>
                <a:lnTo>
                  <a:pt x="801" y="744"/>
                </a:lnTo>
                <a:lnTo>
                  <a:pt x="800" y="744"/>
                </a:lnTo>
                <a:lnTo>
                  <a:pt x="798" y="743"/>
                </a:lnTo>
                <a:lnTo>
                  <a:pt x="798" y="742"/>
                </a:lnTo>
                <a:lnTo>
                  <a:pt x="797" y="742"/>
                </a:lnTo>
                <a:lnTo>
                  <a:pt x="795" y="741"/>
                </a:lnTo>
                <a:lnTo>
                  <a:pt x="794" y="741"/>
                </a:lnTo>
                <a:lnTo>
                  <a:pt x="794" y="740"/>
                </a:lnTo>
                <a:lnTo>
                  <a:pt x="793" y="740"/>
                </a:lnTo>
                <a:lnTo>
                  <a:pt x="786" y="736"/>
                </a:lnTo>
                <a:lnTo>
                  <a:pt x="785" y="735"/>
                </a:lnTo>
                <a:lnTo>
                  <a:pt x="784" y="735"/>
                </a:lnTo>
                <a:lnTo>
                  <a:pt x="783" y="735"/>
                </a:lnTo>
                <a:lnTo>
                  <a:pt x="782" y="734"/>
                </a:lnTo>
                <a:lnTo>
                  <a:pt x="772" y="732"/>
                </a:lnTo>
                <a:lnTo>
                  <a:pt x="771" y="732"/>
                </a:lnTo>
                <a:lnTo>
                  <a:pt x="771" y="731"/>
                </a:lnTo>
                <a:lnTo>
                  <a:pt x="770" y="731"/>
                </a:lnTo>
                <a:lnTo>
                  <a:pt x="769" y="731"/>
                </a:lnTo>
                <a:lnTo>
                  <a:pt x="768" y="730"/>
                </a:lnTo>
                <a:lnTo>
                  <a:pt x="767" y="730"/>
                </a:lnTo>
                <a:lnTo>
                  <a:pt x="756" y="724"/>
                </a:lnTo>
                <a:lnTo>
                  <a:pt x="756" y="723"/>
                </a:lnTo>
                <a:lnTo>
                  <a:pt x="755" y="723"/>
                </a:lnTo>
                <a:lnTo>
                  <a:pt x="754" y="723"/>
                </a:lnTo>
                <a:lnTo>
                  <a:pt x="754" y="722"/>
                </a:lnTo>
                <a:lnTo>
                  <a:pt x="753" y="722"/>
                </a:lnTo>
                <a:lnTo>
                  <a:pt x="752" y="722"/>
                </a:lnTo>
                <a:lnTo>
                  <a:pt x="751" y="722"/>
                </a:lnTo>
                <a:lnTo>
                  <a:pt x="750" y="722"/>
                </a:lnTo>
                <a:lnTo>
                  <a:pt x="749" y="721"/>
                </a:lnTo>
                <a:lnTo>
                  <a:pt x="748" y="721"/>
                </a:lnTo>
                <a:lnTo>
                  <a:pt x="747" y="721"/>
                </a:lnTo>
                <a:lnTo>
                  <a:pt x="746" y="721"/>
                </a:lnTo>
                <a:lnTo>
                  <a:pt x="744" y="720"/>
                </a:lnTo>
                <a:lnTo>
                  <a:pt x="743" y="720"/>
                </a:lnTo>
                <a:lnTo>
                  <a:pt x="742" y="720"/>
                </a:lnTo>
                <a:lnTo>
                  <a:pt x="740" y="720"/>
                </a:lnTo>
                <a:lnTo>
                  <a:pt x="739" y="720"/>
                </a:lnTo>
                <a:lnTo>
                  <a:pt x="738" y="720"/>
                </a:lnTo>
                <a:lnTo>
                  <a:pt x="737" y="719"/>
                </a:lnTo>
                <a:lnTo>
                  <a:pt x="735" y="719"/>
                </a:lnTo>
                <a:lnTo>
                  <a:pt x="734" y="719"/>
                </a:lnTo>
                <a:lnTo>
                  <a:pt x="733" y="719"/>
                </a:lnTo>
                <a:lnTo>
                  <a:pt x="727" y="717"/>
                </a:lnTo>
                <a:lnTo>
                  <a:pt x="713" y="714"/>
                </a:lnTo>
                <a:lnTo>
                  <a:pt x="707" y="715"/>
                </a:lnTo>
                <a:lnTo>
                  <a:pt x="706" y="715"/>
                </a:lnTo>
                <a:lnTo>
                  <a:pt x="706" y="716"/>
                </a:lnTo>
                <a:lnTo>
                  <a:pt x="705" y="716"/>
                </a:lnTo>
                <a:lnTo>
                  <a:pt x="705" y="717"/>
                </a:lnTo>
                <a:lnTo>
                  <a:pt x="704" y="717"/>
                </a:lnTo>
                <a:lnTo>
                  <a:pt x="703" y="718"/>
                </a:lnTo>
                <a:lnTo>
                  <a:pt x="701" y="720"/>
                </a:lnTo>
                <a:lnTo>
                  <a:pt x="683" y="736"/>
                </a:lnTo>
                <a:lnTo>
                  <a:pt x="682" y="737"/>
                </a:lnTo>
                <a:lnTo>
                  <a:pt x="681" y="737"/>
                </a:lnTo>
                <a:lnTo>
                  <a:pt x="681" y="738"/>
                </a:lnTo>
                <a:lnTo>
                  <a:pt x="680" y="739"/>
                </a:lnTo>
                <a:lnTo>
                  <a:pt x="679" y="739"/>
                </a:lnTo>
                <a:lnTo>
                  <a:pt x="679" y="740"/>
                </a:lnTo>
                <a:lnTo>
                  <a:pt x="673" y="748"/>
                </a:lnTo>
                <a:lnTo>
                  <a:pt x="672" y="749"/>
                </a:lnTo>
                <a:lnTo>
                  <a:pt x="672" y="750"/>
                </a:lnTo>
                <a:lnTo>
                  <a:pt x="672" y="751"/>
                </a:lnTo>
                <a:lnTo>
                  <a:pt x="671" y="752"/>
                </a:lnTo>
                <a:lnTo>
                  <a:pt x="671" y="753"/>
                </a:lnTo>
                <a:lnTo>
                  <a:pt x="671" y="754"/>
                </a:lnTo>
                <a:lnTo>
                  <a:pt x="670" y="755"/>
                </a:lnTo>
                <a:lnTo>
                  <a:pt x="670" y="756"/>
                </a:lnTo>
                <a:lnTo>
                  <a:pt x="670" y="757"/>
                </a:lnTo>
                <a:lnTo>
                  <a:pt x="670" y="758"/>
                </a:lnTo>
                <a:lnTo>
                  <a:pt x="670" y="759"/>
                </a:lnTo>
                <a:lnTo>
                  <a:pt x="670" y="760"/>
                </a:lnTo>
                <a:lnTo>
                  <a:pt x="670" y="761"/>
                </a:lnTo>
                <a:lnTo>
                  <a:pt x="670" y="762"/>
                </a:lnTo>
                <a:lnTo>
                  <a:pt x="670" y="763"/>
                </a:lnTo>
                <a:lnTo>
                  <a:pt x="670" y="764"/>
                </a:lnTo>
                <a:lnTo>
                  <a:pt x="670" y="765"/>
                </a:lnTo>
                <a:lnTo>
                  <a:pt x="670" y="766"/>
                </a:lnTo>
                <a:lnTo>
                  <a:pt x="670" y="767"/>
                </a:lnTo>
                <a:lnTo>
                  <a:pt x="669" y="767"/>
                </a:lnTo>
                <a:lnTo>
                  <a:pt x="669" y="768"/>
                </a:lnTo>
                <a:lnTo>
                  <a:pt x="669" y="769"/>
                </a:lnTo>
                <a:lnTo>
                  <a:pt x="669" y="770"/>
                </a:lnTo>
                <a:lnTo>
                  <a:pt x="669" y="771"/>
                </a:lnTo>
                <a:lnTo>
                  <a:pt x="668" y="771"/>
                </a:lnTo>
                <a:lnTo>
                  <a:pt x="664" y="774"/>
                </a:lnTo>
                <a:lnTo>
                  <a:pt x="664" y="775"/>
                </a:lnTo>
                <a:lnTo>
                  <a:pt x="663" y="775"/>
                </a:lnTo>
                <a:lnTo>
                  <a:pt x="662" y="775"/>
                </a:lnTo>
                <a:lnTo>
                  <a:pt x="662" y="776"/>
                </a:lnTo>
                <a:lnTo>
                  <a:pt x="661" y="776"/>
                </a:lnTo>
                <a:lnTo>
                  <a:pt x="656" y="777"/>
                </a:lnTo>
                <a:lnTo>
                  <a:pt x="655" y="777"/>
                </a:lnTo>
                <a:lnTo>
                  <a:pt x="654" y="778"/>
                </a:lnTo>
                <a:lnTo>
                  <a:pt x="654" y="777"/>
                </a:lnTo>
                <a:lnTo>
                  <a:pt x="653" y="777"/>
                </a:lnTo>
                <a:lnTo>
                  <a:pt x="648" y="775"/>
                </a:lnTo>
                <a:lnTo>
                  <a:pt x="647" y="775"/>
                </a:lnTo>
                <a:lnTo>
                  <a:pt x="647" y="774"/>
                </a:lnTo>
                <a:lnTo>
                  <a:pt x="646" y="774"/>
                </a:lnTo>
                <a:lnTo>
                  <a:pt x="640" y="770"/>
                </a:lnTo>
                <a:lnTo>
                  <a:pt x="635" y="753"/>
                </a:lnTo>
                <a:lnTo>
                  <a:pt x="637" y="739"/>
                </a:lnTo>
                <a:lnTo>
                  <a:pt x="644" y="727"/>
                </a:lnTo>
                <a:lnTo>
                  <a:pt x="645" y="726"/>
                </a:lnTo>
                <a:lnTo>
                  <a:pt x="645" y="725"/>
                </a:lnTo>
                <a:lnTo>
                  <a:pt x="645" y="724"/>
                </a:lnTo>
                <a:lnTo>
                  <a:pt x="645" y="723"/>
                </a:lnTo>
                <a:lnTo>
                  <a:pt x="645" y="722"/>
                </a:lnTo>
                <a:lnTo>
                  <a:pt x="644" y="720"/>
                </a:lnTo>
                <a:lnTo>
                  <a:pt x="644" y="719"/>
                </a:lnTo>
                <a:lnTo>
                  <a:pt x="643" y="718"/>
                </a:lnTo>
                <a:lnTo>
                  <a:pt x="643" y="716"/>
                </a:lnTo>
                <a:lnTo>
                  <a:pt x="642" y="715"/>
                </a:lnTo>
                <a:lnTo>
                  <a:pt x="642" y="714"/>
                </a:lnTo>
                <a:lnTo>
                  <a:pt x="641" y="713"/>
                </a:lnTo>
                <a:lnTo>
                  <a:pt x="640" y="712"/>
                </a:lnTo>
                <a:lnTo>
                  <a:pt x="640" y="711"/>
                </a:lnTo>
                <a:lnTo>
                  <a:pt x="639" y="710"/>
                </a:lnTo>
                <a:lnTo>
                  <a:pt x="639" y="709"/>
                </a:lnTo>
                <a:lnTo>
                  <a:pt x="638" y="709"/>
                </a:lnTo>
                <a:lnTo>
                  <a:pt x="637" y="708"/>
                </a:lnTo>
                <a:lnTo>
                  <a:pt x="636" y="708"/>
                </a:lnTo>
                <a:lnTo>
                  <a:pt x="635" y="708"/>
                </a:lnTo>
                <a:lnTo>
                  <a:pt x="634" y="708"/>
                </a:lnTo>
                <a:lnTo>
                  <a:pt x="632" y="708"/>
                </a:lnTo>
                <a:lnTo>
                  <a:pt x="631" y="709"/>
                </a:lnTo>
                <a:lnTo>
                  <a:pt x="610" y="715"/>
                </a:lnTo>
                <a:lnTo>
                  <a:pt x="609" y="715"/>
                </a:lnTo>
                <a:lnTo>
                  <a:pt x="607" y="716"/>
                </a:lnTo>
                <a:lnTo>
                  <a:pt x="606" y="716"/>
                </a:lnTo>
                <a:lnTo>
                  <a:pt x="605" y="716"/>
                </a:lnTo>
                <a:lnTo>
                  <a:pt x="604" y="716"/>
                </a:lnTo>
                <a:lnTo>
                  <a:pt x="603" y="716"/>
                </a:lnTo>
                <a:lnTo>
                  <a:pt x="602" y="716"/>
                </a:lnTo>
                <a:lnTo>
                  <a:pt x="588" y="717"/>
                </a:lnTo>
                <a:lnTo>
                  <a:pt x="578" y="710"/>
                </a:lnTo>
                <a:lnTo>
                  <a:pt x="577" y="710"/>
                </a:lnTo>
                <a:lnTo>
                  <a:pt x="576" y="709"/>
                </a:lnTo>
                <a:lnTo>
                  <a:pt x="575" y="709"/>
                </a:lnTo>
                <a:lnTo>
                  <a:pt x="575" y="710"/>
                </a:lnTo>
                <a:lnTo>
                  <a:pt x="574" y="710"/>
                </a:lnTo>
                <a:lnTo>
                  <a:pt x="573" y="711"/>
                </a:lnTo>
                <a:lnTo>
                  <a:pt x="572" y="712"/>
                </a:lnTo>
                <a:lnTo>
                  <a:pt x="571" y="712"/>
                </a:lnTo>
                <a:lnTo>
                  <a:pt x="569" y="713"/>
                </a:lnTo>
                <a:lnTo>
                  <a:pt x="568" y="713"/>
                </a:lnTo>
                <a:lnTo>
                  <a:pt x="566" y="714"/>
                </a:lnTo>
                <a:lnTo>
                  <a:pt x="564" y="714"/>
                </a:lnTo>
                <a:lnTo>
                  <a:pt x="562" y="714"/>
                </a:lnTo>
                <a:lnTo>
                  <a:pt x="560" y="714"/>
                </a:lnTo>
                <a:lnTo>
                  <a:pt x="557" y="714"/>
                </a:lnTo>
                <a:lnTo>
                  <a:pt x="555" y="714"/>
                </a:lnTo>
                <a:lnTo>
                  <a:pt x="553" y="714"/>
                </a:lnTo>
                <a:lnTo>
                  <a:pt x="551" y="713"/>
                </a:lnTo>
                <a:lnTo>
                  <a:pt x="549" y="713"/>
                </a:lnTo>
                <a:lnTo>
                  <a:pt x="547" y="713"/>
                </a:lnTo>
                <a:lnTo>
                  <a:pt x="546" y="713"/>
                </a:lnTo>
                <a:lnTo>
                  <a:pt x="545" y="713"/>
                </a:lnTo>
                <a:lnTo>
                  <a:pt x="544" y="712"/>
                </a:lnTo>
                <a:lnTo>
                  <a:pt x="543" y="712"/>
                </a:lnTo>
                <a:lnTo>
                  <a:pt x="542" y="712"/>
                </a:lnTo>
                <a:lnTo>
                  <a:pt x="541" y="712"/>
                </a:lnTo>
                <a:lnTo>
                  <a:pt x="540" y="712"/>
                </a:lnTo>
                <a:lnTo>
                  <a:pt x="539" y="712"/>
                </a:lnTo>
                <a:lnTo>
                  <a:pt x="538" y="712"/>
                </a:lnTo>
                <a:lnTo>
                  <a:pt x="537" y="712"/>
                </a:lnTo>
                <a:lnTo>
                  <a:pt x="536" y="712"/>
                </a:lnTo>
                <a:lnTo>
                  <a:pt x="535" y="712"/>
                </a:lnTo>
                <a:lnTo>
                  <a:pt x="534" y="712"/>
                </a:lnTo>
                <a:lnTo>
                  <a:pt x="533" y="711"/>
                </a:lnTo>
                <a:lnTo>
                  <a:pt x="532" y="711"/>
                </a:lnTo>
                <a:lnTo>
                  <a:pt x="531" y="711"/>
                </a:lnTo>
                <a:lnTo>
                  <a:pt x="530" y="710"/>
                </a:lnTo>
                <a:lnTo>
                  <a:pt x="529" y="710"/>
                </a:lnTo>
                <a:lnTo>
                  <a:pt x="528" y="709"/>
                </a:lnTo>
                <a:lnTo>
                  <a:pt x="526" y="708"/>
                </a:lnTo>
                <a:lnTo>
                  <a:pt x="525" y="708"/>
                </a:lnTo>
                <a:lnTo>
                  <a:pt x="524" y="707"/>
                </a:lnTo>
                <a:lnTo>
                  <a:pt x="523" y="706"/>
                </a:lnTo>
                <a:lnTo>
                  <a:pt x="522" y="705"/>
                </a:lnTo>
                <a:lnTo>
                  <a:pt x="521" y="703"/>
                </a:lnTo>
                <a:lnTo>
                  <a:pt x="519" y="702"/>
                </a:lnTo>
                <a:lnTo>
                  <a:pt x="518" y="701"/>
                </a:lnTo>
                <a:lnTo>
                  <a:pt x="517" y="700"/>
                </a:lnTo>
                <a:lnTo>
                  <a:pt x="516" y="699"/>
                </a:lnTo>
                <a:lnTo>
                  <a:pt x="514" y="698"/>
                </a:lnTo>
                <a:lnTo>
                  <a:pt x="513" y="697"/>
                </a:lnTo>
                <a:lnTo>
                  <a:pt x="512" y="696"/>
                </a:lnTo>
                <a:lnTo>
                  <a:pt x="511" y="695"/>
                </a:lnTo>
                <a:lnTo>
                  <a:pt x="509" y="694"/>
                </a:lnTo>
                <a:lnTo>
                  <a:pt x="508" y="693"/>
                </a:lnTo>
                <a:lnTo>
                  <a:pt x="507" y="692"/>
                </a:lnTo>
                <a:lnTo>
                  <a:pt x="506" y="691"/>
                </a:lnTo>
                <a:lnTo>
                  <a:pt x="505" y="690"/>
                </a:lnTo>
                <a:lnTo>
                  <a:pt x="504" y="689"/>
                </a:lnTo>
                <a:lnTo>
                  <a:pt x="503" y="688"/>
                </a:lnTo>
                <a:lnTo>
                  <a:pt x="502" y="687"/>
                </a:lnTo>
                <a:lnTo>
                  <a:pt x="501" y="686"/>
                </a:lnTo>
                <a:lnTo>
                  <a:pt x="500" y="685"/>
                </a:lnTo>
                <a:lnTo>
                  <a:pt x="499" y="684"/>
                </a:lnTo>
                <a:lnTo>
                  <a:pt x="498" y="684"/>
                </a:lnTo>
                <a:lnTo>
                  <a:pt x="497" y="683"/>
                </a:lnTo>
                <a:lnTo>
                  <a:pt x="496" y="682"/>
                </a:lnTo>
                <a:lnTo>
                  <a:pt x="496" y="681"/>
                </a:lnTo>
                <a:lnTo>
                  <a:pt x="494" y="679"/>
                </a:lnTo>
                <a:lnTo>
                  <a:pt x="492" y="677"/>
                </a:lnTo>
                <a:lnTo>
                  <a:pt x="491" y="679"/>
                </a:lnTo>
                <a:lnTo>
                  <a:pt x="490" y="680"/>
                </a:lnTo>
                <a:lnTo>
                  <a:pt x="490" y="681"/>
                </a:lnTo>
                <a:lnTo>
                  <a:pt x="489" y="681"/>
                </a:lnTo>
                <a:lnTo>
                  <a:pt x="489" y="682"/>
                </a:lnTo>
                <a:lnTo>
                  <a:pt x="488" y="684"/>
                </a:lnTo>
                <a:lnTo>
                  <a:pt x="487" y="684"/>
                </a:lnTo>
                <a:lnTo>
                  <a:pt x="487" y="685"/>
                </a:lnTo>
                <a:lnTo>
                  <a:pt x="486" y="686"/>
                </a:lnTo>
                <a:lnTo>
                  <a:pt x="485" y="687"/>
                </a:lnTo>
                <a:lnTo>
                  <a:pt x="484" y="688"/>
                </a:lnTo>
                <a:lnTo>
                  <a:pt x="484" y="689"/>
                </a:lnTo>
                <a:lnTo>
                  <a:pt x="483" y="690"/>
                </a:lnTo>
                <a:lnTo>
                  <a:pt x="482" y="690"/>
                </a:lnTo>
                <a:lnTo>
                  <a:pt x="481" y="691"/>
                </a:lnTo>
                <a:lnTo>
                  <a:pt x="480" y="691"/>
                </a:lnTo>
                <a:lnTo>
                  <a:pt x="479" y="691"/>
                </a:lnTo>
                <a:lnTo>
                  <a:pt x="478" y="692"/>
                </a:lnTo>
                <a:lnTo>
                  <a:pt x="477" y="692"/>
                </a:lnTo>
                <a:lnTo>
                  <a:pt x="476" y="692"/>
                </a:lnTo>
                <a:lnTo>
                  <a:pt x="475" y="692"/>
                </a:lnTo>
                <a:lnTo>
                  <a:pt x="474" y="692"/>
                </a:lnTo>
                <a:lnTo>
                  <a:pt x="473" y="692"/>
                </a:lnTo>
                <a:lnTo>
                  <a:pt x="472" y="692"/>
                </a:lnTo>
                <a:lnTo>
                  <a:pt x="471" y="692"/>
                </a:lnTo>
                <a:lnTo>
                  <a:pt x="470" y="691"/>
                </a:lnTo>
                <a:lnTo>
                  <a:pt x="465" y="686"/>
                </a:lnTo>
                <a:lnTo>
                  <a:pt x="459" y="675"/>
                </a:lnTo>
                <a:lnTo>
                  <a:pt x="458" y="674"/>
                </a:lnTo>
                <a:lnTo>
                  <a:pt x="457" y="674"/>
                </a:lnTo>
                <a:lnTo>
                  <a:pt x="457" y="675"/>
                </a:lnTo>
                <a:lnTo>
                  <a:pt x="451" y="687"/>
                </a:lnTo>
                <a:lnTo>
                  <a:pt x="440" y="681"/>
                </a:lnTo>
                <a:lnTo>
                  <a:pt x="433" y="666"/>
                </a:lnTo>
                <a:lnTo>
                  <a:pt x="428" y="649"/>
                </a:lnTo>
                <a:lnTo>
                  <a:pt x="411" y="645"/>
                </a:lnTo>
                <a:lnTo>
                  <a:pt x="410" y="645"/>
                </a:lnTo>
                <a:lnTo>
                  <a:pt x="409" y="645"/>
                </a:lnTo>
                <a:lnTo>
                  <a:pt x="408" y="645"/>
                </a:lnTo>
                <a:lnTo>
                  <a:pt x="407" y="644"/>
                </a:lnTo>
                <a:lnTo>
                  <a:pt x="406" y="644"/>
                </a:lnTo>
                <a:lnTo>
                  <a:pt x="405" y="643"/>
                </a:lnTo>
                <a:lnTo>
                  <a:pt x="392" y="636"/>
                </a:lnTo>
                <a:lnTo>
                  <a:pt x="390" y="636"/>
                </a:lnTo>
                <a:lnTo>
                  <a:pt x="389" y="635"/>
                </a:lnTo>
                <a:lnTo>
                  <a:pt x="388" y="635"/>
                </a:lnTo>
                <a:lnTo>
                  <a:pt x="388" y="634"/>
                </a:lnTo>
                <a:lnTo>
                  <a:pt x="387" y="634"/>
                </a:lnTo>
                <a:lnTo>
                  <a:pt x="387" y="633"/>
                </a:lnTo>
                <a:lnTo>
                  <a:pt x="382" y="625"/>
                </a:lnTo>
                <a:lnTo>
                  <a:pt x="384" y="623"/>
                </a:lnTo>
                <a:lnTo>
                  <a:pt x="384" y="622"/>
                </a:lnTo>
                <a:lnTo>
                  <a:pt x="385" y="620"/>
                </a:lnTo>
                <a:lnTo>
                  <a:pt x="386" y="619"/>
                </a:lnTo>
                <a:lnTo>
                  <a:pt x="387" y="618"/>
                </a:lnTo>
                <a:lnTo>
                  <a:pt x="388" y="616"/>
                </a:lnTo>
                <a:lnTo>
                  <a:pt x="388" y="615"/>
                </a:lnTo>
                <a:lnTo>
                  <a:pt x="389" y="613"/>
                </a:lnTo>
                <a:lnTo>
                  <a:pt x="389" y="612"/>
                </a:lnTo>
                <a:lnTo>
                  <a:pt x="389" y="611"/>
                </a:lnTo>
                <a:lnTo>
                  <a:pt x="389" y="610"/>
                </a:lnTo>
                <a:lnTo>
                  <a:pt x="389" y="609"/>
                </a:lnTo>
                <a:lnTo>
                  <a:pt x="388" y="608"/>
                </a:lnTo>
                <a:lnTo>
                  <a:pt x="387" y="608"/>
                </a:lnTo>
                <a:lnTo>
                  <a:pt x="387" y="607"/>
                </a:lnTo>
                <a:lnTo>
                  <a:pt x="386" y="607"/>
                </a:lnTo>
                <a:lnTo>
                  <a:pt x="377" y="617"/>
                </a:lnTo>
                <a:lnTo>
                  <a:pt x="353" y="602"/>
                </a:lnTo>
                <a:lnTo>
                  <a:pt x="336" y="586"/>
                </a:lnTo>
                <a:lnTo>
                  <a:pt x="330" y="574"/>
                </a:lnTo>
                <a:lnTo>
                  <a:pt x="330" y="573"/>
                </a:lnTo>
                <a:lnTo>
                  <a:pt x="330" y="572"/>
                </a:lnTo>
                <a:lnTo>
                  <a:pt x="330" y="571"/>
                </a:lnTo>
                <a:lnTo>
                  <a:pt x="330" y="570"/>
                </a:lnTo>
                <a:lnTo>
                  <a:pt x="331" y="569"/>
                </a:lnTo>
                <a:lnTo>
                  <a:pt x="331" y="567"/>
                </a:lnTo>
                <a:lnTo>
                  <a:pt x="330" y="566"/>
                </a:lnTo>
                <a:lnTo>
                  <a:pt x="330" y="564"/>
                </a:lnTo>
                <a:lnTo>
                  <a:pt x="330" y="562"/>
                </a:lnTo>
                <a:lnTo>
                  <a:pt x="329" y="560"/>
                </a:lnTo>
                <a:lnTo>
                  <a:pt x="328" y="558"/>
                </a:lnTo>
                <a:lnTo>
                  <a:pt x="327" y="557"/>
                </a:lnTo>
                <a:lnTo>
                  <a:pt x="326" y="555"/>
                </a:lnTo>
                <a:lnTo>
                  <a:pt x="325" y="553"/>
                </a:lnTo>
                <a:lnTo>
                  <a:pt x="324" y="551"/>
                </a:lnTo>
                <a:lnTo>
                  <a:pt x="323" y="550"/>
                </a:lnTo>
                <a:lnTo>
                  <a:pt x="323" y="548"/>
                </a:lnTo>
                <a:lnTo>
                  <a:pt x="321" y="545"/>
                </a:lnTo>
                <a:lnTo>
                  <a:pt x="309" y="547"/>
                </a:lnTo>
                <a:lnTo>
                  <a:pt x="308" y="547"/>
                </a:lnTo>
                <a:lnTo>
                  <a:pt x="307" y="547"/>
                </a:lnTo>
                <a:lnTo>
                  <a:pt x="304" y="548"/>
                </a:lnTo>
                <a:lnTo>
                  <a:pt x="303" y="548"/>
                </a:lnTo>
                <a:lnTo>
                  <a:pt x="302" y="548"/>
                </a:lnTo>
                <a:lnTo>
                  <a:pt x="301" y="548"/>
                </a:lnTo>
                <a:lnTo>
                  <a:pt x="300" y="548"/>
                </a:lnTo>
                <a:lnTo>
                  <a:pt x="299" y="548"/>
                </a:lnTo>
                <a:lnTo>
                  <a:pt x="297" y="548"/>
                </a:lnTo>
                <a:lnTo>
                  <a:pt x="296" y="548"/>
                </a:lnTo>
                <a:lnTo>
                  <a:pt x="295" y="548"/>
                </a:lnTo>
                <a:lnTo>
                  <a:pt x="294" y="547"/>
                </a:lnTo>
                <a:lnTo>
                  <a:pt x="292" y="547"/>
                </a:lnTo>
                <a:lnTo>
                  <a:pt x="291" y="546"/>
                </a:lnTo>
                <a:lnTo>
                  <a:pt x="290" y="546"/>
                </a:lnTo>
                <a:lnTo>
                  <a:pt x="289" y="545"/>
                </a:lnTo>
                <a:lnTo>
                  <a:pt x="288" y="544"/>
                </a:lnTo>
                <a:lnTo>
                  <a:pt x="287" y="543"/>
                </a:lnTo>
                <a:lnTo>
                  <a:pt x="286" y="542"/>
                </a:lnTo>
                <a:lnTo>
                  <a:pt x="285" y="540"/>
                </a:lnTo>
                <a:lnTo>
                  <a:pt x="284" y="539"/>
                </a:lnTo>
                <a:lnTo>
                  <a:pt x="283" y="537"/>
                </a:lnTo>
                <a:lnTo>
                  <a:pt x="282" y="535"/>
                </a:lnTo>
                <a:lnTo>
                  <a:pt x="282" y="533"/>
                </a:lnTo>
                <a:lnTo>
                  <a:pt x="281" y="531"/>
                </a:lnTo>
                <a:lnTo>
                  <a:pt x="280" y="530"/>
                </a:lnTo>
                <a:lnTo>
                  <a:pt x="280" y="528"/>
                </a:lnTo>
                <a:lnTo>
                  <a:pt x="280" y="526"/>
                </a:lnTo>
                <a:lnTo>
                  <a:pt x="279" y="525"/>
                </a:lnTo>
                <a:lnTo>
                  <a:pt x="279" y="522"/>
                </a:lnTo>
                <a:lnTo>
                  <a:pt x="263" y="504"/>
                </a:lnTo>
                <a:lnTo>
                  <a:pt x="238" y="485"/>
                </a:lnTo>
                <a:lnTo>
                  <a:pt x="225" y="466"/>
                </a:lnTo>
                <a:lnTo>
                  <a:pt x="213" y="452"/>
                </a:lnTo>
                <a:lnTo>
                  <a:pt x="212" y="451"/>
                </a:lnTo>
                <a:lnTo>
                  <a:pt x="212" y="450"/>
                </a:lnTo>
                <a:lnTo>
                  <a:pt x="211" y="450"/>
                </a:lnTo>
                <a:lnTo>
                  <a:pt x="211" y="449"/>
                </a:lnTo>
                <a:lnTo>
                  <a:pt x="210" y="448"/>
                </a:lnTo>
                <a:lnTo>
                  <a:pt x="210" y="447"/>
                </a:lnTo>
                <a:lnTo>
                  <a:pt x="207" y="434"/>
                </a:lnTo>
                <a:lnTo>
                  <a:pt x="186" y="423"/>
                </a:lnTo>
                <a:lnTo>
                  <a:pt x="184" y="422"/>
                </a:lnTo>
                <a:lnTo>
                  <a:pt x="183" y="422"/>
                </a:lnTo>
                <a:lnTo>
                  <a:pt x="182" y="422"/>
                </a:lnTo>
                <a:lnTo>
                  <a:pt x="180" y="421"/>
                </a:lnTo>
                <a:lnTo>
                  <a:pt x="179" y="421"/>
                </a:lnTo>
                <a:lnTo>
                  <a:pt x="178" y="421"/>
                </a:lnTo>
                <a:lnTo>
                  <a:pt x="176" y="421"/>
                </a:lnTo>
                <a:lnTo>
                  <a:pt x="175" y="422"/>
                </a:lnTo>
                <a:lnTo>
                  <a:pt x="174" y="422"/>
                </a:lnTo>
                <a:lnTo>
                  <a:pt x="173" y="423"/>
                </a:lnTo>
                <a:lnTo>
                  <a:pt x="171" y="424"/>
                </a:lnTo>
                <a:lnTo>
                  <a:pt x="170" y="425"/>
                </a:lnTo>
                <a:lnTo>
                  <a:pt x="169" y="426"/>
                </a:lnTo>
                <a:lnTo>
                  <a:pt x="168" y="427"/>
                </a:lnTo>
                <a:lnTo>
                  <a:pt x="168" y="428"/>
                </a:lnTo>
                <a:lnTo>
                  <a:pt x="167" y="429"/>
                </a:lnTo>
                <a:lnTo>
                  <a:pt x="166" y="430"/>
                </a:lnTo>
                <a:lnTo>
                  <a:pt x="165" y="432"/>
                </a:lnTo>
                <a:lnTo>
                  <a:pt x="163" y="433"/>
                </a:lnTo>
                <a:lnTo>
                  <a:pt x="163" y="434"/>
                </a:lnTo>
                <a:lnTo>
                  <a:pt x="162" y="434"/>
                </a:lnTo>
                <a:lnTo>
                  <a:pt x="161" y="435"/>
                </a:lnTo>
                <a:lnTo>
                  <a:pt x="160" y="436"/>
                </a:lnTo>
                <a:lnTo>
                  <a:pt x="159" y="437"/>
                </a:lnTo>
                <a:lnTo>
                  <a:pt x="158" y="438"/>
                </a:lnTo>
                <a:lnTo>
                  <a:pt x="157" y="439"/>
                </a:lnTo>
                <a:lnTo>
                  <a:pt x="156" y="440"/>
                </a:lnTo>
                <a:lnTo>
                  <a:pt x="154" y="440"/>
                </a:lnTo>
                <a:lnTo>
                  <a:pt x="153" y="441"/>
                </a:lnTo>
                <a:lnTo>
                  <a:pt x="152" y="442"/>
                </a:lnTo>
                <a:lnTo>
                  <a:pt x="151" y="443"/>
                </a:lnTo>
                <a:lnTo>
                  <a:pt x="150" y="443"/>
                </a:lnTo>
                <a:lnTo>
                  <a:pt x="149" y="443"/>
                </a:lnTo>
                <a:lnTo>
                  <a:pt x="148" y="444"/>
                </a:lnTo>
                <a:lnTo>
                  <a:pt x="147" y="444"/>
                </a:lnTo>
                <a:lnTo>
                  <a:pt x="147" y="445"/>
                </a:lnTo>
                <a:lnTo>
                  <a:pt x="146" y="445"/>
                </a:lnTo>
                <a:lnTo>
                  <a:pt x="146" y="444"/>
                </a:lnTo>
                <a:lnTo>
                  <a:pt x="145" y="444"/>
                </a:lnTo>
                <a:lnTo>
                  <a:pt x="144" y="443"/>
                </a:lnTo>
                <a:lnTo>
                  <a:pt x="143" y="443"/>
                </a:lnTo>
                <a:lnTo>
                  <a:pt x="142" y="442"/>
                </a:lnTo>
                <a:lnTo>
                  <a:pt x="141" y="441"/>
                </a:lnTo>
                <a:lnTo>
                  <a:pt x="140" y="440"/>
                </a:lnTo>
                <a:lnTo>
                  <a:pt x="139" y="439"/>
                </a:lnTo>
                <a:lnTo>
                  <a:pt x="138" y="438"/>
                </a:lnTo>
                <a:lnTo>
                  <a:pt x="137" y="436"/>
                </a:lnTo>
                <a:lnTo>
                  <a:pt x="136" y="435"/>
                </a:lnTo>
                <a:lnTo>
                  <a:pt x="135" y="433"/>
                </a:lnTo>
                <a:lnTo>
                  <a:pt x="134" y="432"/>
                </a:lnTo>
                <a:lnTo>
                  <a:pt x="134" y="430"/>
                </a:lnTo>
                <a:lnTo>
                  <a:pt x="133" y="429"/>
                </a:lnTo>
                <a:lnTo>
                  <a:pt x="132" y="428"/>
                </a:lnTo>
                <a:lnTo>
                  <a:pt x="132" y="426"/>
                </a:lnTo>
                <a:lnTo>
                  <a:pt x="130" y="424"/>
                </a:lnTo>
                <a:lnTo>
                  <a:pt x="94" y="390"/>
                </a:lnTo>
                <a:lnTo>
                  <a:pt x="92" y="388"/>
                </a:lnTo>
                <a:lnTo>
                  <a:pt x="91" y="387"/>
                </a:lnTo>
                <a:lnTo>
                  <a:pt x="90" y="387"/>
                </a:lnTo>
                <a:lnTo>
                  <a:pt x="89" y="386"/>
                </a:lnTo>
                <a:lnTo>
                  <a:pt x="87" y="384"/>
                </a:lnTo>
                <a:lnTo>
                  <a:pt x="86" y="383"/>
                </a:lnTo>
                <a:lnTo>
                  <a:pt x="85" y="382"/>
                </a:lnTo>
                <a:lnTo>
                  <a:pt x="83" y="381"/>
                </a:lnTo>
                <a:lnTo>
                  <a:pt x="82" y="380"/>
                </a:lnTo>
                <a:lnTo>
                  <a:pt x="80" y="378"/>
                </a:lnTo>
                <a:lnTo>
                  <a:pt x="79" y="377"/>
                </a:lnTo>
                <a:lnTo>
                  <a:pt x="77" y="376"/>
                </a:lnTo>
                <a:lnTo>
                  <a:pt x="76" y="375"/>
                </a:lnTo>
                <a:lnTo>
                  <a:pt x="75" y="374"/>
                </a:lnTo>
                <a:lnTo>
                  <a:pt x="73" y="373"/>
                </a:lnTo>
                <a:lnTo>
                  <a:pt x="70" y="370"/>
                </a:lnTo>
                <a:lnTo>
                  <a:pt x="66" y="352"/>
                </a:lnTo>
                <a:lnTo>
                  <a:pt x="59" y="344"/>
                </a:lnTo>
                <a:lnTo>
                  <a:pt x="43" y="336"/>
                </a:lnTo>
                <a:lnTo>
                  <a:pt x="29" y="334"/>
                </a:lnTo>
                <a:lnTo>
                  <a:pt x="28" y="334"/>
                </a:lnTo>
                <a:lnTo>
                  <a:pt x="27" y="334"/>
                </a:lnTo>
                <a:lnTo>
                  <a:pt x="26" y="333"/>
                </a:lnTo>
                <a:lnTo>
                  <a:pt x="25" y="333"/>
                </a:lnTo>
                <a:lnTo>
                  <a:pt x="24" y="332"/>
                </a:lnTo>
                <a:lnTo>
                  <a:pt x="23" y="331"/>
                </a:lnTo>
                <a:lnTo>
                  <a:pt x="7" y="319"/>
                </a:lnTo>
                <a:lnTo>
                  <a:pt x="4" y="302"/>
                </a:lnTo>
                <a:lnTo>
                  <a:pt x="0" y="278"/>
                </a:lnTo>
                <a:lnTo>
                  <a:pt x="5" y="270"/>
                </a:lnTo>
                <a:lnTo>
                  <a:pt x="6" y="245"/>
                </a:lnTo>
                <a:lnTo>
                  <a:pt x="5" y="242"/>
                </a:lnTo>
                <a:lnTo>
                  <a:pt x="5" y="241"/>
                </a:lnTo>
                <a:lnTo>
                  <a:pt x="5" y="239"/>
                </a:lnTo>
                <a:lnTo>
                  <a:pt x="5" y="237"/>
                </a:lnTo>
                <a:lnTo>
                  <a:pt x="4" y="235"/>
                </a:lnTo>
                <a:lnTo>
                  <a:pt x="4" y="234"/>
                </a:lnTo>
                <a:lnTo>
                  <a:pt x="4" y="231"/>
                </a:lnTo>
                <a:lnTo>
                  <a:pt x="4" y="230"/>
                </a:lnTo>
                <a:lnTo>
                  <a:pt x="4" y="228"/>
                </a:lnTo>
                <a:lnTo>
                  <a:pt x="4" y="226"/>
                </a:lnTo>
                <a:lnTo>
                  <a:pt x="4" y="225"/>
                </a:lnTo>
                <a:lnTo>
                  <a:pt x="5" y="224"/>
                </a:lnTo>
                <a:lnTo>
                  <a:pt x="5" y="223"/>
                </a:lnTo>
                <a:lnTo>
                  <a:pt x="6" y="222"/>
                </a:lnTo>
                <a:lnTo>
                  <a:pt x="6" y="221"/>
                </a:lnTo>
                <a:lnTo>
                  <a:pt x="7" y="220"/>
                </a:lnTo>
                <a:lnTo>
                  <a:pt x="7" y="219"/>
                </a:lnTo>
                <a:lnTo>
                  <a:pt x="8" y="219"/>
                </a:lnTo>
                <a:lnTo>
                  <a:pt x="8" y="218"/>
                </a:lnTo>
                <a:lnTo>
                  <a:pt x="8" y="217"/>
                </a:lnTo>
                <a:lnTo>
                  <a:pt x="8" y="216"/>
                </a:lnTo>
                <a:lnTo>
                  <a:pt x="6" y="202"/>
                </a:lnTo>
                <a:lnTo>
                  <a:pt x="15" y="192"/>
                </a:lnTo>
                <a:lnTo>
                  <a:pt x="23" y="190"/>
                </a:lnTo>
                <a:lnTo>
                  <a:pt x="37" y="188"/>
                </a:lnTo>
                <a:lnTo>
                  <a:pt x="42" y="193"/>
                </a:lnTo>
                <a:lnTo>
                  <a:pt x="42" y="194"/>
                </a:lnTo>
                <a:lnTo>
                  <a:pt x="43" y="194"/>
                </a:lnTo>
                <a:lnTo>
                  <a:pt x="43" y="195"/>
                </a:lnTo>
                <a:lnTo>
                  <a:pt x="43" y="196"/>
                </a:lnTo>
                <a:lnTo>
                  <a:pt x="44" y="197"/>
                </a:lnTo>
                <a:lnTo>
                  <a:pt x="44" y="198"/>
                </a:lnTo>
                <a:lnTo>
                  <a:pt x="44" y="199"/>
                </a:lnTo>
                <a:lnTo>
                  <a:pt x="44" y="200"/>
                </a:lnTo>
                <a:lnTo>
                  <a:pt x="44" y="201"/>
                </a:lnTo>
                <a:lnTo>
                  <a:pt x="44" y="202"/>
                </a:lnTo>
                <a:lnTo>
                  <a:pt x="44" y="203"/>
                </a:lnTo>
                <a:lnTo>
                  <a:pt x="44" y="204"/>
                </a:lnTo>
                <a:lnTo>
                  <a:pt x="44" y="205"/>
                </a:lnTo>
                <a:lnTo>
                  <a:pt x="44" y="207"/>
                </a:lnTo>
                <a:lnTo>
                  <a:pt x="44" y="208"/>
                </a:lnTo>
                <a:lnTo>
                  <a:pt x="44" y="209"/>
                </a:lnTo>
                <a:lnTo>
                  <a:pt x="44" y="211"/>
                </a:lnTo>
                <a:lnTo>
                  <a:pt x="44" y="212"/>
                </a:lnTo>
                <a:lnTo>
                  <a:pt x="44" y="214"/>
                </a:lnTo>
                <a:lnTo>
                  <a:pt x="45" y="215"/>
                </a:lnTo>
                <a:lnTo>
                  <a:pt x="45" y="217"/>
                </a:lnTo>
                <a:lnTo>
                  <a:pt x="45" y="218"/>
                </a:lnTo>
                <a:lnTo>
                  <a:pt x="46" y="219"/>
                </a:lnTo>
                <a:lnTo>
                  <a:pt x="46" y="220"/>
                </a:lnTo>
                <a:lnTo>
                  <a:pt x="47" y="221"/>
                </a:lnTo>
                <a:lnTo>
                  <a:pt x="48" y="222"/>
                </a:lnTo>
                <a:lnTo>
                  <a:pt x="49" y="222"/>
                </a:lnTo>
                <a:lnTo>
                  <a:pt x="50" y="222"/>
                </a:lnTo>
                <a:lnTo>
                  <a:pt x="51" y="222"/>
                </a:lnTo>
                <a:lnTo>
                  <a:pt x="51" y="221"/>
                </a:lnTo>
                <a:lnTo>
                  <a:pt x="53" y="221"/>
                </a:lnTo>
                <a:lnTo>
                  <a:pt x="54" y="220"/>
                </a:lnTo>
                <a:lnTo>
                  <a:pt x="55" y="219"/>
                </a:lnTo>
                <a:lnTo>
                  <a:pt x="56" y="218"/>
                </a:lnTo>
                <a:lnTo>
                  <a:pt x="57" y="217"/>
                </a:lnTo>
                <a:lnTo>
                  <a:pt x="58" y="216"/>
                </a:lnTo>
                <a:lnTo>
                  <a:pt x="59" y="215"/>
                </a:lnTo>
                <a:lnTo>
                  <a:pt x="61" y="214"/>
                </a:lnTo>
                <a:lnTo>
                  <a:pt x="62" y="212"/>
                </a:lnTo>
                <a:lnTo>
                  <a:pt x="63" y="212"/>
                </a:lnTo>
                <a:lnTo>
                  <a:pt x="63" y="211"/>
                </a:lnTo>
                <a:lnTo>
                  <a:pt x="64" y="210"/>
                </a:lnTo>
                <a:lnTo>
                  <a:pt x="65" y="209"/>
                </a:lnTo>
                <a:lnTo>
                  <a:pt x="66" y="209"/>
                </a:lnTo>
                <a:lnTo>
                  <a:pt x="66" y="208"/>
                </a:lnTo>
                <a:lnTo>
                  <a:pt x="67" y="207"/>
                </a:lnTo>
                <a:lnTo>
                  <a:pt x="67" y="206"/>
                </a:lnTo>
                <a:lnTo>
                  <a:pt x="68" y="205"/>
                </a:lnTo>
                <a:lnTo>
                  <a:pt x="68" y="203"/>
                </a:lnTo>
                <a:lnTo>
                  <a:pt x="68" y="202"/>
                </a:lnTo>
                <a:lnTo>
                  <a:pt x="68" y="200"/>
                </a:lnTo>
                <a:lnTo>
                  <a:pt x="68" y="199"/>
                </a:lnTo>
                <a:lnTo>
                  <a:pt x="68" y="197"/>
                </a:lnTo>
                <a:lnTo>
                  <a:pt x="68" y="195"/>
                </a:lnTo>
                <a:lnTo>
                  <a:pt x="68" y="192"/>
                </a:lnTo>
                <a:lnTo>
                  <a:pt x="68" y="190"/>
                </a:lnTo>
                <a:lnTo>
                  <a:pt x="68" y="187"/>
                </a:lnTo>
                <a:lnTo>
                  <a:pt x="68" y="184"/>
                </a:lnTo>
                <a:lnTo>
                  <a:pt x="68" y="182"/>
                </a:lnTo>
                <a:lnTo>
                  <a:pt x="68" y="179"/>
                </a:lnTo>
                <a:lnTo>
                  <a:pt x="68" y="177"/>
                </a:lnTo>
                <a:lnTo>
                  <a:pt x="68" y="175"/>
                </a:lnTo>
                <a:lnTo>
                  <a:pt x="69" y="173"/>
                </a:lnTo>
                <a:lnTo>
                  <a:pt x="69" y="168"/>
                </a:lnTo>
                <a:lnTo>
                  <a:pt x="64" y="158"/>
                </a:lnTo>
                <a:lnTo>
                  <a:pt x="56" y="144"/>
                </a:lnTo>
                <a:lnTo>
                  <a:pt x="55" y="144"/>
                </a:lnTo>
                <a:lnTo>
                  <a:pt x="55" y="143"/>
                </a:lnTo>
                <a:lnTo>
                  <a:pt x="54" y="142"/>
                </a:lnTo>
                <a:lnTo>
                  <a:pt x="54" y="141"/>
                </a:lnTo>
                <a:lnTo>
                  <a:pt x="54" y="140"/>
                </a:lnTo>
                <a:lnTo>
                  <a:pt x="53" y="139"/>
                </a:lnTo>
                <a:lnTo>
                  <a:pt x="53" y="138"/>
                </a:lnTo>
                <a:lnTo>
                  <a:pt x="53" y="137"/>
                </a:lnTo>
                <a:lnTo>
                  <a:pt x="52" y="135"/>
                </a:lnTo>
                <a:lnTo>
                  <a:pt x="52" y="133"/>
                </a:lnTo>
                <a:lnTo>
                  <a:pt x="51" y="131"/>
                </a:lnTo>
                <a:lnTo>
                  <a:pt x="51" y="128"/>
                </a:lnTo>
                <a:lnTo>
                  <a:pt x="51" y="126"/>
                </a:lnTo>
                <a:lnTo>
                  <a:pt x="51" y="123"/>
                </a:lnTo>
                <a:lnTo>
                  <a:pt x="51" y="121"/>
                </a:lnTo>
                <a:lnTo>
                  <a:pt x="52" y="119"/>
                </a:lnTo>
                <a:lnTo>
                  <a:pt x="53" y="116"/>
                </a:lnTo>
                <a:lnTo>
                  <a:pt x="54" y="114"/>
                </a:lnTo>
                <a:lnTo>
                  <a:pt x="55" y="112"/>
                </a:lnTo>
                <a:lnTo>
                  <a:pt x="56" y="110"/>
                </a:lnTo>
                <a:lnTo>
                  <a:pt x="57" y="108"/>
                </a:lnTo>
                <a:lnTo>
                  <a:pt x="58" y="107"/>
                </a:lnTo>
                <a:lnTo>
                  <a:pt x="59" y="105"/>
                </a:lnTo>
                <a:lnTo>
                  <a:pt x="61" y="102"/>
                </a:lnTo>
                <a:lnTo>
                  <a:pt x="57" y="85"/>
                </a:lnTo>
                <a:lnTo>
                  <a:pt x="64" y="78"/>
                </a:lnTo>
                <a:lnTo>
                  <a:pt x="66" y="78"/>
                </a:lnTo>
                <a:lnTo>
                  <a:pt x="66" y="79"/>
                </a:lnTo>
                <a:lnTo>
                  <a:pt x="67" y="79"/>
                </a:lnTo>
                <a:lnTo>
                  <a:pt x="68" y="79"/>
                </a:lnTo>
                <a:lnTo>
                  <a:pt x="69" y="79"/>
                </a:lnTo>
                <a:lnTo>
                  <a:pt x="70" y="79"/>
                </a:lnTo>
                <a:lnTo>
                  <a:pt x="71" y="79"/>
                </a:lnTo>
                <a:lnTo>
                  <a:pt x="72" y="79"/>
                </a:lnTo>
                <a:lnTo>
                  <a:pt x="74" y="78"/>
                </a:lnTo>
                <a:lnTo>
                  <a:pt x="75" y="78"/>
                </a:lnTo>
                <a:lnTo>
                  <a:pt x="76" y="77"/>
                </a:lnTo>
                <a:lnTo>
                  <a:pt x="78" y="77"/>
                </a:lnTo>
                <a:lnTo>
                  <a:pt x="79" y="76"/>
                </a:lnTo>
                <a:lnTo>
                  <a:pt x="80" y="75"/>
                </a:lnTo>
                <a:lnTo>
                  <a:pt x="81" y="74"/>
                </a:lnTo>
                <a:lnTo>
                  <a:pt x="82" y="73"/>
                </a:lnTo>
                <a:lnTo>
                  <a:pt x="82" y="72"/>
                </a:lnTo>
                <a:lnTo>
                  <a:pt x="81" y="71"/>
                </a:lnTo>
                <a:lnTo>
                  <a:pt x="80" y="71"/>
                </a:lnTo>
                <a:lnTo>
                  <a:pt x="79" y="71"/>
                </a:lnTo>
                <a:lnTo>
                  <a:pt x="78" y="70"/>
                </a:lnTo>
                <a:lnTo>
                  <a:pt x="77" y="69"/>
                </a:lnTo>
                <a:lnTo>
                  <a:pt x="100" y="58"/>
                </a:lnTo>
                <a:lnTo>
                  <a:pt x="106" y="59"/>
                </a:lnTo>
                <a:lnTo>
                  <a:pt x="108" y="60"/>
                </a:lnTo>
                <a:lnTo>
                  <a:pt x="113" y="59"/>
                </a:lnTo>
                <a:lnTo>
                  <a:pt x="117" y="61"/>
                </a:lnTo>
                <a:lnTo>
                  <a:pt x="122" y="60"/>
                </a:lnTo>
                <a:lnTo>
                  <a:pt x="123" y="61"/>
                </a:lnTo>
                <a:lnTo>
                  <a:pt x="129" y="61"/>
                </a:lnTo>
                <a:lnTo>
                  <a:pt x="134" y="62"/>
                </a:lnTo>
                <a:lnTo>
                  <a:pt x="156" y="61"/>
                </a:lnTo>
                <a:lnTo>
                  <a:pt x="160" y="56"/>
                </a:lnTo>
                <a:lnTo>
                  <a:pt x="159" y="53"/>
                </a:lnTo>
                <a:lnTo>
                  <a:pt x="161" y="51"/>
                </a:lnTo>
                <a:lnTo>
                  <a:pt x="163" y="41"/>
                </a:lnTo>
                <a:lnTo>
                  <a:pt x="167" y="35"/>
                </a:lnTo>
                <a:lnTo>
                  <a:pt x="166" y="33"/>
                </a:lnTo>
                <a:lnTo>
                  <a:pt x="170" y="29"/>
                </a:lnTo>
                <a:lnTo>
                  <a:pt x="170" y="27"/>
                </a:lnTo>
                <a:lnTo>
                  <a:pt x="175" y="23"/>
                </a:lnTo>
                <a:lnTo>
                  <a:pt x="178" y="23"/>
                </a:lnTo>
                <a:lnTo>
                  <a:pt x="179" y="22"/>
                </a:lnTo>
                <a:lnTo>
                  <a:pt x="184" y="21"/>
                </a:lnTo>
                <a:lnTo>
                  <a:pt x="185" y="20"/>
                </a:lnTo>
                <a:lnTo>
                  <a:pt x="191" y="18"/>
                </a:lnTo>
                <a:lnTo>
                  <a:pt x="201" y="6"/>
                </a:lnTo>
                <a:lnTo>
                  <a:pt x="201" y="4"/>
                </a:lnTo>
                <a:lnTo>
                  <a:pt x="204" y="0"/>
                </a:lnTo>
                <a:lnTo>
                  <a:pt x="208" y="0"/>
                </a:lnTo>
                <a:lnTo>
                  <a:pt x="209" y="1"/>
                </a:lnTo>
                <a:lnTo>
                  <a:pt x="212" y="1"/>
                </a:lnTo>
                <a:lnTo>
                  <a:pt x="215" y="3"/>
                </a:lnTo>
                <a:lnTo>
                  <a:pt x="219" y="3"/>
                </a:lnTo>
                <a:lnTo>
                  <a:pt x="221" y="5"/>
                </a:lnTo>
                <a:lnTo>
                  <a:pt x="234" y="16"/>
                </a:lnTo>
                <a:lnTo>
                  <a:pt x="241" y="16"/>
                </a:lnTo>
                <a:lnTo>
                  <a:pt x="242" y="17"/>
                </a:lnTo>
                <a:lnTo>
                  <a:pt x="252" y="16"/>
                </a:lnTo>
                <a:lnTo>
                  <a:pt x="253" y="18"/>
                </a:lnTo>
                <a:lnTo>
                  <a:pt x="258" y="17"/>
                </a:lnTo>
                <a:lnTo>
                  <a:pt x="260" y="20"/>
                </a:lnTo>
                <a:lnTo>
                  <a:pt x="273" y="25"/>
                </a:lnTo>
                <a:lnTo>
                  <a:pt x="287" y="35"/>
                </a:lnTo>
                <a:lnTo>
                  <a:pt x="303" y="34"/>
                </a:lnTo>
                <a:lnTo>
                  <a:pt x="307" y="31"/>
                </a:lnTo>
                <a:lnTo>
                  <a:pt x="310" y="31"/>
                </a:lnTo>
                <a:lnTo>
                  <a:pt x="339" y="15"/>
                </a:lnTo>
                <a:lnTo>
                  <a:pt x="339" y="13"/>
                </a:lnTo>
                <a:lnTo>
                  <a:pt x="344" y="13"/>
                </a:lnTo>
                <a:lnTo>
                  <a:pt x="358" y="19"/>
                </a:lnTo>
                <a:lnTo>
                  <a:pt x="360" y="19"/>
                </a:lnTo>
                <a:lnTo>
                  <a:pt x="362" y="17"/>
                </a:lnTo>
                <a:lnTo>
                  <a:pt x="365" y="17"/>
                </a:lnTo>
                <a:lnTo>
                  <a:pt x="366" y="16"/>
                </a:lnTo>
                <a:lnTo>
                  <a:pt x="367" y="16"/>
                </a:lnTo>
                <a:lnTo>
                  <a:pt x="370" y="20"/>
                </a:lnTo>
                <a:lnTo>
                  <a:pt x="371" y="22"/>
                </a:lnTo>
                <a:lnTo>
                  <a:pt x="372" y="22"/>
                </a:lnTo>
                <a:lnTo>
                  <a:pt x="374" y="27"/>
                </a:lnTo>
                <a:lnTo>
                  <a:pt x="375" y="28"/>
                </a:lnTo>
                <a:lnTo>
                  <a:pt x="375" y="31"/>
                </a:lnTo>
                <a:lnTo>
                  <a:pt x="378" y="34"/>
                </a:lnTo>
                <a:lnTo>
                  <a:pt x="378" y="37"/>
                </a:lnTo>
                <a:lnTo>
                  <a:pt x="381" y="42"/>
                </a:lnTo>
                <a:lnTo>
                  <a:pt x="385" y="46"/>
                </a:lnTo>
                <a:lnTo>
                  <a:pt x="414" y="58"/>
                </a:lnTo>
                <a:lnTo>
                  <a:pt x="418" y="58"/>
                </a:lnTo>
                <a:lnTo>
                  <a:pt x="421" y="59"/>
                </a:lnTo>
                <a:lnTo>
                  <a:pt x="424" y="59"/>
                </a:lnTo>
                <a:lnTo>
                  <a:pt x="428" y="59"/>
                </a:lnTo>
                <a:lnTo>
                  <a:pt x="429" y="60"/>
                </a:lnTo>
                <a:lnTo>
                  <a:pt x="439" y="60"/>
                </a:lnTo>
                <a:lnTo>
                  <a:pt x="441" y="61"/>
                </a:lnTo>
                <a:lnTo>
                  <a:pt x="447" y="60"/>
                </a:lnTo>
                <a:lnTo>
                  <a:pt x="450" y="60"/>
                </a:lnTo>
                <a:lnTo>
                  <a:pt x="452" y="62"/>
                </a:lnTo>
                <a:lnTo>
                  <a:pt x="455" y="61"/>
                </a:lnTo>
                <a:lnTo>
                  <a:pt x="459" y="59"/>
                </a:lnTo>
                <a:lnTo>
                  <a:pt x="462" y="59"/>
                </a:lnTo>
                <a:lnTo>
                  <a:pt x="463" y="56"/>
                </a:lnTo>
                <a:lnTo>
                  <a:pt x="465" y="57"/>
                </a:lnTo>
                <a:lnTo>
                  <a:pt x="469" y="54"/>
                </a:lnTo>
                <a:lnTo>
                  <a:pt x="474" y="52"/>
                </a:lnTo>
                <a:lnTo>
                  <a:pt x="485" y="52"/>
                </a:lnTo>
                <a:lnTo>
                  <a:pt x="487" y="50"/>
                </a:lnTo>
                <a:lnTo>
                  <a:pt x="494" y="50"/>
                </a:lnTo>
                <a:lnTo>
                  <a:pt x="496" y="49"/>
                </a:lnTo>
                <a:lnTo>
                  <a:pt x="513" y="48"/>
                </a:lnTo>
                <a:lnTo>
                  <a:pt x="518" y="45"/>
                </a:lnTo>
                <a:lnTo>
                  <a:pt x="525" y="45"/>
                </a:lnTo>
                <a:lnTo>
                  <a:pt x="537" y="50"/>
                </a:lnTo>
                <a:lnTo>
                  <a:pt x="540" y="51"/>
                </a:lnTo>
                <a:lnTo>
                  <a:pt x="545" y="54"/>
                </a:lnTo>
                <a:lnTo>
                  <a:pt x="580" y="49"/>
                </a:lnTo>
                <a:lnTo>
                  <a:pt x="580" y="47"/>
                </a:lnTo>
                <a:lnTo>
                  <a:pt x="583" y="44"/>
                </a:lnTo>
                <a:lnTo>
                  <a:pt x="585" y="38"/>
                </a:lnTo>
                <a:lnTo>
                  <a:pt x="593" y="28"/>
                </a:lnTo>
                <a:lnTo>
                  <a:pt x="595" y="28"/>
                </a:lnTo>
                <a:lnTo>
                  <a:pt x="597" y="26"/>
                </a:lnTo>
                <a:lnTo>
                  <a:pt x="599" y="27"/>
                </a:lnTo>
                <a:lnTo>
                  <a:pt x="606" y="26"/>
                </a:lnTo>
                <a:lnTo>
                  <a:pt x="607" y="24"/>
                </a:lnTo>
                <a:lnTo>
                  <a:pt x="614" y="24"/>
                </a:lnTo>
                <a:lnTo>
                  <a:pt x="620" y="27"/>
                </a:lnTo>
                <a:lnTo>
                  <a:pt x="634" y="26"/>
                </a:lnTo>
                <a:lnTo>
                  <a:pt x="638" y="27"/>
                </a:lnTo>
                <a:lnTo>
                  <a:pt x="670" y="25"/>
                </a:lnTo>
                <a:lnTo>
                  <a:pt x="673" y="27"/>
                </a:lnTo>
                <a:lnTo>
                  <a:pt x="703" y="25"/>
                </a:lnTo>
                <a:lnTo>
                  <a:pt x="705" y="27"/>
                </a:lnTo>
                <a:lnTo>
                  <a:pt x="724" y="25"/>
                </a:lnTo>
                <a:lnTo>
                  <a:pt x="725" y="26"/>
                </a:lnTo>
                <a:lnTo>
                  <a:pt x="729" y="26"/>
                </a:lnTo>
                <a:lnTo>
                  <a:pt x="731" y="28"/>
                </a:lnTo>
                <a:lnTo>
                  <a:pt x="735" y="27"/>
                </a:lnTo>
                <a:lnTo>
                  <a:pt x="737" y="28"/>
                </a:lnTo>
                <a:lnTo>
                  <a:pt x="741" y="28"/>
                </a:lnTo>
                <a:lnTo>
                  <a:pt x="744" y="30"/>
                </a:lnTo>
                <a:lnTo>
                  <a:pt x="746" y="29"/>
                </a:lnTo>
                <a:lnTo>
                  <a:pt x="753" y="33"/>
                </a:lnTo>
                <a:lnTo>
                  <a:pt x="753" y="37"/>
                </a:lnTo>
                <a:lnTo>
                  <a:pt x="757" y="43"/>
                </a:lnTo>
                <a:lnTo>
                  <a:pt x="759" y="43"/>
                </a:lnTo>
                <a:lnTo>
                  <a:pt x="761" y="44"/>
                </a:lnTo>
                <a:lnTo>
                  <a:pt x="762" y="43"/>
                </a:lnTo>
                <a:lnTo>
                  <a:pt x="766" y="44"/>
                </a:lnTo>
                <a:lnTo>
                  <a:pt x="767" y="45"/>
                </a:lnTo>
                <a:lnTo>
                  <a:pt x="778" y="46"/>
                </a:lnTo>
                <a:lnTo>
                  <a:pt x="816" y="73"/>
                </a:lnTo>
                <a:lnTo>
                  <a:pt x="809" y="74"/>
                </a:lnTo>
                <a:lnTo>
                  <a:pt x="796" y="75"/>
                </a:lnTo>
                <a:lnTo>
                  <a:pt x="796" y="83"/>
                </a:lnTo>
                <a:lnTo>
                  <a:pt x="800" y="86"/>
                </a:lnTo>
                <a:lnTo>
                  <a:pt x="803" y="87"/>
                </a:lnTo>
                <a:lnTo>
                  <a:pt x="809" y="91"/>
                </a:lnTo>
                <a:lnTo>
                  <a:pt x="813" y="92"/>
                </a:lnTo>
                <a:lnTo>
                  <a:pt x="817" y="95"/>
                </a:lnTo>
                <a:lnTo>
                  <a:pt x="809" y="112"/>
                </a:lnTo>
                <a:lnTo>
                  <a:pt x="810" y="121"/>
                </a:lnTo>
                <a:lnTo>
                  <a:pt x="808" y="124"/>
                </a:lnTo>
                <a:lnTo>
                  <a:pt x="799" y="126"/>
                </a:lnTo>
                <a:lnTo>
                  <a:pt x="798" y="127"/>
                </a:lnTo>
                <a:lnTo>
                  <a:pt x="793" y="129"/>
                </a:lnTo>
                <a:lnTo>
                  <a:pt x="792" y="139"/>
                </a:lnTo>
                <a:lnTo>
                  <a:pt x="789" y="143"/>
                </a:lnTo>
                <a:lnTo>
                  <a:pt x="791" y="147"/>
                </a:lnTo>
                <a:lnTo>
                  <a:pt x="794" y="151"/>
                </a:lnTo>
                <a:lnTo>
                  <a:pt x="794" y="156"/>
                </a:lnTo>
                <a:lnTo>
                  <a:pt x="793" y="157"/>
                </a:lnTo>
                <a:lnTo>
                  <a:pt x="792" y="161"/>
                </a:lnTo>
                <a:lnTo>
                  <a:pt x="792" y="169"/>
                </a:lnTo>
                <a:lnTo>
                  <a:pt x="794" y="171"/>
                </a:lnTo>
                <a:lnTo>
                  <a:pt x="803" y="169"/>
                </a:lnTo>
                <a:lnTo>
                  <a:pt x="804" y="168"/>
                </a:lnTo>
                <a:lnTo>
                  <a:pt x="807" y="169"/>
                </a:lnTo>
                <a:lnTo>
                  <a:pt x="808" y="177"/>
                </a:lnTo>
                <a:lnTo>
                  <a:pt x="805" y="180"/>
                </a:lnTo>
                <a:lnTo>
                  <a:pt x="801" y="180"/>
                </a:lnTo>
                <a:lnTo>
                  <a:pt x="798" y="183"/>
                </a:lnTo>
                <a:lnTo>
                  <a:pt x="798" y="187"/>
                </a:lnTo>
                <a:lnTo>
                  <a:pt x="803" y="191"/>
                </a:lnTo>
                <a:lnTo>
                  <a:pt x="804" y="211"/>
                </a:lnTo>
                <a:lnTo>
                  <a:pt x="798" y="224"/>
                </a:lnTo>
                <a:lnTo>
                  <a:pt x="798" y="226"/>
                </a:lnTo>
                <a:lnTo>
                  <a:pt x="794" y="228"/>
                </a:lnTo>
                <a:lnTo>
                  <a:pt x="791" y="228"/>
                </a:lnTo>
                <a:lnTo>
                  <a:pt x="787" y="232"/>
                </a:lnTo>
                <a:lnTo>
                  <a:pt x="786" y="237"/>
                </a:lnTo>
                <a:lnTo>
                  <a:pt x="794" y="249"/>
                </a:lnTo>
                <a:lnTo>
                  <a:pt x="794" y="251"/>
                </a:lnTo>
                <a:lnTo>
                  <a:pt x="795" y="251"/>
                </a:lnTo>
                <a:lnTo>
                  <a:pt x="795" y="253"/>
                </a:lnTo>
                <a:lnTo>
                  <a:pt x="798" y="255"/>
                </a:lnTo>
                <a:lnTo>
                  <a:pt x="803" y="265"/>
                </a:lnTo>
                <a:lnTo>
                  <a:pt x="807" y="270"/>
                </a:lnTo>
                <a:lnTo>
                  <a:pt x="807" y="272"/>
                </a:lnTo>
                <a:lnTo>
                  <a:pt x="811" y="276"/>
                </a:lnTo>
                <a:lnTo>
                  <a:pt x="811" y="278"/>
                </a:lnTo>
                <a:lnTo>
                  <a:pt x="814" y="280"/>
                </a:lnTo>
                <a:lnTo>
                  <a:pt x="814" y="282"/>
                </a:lnTo>
                <a:lnTo>
                  <a:pt x="817" y="285"/>
                </a:lnTo>
                <a:lnTo>
                  <a:pt x="821" y="302"/>
                </a:lnTo>
                <a:lnTo>
                  <a:pt x="822" y="303"/>
                </a:lnTo>
                <a:lnTo>
                  <a:pt x="824" y="303"/>
                </a:lnTo>
                <a:lnTo>
                  <a:pt x="828" y="307"/>
                </a:lnTo>
                <a:lnTo>
                  <a:pt x="830" y="307"/>
                </a:lnTo>
                <a:lnTo>
                  <a:pt x="838" y="314"/>
                </a:lnTo>
                <a:lnTo>
                  <a:pt x="840" y="314"/>
                </a:lnTo>
                <a:lnTo>
                  <a:pt x="843" y="317"/>
                </a:lnTo>
                <a:lnTo>
                  <a:pt x="853" y="321"/>
                </a:lnTo>
                <a:lnTo>
                  <a:pt x="871" y="317"/>
                </a:lnTo>
                <a:lnTo>
                  <a:pt x="875" y="317"/>
                </a:lnTo>
                <a:lnTo>
                  <a:pt x="877" y="315"/>
                </a:lnTo>
                <a:lnTo>
                  <a:pt x="879" y="316"/>
                </a:lnTo>
                <a:lnTo>
                  <a:pt x="881" y="314"/>
                </a:lnTo>
                <a:lnTo>
                  <a:pt x="881" y="312"/>
                </a:lnTo>
                <a:lnTo>
                  <a:pt x="883" y="309"/>
                </a:lnTo>
                <a:lnTo>
                  <a:pt x="887" y="310"/>
                </a:lnTo>
                <a:lnTo>
                  <a:pt x="889" y="309"/>
                </a:lnTo>
                <a:lnTo>
                  <a:pt x="892" y="310"/>
                </a:lnTo>
                <a:lnTo>
                  <a:pt x="895" y="314"/>
                </a:lnTo>
                <a:lnTo>
                  <a:pt x="897" y="324"/>
                </a:lnTo>
                <a:lnTo>
                  <a:pt x="917" y="347"/>
                </a:lnTo>
                <a:lnTo>
                  <a:pt x="919" y="347"/>
                </a:lnTo>
                <a:lnTo>
                  <a:pt x="930" y="355"/>
                </a:lnTo>
                <a:lnTo>
                  <a:pt x="934" y="355"/>
                </a:lnTo>
                <a:lnTo>
                  <a:pt x="936" y="356"/>
                </a:lnTo>
                <a:lnTo>
                  <a:pt x="939" y="355"/>
                </a:lnTo>
                <a:lnTo>
                  <a:pt x="947" y="363"/>
                </a:lnTo>
                <a:lnTo>
                  <a:pt x="949" y="365"/>
                </a:lnTo>
                <a:lnTo>
                  <a:pt x="956" y="364"/>
                </a:lnTo>
                <a:lnTo>
                  <a:pt x="958" y="365"/>
                </a:lnTo>
                <a:lnTo>
                  <a:pt x="968" y="366"/>
                </a:lnTo>
                <a:lnTo>
                  <a:pt x="977" y="370"/>
                </a:lnTo>
                <a:lnTo>
                  <a:pt x="979" y="370"/>
                </a:lnTo>
                <a:lnTo>
                  <a:pt x="981" y="371"/>
                </a:lnTo>
                <a:lnTo>
                  <a:pt x="989" y="370"/>
                </a:lnTo>
                <a:lnTo>
                  <a:pt x="990" y="372"/>
                </a:lnTo>
                <a:lnTo>
                  <a:pt x="994" y="372"/>
                </a:lnTo>
                <a:lnTo>
                  <a:pt x="997" y="374"/>
                </a:lnTo>
                <a:lnTo>
                  <a:pt x="999" y="381"/>
                </a:lnTo>
                <a:lnTo>
                  <a:pt x="1012" y="380"/>
                </a:lnTo>
                <a:lnTo>
                  <a:pt x="1014" y="381"/>
                </a:lnTo>
                <a:lnTo>
                  <a:pt x="1014" y="382"/>
                </a:lnTo>
                <a:lnTo>
                  <a:pt x="1023" y="392"/>
                </a:lnTo>
                <a:lnTo>
                  <a:pt x="1024" y="395"/>
                </a:lnTo>
                <a:lnTo>
                  <a:pt x="1029" y="399"/>
                </a:lnTo>
                <a:lnTo>
                  <a:pt x="1042" y="391"/>
                </a:lnTo>
                <a:lnTo>
                  <a:pt x="1054" y="400"/>
                </a:lnTo>
                <a:lnTo>
                  <a:pt x="1056" y="400"/>
                </a:lnTo>
                <a:lnTo>
                  <a:pt x="1058" y="401"/>
                </a:lnTo>
                <a:lnTo>
                  <a:pt x="1060" y="400"/>
                </a:lnTo>
                <a:lnTo>
                  <a:pt x="1069" y="403"/>
                </a:lnTo>
                <a:lnTo>
                  <a:pt x="1073" y="403"/>
                </a:lnTo>
                <a:lnTo>
                  <a:pt x="1074" y="404"/>
                </a:lnTo>
                <a:lnTo>
                  <a:pt x="1078" y="404"/>
                </a:lnTo>
                <a:lnTo>
                  <a:pt x="1083" y="401"/>
                </a:lnTo>
                <a:lnTo>
                  <a:pt x="1085" y="401"/>
                </a:lnTo>
                <a:lnTo>
                  <a:pt x="1089" y="398"/>
                </a:lnTo>
                <a:lnTo>
                  <a:pt x="1091" y="398"/>
                </a:lnTo>
                <a:lnTo>
                  <a:pt x="1096" y="394"/>
                </a:lnTo>
                <a:lnTo>
                  <a:pt x="1098" y="395"/>
                </a:lnTo>
                <a:lnTo>
                  <a:pt x="1102" y="392"/>
                </a:lnTo>
                <a:lnTo>
                  <a:pt x="1108" y="392"/>
                </a:lnTo>
                <a:lnTo>
                  <a:pt x="1127" y="416"/>
                </a:lnTo>
                <a:lnTo>
                  <a:pt x="1128" y="422"/>
                </a:lnTo>
                <a:lnTo>
                  <a:pt x="1133" y="425"/>
                </a:lnTo>
                <a:lnTo>
                  <a:pt x="1135" y="427"/>
                </a:lnTo>
                <a:lnTo>
                  <a:pt x="1139" y="426"/>
                </a:lnTo>
                <a:lnTo>
                  <a:pt x="1140" y="428"/>
                </a:lnTo>
                <a:lnTo>
                  <a:pt x="1146" y="427"/>
                </a:lnTo>
                <a:lnTo>
                  <a:pt x="1147" y="429"/>
                </a:lnTo>
                <a:lnTo>
                  <a:pt x="1149" y="429"/>
                </a:lnTo>
                <a:lnTo>
                  <a:pt x="1155" y="437"/>
                </a:lnTo>
                <a:lnTo>
                  <a:pt x="1157" y="443"/>
                </a:lnTo>
                <a:lnTo>
                  <a:pt x="1152" y="449"/>
                </a:lnTo>
                <a:lnTo>
                  <a:pt x="1152" y="454"/>
                </a:lnTo>
                <a:lnTo>
                  <a:pt x="1154" y="455"/>
                </a:lnTo>
                <a:lnTo>
                  <a:pt x="1154" y="459"/>
                </a:lnTo>
                <a:lnTo>
                  <a:pt x="1158" y="470"/>
                </a:lnTo>
                <a:lnTo>
                  <a:pt x="1161" y="472"/>
                </a:lnTo>
                <a:lnTo>
                  <a:pt x="1165" y="472"/>
                </a:lnTo>
                <a:lnTo>
                  <a:pt x="1167" y="470"/>
                </a:lnTo>
                <a:lnTo>
                  <a:pt x="1170" y="469"/>
                </a:lnTo>
                <a:lnTo>
                  <a:pt x="1174" y="472"/>
                </a:lnTo>
                <a:lnTo>
                  <a:pt x="1183" y="476"/>
                </a:lnTo>
                <a:lnTo>
                  <a:pt x="1198" y="477"/>
                </a:lnTo>
                <a:lnTo>
                  <a:pt x="1203" y="483"/>
                </a:lnTo>
                <a:lnTo>
                  <a:pt x="1205" y="492"/>
                </a:lnTo>
                <a:lnTo>
                  <a:pt x="1208" y="494"/>
                </a:lnTo>
                <a:lnTo>
                  <a:pt x="1209" y="492"/>
                </a:lnTo>
                <a:lnTo>
                  <a:pt x="1213" y="484"/>
                </a:lnTo>
                <a:lnTo>
                  <a:pt x="1213" y="473"/>
                </a:lnTo>
                <a:lnTo>
                  <a:pt x="1211" y="472"/>
                </a:lnTo>
                <a:lnTo>
                  <a:pt x="1209" y="467"/>
                </a:lnTo>
                <a:lnTo>
                  <a:pt x="1213" y="461"/>
                </a:lnTo>
                <a:lnTo>
                  <a:pt x="1215" y="461"/>
                </a:lnTo>
                <a:lnTo>
                  <a:pt x="1217" y="465"/>
                </a:lnTo>
                <a:lnTo>
                  <a:pt x="1224" y="472"/>
                </a:lnTo>
                <a:lnTo>
                  <a:pt x="1224" y="473"/>
                </a:lnTo>
                <a:lnTo>
                  <a:pt x="1232" y="480"/>
                </a:lnTo>
                <a:lnTo>
                  <a:pt x="1235" y="481"/>
                </a:lnTo>
                <a:lnTo>
                  <a:pt x="1239" y="481"/>
                </a:lnTo>
                <a:lnTo>
                  <a:pt x="1243" y="484"/>
                </a:lnTo>
                <a:lnTo>
                  <a:pt x="1248" y="485"/>
                </a:lnTo>
                <a:lnTo>
                  <a:pt x="1251" y="481"/>
                </a:lnTo>
                <a:lnTo>
                  <a:pt x="1250" y="463"/>
                </a:lnTo>
                <a:lnTo>
                  <a:pt x="1249" y="461"/>
                </a:lnTo>
                <a:lnTo>
                  <a:pt x="1249" y="458"/>
                </a:lnTo>
                <a:lnTo>
                  <a:pt x="1252" y="457"/>
                </a:lnTo>
                <a:lnTo>
                  <a:pt x="1261" y="461"/>
                </a:lnTo>
                <a:lnTo>
                  <a:pt x="1270" y="456"/>
                </a:lnTo>
                <a:lnTo>
                  <a:pt x="1276" y="456"/>
                </a:lnTo>
                <a:lnTo>
                  <a:pt x="1277" y="454"/>
                </a:lnTo>
                <a:lnTo>
                  <a:pt x="1282" y="454"/>
                </a:lnTo>
                <a:lnTo>
                  <a:pt x="1285" y="451"/>
                </a:lnTo>
                <a:lnTo>
                  <a:pt x="1287" y="445"/>
                </a:lnTo>
                <a:lnTo>
                  <a:pt x="1288" y="437"/>
                </a:lnTo>
                <a:lnTo>
                  <a:pt x="1295" y="433"/>
                </a:lnTo>
                <a:lnTo>
                  <a:pt x="1294" y="423"/>
                </a:lnTo>
                <a:lnTo>
                  <a:pt x="1295" y="422"/>
                </a:lnTo>
                <a:lnTo>
                  <a:pt x="1321" y="419"/>
                </a:lnTo>
                <a:lnTo>
                  <a:pt x="1326" y="423"/>
                </a:lnTo>
                <a:lnTo>
                  <a:pt x="1333" y="428"/>
                </a:lnTo>
                <a:lnTo>
                  <a:pt x="1338" y="429"/>
                </a:lnTo>
                <a:lnTo>
                  <a:pt x="1340" y="432"/>
                </a:lnTo>
                <a:lnTo>
                  <a:pt x="1342" y="432"/>
                </a:lnTo>
                <a:lnTo>
                  <a:pt x="1349" y="438"/>
                </a:lnTo>
                <a:lnTo>
                  <a:pt x="1348" y="440"/>
                </a:lnTo>
                <a:lnTo>
                  <a:pt x="1350" y="442"/>
                </a:lnTo>
                <a:lnTo>
                  <a:pt x="1352" y="451"/>
                </a:lnTo>
                <a:lnTo>
                  <a:pt x="1357" y="459"/>
                </a:lnTo>
                <a:lnTo>
                  <a:pt x="1360" y="462"/>
                </a:lnTo>
                <a:lnTo>
                  <a:pt x="1360" y="464"/>
                </a:lnTo>
                <a:lnTo>
                  <a:pt x="1361" y="465"/>
                </a:lnTo>
                <a:lnTo>
                  <a:pt x="1362" y="481"/>
                </a:lnTo>
                <a:lnTo>
                  <a:pt x="1363" y="482"/>
                </a:lnTo>
                <a:lnTo>
                  <a:pt x="1363" y="484"/>
                </a:lnTo>
                <a:lnTo>
                  <a:pt x="1366" y="486"/>
                </a:lnTo>
                <a:lnTo>
                  <a:pt x="1366" y="488"/>
                </a:lnTo>
                <a:lnTo>
                  <a:pt x="1369" y="490"/>
                </a:lnTo>
                <a:lnTo>
                  <a:pt x="1369" y="492"/>
                </a:lnTo>
                <a:lnTo>
                  <a:pt x="1377" y="503"/>
                </a:lnTo>
                <a:lnTo>
                  <a:pt x="1377" y="505"/>
                </a:lnTo>
                <a:lnTo>
                  <a:pt x="1389" y="516"/>
                </a:lnTo>
                <a:lnTo>
                  <a:pt x="1389" y="519"/>
                </a:lnTo>
                <a:lnTo>
                  <a:pt x="1386" y="523"/>
                </a:lnTo>
                <a:lnTo>
                  <a:pt x="1385" y="525"/>
                </a:lnTo>
                <a:lnTo>
                  <a:pt x="1377" y="518"/>
                </a:lnTo>
                <a:lnTo>
                  <a:pt x="1375" y="518"/>
                </a:lnTo>
                <a:lnTo>
                  <a:pt x="1371" y="522"/>
                </a:lnTo>
                <a:lnTo>
                  <a:pt x="1371" y="532"/>
                </a:lnTo>
                <a:lnTo>
                  <a:pt x="1379" y="544"/>
                </a:lnTo>
                <a:lnTo>
                  <a:pt x="1386" y="547"/>
                </a:lnTo>
                <a:lnTo>
                  <a:pt x="1386" y="549"/>
                </a:lnTo>
                <a:lnTo>
                  <a:pt x="1384" y="551"/>
                </a:lnTo>
                <a:lnTo>
                  <a:pt x="1382" y="552"/>
                </a:lnTo>
                <a:lnTo>
                  <a:pt x="1382" y="556"/>
                </a:lnTo>
                <a:lnTo>
                  <a:pt x="1383" y="557"/>
                </a:lnTo>
                <a:lnTo>
                  <a:pt x="1385" y="560"/>
                </a:lnTo>
                <a:lnTo>
                  <a:pt x="1391" y="563"/>
                </a:lnTo>
                <a:lnTo>
                  <a:pt x="1391" y="573"/>
                </a:lnTo>
                <a:lnTo>
                  <a:pt x="1390" y="575"/>
                </a:lnTo>
                <a:lnTo>
                  <a:pt x="1392" y="619"/>
                </a:lnTo>
                <a:lnTo>
                  <a:pt x="1395" y="622"/>
                </a:lnTo>
                <a:lnTo>
                  <a:pt x="1393" y="631"/>
                </a:lnTo>
                <a:lnTo>
                  <a:pt x="1392" y="635"/>
                </a:lnTo>
                <a:lnTo>
                  <a:pt x="1390" y="636"/>
                </a:lnTo>
                <a:lnTo>
                  <a:pt x="1388" y="642"/>
                </a:lnTo>
                <a:lnTo>
                  <a:pt x="1385" y="659"/>
                </a:lnTo>
                <a:lnTo>
                  <a:pt x="1388" y="665"/>
                </a:lnTo>
                <a:lnTo>
                  <a:pt x="1391" y="692"/>
                </a:lnTo>
                <a:lnTo>
                  <a:pt x="1390" y="695"/>
                </a:lnTo>
                <a:lnTo>
                  <a:pt x="1391" y="699"/>
                </a:lnTo>
                <a:lnTo>
                  <a:pt x="1385" y="699"/>
                </a:lnTo>
                <a:lnTo>
                  <a:pt x="1384" y="701"/>
                </a:lnTo>
                <a:lnTo>
                  <a:pt x="1381" y="701"/>
                </a:lnTo>
                <a:lnTo>
                  <a:pt x="1379" y="704"/>
                </a:lnTo>
                <a:lnTo>
                  <a:pt x="1380" y="705"/>
                </a:lnTo>
                <a:lnTo>
                  <a:pt x="1381" y="711"/>
                </a:lnTo>
                <a:lnTo>
                  <a:pt x="1375" y="719"/>
                </a:lnTo>
                <a:lnTo>
                  <a:pt x="1378" y="727"/>
                </a:lnTo>
                <a:lnTo>
                  <a:pt x="1374" y="734"/>
                </a:lnTo>
                <a:lnTo>
                  <a:pt x="1369" y="734"/>
                </a:lnTo>
                <a:lnTo>
                  <a:pt x="1366" y="729"/>
                </a:lnTo>
                <a:lnTo>
                  <a:pt x="1366" y="726"/>
                </a:lnTo>
                <a:lnTo>
                  <a:pt x="1365" y="725"/>
                </a:lnTo>
                <a:lnTo>
                  <a:pt x="1365" y="721"/>
                </a:lnTo>
                <a:lnTo>
                  <a:pt x="1362" y="717"/>
                </a:lnTo>
                <a:lnTo>
                  <a:pt x="1360" y="718"/>
                </a:lnTo>
                <a:lnTo>
                  <a:pt x="1358" y="718"/>
                </a:lnTo>
                <a:lnTo>
                  <a:pt x="1356" y="723"/>
                </a:lnTo>
                <a:lnTo>
                  <a:pt x="1355" y="723"/>
                </a:lnTo>
                <a:lnTo>
                  <a:pt x="1355" y="730"/>
                </a:lnTo>
                <a:lnTo>
                  <a:pt x="1354" y="732"/>
                </a:lnTo>
                <a:lnTo>
                  <a:pt x="1354" y="755"/>
                </a:lnTo>
                <a:lnTo>
                  <a:pt x="1355" y="756"/>
                </a:lnTo>
                <a:lnTo>
                  <a:pt x="1356" y="764"/>
                </a:lnTo>
                <a:lnTo>
                  <a:pt x="1357" y="765"/>
                </a:lnTo>
                <a:lnTo>
                  <a:pt x="1362" y="774"/>
                </a:lnTo>
                <a:lnTo>
                  <a:pt x="1352" y="774"/>
                </a:lnTo>
                <a:lnTo>
                  <a:pt x="1351" y="776"/>
                </a:lnTo>
                <a:lnTo>
                  <a:pt x="1348" y="776"/>
                </a:lnTo>
                <a:lnTo>
                  <a:pt x="1347" y="777"/>
                </a:lnTo>
                <a:lnTo>
                  <a:pt x="1343" y="777"/>
                </a:lnTo>
                <a:lnTo>
                  <a:pt x="1340" y="774"/>
                </a:lnTo>
                <a:lnTo>
                  <a:pt x="1340" y="762"/>
                </a:lnTo>
                <a:lnTo>
                  <a:pt x="1337" y="759"/>
                </a:lnTo>
                <a:lnTo>
                  <a:pt x="1337" y="758"/>
                </a:lnTo>
                <a:lnTo>
                  <a:pt x="1333" y="757"/>
                </a:lnTo>
                <a:lnTo>
                  <a:pt x="1328" y="759"/>
                </a:lnTo>
                <a:lnTo>
                  <a:pt x="1326" y="761"/>
                </a:lnTo>
                <a:lnTo>
                  <a:pt x="1329" y="765"/>
                </a:lnTo>
                <a:lnTo>
                  <a:pt x="1329" y="768"/>
                </a:lnTo>
                <a:lnTo>
                  <a:pt x="1326" y="769"/>
                </a:lnTo>
                <a:lnTo>
                  <a:pt x="1314" y="779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Freeform 11"/>
          <p:cNvSpPr>
            <a:spLocks/>
          </p:cNvSpPr>
          <p:nvPr/>
        </p:nvSpPr>
        <p:spPr bwMode="auto">
          <a:xfrm>
            <a:off x="5655536" y="4524270"/>
            <a:ext cx="185161" cy="466234"/>
          </a:xfrm>
          <a:custGeom>
            <a:avLst/>
            <a:gdLst>
              <a:gd name="T0" fmla="*/ 2147483647 w 121"/>
              <a:gd name="T1" fmla="*/ 2147483647 h 291"/>
              <a:gd name="T2" fmla="*/ 2147483647 w 121"/>
              <a:gd name="T3" fmla="*/ 2147483647 h 291"/>
              <a:gd name="T4" fmla="*/ 2147483647 w 121"/>
              <a:gd name="T5" fmla="*/ 2147483647 h 291"/>
              <a:gd name="T6" fmla="*/ 2147483647 w 121"/>
              <a:gd name="T7" fmla="*/ 2147483647 h 291"/>
              <a:gd name="T8" fmla="*/ 2147483647 w 121"/>
              <a:gd name="T9" fmla="*/ 2147483647 h 291"/>
              <a:gd name="T10" fmla="*/ 2147483647 w 121"/>
              <a:gd name="T11" fmla="*/ 2147483647 h 291"/>
              <a:gd name="T12" fmla="*/ 2147483647 w 121"/>
              <a:gd name="T13" fmla="*/ 2147483647 h 291"/>
              <a:gd name="T14" fmla="*/ 2147483647 w 121"/>
              <a:gd name="T15" fmla="*/ 2147483647 h 291"/>
              <a:gd name="T16" fmla="*/ 2147483647 w 121"/>
              <a:gd name="T17" fmla="*/ 2147483647 h 291"/>
              <a:gd name="T18" fmla="*/ 2147483647 w 121"/>
              <a:gd name="T19" fmla="*/ 2147483647 h 291"/>
              <a:gd name="T20" fmla="*/ 2147483647 w 121"/>
              <a:gd name="T21" fmla="*/ 2147483647 h 291"/>
              <a:gd name="T22" fmla="*/ 2147483647 w 121"/>
              <a:gd name="T23" fmla="*/ 2147483647 h 291"/>
              <a:gd name="T24" fmla="*/ 2147483647 w 121"/>
              <a:gd name="T25" fmla="*/ 2147483647 h 291"/>
              <a:gd name="T26" fmla="*/ 2147483647 w 121"/>
              <a:gd name="T27" fmla="*/ 2147483647 h 291"/>
              <a:gd name="T28" fmla="*/ 2147483647 w 121"/>
              <a:gd name="T29" fmla="*/ 2147483647 h 291"/>
              <a:gd name="T30" fmla="*/ 2147483647 w 121"/>
              <a:gd name="T31" fmla="*/ 2147483647 h 291"/>
              <a:gd name="T32" fmla="*/ 2147483647 w 121"/>
              <a:gd name="T33" fmla="*/ 2147483647 h 291"/>
              <a:gd name="T34" fmla="*/ 2147483647 w 121"/>
              <a:gd name="T35" fmla="*/ 2147483647 h 291"/>
              <a:gd name="T36" fmla="*/ 2147483647 w 121"/>
              <a:gd name="T37" fmla="*/ 2147483647 h 291"/>
              <a:gd name="T38" fmla="*/ 2147483647 w 121"/>
              <a:gd name="T39" fmla="*/ 2147483647 h 291"/>
              <a:gd name="T40" fmla="*/ 2147483647 w 121"/>
              <a:gd name="T41" fmla="*/ 2147483647 h 291"/>
              <a:gd name="T42" fmla="*/ 2147483647 w 121"/>
              <a:gd name="T43" fmla="*/ 2147483647 h 291"/>
              <a:gd name="T44" fmla="*/ 2147483647 w 121"/>
              <a:gd name="T45" fmla="*/ 2147483647 h 291"/>
              <a:gd name="T46" fmla="*/ 2147483647 w 121"/>
              <a:gd name="T47" fmla="*/ 2147483647 h 291"/>
              <a:gd name="T48" fmla="*/ 2147483647 w 121"/>
              <a:gd name="T49" fmla="*/ 2147483647 h 291"/>
              <a:gd name="T50" fmla="*/ 2147483647 w 121"/>
              <a:gd name="T51" fmla="*/ 2147483647 h 291"/>
              <a:gd name="T52" fmla="*/ 2147483647 w 121"/>
              <a:gd name="T53" fmla="*/ 2147483647 h 291"/>
              <a:gd name="T54" fmla="*/ 2147483647 w 121"/>
              <a:gd name="T55" fmla="*/ 2147483647 h 291"/>
              <a:gd name="T56" fmla="*/ 2147483647 w 121"/>
              <a:gd name="T57" fmla="*/ 2147483647 h 291"/>
              <a:gd name="T58" fmla="*/ 2147483647 w 121"/>
              <a:gd name="T59" fmla="*/ 2147483647 h 291"/>
              <a:gd name="T60" fmla="*/ 2147483647 w 121"/>
              <a:gd name="T61" fmla="*/ 2147483647 h 291"/>
              <a:gd name="T62" fmla="*/ 2147483647 w 121"/>
              <a:gd name="T63" fmla="*/ 2147483647 h 291"/>
              <a:gd name="T64" fmla="*/ 2147483647 w 121"/>
              <a:gd name="T65" fmla="*/ 2147483647 h 291"/>
              <a:gd name="T66" fmla="*/ 2147483647 w 121"/>
              <a:gd name="T67" fmla="*/ 2147483647 h 291"/>
              <a:gd name="T68" fmla="*/ 2147483647 w 121"/>
              <a:gd name="T69" fmla="*/ 2147483647 h 291"/>
              <a:gd name="T70" fmla="*/ 2147483647 w 121"/>
              <a:gd name="T71" fmla="*/ 2147483647 h 291"/>
              <a:gd name="T72" fmla="*/ 2147483647 w 121"/>
              <a:gd name="T73" fmla="*/ 2147483647 h 291"/>
              <a:gd name="T74" fmla="*/ 2147483647 w 121"/>
              <a:gd name="T75" fmla="*/ 2147483647 h 291"/>
              <a:gd name="T76" fmla="*/ 2147483647 w 121"/>
              <a:gd name="T77" fmla="*/ 2147483647 h 291"/>
              <a:gd name="T78" fmla="*/ 2147483647 w 121"/>
              <a:gd name="T79" fmla="*/ 2147483647 h 291"/>
              <a:gd name="T80" fmla="*/ 2147483647 w 121"/>
              <a:gd name="T81" fmla="*/ 2147483647 h 291"/>
              <a:gd name="T82" fmla="*/ 2147483647 w 121"/>
              <a:gd name="T83" fmla="*/ 2147483647 h 291"/>
              <a:gd name="T84" fmla="*/ 2147483647 w 121"/>
              <a:gd name="T85" fmla="*/ 2147483647 h 291"/>
              <a:gd name="T86" fmla="*/ 2147483647 w 121"/>
              <a:gd name="T87" fmla="*/ 2147483647 h 291"/>
              <a:gd name="T88" fmla="*/ 2147483647 w 121"/>
              <a:gd name="T89" fmla="*/ 2147483647 h 291"/>
              <a:gd name="T90" fmla="*/ 2147483647 w 121"/>
              <a:gd name="T91" fmla="*/ 2147483647 h 291"/>
              <a:gd name="T92" fmla="*/ 2147483647 w 121"/>
              <a:gd name="T93" fmla="*/ 2147483647 h 291"/>
              <a:gd name="T94" fmla="*/ 2147483647 w 121"/>
              <a:gd name="T95" fmla="*/ 2147483647 h 291"/>
              <a:gd name="T96" fmla="*/ 2147483647 w 121"/>
              <a:gd name="T97" fmla="*/ 2147483647 h 291"/>
              <a:gd name="T98" fmla="*/ 2147483647 w 121"/>
              <a:gd name="T99" fmla="*/ 2147483647 h 291"/>
              <a:gd name="T100" fmla="*/ 2147483647 w 121"/>
              <a:gd name="T101" fmla="*/ 2147483647 h 291"/>
              <a:gd name="T102" fmla="*/ 2147483647 w 121"/>
              <a:gd name="T103" fmla="*/ 2147483647 h 291"/>
              <a:gd name="T104" fmla="*/ 2147483647 w 121"/>
              <a:gd name="T105" fmla="*/ 2147483647 h 291"/>
              <a:gd name="T106" fmla="*/ 2147483647 w 121"/>
              <a:gd name="T107" fmla="*/ 2147483647 h 29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21"/>
              <a:gd name="T163" fmla="*/ 0 h 291"/>
              <a:gd name="T164" fmla="*/ 121 w 121"/>
              <a:gd name="T165" fmla="*/ 291 h 291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21" h="291">
                <a:moveTo>
                  <a:pt x="87" y="0"/>
                </a:moveTo>
                <a:lnTo>
                  <a:pt x="83" y="0"/>
                </a:lnTo>
                <a:lnTo>
                  <a:pt x="78" y="6"/>
                </a:lnTo>
                <a:lnTo>
                  <a:pt x="76" y="9"/>
                </a:lnTo>
                <a:lnTo>
                  <a:pt x="76" y="13"/>
                </a:lnTo>
                <a:lnTo>
                  <a:pt x="70" y="14"/>
                </a:lnTo>
                <a:lnTo>
                  <a:pt x="67" y="17"/>
                </a:lnTo>
                <a:lnTo>
                  <a:pt x="64" y="17"/>
                </a:lnTo>
                <a:lnTo>
                  <a:pt x="61" y="20"/>
                </a:lnTo>
                <a:lnTo>
                  <a:pt x="59" y="21"/>
                </a:lnTo>
                <a:lnTo>
                  <a:pt x="54" y="25"/>
                </a:lnTo>
                <a:lnTo>
                  <a:pt x="52" y="28"/>
                </a:lnTo>
                <a:lnTo>
                  <a:pt x="50" y="31"/>
                </a:lnTo>
                <a:lnTo>
                  <a:pt x="46" y="37"/>
                </a:lnTo>
                <a:lnTo>
                  <a:pt x="46" y="40"/>
                </a:lnTo>
                <a:lnTo>
                  <a:pt x="43" y="44"/>
                </a:lnTo>
                <a:lnTo>
                  <a:pt x="43" y="47"/>
                </a:lnTo>
                <a:lnTo>
                  <a:pt x="40" y="51"/>
                </a:lnTo>
                <a:lnTo>
                  <a:pt x="41" y="59"/>
                </a:lnTo>
                <a:lnTo>
                  <a:pt x="35" y="67"/>
                </a:lnTo>
                <a:lnTo>
                  <a:pt x="32" y="68"/>
                </a:lnTo>
                <a:lnTo>
                  <a:pt x="32" y="71"/>
                </a:lnTo>
                <a:lnTo>
                  <a:pt x="29" y="75"/>
                </a:lnTo>
                <a:lnTo>
                  <a:pt x="29" y="82"/>
                </a:lnTo>
                <a:lnTo>
                  <a:pt x="22" y="91"/>
                </a:lnTo>
                <a:lnTo>
                  <a:pt x="21" y="95"/>
                </a:lnTo>
                <a:lnTo>
                  <a:pt x="19" y="98"/>
                </a:lnTo>
                <a:lnTo>
                  <a:pt x="18" y="108"/>
                </a:lnTo>
                <a:lnTo>
                  <a:pt x="16" y="111"/>
                </a:lnTo>
                <a:lnTo>
                  <a:pt x="16" y="113"/>
                </a:lnTo>
                <a:lnTo>
                  <a:pt x="14" y="115"/>
                </a:lnTo>
                <a:lnTo>
                  <a:pt x="15" y="116"/>
                </a:lnTo>
                <a:lnTo>
                  <a:pt x="13" y="117"/>
                </a:lnTo>
                <a:lnTo>
                  <a:pt x="14" y="119"/>
                </a:lnTo>
                <a:lnTo>
                  <a:pt x="11" y="124"/>
                </a:lnTo>
                <a:lnTo>
                  <a:pt x="11" y="125"/>
                </a:lnTo>
                <a:lnTo>
                  <a:pt x="11" y="127"/>
                </a:lnTo>
                <a:lnTo>
                  <a:pt x="9" y="131"/>
                </a:lnTo>
                <a:lnTo>
                  <a:pt x="9" y="135"/>
                </a:lnTo>
                <a:lnTo>
                  <a:pt x="7" y="137"/>
                </a:lnTo>
                <a:lnTo>
                  <a:pt x="4" y="146"/>
                </a:lnTo>
                <a:lnTo>
                  <a:pt x="3" y="149"/>
                </a:lnTo>
                <a:lnTo>
                  <a:pt x="3" y="152"/>
                </a:lnTo>
                <a:lnTo>
                  <a:pt x="1" y="155"/>
                </a:lnTo>
                <a:lnTo>
                  <a:pt x="4" y="158"/>
                </a:lnTo>
                <a:lnTo>
                  <a:pt x="3" y="161"/>
                </a:lnTo>
                <a:lnTo>
                  <a:pt x="6" y="166"/>
                </a:lnTo>
                <a:lnTo>
                  <a:pt x="6" y="171"/>
                </a:lnTo>
                <a:lnTo>
                  <a:pt x="6" y="177"/>
                </a:lnTo>
                <a:lnTo>
                  <a:pt x="6" y="182"/>
                </a:lnTo>
                <a:lnTo>
                  <a:pt x="6" y="185"/>
                </a:lnTo>
                <a:lnTo>
                  <a:pt x="4" y="189"/>
                </a:lnTo>
                <a:lnTo>
                  <a:pt x="0" y="193"/>
                </a:lnTo>
                <a:lnTo>
                  <a:pt x="2" y="196"/>
                </a:lnTo>
                <a:lnTo>
                  <a:pt x="4" y="198"/>
                </a:lnTo>
                <a:lnTo>
                  <a:pt x="7" y="201"/>
                </a:lnTo>
                <a:lnTo>
                  <a:pt x="13" y="204"/>
                </a:lnTo>
                <a:lnTo>
                  <a:pt x="17" y="208"/>
                </a:lnTo>
                <a:lnTo>
                  <a:pt x="21" y="215"/>
                </a:lnTo>
                <a:lnTo>
                  <a:pt x="21" y="220"/>
                </a:lnTo>
                <a:lnTo>
                  <a:pt x="23" y="223"/>
                </a:lnTo>
                <a:lnTo>
                  <a:pt x="25" y="226"/>
                </a:lnTo>
                <a:lnTo>
                  <a:pt x="25" y="228"/>
                </a:lnTo>
                <a:lnTo>
                  <a:pt x="26" y="230"/>
                </a:lnTo>
                <a:lnTo>
                  <a:pt x="28" y="233"/>
                </a:lnTo>
                <a:lnTo>
                  <a:pt x="29" y="237"/>
                </a:lnTo>
                <a:lnTo>
                  <a:pt x="30" y="240"/>
                </a:lnTo>
                <a:lnTo>
                  <a:pt x="31" y="245"/>
                </a:lnTo>
                <a:lnTo>
                  <a:pt x="31" y="248"/>
                </a:lnTo>
                <a:lnTo>
                  <a:pt x="34" y="250"/>
                </a:lnTo>
                <a:lnTo>
                  <a:pt x="36" y="249"/>
                </a:lnTo>
                <a:lnTo>
                  <a:pt x="40" y="250"/>
                </a:lnTo>
                <a:lnTo>
                  <a:pt x="44" y="251"/>
                </a:lnTo>
                <a:lnTo>
                  <a:pt x="56" y="260"/>
                </a:lnTo>
                <a:lnTo>
                  <a:pt x="58" y="265"/>
                </a:lnTo>
                <a:lnTo>
                  <a:pt x="61" y="268"/>
                </a:lnTo>
                <a:lnTo>
                  <a:pt x="62" y="273"/>
                </a:lnTo>
                <a:lnTo>
                  <a:pt x="64" y="274"/>
                </a:lnTo>
                <a:lnTo>
                  <a:pt x="62" y="280"/>
                </a:lnTo>
                <a:lnTo>
                  <a:pt x="62" y="287"/>
                </a:lnTo>
                <a:lnTo>
                  <a:pt x="67" y="289"/>
                </a:lnTo>
                <a:lnTo>
                  <a:pt x="69" y="286"/>
                </a:lnTo>
                <a:lnTo>
                  <a:pt x="76" y="291"/>
                </a:lnTo>
                <a:lnTo>
                  <a:pt x="79" y="289"/>
                </a:lnTo>
                <a:lnTo>
                  <a:pt x="82" y="282"/>
                </a:lnTo>
                <a:lnTo>
                  <a:pt x="81" y="273"/>
                </a:lnTo>
                <a:lnTo>
                  <a:pt x="82" y="266"/>
                </a:lnTo>
                <a:lnTo>
                  <a:pt x="80" y="260"/>
                </a:lnTo>
                <a:lnTo>
                  <a:pt x="79" y="255"/>
                </a:lnTo>
                <a:lnTo>
                  <a:pt x="80" y="252"/>
                </a:lnTo>
                <a:lnTo>
                  <a:pt x="80" y="249"/>
                </a:lnTo>
                <a:lnTo>
                  <a:pt x="81" y="246"/>
                </a:lnTo>
                <a:lnTo>
                  <a:pt x="82" y="243"/>
                </a:lnTo>
                <a:lnTo>
                  <a:pt x="82" y="241"/>
                </a:lnTo>
                <a:lnTo>
                  <a:pt x="84" y="238"/>
                </a:lnTo>
                <a:lnTo>
                  <a:pt x="86" y="235"/>
                </a:lnTo>
                <a:lnTo>
                  <a:pt x="88" y="233"/>
                </a:lnTo>
                <a:lnTo>
                  <a:pt x="89" y="228"/>
                </a:lnTo>
                <a:lnTo>
                  <a:pt x="92" y="223"/>
                </a:lnTo>
                <a:lnTo>
                  <a:pt x="95" y="217"/>
                </a:lnTo>
                <a:lnTo>
                  <a:pt x="97" y="210"/>
                </a:lnTo>
                <a:lnTo>
                  <a:pt x="98" y="204"/>
                </a:lnTo>
                <a:lnTo>
                  <a:pt x="99" y="200"/>
                </a:lnTo>
                <a:lnTo>
                  <a:pt x="102" y="194"/>
                </a:lnTo>
                <a:lnTo>
                  <a:pt x="104" y="190"/>
                </a:lnTo>
                <a:lnTo>
                  <a:pt x="106" y="185"/>
                </a:lnTo>
                <a:lnTo>
                  <a:pt x="107" y="181"/>
                </a:lnTo>
                <a:lnTo>
                  <a:pt x="106" y="179"/>
                </a:lnTo>
                <a:lnTo>
                  <a:pt x="106" y="176"/>
                </a:lnTo>
                <a:lnTo>
                  <a:pt x="106" y="174"/>
                </a:lnTo>
                <a:lnTo>
                  <a:pt x="107" y="171"/>
                </a:lnTo>
                <a:lnTo>
                  <a:pt x="106" y="168"/>
                </a:lnTo>
                <a:lnTo>
                  <a:pt x="106" y="166"/>
                </a:lnTo>
                <a:lnTo>
                  <a:pt x="107" y="161"/>
                </a:lnTo>
                <a:lnTo>
                  <a:pt x="107" y="157"/>
                </a:lnTo>
                <a:lnTo>
                  <a:pt x="107" y="153"/>
                </a:lnTo>
                <a:lnTo>
                  <a:pt x="107" y="149"/>
                </a:lnTo>
                <a:lnTo>
                  <a:pt x="107" y="145"/>
                </a:lnTo>
                <a:lnTo>
                  <a:pt x="109" y="134"/>
                </a:lnTo>
                <a:lnTo>
                  <a:pt x="109" y="129"/>
                </a:lnTo>
                <a:lnTo>
                  <a:pt x="109" y="125"/>
                </a:lnTo>
                <a:lnTo>
                  <a:pt x="110" y="118"/>
                </a:lnTo>
                <a:lnTo>
                  <a:pt x="110" y="112"/>
                </a:lnTo>
                <a:lnTo>
                  <a:pt x="111" y="109"/>
                </a:lnTo>
                <a:lnTo>
                  <a:pt x="111" y="106"/>
                </a:lnTo>
                <a:lnTo>
                  <a:pt x="110" y="102"/>
                </a:lnTo>
                <a:lnTo>
                  <a:pt x="110" y="99"/>
                </a:lnTo>
                <a:lnTo>
                  <a:pt x="111" y="95"/>
                </a:lnTo>
                <a:lnTo>
                  <a:pt x="111" y="91"/>
                </a:lnTo>
                <a:lnTo>
                  <a:pt x="109" y="88"/>
                </a:lnTo>
                <a:lnTo>
                  <a:pt x="108" y="84"/>
                </a:lnTo>
                <a:lnTo>
                  <a:pt x="110" y="83"/>
                </a:lnTo>
                <a:lnTo>
                  <a:pt x="109" y="82"/>
                </a:lnTo>
                <a:lnTo>
                  <a:pt x="110" y="79"/>
                </a:lnTo>
                <a:lnTo>
                  <a:pt x="109" y="73"/>
                </a:lnTo>
                <a:lnTo>
                  <a:pt x="112" y="68"/>
                </a:lnTo>
                <a:lnTo>
                  <a:pt x="112" y="65"/>
                </a:lnTo>
                <a:lnTo>
                  <a:pt x="114" y="62"/>
                </a:lnTo>
                <a:lnTo>
                  <a:pt x="116" y="59"/>
                </a:lnTo>
                <a:lnTo>
                  <a:pt x="118" y="58"/>
                </a:lnTo>
                <a:lnTo>
                  <a:pt x="116" y="55"/>
                </a:lnTo>
                <a:lnTo>
                  <a:pt x="116" y="53"/>
                </a:lnTo>
                <a:lnTo>
                  <a:pt x="115" y="49"/>
                </a:lnTo>
                <a:lnTo>
                  <a:pt x="113" y="46"/>
                </a:lnTo>
                <a:lnTo>
                  <a:pt x="111" y="43"/>
                </a:lnTo>
                <a:lnTo>
                  <a:pt x="111" y="38"/>
                </a:lnTo>
                <a:lnTo>
                  <a:pt x="111" y="34"/>
                </a:lnTo>
                <a:lnTo>
                  <a:pt x="111" y="27"/>
                </a:lnTo>
                <a:lnTo>
                  <a:pt x="113" y="25"/>
                </a:lnTo>
                <a:lnTo>
                  <a:pt x="115" y="24"/>
                </a:lnTo>
                <a:lnTo>
                  <a:pt x="120" y="22"/>
                </a:lnTo>
                <a:lnTo>
                  <a:pt x="121" y="16"/>
                </a:lnTo>
                <a:lnTo>
                  <a:pt x="114" y="17"/>
                </a:lnTo>
                <a:lnTo>
                  <a:pt x="113" y="16"/>
                </a:lnTo>
                <a:lnTo>
                  <a:pt x="112" y="12"/>
                </a:lnTo>
                <a:lnTo>
                  <a:pt x="112" y="10"/>
                </a:lnTo>
                <a:lnTo>
                  <a:pt x="108" y="10"/>
                </a:lnTo>
                <a:lnTo>
                  <a:pt x="106" y="10"/>
                </a:lnTo>
                <a:lnTo>
                  <a:pt x="103" y="11"/>
                </a:lnTo>
                <a:lnTo>
                  <a:pt x="101" y="10"/>
                </a:lnTo>
                <a:lnTo>
                  <a:pt x="99" y="10"/>
                </a:lnTo>
                <a:lnTo>
                  <a:pt x="95" y="8"/>
                </a:lnTo>
                <a:lnTo>
                  <a:pt x="91" y="4"/>
                </a:lnTo>
                <a:lnTo>
                  <a:pt x="87" y="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Freeform 12"/>
          <p:cNvSpPr>
            <a:spLocks/>
          </p:cNvSpPr>
          <p:nvPr/>
        </p:nvSpPr>
        <p:spPr bwMode="auto">
          <a:xfrm>
            <a:off x="5066748" y="3320054"/>
            <a:ext cx="630082" cy="520851"/>
          </a:xfrm>
          <a:custGeom>
            <a:avLst/>
            <a:gdLst>
              <a:gd name="T0" fmla="*/ 2147483647 w 410"/>
              <a:gd name="T1" fmla="*/ 2147483647 h 325"/>
              <a:gd name="T2" fmla="*/ 2147483647 w 410"/>
              <a:gd name="T3" fmla="*/ 2147483647 h 325"/>
              <a:gd name="T4" fmla="*/ 2147483647 w 410"/>
              <a:gd name="T5" fmla="*/ 2147483647 h 325"/>
              <a:gd name="T6" fmla="*/ 2147483647 w 410"/>
              <a:gd name="T7" fmla="*/ 2147483647 h 325"/>
              <a:gd name="T8" fmla="*/ 2147483647 w 410"/>
              <a:gd name="T9" fmla="*/ 2147483647 h 325"/>
              <a:gd name="T10" fmla="*/ 2147483647 w 410"/>
              <a:gd name="T11" fmla="*/ 2147483647 h 325"/>
              <a:gd name="T12" fmla="*/ 2147483647 w 410"/>
              <a:gd name="T13" fmla="*/ 2147483647 h 325"/>
              <a:gd name="T14" fmla="*/ 2147483647 w 410"/>
              <a:gd name="T15" fmla="*/ 2147483647 h 325"/>
              <a:gd name="T16" fmla="*/ 2147483647 w 410"/>
              <a:gd name="T17" fmla="*/ 2147483647 h 325"/>
              <a:gd name="T18" fmla="*/ 2147483647 w 410"/>
              <a:gd name="T19" fmla="*/ 2147483647 h 325"/>
              <a:gd name="T20" fmla="*/ 2147483647 w 410"/>
              <a:gd name="T21" fmla="*/ 2147483647 h 325"/>
              <a:gd name="T22" fmla="*/ 2147483647 w 410"/>
              <a:gd name="T23" fmla="*/ 2147483647 h 325"/>
              <a:gd name="T24" fmla="*/ 2147483647 w 410"/>
              <a:gd name="T25" fmla="*/ 2147483647 h 325"/>
              <a:gd name="T26" fmla="*/ 2147483647 w 410"/>
              <a:gd name="T27" fmla="*/ 2147483647 h 325"/>
              <a:gd name="T28" fmla="*/ 2147483647 w 410"/>
              <a:gd name="T29" fmla="*/ 2147483647 h 325"/>
              <a:gd name="T30" fmla="*/ 2147483647 w 410"/>
              <a:gd name="T31" fmla="*/ 2147483647 h 325"/>
              <a:gd name="T32" fmla="*/ 2147483647 w 410"/>
              <a:gd name="T33" fmla="*/ 2147483647 h 325"/>
              <a:gd name="T34" fmla="*/ 2147483647 w 410"/>
              <a:gd name="T35" fmla="*/ 2147483647 h 325"/>
              <a:gd name="T36" fmla="*/ 2147483647 w 410"/>
              <a:gd name="T37" fmla="*/ 2147483647 h 325"/>
              <a:gd name="T38" fmla="*/ 2147483647 w 410"/>
              <a:gd name="T39" fmla="*/ 2147483647 h 325"/>
              <a:gd name="T40" fmla="*/ 2147483647 w 410"/>
              <a:gd name="T41" fmla="*/ 2147483647 h 325"/>
              <a:gd name="T42" fmla="*/ 2147483647 w 410"/>
              <a:gd name="T43" fmla="*/ 2147483647 h 325"/>
              <a:gd name="T44" fmla="*/ 2147483647 w 410"/>
              <a:gd name="T45" fmla="*/ 2147483647 h 325"/>
              <a:gd name="T46" fmla="*/ 2147483647 w 410"/>
              <a:gd name="T47" fmla="*/ 2147483647 h 325"/>
              <a:gd name="T48" fmla="*/ 2147483647 w 410"/>
              <a:gd name="T49" fmla="*/ 2147483647 h 325"/>
              <a:gd name="T50" fmla="*/ 2147483647 w 410"/>
              <a:gd name="T51" fmla="*/ 2147483647 h 325"/>
              <a:gd name="T52" fmla="*/ 2147483647 w 410"/>
              <a:gd name="T53" fmla="*/ 2147483647 h 325"/>
              <a:gd name="T54" fmla="*/ 2147483647 w 410"/>
              <a:gd name="T55" fmla="*/ 2147483647 h 325"/>
              <a:gd name="T56" fmla="*/ 2147483647 w 410"/>
              <a:gd name="T57" fmla="*/ 2147483647 h 325"/>
              <a:gd name="T58" fmla="*/ 2147483647 w 410"/>
              <a:gd name="T59" fmla="*/ 2147483647 h 325"/>
              <a:gd name="T60" fmla="*/ 2147483647 w 410"/>
              <a:gd name="T61" fmla="*/ 2147483647 h 325"/>
              <a:gd name="T62" fmla="*/ 2147483647 w 410"/>
              <a:gd name="T63" fmla="*/ 2147483647 h 325"/>
              <a:gd name="T64" fmla="*/ 2147483647 w 410"/>
              <a:gd name="T65" fmla="*/ 2147483647 h 325"/>
              <a:gd name="T66" fmla="*/ 2147483647 w 410"/>
              <a:gd name="T67" fmla="*/ 2147483647 h 325"/>
              <a:gd name="T68" fmla="*/ 2147483647 w 410"/>
              <a:gd name="T69" fmla="*/ 2147483647 h 325"/>
              <a:gd name="T70" fmla="*/ 2147483647 w 410"/>
              <a:gd name="T71" fmla="*/ 2147483647 h 325"/>
              <a:gd name="T72" fmla="*/ 2147483647 w 410"/>
              <a:gd name="T73" fmla="*/ 2147483647 h 325"/>
              <a:gd name="T74" fmla="*/ 2147483647 w 410"/>
              <a:gd name="T75" fmla="*/ 2147483647 h 325"/>
              <a:gd name="T76" fmla="*/ 2147483647 w 410"/>
              <a:gd name="T77" fmla="*/ 2147483647 h 325"/>
              <a:gd name="T78" fmla="*/ 2147483647 w 410"/>
              <a:gd name="T79" fmla="*/ 2147483647 h 325"/>
              <a:gd name="T80" fmla="*/ 2147483647 w 410"/>
              <a:gd name="T81" fmla="*/ 2147483647 h 325"/>
              <a:gd name="T82" fmla="*/ 2147483647 w 410"/>
              <a:gd name="T83" fmla="*/ 2147483647 h 325"/>
              <a:gd name="T84" fmla="*/ 2147483647 w 410"/>
              <a:gd name="T85" fmla="*/ 2147483647 h 325"/>
              <a:gd name="T86" fmla="*/ 2147483647 w 410"/>
              <a:gd name="T87" fmla="*/ 2147483647 h 325"/>
              <a:gd name="T88" fmla="*/ 2147483647 w 410"/>
              <a:gd name="T89" fmla="*/ 2147483647 h 325"/>
              <a:gd name="T90" fmla="*/ 2147483647 w 410"/>
              <a:gd name="T91" fmla="*/ 2147483647 h 325"/>
              <a:gd name="T92" fmla="*/ 2147483647 w 410"/>
              <a:gd name="T93" fmla="*/ 2147483647 h 325"/>
              <a:gd name="T94" fmla="*/ 2147483647 w 410"/>
              <a:gd name="T95" fmla="*/ 2147483647 h 325"/>
              <a:gd name="T96" fmla="*/ 2147483647 w 410"/>
              <a:gd name="T97" fmla="*/ 2147483647 h 325"/>
              <a:gd name="T98" fmla="*/ 2147483647 w 410"/>
              <a:gd name="T99" fmla="*/ 2147483647 h 325"/>
              <a:gd name="T100" fmla="*/ 2147483647 w 410"/>
              <a:gd name="T101" fmla="*/ 2147483647 h 325"/>
              <a:gd name="T102" fmla="*/ 2147483647 w 410"/>
              <a:gd name="T103" fmla="*/ 2147483647 h 325"/>
              <a:gd name="T104" fmla="*/ 2147483647 w 410"/>
              <a:gd name="T105" fmla="*/ 2147483647 h 325"/>
              <a:gd name="T106" fmla="*/ 2147483647 w 410"/>
              <a:gd name="T107" fmla="*/ 2147483647 h 325"/>
              <a:gd name="T108" fmla="*/ 2147483647 w 410"/>
              <a:gd name="T109" fmla="*/ 2147483647 h 325"/>
              <a:gd name="T110" fmla="*/ 2147483647 w 410"/>
              <a:gd name="T111" fmla="*/ 2147483647 h 325"/>
              <a:gd name="T112" fmla="*/ 2147483647 w 410"/>
              <a:gd name="T113" fmla="*/ 2147483647 h 325"/>
              <a:gd name="T114" fmla="*/ 2147483647 w 410"/>
              <a:gd name="T115" fmla="*/ 2147483647 h 325"/>
              <a:gd name="T116" fmla="*/ 2147483647 w 410"/>
              <a:gd name="T117" fmla="*/ 2147483647 h 325"/>
              <a:gd name="T118" fmla="*/ 2147483647 w 410"/>
              <a:gd name="T119" fmla="*/ 2147483647 h 325"/>
              <a:gd name="T120" fmla="*/ 2147483647 w 410"/>
              <a:gd name="T121" fmla="*/ 2147483647 h 325"/>
              <a:gd name="T122" fmla="*/ 2147483647 w 410"/>
              <a:gd name="T123" fmla="*/ 2147483647 h 325"/>
              <a:gd name="T124" fmla="*/ 2147483647 w 410"/>
              <a:gd name="T125" fmla="*/ 2147483647 h 32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410"/>
              <a:gd name="T190" fmla="*/ 0 h 325"/>
              <a:gd name="T191" fmla="*/ 410 w 410"/>
              <a:gd name="T192" fmla="*/ 325 h 32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410" h="325">
                <a:moveTo>
                  <a:pt x="312" y="135"/>
                </a:moveTo>
                <a:lnTo>
                  <a:pt x="312" y="134"/>
                </a:lnTo>
                <a:lnTo>
                  <a:pt x="312" y="133"/>
                </a:lnTo>
                <a:lnTo>
                  <a:pt x="312" y="132"/>
                </a:lnTo>
                <a:lnTo>
                  <a:pt x="311" y="132"/>
                </a:lnTo>
                <a:lnTo>
                  <a:pt x="311" y="131"/>
                </a:lnTo>
                <a:lnTo>
                  <a:pt x="311" y="130"/>
                </a:lnTo>
                <a:lnTo>
                  <a:pt x="311" y="129"/>
                </a:lnTo>
                <a:lnTo>
                  <a:pt x="311" y="128"/>
                </a:lnTo>
                <a:lnTo>
                  <a:pt x="310" y="128"/>
                </a:lnTo>
                <a:lnTo>
                  <a:pt x="310" y="127"/>
                </a:lnTo>
                <a:lnTo>
                  <a:pt x="309" y="127"/>
                </a:lnTo>
                <a:lnTo>
                  <a:pt x="308" y="126"/>
                </a:lnTo>
                <a:lnTo>
                  <a:pt x="307" y="126"/>
                </a:lnTo>
                <a:lnTo>
                  <a:pt x="306" y="126"/>
                </a:lnTo>
                <a:lnTo>
                  <a:pt x="305" y="126"/>
                </a:lnTo>
                <a:lnTo>
                  <a:pt x="303" y="127"/>
                </a:lnTo>
                <a:lnTo>
                  <a:pt x="302" y="126"/>
                </a:lnTo>
                <a:lnTo>
                  <a:pt x="300" y="126"/>
                </a:lnTo>
                <a:lnTo>
                  <a:pt x="299" y="125"/>
                </a:lnTo>
                <a:lnTo>
                  <a:pt x="297" y="124"/>
                </a:lnTo>
                <a:lnTo>
                  <a:pt x="297" y="123"/>
                </a:lnTo>
                <a:lnTo>
                  <a:pt x="296" y="122"/>
                </a:lnTo>
                <a:lnTo>
                  <a:pt x="295" y="120"/>
                </a:lnTo>
                <a:lnTo>
                  <a:pt x="295" y="119"/>
                </a:lnTo>
                <a:lnTo>
                  <a:pt x="294" y="118"/>
                </a:lnTo>
                <a:lnTo>
                  <a:pt x="294" y="116"/>
                </a:lnTo>
                <a:lnTo>
                  <a:pt x="294" y="115"/>
                </a:lnTo>
                <a:lnTo>
                  <a:pt x="294" y="114"/>
                </a:lnTo>
                <a:lnTo>
                  <a:pt x="293" y="112"/>
                </a:lnTo>
                <a:lnTo>
                  <a:pt x="293" y="111"/>
                </a:lnTo>
                <a:lnTo>
                  <a:pt x="293" y="109"/>
                </a:lnTo>
                <a:lnTo>
                  <a:pt x="293" y="106"/>
                </a:lnTo>
                <a:lnTo>
                  <a:pt x="292" y="103"/>
                </a:lnTo>
                <a:lnTo>
                  <a:pt x="292" y="101"/>
                </a:lnTo>
                <a:lnTo>
                  <a:pt x="292" y="100"/>
                </a:lnTo>
                <a:lnTo>
                  <a:pt x="292" y="98"/>
                </a:lnTo>
                <a:lnTo>
                  <a:pt x="292" y="97"/>
                </a:lnTo>
                <a:lnTo>
                  <a:pt x="292" y="95"/>
                </a:lnTo>
                <a:lnTo>
                  <a:pt x="291" y="94"/>
                </a:lnTo>
                <a:lnTo>
                  <a:pt x="291" y="93"/>
                </a:lnTo>
                <a:lnTo>
                  <a:pt x="290" y="91"/>
                </a:lnTo>
                <a:lnTo>
                  <a:pt x="290" y="90"/>
                </a:lnTo>
                <a:lnTo>
                  <a:pt x="289" y="88"/>
                </a:lnTo>
                <a:lnTo>
                  <a:pt x="289" y="87"/>
                </a:lnTo>
                <a:lnTo>
                  <a:pt x="289" y="86"/>
                </a:lnTo>
                <a:lnTo>
                  <a:pt x="288" y="85"/>
                </a:lnTo>
                <a:lnTo>
                  <a:pt x="287" y="84"/>
                </a:lnTo>
                <a:lnTo>
                  <a:pt x="287" y="83"/>
                </a:lnTo>
                <a:lnTo>
                  <a:pt x="286" y="81"/>
                </a:lnTo>
                <a:lnTo>
                  <a:pt x="285" y="80"/>
                </a:lnTo>
                <a:lnTo>
                  <a:pt x="285" y="79"/>
                </a:lnTo>
                <a:lnTo>
                  <a:pt x="284" y="78"/>
                </a:lnTo>
                <a:lnTo>
                  <a:pt x="283" y="77"/>
                </a:lnTo>
                <a:lnTo>
                  <a:pt x="282" y="76"/>
                </a:lnTo>
                <a:lnTo>
                  <a:pt x="280" y="73"/>
                </a:lnTo>
                <a:lnTo>
                  <a:pt x="279" y="72"/>
                </a:lnTo>
                <a:lnTo>
                  <a:pt x="277" y="70"/>
                </a:lnTo>
                <a:lnTo>
                  <a:pt x="276" y="68"/>
                </a:lnTo>
                <a:lnTo>
                  <a:pt x="275" y="66"/>
                </a:lnTo>
                <a:lnTo>
                  <a:pt x="274" y="64"/>
                </a:lnTo>
                <a:lnTo>
                  <a:pt x="272" y="61"/>
                </a:lnTo>
                <a:lnTo>
                  <a:pt x="270" y="57"/>
                </a:lnTo>
                <a:lnTo>
                  <a:pt x="269" y="56"/>
                </a:lnTo>
                <a:lnTo>
                  <a:pt x="269" y="54"/>
                </a:lnTo>
                <a:lnTo>
                  <a:pt x="268" y="53"/>
                </a:lnTo>
                <a:lnTo>
                  <a:pt x="267" y="52"/>
                </a:lnTo>
                <a:lnTo>
                  <a:pt x="267" y="51"/>
                </a:lnTo>
                <a:lnTo>
                  <a:pt x="266" y="50"/>
                </a:lnTo>
                <a:lnTo>
                  <a:pt x="265" y="49"/>
                </a:lnTo>
                <a:lnTo>
                  <a:pt x="264" y="48"/>
                </a:lnTo>
                <a:lnTo>
                  <a:pt x="263" y="46"/>
                </a:lnTo>
                <a:lnTo>
                  <a:pt x="262" y="46"/>
                </a:lnTo>
                <a:lnTo>
                  <a:pt x="261" y="45"/>
                </a:lnTo>
                <a:lnTo>
                  <a:pt x="260" y="44"/>
                </a:lnTo>
                <a:lnTo>
                  <a:pt x="259" y="44"/>
                </a:lnTo>
                <a:lnTo>
                  <a:pt x="258" y="43"/>
                </a:lnTo>
                <a:lnTo>
                  <a:pt x="257" y="42"/>
                </a:lnTo>
                <a:lnTo>
                  <a:pt x="255" y="42"/>
                </a:lnTo>
                <a:lnTo>
                  <a:pt x="254" y="41"/>
                </a:lnTo>
                <a:lnTo>
                  <a:pt x="253" y="41"/>
                </a:lnTo>
                <a:lnTo>
                  <a:pt x="252" y="40"/>
                </a:lnTo>
                <a:lnTo>
                  <a:pt x="250" y="40"/>
                </a:lnTo>
                <a:lnTo>
                  <a:pt x="249" y="39"/>
                </a:lnTo>
                <a:lnTo>
                  <a:pt x="248" y="39"/>
                </a:lnTo>
                <a:lnTo>
                  <a:pt x="247" y="39"/>
                </a:lnTo>
                <a:lnTo>
                  <a:pt x="246" y="39"/>
                </a:lnTo>
                <a:lnTo>
                  <a:pt x="244" y="38"/>
                </a:lnTo>
                <a:lnTo>
                  <a:pt x="243" y="38"/>
                </a:lnTo>
                <a:lnTo>
                  <a:pt x="242" y="38"/>
                </a:lnTo>
                <a:lnTo>
                  <a:pt x="241" y="38"/>
                </a:lnTo>
                <a:lnTo>
                  <a:pt x="239" y="38"/>
                </a:lnTo>
                <a:lnTo>
                  <a:pt x="238" y="38"/>
                </a:lnTo>
                <a:lnTo>
                  <a:pt x="237" y="38"/>
                </a:lnTo>
                <a:lnTo>
                  <a:pt x="234" y="38"/>
                </a:lnTo>
                <a:lnTo>
                  <a:pt x="232" y="37"/>
                </a:lnTo>
                <a:lnTo>
                  <a:pt x="229" y="37"/>
                </a:lnTo>
                <a:lnTo>
                  <a:pt x="227" y="37"/>
                </a:lnTo>
                <a:lnTo>
                  <a:pt x="225" y="37"/>
                </a:lnTo>
                <a:lnTo>
                  <a:pt x="222" y="37"/>
                </a:lnTo>
                <a:lnTo>
                  <a:pt x="220" y="36"/>
                </a:lnTo>
                <a:lnTo>
                  <a:pt x="218" y="35"/>
                </a:lnTo>
                <a:lnTo>
                  <a:pt x="217" y="34"/>
                </a:lnTo>
                <a:lnTo>
                  <a:pt x="215" y="34"/>
                </a:lnTo>
                <a:lnTo>
                  <a:pt x="214" y="32"/>
                </a:lnTo>
                <a:lnTo>
                  <a:pt x="212" y="31"/>
                </a:lnTo>
                <a:lnTo>
                  <a:pt x="212" y="30"/>
                </a:lnTo>
                <a:lnTo>
                  <a:pt x="211" y="28"/>
                </a:lnTo>
                <a:lnTo>
                  <a:pt x="210" y="27"/>
                </a:lnTo>
                <a:lnTo>
                  <a:pt x="210" y="26"/>
                </a:lnTo>
                <a:lnTo>
                  <a:pt x="209" y="25"/>
                </a:lnTo>
                <a:lnTo>
                  <a:pt x="208" y="24"/>
                </a:lnTo>
                <a:lnTo>
                  <a:pt x="207" y="23"/>
                </a:lnTo>
                <a:lnTo>
                  <a:pt x="206" y="23"/>
                </a:lnTo>
                <a:lnTo>
                  <a:pt x="206" y="22"/>
                </a:lnTo>
                <a:lnTo>
                  <a:pt x="205" y="22"/>
                </a:lnTo>
                <a:lnTo>
                  <a:pt x="204" y="22"/>
                </a:lnTo>
                <a:lnTo>
                  <a:pt x="203" y="22"/>
                </a:lnTo>
                <a:lnTo>
                  <a:pt x="202" y="22"/>
                </a:lnTo>
                <a:lnTo>
                  <a:pt x="201" y="22"/>
                </a:lnTo>
                <a:lnTo>
                  <a:pt x="200" y="22"/>
                </a:lnTo>
                <a:lnTo>
                  <a:pt x="199" y="22"/>
                </a:lnTo>
                <a:lnTo>
                  <a:pt x="198" y="22"/>
                </a:lnTo>
                <a:lnTo>
                  <a:pt x="197" y="22"/>
                </a:lnTo>
                <a:lnTo>
                  <a:pt x="196" y="22"/>
                </a:lnTo>
                <a:lnTo>
                  <a:pt x="194" y="22"/>
                </a:lnTo>
                <a:lnTo>
                  <a:pt x="192" y="22"/>
                </a:lnTo>
                <a:lnTo>
                  <a:pt x="191" y="22"/>
                </a:lnTo>
                <a:lnTo>
                  <a:pt x="190" y="22"/>
                </a:lnTo>
                <a:lnTo>
                  <a:pt x="189" y="21"/>
                </a:lnTo>
                <a:lnTo>
                  <a:pt x="188" y="20"/>
                </a:lnTo>
                <a:lnTo>
                  <a:pt x="187" y="18"/>
                </a:lnTo>
                <a:lnTo>
                  <a:pt x="187" y="17"/>
                </a:lnTo>
                <a:lnTo>
                  <a:pt x="186" y="15"/>
                </a:lnTo>
                <a:lnTo>
                  <a:pt x="186" y="13"/>
                </a:lnTo>
                <a:lnTo>
                  <a:pt x="185" y="12"/>
                </a:lnTo>
                <a:lnTo>
                  <a:pt x="185" y="10"/>
                </a:lnTo>
                <a:lnTo>
                  <a:pt x="185" y="9"/>
                </a:lnTo>
                <a:lnTo>
                  <a:pt x="185" y="7"/>
                </a:lnTo>
                <a:lnTo>
                  <a:pt x="185" y="6"/>
                </a:lnTo>
                <a:lnTo>
                  <a:pt x="183" y="4"/>
                </a:lnTo>
                <a:lnTo>
                  <a:pt x="173" y="1"/>
                </a:lnTo>
                <a:lnTo>
                  <a:pt x="166" y="0"/>
                </a:lnTo>
                <a:lnTo>
                  <a:pt x="165" y="1"/>
                </a:lnTo>
                <a:lnTo>
                  <a:pt x="160" y="1"/>
                </a:lnTo>
                <a:lnTo>
                  <a:pt x="157" y="5"/>
                </a:lnTo>
                <a:lnTo>
                  <a:pt x="157" y="10"/>
                </a:lnTo>
                <a:lnTo>
                  <a:pt x="155" y="14"/>
                </a:lnTo>
                <a:lnTo>
                  <a:pt x="155" y="17"/>
                </a:lnTo>
                <a:lnTo>
                  <a:pt x="152" y="20"/>
                </a:lnTo>
                <a:lnTo>
                  <a:pt x="151" y="28"/>
                </a:lnTo>
                <a:lnTo>
                  <a:pt x="153" y="30"/>
                </a:lnTo>
                <a:lnTo>
                  <a:pt x="150" y="32"/>
                </a:lnTo>
                <a:lnTo>
                  <a:pt x="138" y="31"/>
                </a:lnTo>
                <a:lnTo>
                  <a:pt x="138" y="32"/>
                </a:lnTo>
                <a:lnTo>
                  <a:pt x="134" y="35"/>
                </a:lnTo>
                <a:lnTo>
                  <a:pt x="134" y="39"/>
                </a:lnTo>
                <a:lnTo>
                  <a:pt x="133" y="39"/>
                </a:lnTo>
                <a:lnTo>
                  <a:pt x="134" y="53"/>
                </a:lnTo>
                <a:lnTo>
                  <a:pt x="126" y="59"/>
                </a:lnTo>
                <a:lnTo>
                  <a:pt x="124" y="59"/>
                </a:lnTo>
                <a:lnTo>
                  <a:pt x="121" y="62"/>
                </a:lnTo>
                <a:lnTo>
                  <a:pt x="117" y="59"/>
                </a:lnTo>
                <a:lnTo>
                  <a:pt x="118" y="57"/>
                </a:lnTo>
                <a:lnTo>
                  <a:pt x="116" y="56"/>
                </a:lnTo>
                <a:lnTo>
                  <a:pt x="116" y="51"/>
                </a:lnTo>
                <a:lnTo>
                  <a:pt x="114" y="50"/>
                </a:lnTo>
                <a:lnTo>
                  <a:pt x="112" y="48"/>
                </a:lnTo>
                <a:lnTo>
                  <a:pt x="112" y="43"/>
                </a:lnTo>
                <a:lnTo>
                  <a:pt x="110" y="41"/>
                </a:lnTo>
                <a:lnTo>
                  <a:pt x="102" y="42"/>
                </a:lnTo>
                <a:lnTo>
                  <a:pt x="98" y="45"/>
                </a:lnTo>
                <a:lnTo>
                  <a:pt x="95" y="45"/>
                </a:lnTo>
                <a:lnTo>
                  <a:pt x="94" y="46"/>
                </a:lnTo>
                <a:lnTo>
                  <a:pt x="94" y="53"/>
                </a:lnTo>
                <a:lnTo>
                  <a:pt x="93" y="54"/>
                </a:lnTo>
                <a:lnTo>
                  <a:pt x="87" y="54"/>
                </a:lnTo>
                <a:lnTo>
                  <a:pt x="81" y="61"/>
                </a:lnTo>
                <a:lnTo>
                  <a:pt x="71" y="61"/>
                </a:lnTo>
                <a:lnTo>
                  <a:pt x="67" y="61"/>
                </a:lnTo>
                <a:lnTo>
                  <a:pt x="66" y="70"/>
                </a:lnTo>
                <a:lnTo>
                  <a:pt x="60" y="69"/>
                </a:lnTo>
                <a:lnTo>
                  <a:pt x="57" y="68"/>
                </a:lnTo>
                <a:lnTo>
                  <a:pt x="55" y="65"/>
                </a:lnTo>
                <a:lnTo>
                  <a:pt x="51" y="62"/>
                </a:lnTo>
                <a:lnTo>
                  <a:pt x="51" y="57"/>
                </a:lnTo>
                <a:lnTo>
                  <a:pt x="48" y="55"/>
                </a:lnTo>
                <a:lnTo>
                  <a:pt x="48" y="53"/>
                </a:lnTo>
                <a:lnTo>
                  <a:pt x="43" y="50"/>
                </a:lnTo>
                <a:lnTo>
                  <a:pt x="42" y="44"/>
                </a:lnTo>
                <a:lnTo>
                  <a:pt x="36" y="38"/>
                </a:lnTo>
                <a:lnTo>
                  <a:pt x="36" y="36"/>
                </a:lnTo>
                <a:lnTo>
                  <a:pt x="34" y="33"/>
                </a:lnTo>
                <a:lnTo>
                  <a:pt x="31" y="33"/>
                </a:lnTo>
                <a:lnTo>
                  <a:pt x="27" y="31"/>
                </a:lnTo>
                <a:lnTo>
                  <a:pt x="25" y="32"/>
                </a:lnTo>
                <a:lnTo>
                  <a:pt x="17" y="32"/>
                </a:lnTo>
                <a:lnTo>
                  <a:pt x="16" y="33"/>
                </a:lnTo>
                <a:lnTo>
                  <a:pt x="13" y="33"/>
                </a:lnTo>
                <a:lnTo>
                  <a:pt x="12" y="34"/>
                </a:lnTo>
                <a:lnTo>
                  <a:pt x="3" y="36"/>
                </a:lnTo>
                <a:lnTo>
                  <a:pt x="0" y="39"/>
                </a:lnTo>
                <a:lnTo>
                  <a:pt x="1" y="46"/>
                </a:lnTo>
                <a:lnTo>
                  <a:pt x="0" y="49"/>
                </a:lnTo>
                <a:lnTo>
                  <a:pt x="0" y="55"/>
                </a:lnTo>
                <a:lnTo>
                  <a:pt x="14" y="65"/>
                </a:lnTo>
                <a:lnTo>
                  <a:pt x="25" y="67"/>
                </a:lnTo>
                <a:lnTo>
                  <a:pt x="30" y="72"/>
                </a:lnTo>
                <a:lnTo>
                  <a:pt x="32" y="71"/>
                </a:lnTo>
                <a:lnTo>
                  <a:pt x="38" y="70"/>
                </a:lnTo>
                <a:lnTo>
                  <a:pt x="42" y="74"/>
                </a:lnTo>
                <a:lnTo>
                  <a:pt x="42" y="76"/>
                </a:lnTo>
                <a:lnTo>
                  <a:pt x="43" y="77"/>
                </a:lnTo>
                <a:lnTo>
                  <a:pt x="45" y="81"/>
                </a:lnTo>
                <a:lnTo>
                  <a:pt x="48" y="84"/>
                </a:lnTo>
                <a:lnTo>
                  <a:pt x="49" y="88"/>
                </a:lnTo>
                <a:lnTo>
                  <a:pt x="52" y="90"/>
                </a:lnTo>
                <a:lnTo>
                  <a:pt x="52" y="91"/>
                </a:lnTo>
                <a:lnTo>
                  <a:pt x="58" y="94"/>
                </a:lnTo>
                <a:lnTo>
                  <a:pt x="61" y="94"/>
                </a:lnTo>
                <a:lnTo>
                  <a:pt x="65" y="92"/>
                </a:lnTo>
                <a:lnTo>
                  <a:pt x="70" y="92"/>
                </a:lnTo>
                <a:lnTo>
                  <a:pt x="75" y="96"/>
                </a:lnTo>
                <a:lnTo>
                  <a:pt x="77" y="94"/>
                </a:lnTo>
                <a:lnTo>
                  <a:pt x="79" y="93"/>
                </a:lnTo>
                <a:lnTo>
                  <a:pt x="84" y="97"/>
                </a:lnTo>
                <a:lnTo>
                  <a:pt x="87" y="94"/>
                </a:lnTo>
                <a:lnTo>
                  <a:pt x="90" y="97"/>
                </a:lnTo>
                <a:lnTo>
                  <a:pt x="91" y="100"/>
                </a:lnTo>
                <a:lnTo>
                  <a:pt x="95" y="102"/>
                </a:lnTo>
                <a:lnTo>
                  <a:pt x="97" y="105"/>
                </a:lnTo>
                <a:lnTo>
                  <a:pt x="97" y="111"/>
                </a:lnTo>
                <a:lnTo>
                  <a:pt x="98" y="112"/>
                </a:lnTo>
                <a:lnTo>
                  <a:pt x="100" y="119"/>
                </a:lnTo>
                <a:lnTo>
                  <a:pt x="101" y="117"/>
                </a:lnTo>
                <a:lnTo>
                  <a:pt x="105" y="117"/>
                </a:lnTo>
                <a:lnTo>
                  <a:pt x="106" y="116"/>
                </a:lnTo>
                <a:lnTo>
                  <a:pt x="109" y="115"/>
                </a:lnTo>
                <a:lnTo>
                  <a:pt x="114" y="112"/>
                </a:lnTo>
                <a:lnTo>
                  <a:pt x="118" y="112"/>
                </a:lnTo>
                <a:lnTo>
                  <a:pt x="119" y="111"/>
                </a:lnTo>
                <a:lnTo>
                  <a:pt x="125" y="111"/>
                </a:lnTo>
                <a:lnTo>
                  <a:pt x="127" y="113"/>
                </a:lnTo>
                <a:lnTo>
                  <a:pt x="127" y="119"/>
                </a:lnTo>
                <a:lnTo>
                  <a:pt x="126" y="121"/>
                </a:lnTo>
                <a:lnTo>
                  <a:pt x="125" y="134"/>
                </a:lnTo>
                <a:lnTo>
                  <a:pt x="122" y="138"/>
                </a:lnTo>
                <a:lnTo>
                  <a:pt x="122" y="145"/>
                </a:lnTo>
                <a:lnTo>
                  <a:pt x="118" y="152"/>
                </a:lnTo>
                <a:lnTo>
                  <a:pt x="118" y="156"/>
                </a:lnTo>
                <a:lnTo>
                  <a:pt x="123" y="160"/>
                </a:lnTo>
                <a:lnTo>
                  <a:pt x="123" y="162"/>
                </a:lnTo>
                <a:lnTo>
                  <a:pt x="125" y="160"/>
                </a:lnTo>
                <a:lnTo>
                  <a:pt x="127" y="161"/>
                </a:lnTo>
                <a:lnTo>
                  <a:pt x="139" y="159"/>
                </a:lnTo>
                <a:lnTo>
                  <a:pt x="141" y="167"/>
                </a:lnTo>
                <a:lnTo>
                  <a:pt x="143" y="172"/>
                </a:lnTo>
                <a:lnTo>
                  <a:pt x="144" y="180"/>
                </a:lnTo>
                <a:lnTo>
                  <a:pt x="151" y="191"/>
                </a:lnTo>
                <a:lnTo>
                  <a:pt x="165" y="190"/>
                </a:lnTo>
                <a:lnTo>
                  <a:pt x="166" y="189"/>
                </a:lnTo>
                <a:lnTo>
                  <a:pt x="170" y="188"/>
                </a:lnTo>
                <a:lnTo>
                  <a:pt x="170" y="187"/>
                </a:lnTo>
                <a:lnTo>
                  <a:pt x="174" y="187"/>
                </a:lnTo>
                <a:lnTo>
                  <a:pt x="175" y="185"/>
                </a:lnTo>
                <a:lnTo>
                  <a:pt x="174" y="179"/>
                </a:lnTo>
                <a:lnTo>
                  <a:pt x="178" y="175"/>
                </a:lnTo>
                <a:lnTo>
                  <a:pt x="178" y="173"/>
                </a:lnTo>
                <a:lnTo>
                  <a:pt x="180" y="172"/>
                </a:lnTo>
                <a:lnTo>
                  <a:pt x="180" y="170"/>
                </a:lnTo>
                <a:lnTo>
                  <a:pt x="184" y="167"/>
                </a:lnTo>
                <a:lnTo>
                  <a:pt x="194" y="167"/>
                </a:lnTo>
                <a:lnTo>
                  <a:pt x="204" y="177"/>
                </a:lnTo>
                <a:lnTo>
                  <a:pt x="206" y="187"/>
                </a:lnTo>
                <a:lnTo>
                  <a:pt x="204" y="195"/>
                </a:lnTo>
                <a:lnTo>
                  <a:pt x="197" y="206"/>
                </a:lnTo>
                <a:lnTo>
                  <a:pt x="187" y="201"/>
                </a:lnTo>
                <a:lnTo>
                  <a:pt x="187" y="200"/>
                </a:lnTo>
                <a:lnTo>
                  <a:pt x="167" y="202"/>
                </a:lnTo>
                <a:lnTo>
                  <a:pt x="167" y="203"/>
                </a:lnTo>
                <a:lnTo>
                  <a:pt x="175" y="211"/>
                </a:lnTo>
                <a:lnTo>
                  <a:pt x="177" y="211"/>
                </a:lnTo>
                <a:lnTo>
                  <a:pt x="179" y="213"/>
                </a:lnTo>
                <a:lnTo>
                  <a:pt x="179" y="226"/>
                </a:lnTo>
                <a:lnTo>
                  <a:pt x="178" y="229"/>
                </a:lnTo>
                <a:lnTo>
                  <a:pt x="176" y="231"/>
                </a:lnTo>
                <a:lnTo>
                  <a:pt x="170" y="234"/>
                </a:lnTo>
                <a:lnTo>
                  <a:pt x="162" y="235"/>
                </a:lnTo>
                <a:lnTo>
                  <a:pt x="160" y="236"/>
                </a:lnTo>
                <a:lnTo>
                  <a:pt x="162" y="250"/>
                </a:lnTo>
                <a:lnTo>
                  <a:pt x="160" y="253"/>
                </a:lnTo>
                <a:lnTo>
                  <a:pt x="171" y="262"/>
                </a:lnTo>
                <a:lnTo>
                  <a:pt x="187" y="270"/>
                </a:lnTo>
                <a:lnTo>
                  <a:pt x="198" y="278"/>
                </a:lnTo>
                <a:lnTo>
                  <a:pt x="201" y="282"/>
                </a:lnTo>
                <a:lnTo>
                  <a:pt x="202" y="289"/>
                </a:lnTo>
                <a:lnTo>
                  <a:pt x="198" y="295"/>
                </a:lnTo>
                <a:lnTo>
                  <a:pt x="198" y="296"/>
                </a:lnTo>
                <a:lnTo>
                  <a:pt x="193" y="300"/>
                </a:lnTo>
                <a:lnTo>
                  <a:pt x="193" y="302"/>
                </a:lnTo>
                <a:lnTo>
                  <a:pt x="196" y="305"/>
                </a:lnTo>
                <a:lnTo>
                  <a:pt x="201" y="305"/>
                </a:lnTo>
                <a:lnTo>
                  <a:pt x="214" y="302"/>
                </a:lnTo>
                <a:lnTo>
                  <a:pt x="221" y="297"/>
                </a:lnTo>
                <a:lnTo>
                  <a:pt x="224" y="298"/>
                </a:lnTo>
                <a:lnTo>
                  <a:pt x="232" y="297"/>
                </a:lnTo>
                <a:lnTo>
                  <a:pt x="233" y="296"/>
                </a:lnTo>
                <a:lnTo>
                  <a:pt x="237" y="297"/>
                </a:lnTo>
                <a:lnTo>
                  <a:pt x="237" y="301"/>
                </a:lnTo>
                <a:lnTo>
                  <a:pt x="239" y="303"/>
                </a:lnTo>
                <a:lnTo>
                  <a:pt x="247" y="303"/>
                </a:lnTo>
                <a:lnTo>
                  <a:pt x="252" y="303"/>
                </a:lnTo>
                <a:lnTo>
                  <a:pt x="257" y="305"/>
                </a:lnTo>
                <a:lnTo>
                  <a:pt x="260" y="302"/>
                </a:lnTo>
                <a:lnTo>
                  <a:pt x="263" y="303"/>
                </a:lnTo>
                <a:lnTo>
                  <a:pt x="264" y="301"/>
                </a:lnTo>
                <a:lnTo>
                  <a:pt x="274" y="301"/>
                </a:lnTo>
                <a:lnTo>
                  <a:pt x="275" y="301"/>
                </a:lnTo>
                <a:lnTo>
                  <a:pt x="275" y="303"/>
                </a:lnTo>
                <a:lnTo>
                  <a:pt x="276" y="304"/>
                </a:lnTo>
                <a:lnTo>
                  <a:pt x="277" y="307"/>
                </a:lnTo>
                <a:lnTo>
                  <a:pt x="281" y="311"/>
                </a:lnTo>
                <a:lnTo>
                  <a:pt x="288" y="315"/>
                </a:lnTo>
                <a:lnTo>
                  <a:pt x="294" y="316"/>
                </a:lnTo>
                <a:lnTo>
                  <a:pt x="295" y="317"/>
                </a:lnTo>
                <a:lnTo>
                  <a:pt x="303" y="317"/>
                </a:lnTo>
                <a:lnTo>
                  <a:pt x="305" y="315"/>
                </a:lnTo>
                <a:lnTo>
                  <a:pt x="307" y="318"/>
                </a:lnTo>
                <a:lnTo>
                  <a:pt x="309" y="319"/>
                </a:lnTo>
                <a:lnTo>
                  <a:pt x="312" y="319"/>
                </a:lnTo>
                <a:lnTo>
                  <a:pt x="313" y="317"/>
                </a:lnTo>
                <a:lnTo>
                  <a:pt x="316" y="323"/>
                </a:lnTo>
                <a:lnTo>
                  <a:pt x="319" y="325"/>
                </a:lnTo>
                <a:lnTo>
                  <a:pt x="321" y="324"/>
                </a:lnTo>
                <a:lnTo>
                  <a:pt x="330" y="315"/>
                </a:lnTo>
                <a:lnTo>
                  <a:pt x="332" y="315"/>
                </a:lnTo>
                <a:lnTo>
                  <a:pt x="335" y="311"/>
                </a:lnTo>
                <a:lnTo>
                  <a:pt x="333" y="309"/>
                </a:lnTo>
                <a:lnTo>
                  <a:pt x="336" y="305"/>
                </a:lnTo>
                <a:lnTo>
                  <a:pt x="346" y="299"/>
                </a:lnTo>
                <a:lnTo>
                  <a:pt x="345" y="295"/>
                </a:lnTo>
                <a:lnTo>
                  <a:pt x="343" y="294"/>
                </a:lnTo>
                <a:lnTo>
                  <a:pt x="350" y="292"/>
                </a:lnTo>
                <a:lnTo>
                  <a:pt x="354" y="289"/>
                </a:lnTo>
                <a:lnTo>
                  <a:pt x="353" y="279"/>
                </a:lnTo>
                <a:lnTo>
                  <a:pt x="355" y="279"/>
                </a:lnTo>
                <a:lnTo>
                  <a:pt x="357" y="277"/>
                </a:lnTo>
                <a:lnTo>
                  <a:pt x="357" y="270"/>
                </a:lnTo>
                <a:lnTo>
                  <a:pt x="358" y="269"/>
                </a:lnTo>
                <a:lnTo>
                  <a:pt x="358" y="265"/>
                </a:lnTo>
                <a:lnTo>
                  <a:pt x="360" y="262"/>
                </a:lnTo>
                <a:lnTo>
                  <a:pt x="366" y="261"/>
                </a:lnTo>
                <a:lnTo>
                  <a:pt x="368" y="257"/>
                </a:lnTo>
                <a:lnTo>
                  <a:pt x="366" y="253"/>
                </a:lnTo>
                <a:lnTo>
                  <a:pt x="360" y="248"/>
                </a:lnTo>
                <a:lnTo>
                  <a:pt x="354" y="245"/>
                </a:lnTo>
                <a:lnTo>
                  <a:pt x="359" y="242"/>
                </a:lnTo>
                <a:lnTo>
                  <a:pt x="359" y="241"/>
                </a:lnTo>
                <a:lnTo>
                  <a:pt x="359" y="239"/>
                </a:lnTo>
                <a:lnTo>
                  <a:pt x="360" y="237"/>
                </a:lnTo>
                <a:lnTo>
                  <a:pt x="361" y="236"/>
                </a:lnTo>
                <a:lnTo>
                  <a:pt x="362" y="236"/>
                </a:lnTo>
                <a:lnTo>
                  <a:pt x="363" y="234"/>
                </a:lnTo>
                <a:lnTo>
                  <a:pt x="365" y="232"/>
                </a:lnTo>
                <a:lnTo>
                  <a:pt x="366" y="231"/>
                </a:lnTo>
                <a:lnTo>
                  <a:pt x="367" y="231"/>
                </a:lnTo>
                <a:lnTo>
                  <a:pt x="369" y="231"/>
                </a:lnTo>
                <a:lnTo>
                  <a:pt x="370" y="231"/>
                </a:lnTo>
                <a:lnTo>
                  <a:pt x="371" y="231"/>
                </a:lnTo>
                <a:lnTo>
                  <a:pt x="373" y="232"/>
                </a:lnTo>
                <a:lnTo>
                  <a:pt x="374" y="232"/>
                </a:lnTo>
                <a:lnTo>
                  <a:pt x="375" y="233"/>
                </a:lnTo>
                <a:lnTo>
                  <a:pt x="376" y="234"/>
                </a:lnTo>
                <a:lnTo>
                  <a:pt x="377" y="234"/>
                </a:lnTo>
                <a:lnTo>
                  <a:pt x="379" y="235"/>
                </a:lnTo>
                <a:lnTo>
                  <a:pt x="380" y="235"/>
                </a:lnTo>
                <a:lnTo>
                  <a:pt x="381" y="236"/>
                </a:lnTo>
                <a:lnTo>
                  <a:pt x="382" y="236"/>
                </a:lnTo>
                <a:lnTo>
                  <a:pt x="383" y="237"/>
                </a:lnTo>
                <a:lnTo>
                  <a:pt x="384" y="237"/>
                </a:lnTo>
                <a:lnTo>
                  <a:pt x="385" y="238"/>
                </a:lnTo>
                <a:lnTo>
                  <a:pt x="386" y="238"/>
                </a:lnTo>
                <a:lnTo>
                  <a:pt x="387" y="239"/>
                </a:lnTo>
                <a:lnTo>
                  <a:pt x="388" y="239"/>
                </a:lnTo>
                <a:lnTo>
                  <a:pt x="389" y="240"/>
                </a:lnTo>
                <a:lnTo>
                  <a:pt x="390" y="240"/>
                </a:lnTo>
                <a:lnTo>
                  <a:pt x="392" y="241"/>
                </a:lnTo>
                <a:lnTo>
                  <a:pt x="393" y="241"/>
                </a:lnTo>
                <a:lnTo>
                  <a:pt x="394" y="241"/>
                </a:lnTo>
                <a:lnTo>
                  <a:pt x="395" y="241"/>
                </a:lnTo>
                <a:lnTo>
                  <a:pt x="396" y="242"/>
                </a:lnTo>
                <a:lnTo>
                  <a:pt x="397" y="242"/>
                </a:lnTo>
                <a:lnTo>
                  <a:pt x="399" y="242"/>
                </a:lnTo>
                <a:lnTo>
                  <a:pt x="400" y="242"/>
                </a:lnTo>
                <a:lnTo>
                  <a:pt x="401" y="243"/>
                </a:lnTo>
                <a:lnTo>
                  <a:pt x="402" y="243"/>
                </a:lnTo>
                <a:lnTo>
                  <a:pt x="403" y="243"/>
                </a:lnTo>
                <a:lnTo>
                  <a:pt x="404" y="243"/>
                </a:lnTo>
                <a:lnTo>
                  <a:pt x="405" y="243"/>
                </a:lnTo>
                <a:lnTo>
                  <a:pt x="406" y="243"/>
                </a:lnTo>
                <a:lnTo>
                  <a:pt x="407" y="242"/>
                </a:lnTo>
                <a:lnTo>
                  <a:pt x="408" y="242"/>
                </a:lnTo>
                <a:lnTo>
                  <a:pt x="409" y="242"/>
                </a:lnTo>
                <a:lnTo>
                  <a:pt x="409" y="241"/>
                </a:lnTo>
                <a:lnTo>
                  <a:pt x="409" y="240"/>
                </a:lnTo>
                <a:lnTo>
                  <a:pt x="410" y="240"/>
                </a:lnTo>
                <a:lnTo>
                  <a:pt x="410" y="239"/>
                </a:lnTo>
                <a:lnTo>
                  <a:pt x="409" y="239"/>
                </a:lnTo>
                <a:lnTo>
                  <a:pt x="409" y="238"/>
                </a:lnTo>
                <a:lnTo>
                  <a:pt x="409" y="237"/>
                </a:lnTo>
                <a:lnTo>
                  <a:pt x="409" y="236"/>
                </a:lnTo>
                <a:lnTo>
                  <a:pt x="408" y="235"/>
                </a:lnTo>
                <a:lnTo>
                  <a:pt x="408" y="234"/>
                </a:lnTo>
                <a:lnTo>
                  <a:pt x="406" y="231"/>
                </a:lnTo>
                <a:lnTo>
                  <a:pt x="406" y="230"/>
                </a:lnTo>
                <a:lnTo>
                  <a:pt x="405" y="229"/>
                </a:lnTo>
                <a:lnTo>
                  <a:pt x="405" y="227"/>
                </a:lnTo>
                <a:lnTo>
                  <a:pt x="404" y="226"/>
                </a:lnTo>
                <a:lnTo>
                  <a:pt x="404" y="225"/>
                </a:lnTo>
                <a:lnTo>
                  <a:pt x="403" y="224"/>
                </a:lnTo>
                <a:lnTo>
                  <a:pt x="403" y="223"/>
                </a:lnTo>
                <a:lnTo>
                  <a:pt x="402" y="222"/>
                </a:lnTo>
                <a:lnTo>
                  <a:pt x="401" y="221"/>
                </a:lnTo>
                <a:lnTo>
                  <a:pt x="401" y="220"/>
                </a:lnTo>
                <a:lnTo>
                  <a:pt x="400" y="219"/>
                </a:lnTo>
                <a:lnTo>
                  <a:pt x="399" y="218"/>
                </a:lnTo>
                <a:lnTo>
                  <a:pt x="398" y="217"/>
                </a:lnTo>
                <a:lnTo>
                  <a:pt x="397" y="216"/>
                </a:lnTo>
                <a:lnTo>
                  <a:pt x="396" y="215"/>
                </a:lnTo>
                <a:lnTo>
                  <a:pt x="395" y="214"/>
                </a:lnTo>
                <a:lnTo>
                  <a:pt x="394" y="213"/>
                </a:lnTo>
                <a:lnTo>
                  <a:pt x="393" y="212"/>
                </a:lnTo>
                <a:lnTo>
                  <a:pt x="392" y="211"/>
                </a:lnTo>
                <a:lnTo>
                  <a:pt x="391" y="210"/>
                </a:lnTo>
                <a:lnTo>
                  <a:pt x="390" y="210"/>
                </a:lnTo>
                <a:lnTo>
                  <a:pt x="389" y="209"/>
                </a:lnTo>
                <a:lnTo>
                  <a:pt x="388" y="209"/>
                </a:lnTo>
                <a:lnTo>
                  <a:pt x="387" y="208"/>
                </a:lnTo>
                <a:lnTo>
                  <a:pt x="386" y="208"/>
                </a:lnTo>
                <a:lnTo>
                  <a:pt x="385" y="208"/>
                </a:lnTo>
                <a:lnTo>
                  <a:pt x="384" y="208"/>
                </a:lnTo>
                <a:lnTo>
                  <a:pt x="383" y="208"/>
                </a:lnTo>
                <a:lnTo>
                  <a:pt x="382" y="208"/>
                </a:lnTo>
                <a:lnTo>
                  <a:pt x="381" y="208"/>
                </a:lnTo>
                <a:lnTo>
                  <a:pt x="380" y="208"/>
                </a:lnTo>
                <a:lnTo>
                  <a:pt x="379" y="208"/>
                </a:lnTo>
                <a:lnTo>
                  <a:pt x="378" y="209"/>
                </a:lnTo>
                <a:lnTo>
                  <a:pt x="377" y="209"/>
                </a:lnTo>
                <a:lnTo>
                  <a:pt x="375" y="211"/>
                </a:lnTo>
                <a:lnTo>
                  <a:pt x="373" y="211"/>
                </a:lnTo>
                <a:lnTo>
                  <a:pt x="372" y="210"/>
                </a:lnTo>
                <a:lnTo>
                  <a:pt x="372" y="209"/>
                </a:lnTo>
                <a:lnTo>
                  <a:pt x="371" y="208"/>
                </a:lnTo>
                <a:lnTo>
                  <a:pt x="371" y="207"/>
                </a:lnTo>
                <a:lnTo>
                  <a:pt x="370" y="207"/>
                </a:lnTo>
                <a:lnTo>
                  <a:pt x="370" y="206"/>
                </a:lnTo>
                <a:lnTo>
                  <a:pt x="369" y="206"/>
                </a:lnTo>
                <a:lnTo>
                  <a:pt x="368" y="206"/>
                </a:lnTo>
                <a:lnTo>
                  <a:pt x="367" y="206"/>
                </a:lnTo>
                <a:lnTo>
                  <a:pt x="366" y="206"/>
                </a:lnTo>
                <a:lnTo>
                  <a:pt x="365" y="207"/>
                </a:lnTo>
                <a:lnTo>
                  <a:pt x="364" y="207"/>
                </a:lnTo>
                <a:lnTo>
                  <a:pt x="364" y="206"/>
                </a:lnTo>
                <a:lnTo>
                  <a:pt x="364" y="205"/>
                </a:lnTo>
                <a:lnTo>
                  <a:pt x="364" y="204"/>
                </a:lnTo>
                <a:lnTo>
                  <a:pt x="365" y="202"/>
                </a:lnTo>
                <a:lnTo>
                  <a:pt x="365" y="201"/>
                </a:lnTo>
                <a:lnTo>
                  <a:pt x="365" y="200"/>
                </a:lnTo>
                <a:lnTo>
                  <a:pt x="365" y="199"/>
                </a:lnTo>
                <a:lnTo>
                  <a:pt x="365" y="198"/>
                </a:lnTo>
                <a:lnTo>
                  <a:pt x="365" y="197"/>
                </a:lnTo>
                <a:lnTo>
                  <a:pt x="365" y="196"/>
                </a:lnTo>
                <a:lnTo>
                  <a:pt x="365" y="195"/>
                </a:lnTo>
                <a:lnTo>
                  <a:pt x="365" y="194"/>
                </a:lnTo>
                <a:lnTo>
                  <a:pt x="365" y="193"/>
                </a:lnTo>
                <a:lnTo>
                  <a:pt x="364" y="193"/>
                </a:lnTo>
                <a:lnTo>
                  <a:pt x="364" y="192"/>
                </a:lnTo>
                <a:lnTo>
                  <a:pt x="363" y="192"/>
                </a:lnTo>
                <a:lnTo>
                  <a:pt x="363" y="191"/>
                </a:lnTo>
                <a:lnTo>
                  <a:pt x="362" y="191"/>
                </a:lnTo>
                <a:lnTo>
                  <a:pt x="362" y="190"/>
                </a:lnTo>
                <a:lnTo>
                  <a:pt x="361" y="190"/>
                </a:lnTo>
                <a:lnTo>
                  <a:pt x="361" y="189"/>
                </a:lnTo>
                <a:lnTo>
                  <a:pt x="360" y="189"/>
                </a:lnTo>
                <a:lnTo>
                  <a:pt x="360" y="188"/>
                </a:lnTo>
                <a:lnTo>
                  <a:pt x="359" y="188"/>
                </a:lnTo>
                <a:lnTo>
                  <a:pt x="358" y="187"/>
                </a:lnTo>
                <a:lnTo>
                  <a:pt x="357" y="187"/>
                </a:lnTo>
                <a:lnTo>
                  <a:pt x="356" y="187"/>
                </a:lnTo>
                <a:lnTo>
                  <a:pt x="354" y="186"/>
                </a:lnTo>
                <a:lnTo>
                  <a:pt x="353" y="186"/>
                </a:lnTo>
                <a:lnTo>
                  <a:pt x="352" y="186"/>
                </a:lnTo>
                <a:lnTo>
                  <a:pt x="350" y="185"/>
                </a:lnTo>
                <a:lnTo>
                  <a:pt x="349" y="185"/>
                </a:lnTo>
                <a:lnTo>
                  <a:pt x="348" y="185"/>
                </a:lnTo>
                <a:lnTo>
                  <a:pt x="347" y="185"/>
                </a:lnTo>
                <a:lnTo>
                  <a:pt x="345" y="185"/>
                </a:lnTo>
                <a:lnTo>
                  <a:pt x="340" y="185"/>
                </a:lnTo>
                <a:lnTo>
                  <a:pt x="338" y="184"/>
                </a:lnTo>
                <a:lnTo>
                  <a:pt x="336" y="184"/>
                </a:lnTo>
                <a:lnTo>
                  <a:pt x="335" y="184"/>
                </a:lnTo>
                <a:lnTo>
                  <a:pt x="333" y="183"/>
                </a:lnTo>
                <a:lnTo>
                  <a:pt x="331" y="183"/>
                </a:lnTo>
                <a:lnTo>
                  <a:pt x="329" y="182"/>
                </a:lnTo>
                <a:lnTo>
                  <a:pt x="328" y="181"/>
                </a:lnTo>
                <a:lnTo>
                  <a:pt x="327" y="180"/>
                </a:lnTo>
                <a:lnTo>
                  <a:pt x="327" y="178"/>
                </a:lnTo>
                <a:lnTo>
                  <a:pt x="327" y="177"/>
                </a:lnTo>
                <a:lnTo>
                  <a:pt x="328" y="176"/>
                </a:lnTo>
                <a:lnTo>
                  <a:pt x="328" y="175"/>
                </a:lnTo>
                <a:lnTo>
                  <a:pt x="328" y="174"/>
                </a:lnTo>
                <a:lnTo>
                  <a:pt x="327" y="173"/>
                </a:lnTo>
                <a:lnTo>
                  <a:pt x="327" y="172"/>
                </a:lnTo>
                <a:lnTo>
                  <a:pt x="326" y="171"/>
                </a:lnTo>
                <a:lnTo>
                  <a:pt x="326" y="170"/>
                </a:lnTo>
                <a:lnTo>
                  <a:pt x="324" y="169"/>
                </a:lnTo>
                <a:lnTo>
                  <a:pt x="323" y="168"/>
                </a:lnTo>
                <a:lnTo>
                  <a:pt x="323" y="166"/>
                </a:lnTo>
                <a:lnTo>
                  <a:pt x="324" y="165"/>
                </a:lnTo>
                <a:lnTo>
                  <a:pt x="324" y="164"/>
                </a:lnTo>
                <a:lnTo>
                  <a:pt x="325" y="162"/>
                </a:lnTo>
                <a:lnTo>
                  <a:pt x="325" y="161"/>
                </a:lnTo>
                <a:lnTo>
                  <a:pt x="325" y="160"/>
                </a:lnTo>
                <a:lnTo>
                  <a:pt x="325" y="159"/>
                </a:lnTo>
                <a:lnTo>
                  <a:pt x="325" y="158"/>
                </a:lnTo>
                <a:lnTo>
                  <a:pt x="325" y="156"/>
                </a:lnTo>
                <a:lnTo>
                  <a:pt x="324" y="155"/>
                </a:lnTo>
                <a:lnTo>
                  <a:pt x="324" y="153"/>
                </a:lnTo>
                <a:lnTo>
                  <a:pt x="324" y="151"/>
                </a:lnTo>
                <a:lnTo>
                  <a:pt x="323" y="149"/>
                </a:lnTo>
                <a:lnTo>
                  <a:pt x="323" y="148"/>
                </a:lnTo>
                <a:lnTo>
                  <a:pt x="323" y="147"/>
                </a:lnTo>
                <a:lnTo>
                  <a:pt x="323" y="146"/>
                </a:lnTo>
                <a:lnTo>
                  <a:pt x="323" y="145"/>
                </a:lnTo>
                <a:lnTo>
                  <a:pt x="322" y="145"/>
                </a:lnTo>
                <a:lnTo>
                  <a:pt x="322" y="144"/>
                </a:lnTo>
                <a:lnTo>
                  <a:pt x="321" y="144"/>
                </a:lnTo>
                <a:lnTo>
                  <a:pt x="320" y="144"/>
                </a:lnTo>
                <a:lnTo>
                  <a:pt x="319" y="144"/>
                </a:lnTo>
                <a:lnTo>
                  <a:pt x="317" y="144"/>
                </a:lnTo>
                <a:lnTo>
                  <a:pt x="315" y="144"/>
                </a:lnTo>
                <a:lnTo>
                  <a:pt x="314" y="144"/>
                </a:lnTo>
                <a:lnTo>
                  <a:pt x="313" y="143"/>
                </a:lnTo>
                <a:lnTo>
                  <a:pt x="313" y="142"/>
                </a:lnTo>
                <a:lnTo>
                  <a:pt x="312" y="141"/>
                </a:lnTo>
                <a:lnTo>
                  <a:pt x="312" y="139"/>
                </a:lnTo>
                <a:lnTo>
                  <a:pt x="312" y="138"/>
                </a:lnTo>
                <a:lnTo>
                  <a:pt x="312" y="135"/>
                </a:lnTo>
                <a:close/>
              </a:path>
            </a:pathLst>
          </a:custGeom>
          <a:solidFill>
            <a:srgbClr val="45B4F6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Freeform 13"/>
          <p:cNvSpPr>
            <a:spLocks noEditPoints="1"/>
          </p:cNvSpPr>
          <p:nvPr/>
        </p:nvSpPr>
        <p:spPr bwMode="auto">
          <a:xfrm>
            <a:off x="5594259" y="3698371"/>
            <a:ext cx="118556" cy="145199"/>
          </a:xfrm>
          <a:custGeom>
            <a:avLst/>
            <a:gdLst>
              <a:gd name="T0" fmla="*/ 2147483647 w 77"/>
              <a:gd name="T1" fmla="*/ 2147483647 h 91"/>
              <a:gd name="T2" fmla="*/ 2147483647 w 77"/>
              <a:gd name="T3" fmla="*/ 2147483647 h 91"/>
              <a:gd name="T4" fmla="*/ 2147483647 w 77"/>
              <a:gd name="T5" fmla="*/ 2147483647 h 91"/>
              <a:gd name="T6" fmla="*/ 2147483647 w 77"/>
              <a:gd name="T7" fmla="*/ 2147483647 h 91"/>
              <a:gd name="T8" fmla="*/ 2147483647 w 77"/>
              <a:gd name="T9" fmla="*/ 2147483647 h 91"/>
              <a:gd name="T10" fmla="*/ 2147483647 w 77"/>
              <a:gd name="T11" fmla="*/ 2147483647 h 91"/>
              <a:gd name="T12" fmla="*/ 2147483647 w 77"/>
              <a:gd name="T13" fmla="*/ 2147483647 h 91"/>
              <a:gd name="T14" fmla="*/ 2147483647 w 77"/>
              <a:gd name="T15" fmla="*/ 2147483647 h 91"/>
              <a:gd name="T16" fmla="*/ 2147483647 w 77"/>
              <a:gd name="T17" fmla="*/ 0 h 91"/>
              <a:gd name="T18" fmla="*/ 2147483647 w 77"/>
              <a:gd name="T19" fmla="*/ 0 h 91"/>
              <a:gd name="T20" fmla="*/ 2147483647 w 77"/>
              <a:gd name="T21" fmla="*/ 2147483647 h 91"/>
              <a:gd name="T22" fmla="*/ 2147483647 w 77"/>
              <a:gd name="T23" fmla="*/ 2147483647 h 91"/>
              <a:gd name="T24" fmla="*/ 2147483647 w 77"/>
              <a:gd name="T25" fmla="*/ 2147483647 h 91"/>
              <a:gd name="T26" fmla="*/ 2147483647 w 77"/>
              <a:gd name="T27" fmla="*/ 2147483647 h 91"/>
              <a:gd name="T28" fmla="*/ 2147483647 w 77"/>
              <a:gd name="T29" fmla="*/ 2147483647 h 91"/>
              <a:gd name="T30" fmla="*/ 2147483647 w 77"/>
              <a:gd name="T31" fmla="*/ 2147483647 h 91"/>
              <a:gd name="T32" fmla="*/ 2147483647 w 77"/>
              <a:gd name="T33" fmla="*/ 2147483647 h 91"/>
              <a:gd name="T34" fmla="*/ 2147483647 w 77"/>
              <a:gd name="T35" fmla="*/ 2147483647 h 91"/>
              <a:gd name="T36" fmla="*/ 2147483647 w 77"/>
              <a:gd name="T37" fmla="*/ 2147483647 h 91"/>
              <a:gd name="T38" fmla="*/ 2147483647 w 77"/>
              <a:gd name="T39" fmla="*/ 2147483647 h 91"/>
              <a:gd name="T40" fmla="*/ 2147483647 w 77"/>
              <a:gd name="T41" fmla="*/ 2147483647 h 91"/>
              <a:gd name="T42" fmla="*/ 2147483647 w 77"/>
              <a:gd name="T43" fmla="*/ 2147483647 h 91"/>
              <a:gd name="T44" fmla="*/ 2147483647 w 77"/>
              <a:gd name="T45" fmla="*/ 2147483647 h 91"/>
              <a:gd name="T46" fmla="*/ 2147483647 w 77"/>
              <a:gd name="T47" fmla="*/ 2147483647 h 91"/>
              <a:gd name="T48" fmla="*/ 2147483647 w 77"/>
              <a:gd name="T49" fmla="*/ 2147483647 h 91"/>
              <a:gd name="T50" fmla="*/ 2147483647 w 77"/>
              <a:gd name="T51" fmla="*/ 2147483647 h 91"/>
              <a:gd name="T52" fmla="*/ 2147483647 w 77"/>
              <a:gd name="T53" fmla="*/ 2147483647 h 91"/>
              <a:gd name="T54" fmla="*/ 2147483647 w 77"/>
              <a:gd name="T55" fmla="*/ 2147483647 h 91"/>
              <a:gd name="T56" fmla="*/ 2147483647 w 77"/>
              <a:gd name="T57" fmla="*/ 2147483647 h 91"/>
              <a:gd name="T58" fmla="*/ 2147483647 w 77"/>
              <a:gd name="T59" fmla="*/ 2147483647 h 91"/>
              <a:gd name="T60" fmla="*/ 2147483647 w 77"/>
              <a:gd name="T61" fmla="*/ 2147483647 h 91"/>
              <a:gd name="T62" fmla="*/ 2147483647 w 77"/>
              <a:gd name="T63" fmla="*/ 2147483647 h 91"/>
              <a:gd name="T64" fmla="*/ 2147483647 w 77"/>
              <a:gd name="T65" fmla="*/ 2147483647 h 91"/>
              <a:gd name="T66" fmla="*/ 2147483647 w 77"/>
              <a:gd name="T67" fmla="*/ 2147483647 h 91"/>
              <a:gd name="T68" fmla="*/ 2147483647 w 77"/>
              <a:gd name="T69" fmla="*/ 2147483647 h 91"/>
              <a:gd name="T70" fmla="*/ 2147483647 w 77"/>
              <a:gd name="T71" fmla="*/ 2147483647 h 91"/>
              <a:gd name="T72" fmla="*/ 2147483647 w 77"/>
              <a:gd name="T73" fmla="*/ 2147483647 h 91"/>
              <a:gd name="T74" fmla="*/ 2147483647 w 77"/>
              <a:gd name="T75" fmla="*/ 2147483647 h 91"/>
              <a:gd name="T76" fmla="*/ 2147483647 w 77"/>
              <a:gd name="T77" fmla="*/ 2147483647 h 91"/>
              <a:gd name="T78" fmla="*/ 2147483647 w 77"/>
              <a:gd name="T79" fmla="*/ 2147483647 h 91"/>
              <a:gd name="T80" fmla="*/ 2147483647 w 77"/>
              <a:gd name="T81" fmla="*/ 2147483647 h 91"/>
              <a:gd name="T82" fmla="*/ 2147483647 w 77"/>
              <a:gd name="T83" fmla="*/ 2147483647 h 91"/>
              <a:gd name="T84" fmla="*/ 2147483647 w 77"/>
              <a:gd name="T85" fmla="*/ 2147483647 h 91"/>
              <a:gd name="T86" fmla="*/ 2147483647 w 77"/>
              <a:gd name="T87" fmla="*/ 2147483647 h 91"/>
              <a:gd name="T88" fmla="*/ 2147483647 w 77"/>
              <a:gd name="T89" fmla="*/ 2147483647 h 91"/>
              <a:gd name="T90" fmla="*/ 2147483647 w 77"/>
              <a:gd name="T91" fmla="*/ 2147483647 h 91"/>
              <a:gd name="T92" fmla="*/ 2147483647 w 77"/>
              <a:gd name="T93" fmla="*/ 2147483647 h 91"/>
              <a:gd name="T94" fmla="*/ 2147483647 w 77"/>
              <a:gd name="T95" fmla="*/ 2147483647 h 91"/>
              <a:gd name="T96" fmla="*/ 2147483647 w 77"/>
              <a:gd name="T97" fmla="*/ 2147483647 h 91"/>
              <a:gd name="T98" fmla="*/ 2147483647 w 77"/>
              <a:gd name="T99" fmla="*/ 2147483647 h 91"/>
              <a:gd name="T100" fmla="*/ 2147483647 w 77"/>
              <a:gd name="T101" fmla="*/ 2147483647 h 91"/>
              <a:gd name="T102" fmla="*/ 2147483647 w 77"/>
              <a:gd name="T103" fmla="*/ 2147483647 h 91"/>
              <a:gd name="T104" fmla="*/ 2147483647 w 77"/>
              <a:gd name="T105" fmla="*/ 2147483647 h 91"/>
              <a:gd name="T106" fmla="*/ 2147483647 w 77"/>
              <a:gd name="T107" fmla="*/ 2147483647 h 91"/>
              <a:gd name="T108" fmla="*/ 2147483647 w 77"/>
              <a:gd name="T109" fmla="*/ 2147483647 h 91"/>
              <a:gd name="T110" fmla="*/ 2147483647 w 77"/>
              <a:gd name="T111" fmla="*/ 2147483647 h 91"/>
              <a:gd name="T112" fmla="*/ 2147483647 w 77"/>
              <a:gd name="T113" fmla="*/ 2147483647 h 91"/>
              <a:gd name="T114" fmla="*/ 2147483647 w 77"/>
              <a:gd name="T115" fmla="*/ 2147483647 h 91"/>
              <a:gd name="T116" fmla="*/ 2147483647 w 77"/>
              <a:gd name="T117" fmla="*/ 2147483647 h 91"/>
              <a:gd name="T118" fmla="*/ 2147483647 w 77"/>
              <a:gd name="T119" fmla="*/ 2147483647 h 9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77"/>
              <a:gd name="T181" fmla="*/ 0 h 91"/>
              <a:gd name="T182" fmla="*/ 77 w 77"/>
              <a:gd name="T183" fmla="*/ 91 h 9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77" h="91">
                <a:moveTo>
                  <a:pt x="68" y="16"/>
                </a:moveTo>
                <a:lnTo>
                  <a:pt x="68" y="16"/>
                </a:lnTo>
                <a:lnTo>
                  <a:pt x="67" y="16"/>
                </a:lnTo>
                <a:lnTo>
                  <a:pt x="67" y="15"/>
                </a:lnTo>
                <a:lnTo>
                  <a:pt x="66" y="15"/>
                </a:lnTo>
                <a:lnTo>
                  <a:pt x="65" y="15"/>
                </a:lnTo>
                <a:lnTo>
                  <a:pt x="64" y="15"/>
                </a:lnTo>
                <a:lnTo>
                  <a:pt x="63" y="15"/>
                </a:lnTo>
                <a:lnTo>
                  <a:pt x="60" y="15"/>
                </a:lnTo>
                <a:lnTo>
                  <a:pt x="59" y="15"/>
                </a:lnTo>
                <a:lnTo>
                  <a:pt x="58" y="15"/>
                </a:lnTo>
                <a:lnTo>
                  <a:pt x="57" y="14"/>
                </a:lnTo>
                <a:lnTo>
                  <a:pt x="56" y="14"/>
                </a:lnTo>
                <a:lnTo>
                  <a:pt x="54" y="14"/>
                </a:lnTo>
                <a:lnTo>
                  <a:pt x="53" y="14"/>
                </a:lnTo>
                <a:lnTo>
                  <a:pt x="52" y="14"/>
                </a:lnTo>
                <a:lnTo>
                  <a:pt x="51" y="13"/>
                </a:lnTo>
                <a:lnTo>
                  <a:pt x="50" y="12"/>
                </a:lnTo>
                <a:lnTo>
                  <a:pt x="49" y="12"/>
                </a:lnTo>
                <a:lnTo>
                  <a:pt x="48" y="12"/>
                </a:lnTo>
                <a:lnTo>
                  <a:pt x="47" y="12"/>
                </a:lnTo>
                <a:lnTo>
                  <a:pt x="46" y="11"/>
                </a:lnTo>
                <a:lnTo>
                  <a:pt x="45" y="10"/>
                </a:lnTo>
                <a:lnTo>
                  <a:pt x="43" y="9"/>
                </a:lnTo>
                <a:lnTo>
                  <a:pt x="41" y="8"/>
                </a:lnTo>
                <a:lnTo>
                  <a:pt x="40" y="7"/>
                </a:lnTo>
                <a:lnTo>
                  <a:pt x="39" y="6"/>
                </a:lnTo>
                <a:lnTo>
                  <a:pt x="37" y="5"/>
                </a:lnTo>
                <a:lnTo>
                  <a:pt x="35" y="4"/>
                </a:lnTo>
                <a:lnTo>
                  <a:pt x="34" y="3"/>
                </a:lnTo>
                <a:lnTo>
                  <a:pt x="33" y="3"/>
                </a:lnTo>
                <a:lnTo>
                  <a:pt x="32" y="2"/>
                </a:lnTo>
                <a:lnTo>
                  <a:pt x="31" y="2"/>
                </a:lnTo>
                <a:lnTo>
                  <a:pt x="30" y="2"/>
                </a:lnTo>
                <a:lnTo>
                  <a:pt x="29" y="1"/>
                </a:lnTo>
                <a:lnTo>
                  <a:pt x="28" y="1"/>
                </a:lnTo>
                <a:lnTo>
                  <a:pt x="27" y="1"/>
                </a:lnTo>
                <a:lnTo>
                  <a:pt x="26" y="0"/>
                </a:lnTo>
                <a:lnTo>
                  <a:pt x="25" y="0"/>
                </a:lnTo>
                <a:lnTo>
                  <a:pt x="24" y="0"/>
                </a:lnTo>
                <a:lnTo>
                  <a:pt x="22" y="0"/>
                </a:lnTo>
                <a:lnTo>
                  <a:pt x="21" y="0"/>
                </a:lnTo>
                <a:lnTo>
                  <a:pt x="20" y="0"/>
                </a:lnTo>
                <a:lnTo>
                  <a:pt x="19" y="0"/>
                </a:lnTo>
                <a:lnTo>
                  <a:pt x="18" y="0"/>
                </a:lnTo>
                <a:lnTo>
                  <a:pt x="18" y="1"/>
                </a:lnTo>
                <a:lnTo>
                  <a:pt x="17" y="1"/>
                </a:lnTo>
                <a:lnTo>
                  <a:pt x="17" y="2"/>
                </a:lnTo>
                <a:lnTo>
                  <a:pt x="16" y="2"/>
                </a:lnTo>
                <a:lnTo>
                  <a:pt x="16" y="3"/>
                </a:lnTo>
                <a:lnTo>
                  <a:pt x="16" y="4"/>
                </a:lnTo>
                <a:lnTo>
                  <a:pt x="16" y="5"/>
                </a:lnTo>
                <a:lnTo>
                  <a:pt x="16" y="6"/>
                </a:lnTo>
                <a:lnTo>
                  <a:pt x="16" y="7"/>
                </a:lnTo>
                <a:lnTo>
                  <a:pt x="16" y="8"/>
                </a:lnTo>
                <a:lnTo>
                  <a:pt x="17" y="8"/>
                </a:lnTo>
                <a:lnTo>
                  <a:pt x="18" y="8"/>
                </a:lnTo>
                <a:lnTo>
                  <a:pt x="19" y="8"/>
                </a:lnTo>
                <a:lnTo>
                  <a:pt x="20" y="8"/>
                </a:lnTo>
                <a:lnTo>
                  <a:pt x="21" y="8"/>
                </a:lnTo>
                <a:lnTo>
                  <a:pt x="22" y="8"/>
                </a:lnTo>
                <a:lnTo>
                  <a:pt x="22" y="9"/>
                </a:lnTo>
                <a:lnTo>
                  <a:pt x="23" y="10"/>
                </a:lnTo>
                <a:lnTo>
                  <a:pt x="24" y="11"/>
                </a:lnTo>
                <a:lnTo>
                  <a:pt x="25" y="12"/>
                </a:lnTo>
                <a:lnTo>
                  <a:pt x="26" y="13"/>
                </a:lnTo>
                <a:lnTo>
                  <a:pt x="27" y="13"/>
                </a:lnTo>
                <a:lnTo>
                  <a:pt x="28" y="14"/>
                </a:lnTo>
                <a:lnTo>
                  <a:pt x="29" y="14"/>
                </a:lnTo>
                <a:lnTo>
                  <a:pt x="29" y="15"/>
                </a:lnTo>
                <a:lnTo>
                  <a:pt x="31" y="15"/>
                </a:lnTo>
                <a:lnTo>
                  <a:pt x="33" y="16"/>
                </a:lnTo>
                <a:lnTo>
                  <a:pt x="36" y="17"/>
                </a:lnTo>
                <a:lnTo>
                  <a:pt x="40" y="19"/>
                </a:lnTo>
                <a:lnTo>
                  <a:pt x="44" y="20"/>
                </a:lnTo>
                <a:lnTo>
                  <a:pt x="46" y="21"/>
                </a:lnTo>
                <a:lnTo>
                  <a:pt x="48" y="21"/>
                </a:lnTo>
                <a:lnTo>
                  <a:pt x="49" y="22"/>
                </a:lnTo>
                <a:lnTo>
                  <a:pt x="51" y="22"/>
                </a:lnTo>
                <a:lnTo>
                  <a:pt x="55" y="24"/>
                </a:lnTo>
                <a:lnTo>
                  <a:pt x="59" y="24"/>
                </a:lnTo>
                <a:lnTo>
                  <a:pt x="62" y="25"/>
                </a:lnTo>
                <a:lnTo>
                  <a:pt x="63" y="26"/>
                </a:lnTo>
                <a:lnTo>
                  <a:pt x="63" y="25"/>
                </a:lnTo>
                <a:lnTo>
                  <a:pt x="64" y="25"/>
                </a:lnTo>
                <a:lnTo>
                  <a:pt x="64" y="24"/>
                </a:lnTo>
                <a:lnTo>
                  <a:pt x="65" y="24"/>
                </a:lnTo>
                <a:lnTo>
                  <a:pt x="66" y="23"/>
                </a:lnTo>
                <a:lnTo>
                  <a:pt x="67" y="22"/>
                </a:lnTo>
                <a:lnTo>
                  <a:pt x="68" y="21"/>
                </a:lnTo>
                <a:lnTo>
                  <a:pt x="68" y="20"/>
                </a:lnTo>
                <a:lnTo>
                  <a:pt x="69" y="20"/>
                </a:lnTo>
                <a:lnTo>
                  <a:pt x="69" y="19"/>
                </a:lnTo>
                <a:lnTo>
                  <a:pt x="70" y="18"/>
                </a:lnTo>
                <a:lnTo>
                  <a:pt x="70" y="17"/>
                </a:lnTo>
                <a:lnTo>
                  <a:pt x="69" y="17"/>
                </a:lnTo>
                <a:lnTo>
                  <a:pt x="69" y="16"/>
                </a:lnTo>
                <a:lnTo>
                  <a:pt x="68" y="16"/>
                </a:lnTo>
                <a:close/>
                <a:moveTo>
                  <a:pt x="68" y="47"/>
                </a:moveTo>
                <a:lnTo>
                  <a:pt x="67" y="46"/>
                </a:lnTo>
                <a:lnTo>
                  <a:pt x="66" y="44"/>
                </a:lnTo>
                <a:lnTo>
                  <a:pt x="66" y="43"/>
                </a:lnTo>
                <a:lnTo>
                  <a:pt x="65" y="42"/>
                </a:lnTo>
                <a:lnTo>
                  <a:pt x="64" y="41"/>
                </a:lnTo>
                <a:lnTo>
                  <a:pt x="63" y="41"/>
                </a:lnTo>
                <a:lnTo>
                  <a:pt x="63" y="40"/>
                </a:lnTo>
                <a:lnTo>
                  <a:pt x="62" y="40"/>
                </a:lnTo>
                <a:lnTo>
                  <a:pt x="62" y="39"/>
                </a:lnTo>
                <a:lnTo>
                  <a:pt x="61" y="39"/>
                </a:lnTo>
                <a:lnTo>
                  <a:pt x="60" y="39"/>
                </a:lnTo>
                <a:lnTo>
                  <a:pt x="59" y="38"/>
                </a:lnTo>
                <a:lnTo>
                  <a:pt x="58" y="38"/>
                </a:lnTo>
                <a:lnTo>
                  <a:pt x="56" y="37"/>
                </a:lnTo>
                <a:lnTo>
                  <a:pt x="53" y="37"/>
                </a:lnTo>
                <a:lnTo>
                  <a:pt x="51" y="36"/>
                </a:lnTo>
                <a:lnTo>
                  <a:pt x="50" y="35"/>
                </a:lnTo>
                <a:lnTo>
                  <a:pt x="49" y="35"/>
                </a:lnTo>
                <a:lnTo>
                  <a:pt x="48" y="34"/>
                </a:lnTo>
                <a:lnTo>
                  <a:pt x="47" y="34"/>
                </a:lnTo>
                <a:lnTo>
                  <a:pt x="45" y="33"/>
                </a:lnTo>
                <a:lnTo>
                  <a:pt x="44" y="32"/>
                </a:lnTo>
                <a:lnTo>
                  <a:pt x="43" y="31"/>
                </a:lnTo>
                <a:lnTo>
                  <a:pt x="41" y="31"/>
                </a:lnTo>
                <a:lnTo>
                  <a:pt x="40" y="30"/>
                </a:lnTo>
                <a:lnTo>
                  <a:pt x="39" y="29"/>
                </a:lnTo>
                <a:lnTo>
                  <a:pt x="38" y="29"/>
                </a:lnTo>
                <a:lnTo>
                  <a:pt x="37" y="29"/>
                </a:lnTo>
                <a:lnTo>
                  <a:pt x="36" y="29"/>
                </a:lnTo>
                <a:lnTo>
                  <a:pt x="35" y="29"/>
                </a:lnTo>
                <a:lnTo>
                  <a:pt x="34" y="29"/>
                </a:lnTo>
                <a:lnTo>
                  <a:pt x="33" y="29"/>
                </a:lnTo>
                <a:lnTo>
                  <a:pt x="31" y="29"/>
                </a:lnTo>
                <a:lnTo>
                  <a:pt x="30" y="28"/>
                </a:lnTo>
                <a:lnTo>
                  <a:pt x="29" y="28"/>
                </a:lnTo>
                <a:lnTo>
                  <a:pt x="28" y="28"/>
                </a:lnTo>
                <a:lnTo>
                  <a:pt x="27" y="27"/>
                </a:lnTo>
                <a:lnTo>
                  <a:pt x="26" y="26"/>
                </a:lnTo>
                <a:lnTo>
                  <a:pt x="26" y="25"/>
                </a:lnTo>
                <a:lnTo>
                  <a:pt x="25" y="24"/>
                </a:lnTo>
                <a:lnTo>
                  <a:pt x="24" y="22"/>
                </a:lnTo>
                <a:lnTo>
                  <a:pt x="23" y="25"/>
                </a:lnTo>
                <a:lnTo>
                  <a:pt x="17" y="26"/>
                </a:lnTo>
                <a:lnTo>
                  <a:pt x="15" y="29"/>
                </a:lnTo>
                <a:lnTo>
                  <a:pt x="15" y="33"/>
                </a:lnTo>
                <a:lnTo>
                  <a:pt x="14" y="34"/>
                </a:lnTo>
                <a:lnTo>
                  <a:pt x="14" y="41"/>
                </a:lnTo>
                <a:lnTo>
                  <a:pt x="12" y="43"/>
                </a:lnTo>
                <a:lnTo>
                  <a:pt x="10" y="43"/>
                </a:lnTo>
                <a:lnTo>
                  <a:pt x="11" y="53"/>
                </a:lnTo>
                <a:lnTo>
                  <a:pt x="7" y="56"/>
                </a:lnTo>
                <a:lnTo>
                  <a:pt x="0" y="58"/>
                </a:lnTo>
                <a:lnTo>
                  <a:pt x="2" y="59"/>
                </a:lnTo>
                <a:lnTo>
                  <a:pt x="3" y="63"/>
                </a:lnTo>
                <a:lnTo>
                  <a:pt x="10" y="65"/>
                </a:lnTo>
                <a:lnTo>
                  <a:pt x="10" y="69"/>
                </a:lnTo>
                <a:lnTo>
                  <a:pt x="14" y="76"/>
                </a:lnTo>
                <a:lnTo>
                  <a:pt x="22" y="75"/>
                </a:lnTo>
                <a:lnTo>
                  <a:pt x="22" y="80"/>
                </a:lnTo>
                <a:lnTo>
                  <a:pt x="28" y="78"/>
                </a:lnTo>
                <a:lnTo>
                  <a:pt x="41" y="91"/>
                </a:lnTo>
                <a:lnTo>
                  <a:pt x="42" y="91"/>
                </a:lnTo>
                <a:lnTo>
                  <a:pt x="42" y="90"/>
                </a:lnTo>
                <a:lnTo>
                  <a:pt x="43" y="90"/>
                </a:lnTo>
                <a:lnTo>
                  <a:pt x="44" y="89"/>
                </a:lnTo>
                <a:lnTo>
                  <a:pt x="44" y="88"/>
                </a:lnTo>
                <a:lnTo>
                  <a:pt x="44" y="87"/>
                </a:lnTo>
                <a:lnTo>
                  <a:pt x="45" y="86"/>
                </a:lnTo>
                <a:lnTo>
                  <a:pt x="45" y="85"/>
                </a:lnTo>
                <a:lnTo>
                  <a:pt x="45" y="84"/>
                </a:lnTo>
                <a:lnTo>
                  <a:pt x="46" y="82"/>
                </a:lnTo>
                <a:lnTo>
                  <a:pt x="46" y="81"/>
                </a:lnTo>
                <a:lnTo>
                  <a:pt x="46" y="80"/>
                </a:lnTo>
                <a:lnTo>
                  <a:pt x="46" y="79"/>
                </a:lnTo>
                <a:lnTo>
                  <a:pt x="47" y="79"/>
                </a:lnTo>
                <a:lnTo>
                  <a:pt x="47" y="78"/>
                </a:lnTo>
                <a:lnTo>
                  <a:pt x="47" y="77"/>
                </a:lnTo>
                <a:lnTo>
                  <a:pt x="48" y="77"/>
                </a:lnTo>
                <a:lnTo>
                  <a:pt x="48" y="76"/>
                </a:lnTo>
                <a:lnTo>
                  <a:pt x="49" y="76"/>
                </a:lnTo>
                <a:lnTo>
                  <a:pt x="49" y="75"/>
                </a:lnTo>
                <a:lnTo>
                  <a:pt x="50" y="75"/>
                </a:lnTo>
                <a:lnTo>
                  <a:pt x="51" y="75"/>
                </a:lnTo>
                <a:lnTo>
                  <a:pt x="51" y="74"/>
                </a:lnTo>
                <a:lnTo>
                  <a:pt x="52" y="74"/>
                </a:lnTo>
                <a:lnTo>
                  <a:pt x="53" y="74"/>
                </a:lnTo>
                <a:lnTo>
                  <a:pt x="54" y="74"/>
                </a:lnTo>
                <a:lnTo>
                  <a:pt x="55" y="73"/>
                </a:lnTo>
                <a:lnTo>
                  <a:pt x="56" y="73"/>
                </a:lnTo>
                <a:lnTo>
                  <a:pt x="57" y="73"/>
                </a:lnTo>
                <a:lnTo>
                  <a:pt x="59" y="73"/>
                </a:lnTo>
                <a:lnTo>
                  <a:pt x="61" y="73"/>
                </a:lnTo>
                <a:lnTo>
                  <a:pt x="65" y="73"/>
                </a:lnTo>
                <a:lnTo>
                  <a:pt x="67" y="73"/>
                </a:lnTo>
                <a:lnTo>
                  <a:pt x="68" y="73"/>
                </a:lnTo>
                <a:lnTo>
                  <a:pt x="70" y="73"/>
                </a:lnTo>
                <a:lnTo>
                  <a:pt x="71" y="73"/>
                </a:lnTo>
                <a:lnTo>
                  <a:pt x="72" y="72"/>
                </a:lnTo>
                <a:lnTo>
                  <a:pt x="73" y="72"/>
                </a:lnTo>
                <a:lnTo>
                  <a:pt x="74" y="72"/>
                </a:lnTo>
                <a:lnTo>
                  <a:pt x="74" y="71"/>
                </a:lnTo>
                <a:lnTo>
                  <a:pt x="75" y="71"/>
                </a:lnTo>
                <a:lnTo>
                  <a:pt x="75" y="70"/>
                </a:lnTo>
                <a:lnTo>
                  <a:pt x="76" y="70"/>
                </a:lnTo>
                <a:lnTo>
                  <a:pt x="76" y="69"/>
                </a:lnTo>
                <a:lnTo>
                  <a:pt x="77" y="69"/>
                </a:lnTo>
                <a:lnTo>
                  <a:pt x="77" y="68"/>
                </a:lnTo>
                <a:lnTo>
                  <a:pt x="77" y="67"/>
                </a:lnTo>
                <a:lnTo>
                  <a:pt x="77" y="66"/>
                </a:lnTo>
                <a:lnTo>
                  <a:pt x="77" y="65"/>
                </a:lnTo>
                <a:lnTo>
                  <a:pt x="77" y="64"/>
                </a:lnTo>
                <a:lnTo>
                  <a:pt x="77" y="63"/>
                </a:lnTo>
                <a:lnTo>
                  <a:pt x="77" y="62"/>
                </a:lnTo>
                <a:lnTo>
                  <a:pt x="77" y="61"/>
                </a:lnTo>
                <a:lnTo>
                  <a:pt x="76" y="60"/>
                </a:lnTo>
                <a:lnTo>
                  <a:pt x="76" y="59"/>
                </a:lnTo>
                <a:lnTo>
                  <a:pt x="75" y="58"/>
                </a:lnTo>
                <a:lnTo>
                  <a:pt x="75" y="57"/>
                </a:lnTo>
                <a:lnTo>
                  <a:pt x="74" y="56"/>
                </a:lnTo>
                <a:lnTo>
                  <a:pt x="72" y="53"/>
                </a:lnTo>
                <a:lnTo>
                  <a:pt x="71" y="52"/>
                </a:lnTo>
                <a:lnTo>
                  <a:pt x="70" y="51"/>
                </a:lnTo>
                <a:lnTo>
                  <a:pt x="70" y="50"/>
                </a:lnTo>
                <a:lnTo>
                  <a:pt x="69" y="50"/>
                </a:lnTo>
                <a:lnTo>
                  <a:pt x="69" y="49"/>
                </a:lnTo>
                <a:lnTo>
                  <a:pt x="68" y="4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Freeform 14"/>
          <p:cNvSpPr>
            <a:spLocks/>
          </p:cNvSpPr>
          <p:nvPr/>
        </p:nvSpPr>
        <p:spPr bwMode="auto">
          <a:xfrm>
            <a:off x="4331431" y="5348839"/>
            <a:ext cx="299722" cy="263755"/>
          </a:xfrm>
          <a:custGeom>
            <a:avLst/>
            <a:gdLst>
              <a:gd name="T0" fmla="*/ 2147483647 w 195"/>
              <a:gd name="T1" fmla="*/ 2147483647 h 165"/>
              <a:gd name="T2" fmla="*/ 2147483647 w 195"/>
              <a:gd name="T3" fmla="*/ 2147483647 h 165"/>
              <a:gd name="T4" fmla="*/ 2147483647 w 195"/>
              <a:gd name="T5" fmla="*/ 2147483647 h 165"/>
              <a:gd name="T6" fmla="*/ 2147483647 w 195"/>
              <a:gd name="T7" fmla="*/ 2147483647 h 165"/>
              <a:gd name="T8" fmla="*/ 2147483647 w 195"/>
              <a:gd name="T9" fmla="*/ 2147483647 h 165"/>
              <a:gd name="T10" fmla="*/ 2147483647 w 195"/>
              <a:gd name="T11" fmla="*/ 2147483647 h 165"/>
              <a:gd name="T12" fmla="*/ 2147483647 w 195"/>
              <a:gd name="T13" fmla="*/ 2147483647 h 165"/>
              <a:gd name="T14" fmla="*/ 2147483647 w 195"/>
              <a:gd name="T15" fmla="*/ 2147483647 h 165"/>
              <a:gd name="T16" fmla="*/ 2147483647 w 195"/>
              <a:gd name="T17" fmla="*/ 2147483647 h 165"/>
              <a:gd name="T18" fmla="*/ 2147483647 w 195"/>
              <a:gd name="T19" fmla="*/ 2147483647 h 165"/>
              <a:gd name="T20" fmla="*/ 2147483647 w 195"/>
              <a:gd name="T21" fmla="*/ 2147483647 h 165"/>
              <a:gd name="T22" fmla="*/ 2147483647 w 195"/>
              <a:gd name="T23" fmla="*/ 2147483647 h 165"/>
              <a:gd name="T24" fmla="*/ 2147483647 w 195"/>
              <a:gd name="T25" fmla="*/ 2147483647 h 165"/>
              <a:gd name="T26" fmla="*/ 2147483647 w 195"/>
              <a:gd name="T27" fmla="*/ 2147483647 h 165"/>
              <a:gd name="T28" fmla="*/ 2147483647 w 195"/>
              <a:gd name="T29" fmla="*/ 2147483647 h 165"/>
              <a:gd name="T30" fmla="*/ 2147483647 w 195"/>
              <a:gd name="T31" fmla="*/ 2147483647 h 165"/>
              <a:gd name="T32" fmla="*/ 2147483647 w 195"/>
              <a:gd name="T33" fmla="*/ 2147483647 h 165"/>
              <a:gd name="T34" fmla="*/ 2147483647 w 195"/>
              <a:gd name="T35" fmla="*/ 2147483647 h 165"/>
              <a:gd name="T36" fmla="*/ 2147483647 w 195"/>
              <a:gd name="T37" fmla="*/ 2147483647 h 165"/>
              <a:gd name="T38" fmla="*/ 0 w 195"/>
              <a:gd name="T39" fmla="*/ 2147483647 h 165"/>
              <a:gd name="T40" fmla="*/ 2147483647 w 195"/>
              <a:gd name="T41" fmla="*/ 2147483647 h 165"/>
              <a:gd name="T42" fmla="*/ 2147483647 w 195"/>
              <a:gd name="T43" fmla="*/ 2147483647 h 165"/>
              <a:gd name="T44" fmla="*/ 2147483647 w 195"/>
              <a:gd name="T45" fmla="*/ 2147483647 h 165"/>
              <a:gd name="T46" fmla="*/ 2147483647 w 195"/>
              <a:gd name="T47" fmla="*/ 2147483647 h 165"/>
              <a:gd name="T48" fmla="*/ 2147483647 w 195"/>
              <a:gd name="T49" fmla="*/ 2147483647 h 165"/>
              <a:gd name="T50" fmla="*/ 2147483647 w 195"/>
              <a:gd name="T51" fmla="*/ 2147483647 h 165"/>
              <a:gd name="T52" fmla="*/ 2147483647 w 195"/>
              <a:gd name="T53" fmla="*/ 2147483647 h 165"/>
              <a:gd name="T54" fmla="*/ 2147483647 w 195"/>
              <a:gd name="T55" fmla="*/ 2147483647 h 165"/>
              <a:gd name="T56" fmla="*/ 2147483647 w 195"/>
              <a:gd name="T57" fmla="*/ 2147483647 h 165"/>
              <a:gd name="T58" fmla="*/ 2147483647 w 195"/>
              <a:gd name="T59" fmla="*/ 2147483647 h 165"/>
              <a:gd name="T60" fmla="*/ 2147483647 w 195"/>
              <a:gd name="T61" fmla="*/ 2147483647 h 165"/>
              <a:gd name="T62" fmla="*/ 2147483647 w 195"/>
              <a:gd name="T63" fmla="*/ 2147483647 h 165"/>
              <a:gd name="T64" fmla="*/ 2147483647 w 195"/>
              <a:gd name="T65" fmla="*/ 2147483647 h 165"/>
              <a:gd name="T66" fmla="*/ 2147483647 w 195"/>
              <a:gd name="T67" fmla="*/ 2147483647 h 165"/>
              <a:gd name="T68" fmla="*/ 2147483647 w 195"/>
              <a:gd name="T69" fmla="*/ 2147483647 h 165"/>
              <a:gd name="T70" fmla="*/ 2147483647 w 195"/>
              <a:gd name="T71" fmla="*/ 2147483647 h 165"/>
              <a:gd name="T72" fmla="*/ 2147483647 w 195"/>
              <a:gd name="T73" fmla="*/ 2147483647 h 165"/>
              <a:gd name="T74" fmla="*/ 2147483647 w 195"/>
              <a:gd name="T75" fmla="*/ 2147483647 h 165"/>
              <a:gd name="T76" fmla="*/ 2147483647 w 195"/>
              <a:gd name="T77" fmla="*/ 2147483647 h 165"/>
              <a:gd name="T78" fmla="*/ 2147483647 w 195"/>
              <a:gd name="T79" fmla="*/ 2147483647 h 165"/>
              <a:gd name="T80" fmla="*/ 2147483647 w 195"/>
              <a:gd name="T81" fmla="*/ 2147483647 h 165"/>
              <a:gd name="T82" fmla="*/ 2147483647 w 195"/>
              <a:gd name="T83" fmla="*/ 2147483647 h 165"/>
              <a:gd name="T84" fmla="*/ 2147483647 w 195"/>
              <a:gd name="T85" fmla="*/ 2147483647 h 165"/>
              <a:gd name="T86" fmla="*/ 2147483647 w 195"/>
              <a:gd name="T87" fmla="*/ 2147483647 h 165"/>
              <a:gd name="T88" fmla="*/ 2147483647 w 195"/>
              <a:gd name="T89" fmla="*/ 2147483647 h 165"/>
              <a:gd name="T90" fmla="*/ 2147483647 w 195"/>
              <a:gd name="T91" fmla="*/ 2147483647 h 165"/>
              <a:gd name="T92" fmla="*/ 2147483647 w 195"/>
              <a:gd name="T93" fmla="*/ 2147483647 h 165"/>
              <a:gd name="T94" fmla="*/ 2147483647 w 195"/>
              <a:gd name="T95" fmla="*/ 2147483647 h 165"/>
              <a:gd name="T96" fmla="*/ 2147483647 w 195"/>
              <a:gd name="T97" fmla="*/ 2147483647 h 165"/>
              <a:gd name="T98" fmla="*/ 2147483647 w 195"/>
              <a:gd name="T99" fmla="*/ 2147483647 h 165"/>
              <a:gd name="T100" fmla="*/ 2147483647 w 195"/>
              <a:gd name="T101" fmla="*/ 2147483647 h 165"/>
              <a:gd name="T102" fmla="*/ 2147483647 w 195"/>
              <a:gd name="T103" fmla="*/ 2147483647 h 165"/>
              <a:gd name="T104" fmla="*/ 2147483647 w 195"/>
              <a:gd name="T105" fmla="*/ 2147483647 h 165"/>
              <a:gd name="T106" fmla="*/ 2147483647 w 195"/>
              <a:gd name="T107" fmla="*/ 2147483647 h 165"/>
              <a:gd name="T108" fmla="*/ 2147483647 w 195"/>
              <a:gd name="T109" fmla="*/ 2147483647 h 165"/>
              <a:gd name="T110" fmla="*/ 2147483647 w 195"/>
              <a:gd name="T111" fmla="*/ 2147483647 h 165"/>
              <a:gd name="T112" fmla="*/ 2147483647 w 195"/>
              <a:gd name="T113" fmla="*/ 2147483647 h 165"/>
              <a:gd name="T114" fmla="*/ 2147483647 w 195"/>
              <a:gd name="T115" fmla="*/ 2147483647 h 165"/>
              <a:gd name="T116" fmla="*/ 2147483647 w 195"/>
              <a:gd name="T117" fmla="*/ 2147483647 h 16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95"/>
              <a:gd name="T178" fmla="*/ 0 h 165"/>
              <a:gd name="T179" fmla="*/ 195 w 195"/>
              <a:gd name="T180" fmla="*/ 165 h 16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95" h="165">
                <a:moveTo>
                  <a:pt x="165" y="1"/>
                </a:moveTo>
                <a:lnTo>
                  <a:pt x="163" y="0"/>
                </a:lnTo>
                <a:lnTo>
                  <a:pt x="161" y="2"/>
                </a:lnTo>
                <a:lnTo>
                  <a:pt x="159" y="3"/>
                </a:lnTo>
                <a:lnTo>
                  <a:pt x="157" y="3"/>
                </a:lnTo>
                <a:lnTo>
                  <a:pt x="155" y="7"/>
                </a:lnTo>
                <a:lnTo>
                  <a:pt x="154" y="9"/>
                </a:lnTo>
                <a:lnTo>
                  <a:pt x="148" y="8"/>
                </a:lnTo>
                <a:lnTo>
                  <a:pt x="144" y="8"/>
                </a:lnTo>
                <a:lnTo>
                  <a:pt x="141" y="6"/>
                </a:lnTo>
                <a:lnTo>
                  <a:pt x="138" y="10"/>
                </a:lnTo>
                <a:lnTo>
                  <a:pt x="136" y="11"/>
                </a:lnTo>
                <a:lnTo>
                  <a:pt x="132" y="10"/>
                </a:lnTo>
                <a:lnTo>
                  <a:pt x="126" y="7"/>
                </a:lnTo>
                <a:lnTo>
                  <a:pt x="117" y="10"/>
                </a:lnTo>
                <a:lnTo>
                  <a:pt x="116" y="15"/>
                </a:lnTo>
                <a:lnTo>
                  <a:pt x="115" y="17"/>
                </a:lnTo>
                <a:lnTo>
                  <a:pt x="114" y="18"/>
                </a:lnTo>
                <a:lnTo>
                  <a:pt x="112" y="18"/>
                </a:lnTo>
                <a:lnTo>
                  <a:pt x="109" y="16"/>
                </a:lnTo>
                <a:lnTo>
                  <a:pt x="106" y="17"/>
                </a:lnTo>
                <a:lnTo>
                  <a:pt x="103" y="17"/>
                </a:lnTo>
                <a:lnTo>
                  <a:pt x="102" y="17"/>
                </a:lnTo>
                <a:lnTo>
                  <a:pt x="101" y="15"/>
                </a:lnTo>
                <a:lnTo>
                  <a:pt x="98" y="14"/>
                </a:lnTo>
                <a:lnTo>
                  <a:pt x="95" y="14"/>
                </a:lnTo>
                <a:lnTo>
                  <a:pt x="89" y="14"/>
                </a:lnTo>
                <a:lnTo>
                  <a:pt x="84" y="15"/>
                </a:lnTo>
                <a:lnTo>
                  <a:pt x="81" y="15"/>
                </a:lnTo>
                <a:lnTo>
                  <a:pt x="78" y="16"/>
                </a:lnTo>
                <a:lnTo>
                  <a:pt x="73" y="25"/>
                </a:lnTo>
                <a:lnTo>
                  <a:pt x="73" y="27"/>
                </a:lnTo>
                <a:lnTo>
                  <a:pt x="71" y="28"/>
                </a:lnTo>
                <a:lnTo>
                  <a:pt x="68" y="27"/>
                </a:lnTo>
                <a:lnTo>
                  <a:pt x="63" y="27"/>
                </a:lnTo>
                <a:lnTo>
                  <a:pt x="57" y="26"/>
                </a:lnTo>
                <a:lnTo>
                  <a:pt x="50" y="26"/>
                </a:lnTo>
                <a:lnTo>
                  <a:pt x="44" y="35"/>
                </a:lnTo>
                <a:lnTo>
                  <a:pt x="45" y="38"/>
                </a:lnTo>
                <a:lnTo>
                  <a:pt x="47" y="40"/>
                </a:lnTo>
                <a:lnTo>
                  <a:pt x="48" y="40"/>
                </a:lnTo>
                <a:lnTo>
                  <a:pt x="49" y="41"/>
                </a:lnTo>
                <a:lnTo>
                  <a:pt x="49" y="44"/>
                </a:lnTo>
                <a:lnTo>
                  <a:pt x="46" y="45"/>
                </a:lnTo>
                <a:lnTo>
                  <a:pt x="41" y="46"/>
                </a:lnTo>
                <a:lnTo>
                  <a:pt x="38" y="50"/>
                </a:lnTo>
                <a:lnTo>
                  <a:pt x="23" y="61"/>
                </a:lnTo>
                <a:lnTo>
                  <a:pt x="18" y="64"/>
                </a:lnTo>
                <a:lnTo>
                  <a:pt x="15" y="66"/>
                </a:lnTo>
                <a:lnTo>
                  <a:pt x="13" y="67"/>
                </a:lnTo>
                <a:lnTo>
                  <a:pt x="8" y="69"/>
                </a:lnTo>
                <a:lnTo>
                  <a:pt x="6" y="70"/>
                </a:lnTo>
                <a:lnTo>
                  <a:pt x="6" y="75"/>
                </a:lnTo>
                <a:lnTo>
                  <a:pt x="4" y="78"/>
                </a:lnTo>
                <a:lnTo>
                  <a:pt x="4" y="82"/>
                </a:lnTo>
                <a:lnTo>
                  <a:pt x="4" y="85"/>
                </a:lnTo>
                <a:lnTo>
                  <a:pt x="4" y="87"/>
                </a:lnTo>
                <a:lnTo>
                  <a:pt x="1" y="90"/>
                </a:lnTo>
                <a:lnTo>
                  <a:pt x="0" y="95"/>
                </a:lnTo>
                <a:lnTo>
                  <a:pt x="0" y="98"/>
                </a:lnTo>
                <a:lnTo>
                  <a:pt x="3" y="100"/>
                </a:lnTo>
                <a:lnTo>
                  <a:pt x="3" y="106"/>
                </a:lnTo>
                <a:lnTo>
                  <a:pt x="3" y="107"/>
                </a:lnTo>
                <a:lnTo>
                  <a:pt x="0" y="111"/>
                </a:lnTo>
                <a:lnTo>
                  <a:pt x="1" y="113"/>
                </a:lnTo>
                <a:lnTo>
                  <a:pt x="7" y="117"/>
                </a:lnTo>
                <a:lnTo>
                  <a:pt x="9" y="119"/>
                </a:lnTo>
                <a:lnTo>
                  <a:pt x="10" y="122"/>
                </a:lnTo>
                <a:lnTo>
                  <a:pt x="11" y="123"/>
                </a:lnTo>
                <a:lnTo>
                  <a:pt x="10" y="130"/>
                </a:lnTo>
                <a:lnTo>
                  <a:pt x="9" y="131"/>
                </a:lnTo>
                <a:lnTo>
                  <a:pt x="10" y="136"/>
                </a:lnTo>
                <a:lnTo>
                  <a:pt x="12" y="139"/>
                </a:lnTo>
                <a:lnTo>
                  <a:pt x="17" y="142"/>
                </a:lnTo>
                <a:lnTo>
                  <a:pt x="24" y="142"/>
                </a:lnTo>
                <a:lnTo>
                  <a:pt x="27" y="144"/>
                </a:lnTo>
                <a:lnTo>
                  <a:pt x="29" y="144"/>
                </a:lnTo>
                <a:lnTo>
                  <a:pt x="32" y="146"/>
                </a:lnTo>
                <a:lnTo>
                  <a:pt x="36" y="149"/>
                </a:lnTo>
                <a:lnTo>
                  <a:pt x="39" y="149"/>
                </a:lnTo>
                <a:lnTo>
                  <a:pt x="45" y="151"/>
                </a:lnTo>
                <a:lnTo>
                  <a:pt x="49" y="153"/>
                </a:lnTo>
                <a:lnTo>
                  <a:pt x="53" y="155"/>
                </a:lnTo>
                <a:lnTo>
                  <a:pt x="58" y="155"/>
                </a:lnTo>
                <a:lnTo>
                  <a:pt x="62" y="155"/>
                </a:lnTo>
                <a:lnTo>
                  <a:pt x="66" y="154"/>
                </a:lnTo>
                <a:lnTo>
                  <a:pt x="70" y="155"/>
                </a:lnTo>
                <a:lnTo>
                  <a:pt x="73" y="157"/>
                </a:lnTo>
                <a:lnTo>
                  <a:pt x="75" y="161"/>
                </a:lnTo>
                <a:lnTo>
                  <a:pt x="78" y="161"/>
                </a:lnTo>
                <a:lnTo>
                  <a:pt x="81" y="162"/>
                </a:lnTo>
                <a:lnTo>
                  <a:pt x="85" y="165"/>
                </a:lnTo>
                <a:lnTo>
                  <a:pt x="89" y="165"/>
                </a:lnTo>
                <a:lnTo>
                  <a:pt x="96" y="164"/>
                </a:lnTo>
                <a:lnTo>
                  <a:pt x="97" y="159"/>
                </a:lnTo>
                <a:lnTo>
                  <a:pt x="97" y="156"/>
                </a:lnTo>
                <a:lnTo>
                  <a:pt x="96" y="154"/>
                </a:lnTo>
                <a:lnTo>
                  <a:pt x="95" y="151"/>
                </a:lnTo>
                <a:lnTo>
                  <a:pt x="92" y="150"/>
                </a:lnTo>
                <a:lnTo>
                  <a:pt x="94" y="148"/>
                </a:lnTo>
                <a:lnTo>
                  <a:pt x="97" y="147"/>
                </a:lnTo>
                <a:lnTo>
                  <a:pt x="98" y="144"/>
                </a:lnTo>
                <a:lnTo>
                  <a:pt x="103" y="144"/>
                </a:lnTo>
                <a:lnTo>
                  <a:pt x="107" y="144"/>
                </a:lnTo>
                <a:lnTo>
                  <a:pt x="109" y="143"/>
                </a:lnTo>
                <a:lnTo>
                  <a:pt x="109" y="142"/>
                </a:lnTo>
                <a:lnTo>
                  <a:pt x="111" y="142"/>
                </a:lnTo>
                <a:lnTo>
                  <a:pt x="112" y="141"/>
                </a:lnTo>
                <a:lnTo>
                  <a:pt x="115" y="141"/>
                </a:lnTo>
                <a:lnTo>
                  <a:pt x="116" y="141"/>
                </a:lnTo>
                <a:lnTo>
                  <a:pt x="116" y="142"/>
                </a:lnTo>
                <a:lnTo>
                  <a:pt x="117" y="146"/>
                </a:lnTo>
                <a:lnTo>
                  <a:pt x="118" y="146"/>
                </a:lnTo>
                <a:lnTo>
                  <a:pt x="121" y="146"/>
                </a:lnTo>
                <a:lnTo>
                  <a:pt x="123" y="144"/>
                </a:lnTo>
                <a:lnTo>
                  <a:pt x="123" y="136"/>
                </a:lnTo>
                <a:lnTo>
                  <a:pt x="125" y="130"/>
                </a:lnTo>
                <a:lnTo>
                  <a:pt x="126" y="128"/>
                </a:lnTo>
                <a:lnTo>
                  <a:pt x="129" y="126"/>
                </a:lnTo>
                <a:lnTo>
                  <a:pt x="131" y="124"/>
                </a:lnTo>
                <a:lnTo>
                  <a:pt x="133" y="122"/>
                </a:lnTo>
                <a:lnTo>
                  <a:pt x="135" y="120"/>
                </a:lnTo>
                <a:lnTo>
                  <a:pt x="137" y="119"/>
                </a:lnTo>
                <a:lnTo>
                  <a:pt x="139" y="119"/>
                </a:lnTo>
                <a:lnTo>
                  <a:pt x="142" y="119"/>
                </a:lnTo>
                <a:lnTo>
                  <a:pt x="146" y="120"/>
                </a:lnTo>
                <a:lnTo>
                  <a:pt x="149" y="118"/>
                </a:lnTo>
                <a:lnTo>
                  <a:pt x="151" y="114"/>
                </a:lnTo>
                <a:lnTo>
                  <a:pt x="153" y="112"/>
                </a:lnTo>
                <a:lnTo>
                  <a:pt x="154" y="110"/>
                </a:lnTo>
                <a:lnTo>
                  <a:pt x="156" y="109"/>
                </a:lnTo>
                <a:lnTo>
                  <a:pt x="157" y="109"/>
                </a:lnTo>
                <a:lnTo>
                  <a:pt x="158" y="108"/>
                </a:lnTo>
                <a:lnTo>
                  <a:pt x="158" y="104"/>
                </a:lnTo>
                <a:lnTo>
                  <a:pt x="152" y="104"/>
                </a:lnTo>
                <a:lnTo>
                  <a:pt x="153" y="101"/>
                </a:lnTo>
                <a:lnTo>
                  <a:pt x="156" y="98"/>
                </a:lnTo>
                <a:lnTo>
                  <a:pt x="156" y="88"/>
                </a:lnTo>
                <a:lnTo>
                  <a:pt x="158" y="81"/>
                </a:lnTo>
                <a:lnTo>
                  <a:pt x="162" y="77"/>
                </a:lnTo>
                <a:lnTo>
                  <a:pt x="164" y="74"/>
                </a:lnTo>
                <a:lnTo>
                  <a:pt x="167" y="75"/>
                </a:lnTo>
                <a:lnTo>
                  <a:pt x="170" y="72"/>
                </a:lnTo>
                <a:lnTo>
                  <a:pt x="170" y="66"/>
                </a:lnTo>
                <a:lnTo>
                  <a:pt x="169" y="62"/>
                </a:lnTo>
                <a:lnTo>
                  <a:pt x="168" y="59"/>
                </a:lnTo>
                <a:lnTo>
                  <a:pt x="171" y="57"/>
                </a:lnTo>
                <a:lnTo>
                  <a:pt x="175" y="54"/>
                </a:lnTo>
                <a:lnTo>
                  <a:pt x="176" y="51"/>
                </a:lnTo>
                <a:lnTo>
                  <a:pt x="177" y="47"/>
                </a:lnTo>
                <a:lnTo>
                  <a:pt x="176" y="44"/>
                </a:lnTo>
                <a:lnTo>
                  <a:pt x="175" y="41"/>
                </a:lnTo>
                <a:lnTo>
                  <a:pt x="179" y="41"/>
                </a:lnTo>
                <a:lnTo>
                  <a:pt x="178" y="44"/>
                </a:lnTo>
                <a:lnTo>
                  <a:pt x="179" y="47"/>
                </a:lnTo>
                <a:lnTo>
                  <a:pt x="182" y="48"/>
                </a:lnTo>
                <a:lnTo>
                  <a:pt x="186" y="46"/>
                </a:lnTo>
                <a:lnTo>
                  <a:pt x="188" y="43"/>
                </a:lnTo>
                <a:lnTo>
                  <a:pt x="192" y="40"/>
                </a:lnTo>
                <a:lnTo>
                  <a:pt x="194" y="35"/>
                </a:lnTo>
                <a:lnTo>
                  <a:pt x="195" y="31"/>
                </a:lnTo>
                <a:lnTo>
                  <a:pt x="194" y="27"/>
                </a:lnTo>
                <a:lnTo>
                  <a:pt x="191" y="24"/>
                </a:lnTo>
                <a:lnTo>
                  <a:pt x="190" y="20"/>
                </a:lnTo>
                <a:lnTo>
                  <a:pt x="189" y="17"/>
                </a:lnTo>
                <a:lnTo>
                  <a:pt x="188" y="12"/>
                </a:lnTo>
                <a:lnTo>
                  <a:pt x="186" y="10"/>
                </a:lnTo>
                <a:lnTo>
                  <a:pt x="184" y="8"/>
                </a:lnTo>
                <a:lnTo>
                  <a:pt x="180" y="7"/>
                </a:lnTo>
                <a:lnTo>
                  <a:pt x="175" y="8"/>
                </a:lnTo>
                <a:lnTo>
                  <a:pt x="173" y="8"/>
                </a:lnTo>
                <a:lnTo>
                  <a:pt x="170" y="7"/>
                </a:lnTo>
                <a:lnTo>
                  <a:pt x="167" y="3"/>
                </a:lnTo>
                <a:lnTo>
                  <a:pt x="166" y="1"/>
                </a:lnTo>
                <a:lnTo>
                  <a:pt x="165" y="1"/>
                </a:lnTo>
                <a:lnTo>
                  <a:pt x="165" y="2"/>
                </a:lnTo>
                <a:lnTo>
                  <a:pt x="165" y="1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Freeform 15"/>
          <p:cNvSpPr>
            <a:spLocks/>
          </p:cNvSpPr>
          <p:nvPr/>
        </p:nvSpPr>
        <p:spPr bwMode="auto">
          <a:xfrm>
            <a:off x="2333284" y="2833840"/>
            <a:ext cx="1382718" cy="1016389"/>
          </a:xfrm>
          <a:custGeom>
            <a:avLst/>
            <a:gdLst>
              <a:gd name="T0" fmla="*/ 2147483647 w 900"/>
              <a:gd name="T1" fmla="*/ 2147483647 h 635"/>
              <a:gd name="T2" fmla="*/ 2147483647 w 900"/>
              <a:gd name="T3" fmla="*/ 2147483647 h 635"/>
              <a:gd name="T4" fmla="*/ 2147483647 w 900"/>
              <a:gd name="T5" fmla="*/ 2147483647 h 635"/>
              <a:gd name="T6" fmla="*/ 2147483647 w 900"/>
              <a:gd name="T7" fmla="*/ 2147483647 h 635"/>
              <a:gd name="T8" fmla="*/ 2147483647 w 900"/>
              <a:gd name="T9" fmla="*/ 2147483647 h 635"/>
              <a:gd name="T10" fmla="*/ 2147483647 w 900"/>
              <a:gd name="T11" fmla="*/ 2147483647 h 635"/>
              <a:gd name="T12" fmla="*/ 2147483647 w 900"/>
              <a:gd name="T13" fmla="*/ 2147483647 h 635"/>
              <a:gd name="T14" fmla="*/ 2147483647 w 900"/>
              <a:gd name="T15" fmla="*/ 2147483647 h 635"/>
              <a:gd name="T16" fmla="*/ 2147483647 w 900"/>
              <a:gd name="T17" fmla="*/ 2147483647 h 635"/>
              <a:gd name="T18" fmla="*/ 2147483647 w 900"/>
              <a:gd name="T19" fmla="*/ 2147483647 h 635"/>
              <a:gd name="T20" fmla="*/ 2147483647 w 900"/>
              <a:gd name="T21" fmla="*/ 2147483647 h 635"/>
              <a:gd name="T22" fmla="*/ 2147483647 w 900"/>
              <a:gd name="T23" fmla="*/ 2147483647 h 635"/>
              <a:gd name="T24" fmla="*/ 2147483647 w 900"/>
              <a:gd name="T25" fmla="*/ 2147483647 h 635"/>
              <a:gd name="T26" fmla="*/ 2147483647 w 900"/>
              <a:gd name="T27" fmla="*/ 2147483647 h 635"/>
              <a:gd name="T28" fmla="*/ 2147483647 w 900"/>
              <a:gd name="T29" fmla="*/ 2147483647 h 635"/>
              <a:gd name="T30" fmla="*/ 2147483647 w 900"/>
              <a:gd name="T31" fmla="*/ 2147483647 h 635"/>
              <a:gd name="T32" fmla="*/ 2147483647 w 900"/>
              <a:gd name="T33" fmla="*/ 2147483647 h 635"/>
              <a:gd name="T34" fmla="*/ 2147483647 w 900"/>
              <a:gd name="T35" fmla="*/ 2147483647 h 635"/>
              <a:gd name="T36" fmla="*/ 2147483647 w 900"/>
              <a:gd name="T37" fmla="*/ 2147483647 h 635"/>
              <a:gd name="T38" fmla="*/ 2147483647 w 900"/>
              <a:gd name="T39" fmla="*/ 2147483647 h 635"/>
              <a:gd name="T40" fmla="*/ 2147483647 w 900"/>
              <a:gd name="T41" fmla="*/ 2147483647 h 635"/>
              <a:gd name="T42" fmla="*/ 2147483647 w 900"/>
              <a:gd name="T43" fmla="*/ 2147483647 h 635"/>
              <a:gd name="T44" fmla="*/ 2147483647 w 900"/>
              <a:gd name="T45" fmla="*/ 2147483647 h 635"/>
              <a:gd name="T46" fmla="*/ 2147483647 w 900"/>
              <a:gd name="T47" fmla="*/ 2147483647 h 635"/>
              <a:gd name="T48" fmla="*/ 2147483647 w 900"/>
              <a:gd name="T49" fmla="*/ 2147483647 h 635"/>
              <a:gd name="T50" fmla="*/ 2147483647 w 900"/>
              <a:gd name="T51" fmla="*/ 2147483647 h 635"/>
              <a:gd name="T52" fmla="*/ 2147483647 w 900"/>
              <a:gd name="T53" fmla="*/ 2147483647 h 635"/>
              <a:gd name="T54" fmla="*/ 2147483647 w 900"/>
              <a:gd name="T55" fmla="*/ 2147483647 h 635"/>
              <a:gd name="T56" fmla="*/ 2147483647 w 900"/>
              <a:gd name="T57" fmla="*/ 2147483647 h 635"/>
              <a:gd name="T58" fmla="*/ 2147483647 w 900"/>
              <a:gd name="T59" fmla="*/ 2147483647 h 635"/>
              <a:gd name="T60" fmla="*/ 2147483647 w 900"/>
              <a:gd name="T61" fmla="*/ 2147483647 h 635"/>
              <a:gd name="T62" fmla="*/ 2147483647 w 900"/>
              <a:gd name="T63" fmla="*/ 2147483647 h 635"/>
              <a:gd name="T64" fmla="*/ 2147483647 w 900"/>
              <a:gd name="T65" fmla="*/ 2147483647 h 635"/>
              <a:gd name="T66" fmla="*/ 2147483647 w 900"/>
              <a:gd name="T67" fmla="*/ 2147483647 h 635"/>
              <a:gd name="T68" fmla="*/ 2147483647 w 900"/>
              <a:gd name="T69" fmla="*/ 2147483647 h 635"/>
              <a:gd name="T70" fmla="*/ 2147483647 w 900"/>
              <a:gd name="T71" fmla="*/ 2147483647 h 635"/>
              <a:gd name="T72" fmla="*/ 2147483647 w 900"/>
              <a:gd name="T73" fmla="*/ 2147483647 h 635"/>
              <a:gd name="T74" fmla="*/ 2147483647 w 900"/>
              <a:gd name="T75" fmla="*/ 2147483647 h 635"/>
              <a:gd name="T76" fmla="*/ 2147483647 w 900"/>
              <a:gd name="T77" fmla="*/ 2147483647 h 635"/>
              <a:gd name="T78" fmla="*/ 2147483647 w 900"/>
              <a:gd name="T79" fmla="*/ 2147483647 h 635"/>
              <a:gd name="T80" fmla="*/ 2147483647 w 900"/>
              <a:gd name="T81" fmla="*/ 2147483647 h 635"/>
              <a:gd name="T82" fmla="*/ 2147483647 w 900"/>
              <a:gd name="T83" fmla="*/ 2147483647 h 635"/>
              <a:gd name="T84" fmla="*/ 2147483647 w 900"/>
              <a:gd name="T85" fmla="*/ 2147483647 h 635"/>
              <a:gd name="T86" fmla="*/ 2147483647 w 900"/>
              <a:gd name="T87" fmla="*/ 2147483647 h 635"/>
              <a:gd name="T88" fmla="*/ 2147483647 w 900"/>
              <a:gd name="T89" fmla="*/ 2147483647 h 635"/>
              <a:gd name="T90" fmla="*/ 2147483647 w 900"/>
              <a:gd name="T91" fmla="*/ 2147483647 h 635"/>
              <a:gd name="T92" fmla="*/ 2147483647 w 900"/>
              <a:gd name="T93" fmla="*/ 2147483647 h 635"/>
              <a:gd name="T94" fmla="*/ 2147483647 w 900"/>
              <a:gd name="T95" fmla="*/ 2147483647 h 635"/>
              <a:gd name="T96" fmla="*/ 2147483647 w 900"/>
              <a:gd name="T97" fmla="*/ 2147483647 h 635"/>
              <a:gd name="T98" fmla="*/ 2147483647 w 900"/>
              <a:gd name="T99" fmla="*/ 2147483647 h 635"/>
              <a:gd name="T100" fmla="*/ 2147483647 w 900"/>
              <a:gd name="T101" fmla="*/ 2147483647 h 635"/>
              <a:gd name="T102" fmla="*/ 2147483647 w 900"/>
              <a:gd name="T103" fmla="*/ 2147483647 h 635"/>
              <a:gd name="T104" fmla="*/ 2147483647 w 900"/>
              <a:gd name="T105" fmla="*/ 2147483647 h 635"/>
              <a:gd name="T106" fmla="*/ 2147483647 w 900"/>
              <a:gd name="T107" fmla="*/ 2147483647 h 635"/>
              <a:gd name="T108" fmla="*/ 2147483647 w 900"/>
              <a:gd name="T109" fmla="*/ 2147483647 h 635"/>
              <a:gd name="T110" fmla="*/ 2147483647 w 900"/>
              <a:gd name="T111" fmla="*/ 2147483647 h 635"/>
              <a:gd name="T112" fmla="*/ 2147483647 w 900"/>
              <a:gd name="T113" fmla="*/ 2147483647 h 635"/>
              <a:gd name="T114" fmla="*/ 2147483647 w 900"/>
              <a:gd name="T115" fmla="*/ 2147483647 h 63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900"/>
              <a:gd name="T175" fmla="*/ 0 h 635"/>
              <a:gd name="T176" fmla="*/ 900 w 900"/>
              <a:gd name="T177" fmla="*/ 635 h 63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900" h="635">
                <a:moveTo>
                  <a:pt x="535" y="560"/>
                </a:moveTo>
                <a:lnTo>
                  <a:pt x="530" y="555"/>
                </a:lnTo>
                <a:lnTo>
                  <a:pt x="528" y="555"/>
                </a:lnTo>
                <a:lnTo>
                  <a:pt x="519" y="546"/>
                </a:lnTo>
                <a:lnTo>
                  <a:pt x="517" y="546"/>
                </a:lnTo>
                <a:lnTo>
                  <a:pt x="514" y="543"/>
                </a:lnTo>
                <a:lnTo>
                  <a:pt x="514" y="537"/>
                </a:lnTo>
                <a:lnTo>
                  <a:pt x="512" y="532"/>
                </a:lnTo>
                <a:lnTo>
                  <a:pt x="512" y="529"/>
                </a:lnTo>
                <a:lnTo>
                  <a:pt x="514" y="525"/>
                </a:lnTo>
                <a:lnTo>
                  <a:pt x="522" y="521"/>
                </a:lnTo>
                <a:lnTo>
                  <a:pt x="525" y="516"/>
                </a:lnTo>
                <a:lnTo>
                  <a:pt x="525" y="513"/>
                </a:lnTo>
                <a:lnTo>
                  <a:pt x="523" y="511"/>
                </a:lnTo>
                <a:lnTo>
                  <a:pt x="533" y="496"/>
                </a:lnTo>
                <a:lnTo>
                  <a:pt x="535" y="496"/>
                </a:lnTo>
                <a:lnTo>
                  <a:pt x="540" y="490"/>
                </a:lnTo>
                <a:lnTo>
                  <a:pt x="540" y="488"/>
                </a:lnTo>
                <a:lnTo>
                  <a:pt x="535" y="485"/>
                </a:lnTo>
                <a:lnTo>
                  <a:pt x="531" y="485"/>
                </a:lnTo>
                <a:lnTo>
                  <a:pt x="527" y="483"/>
                </a:lnTo>
                <a:lnTo>
                  <a:pt x="526" y="481"/>
                </a:lnTo>
                <a:lnTo>
                  <a:pt x="526" y="479"/>
                </a:lnTo>
                <a:lnTo>
                  <a:pt x="524" y="478"/>
                </a:lnTo>
                <a:lnTo>
                  <a:pt x="520" y="470"/>
                </a:lnTo>
                <a:lnTo>
                  <a:pt x="519" y="460"/>
                </a:lnTo>
                <a:lnTo>
                  <a:pt x="523" y="458"/>
                </a:lnTo>
                <a:lnTo>
                  <a:pt x="529" y="457"/>
                </a:lnTo>
                <a:lnTo>
                  <a:pt x="531" y="453"/>
                </a:lnTo>
                <a:lnTo>
                  <a:pt x="531" y="449"/>
                </a:lnTo>
                <a:lnTo>
                  <a:pt x="535" y="446"/>
                </a:lnTo>
                <a:lnTo>
                  <a:pt x="535" y="447"/>
                </a:lnTo>
                <a:lnTo>
                  <a:pt x="540" y="445"/>
                </a:lnTo>
                <a:lnTo>
                  <a:pt x="540" y="442"/>
                </a:lnTo>
                <a:lnTo>
                  <a:pt x="548" y="447"/>
                </a:lnTo>
                <a:lnTo>
                  <a:pt x="561" y="447"/>
                </a:lnTo>
                <a:lnTo>
                  <a:pt x="562" y="448"/>
                </a:lnTo>
                <a:lnTo>
                  <a:pt x="568" y="448"/>
                </a:lnTo>
                <a:lnTo>
                  <a:pt x="569" y="449"/>
                </a:lnTo>
                <a:lnTo>
                  <a:pt x="573" y="449"/>
                </a:lnTo>
                <a:lnTo>
                  <a:pt x="576" y="450"/>
                </a:lnTo>
                <a:lnTo>
                  <a:pt x="579" y="450"/>
                </a:lnTo>
                <a:lnTo>
                  <a:pt x="582" y="452"/>
                </a:lnTo>
                <a:lnTo>
                  <a:pt x="584" y="451"/>
                </a:lnTo>
                <a:lnTo>
                  <a:pt x="586" y="452"/>
                </a:lnTo>
                <a:lnTo>
                  <a:pt x="586" y="455"/>
                </a:lnTo>
                <a:lnTo>
                  <a:pt x="602" y="474"/>
                </a:lnTo>
                <a:lnTo>
                  <a:pt x="602" y="477"/>
                </a:lnTo>
                <a:lnTo>
                  <a:pt x="603" y="479"/>
                </a:lnTo>
                <a:lnTo>
                  <a:pt x="603" y="482"/>
                </a:lnTo>
                <a:lnTo>
                  <a:pt x="605" y="485"/>
                </a:lnTo>
                <a:lnTo>
                  <a:pt x="605" y="490"/>
                </a:lnTo>
                <a:lnTo>
                  <a:pt x="607" y="492"/>
                </a:lnTo>
                <a:lnTo>
                  <a:pt x="607" y="497"/>
                </a:lnTo>
                <a:lnTo>
                  <a:pt x="608" y="498"/>
                </a:lnTo>
                <a:lnTo>
                  <a:pt x="608" y="500"/>
                </a:lnTo>
                <a:lnTo>
                  <a:pt x="610" y="503"/>
                </a:lnTo>
                <a:lnTo>
                  <a:pt x="609" y="505"/>
                </a:lnTo>
                <a:lnTo>
                  <a:pt x="612" y="507"/>
                </a:lnTo>
                <a:lnTo>
                  <a:pt x="613" y="514"/>
                </a:lnTo>
                <a:lnTo>
                  <a:pt x="617" y="518"/>
                </a:lnTo>
                <a:lnTo>
                  <a:pt x="622" y="521"/>
                </a:lnTo>
                <a:lnTo>
                  <a:pt x="625" y="521"/>
                </a:lnTo>
                <a:lnTo>
                  <a:pt x="637" y="526"/>
                </a:lnTo>
                <a:lnTo>
                  <a:pt x="637" y="531"/>
                </a:lnTo>
                <a:lnTo>
                  <a:pt x="638" y="533"/>
                </a:lnTo>
                <a:lnTo>
                  <a:pt x="639" y="537"/>
                </a:lnTo>
                <a:lnTo>
                  <a:pt x="668" y="550"/>
                </a:lnTo>
                <a:lnTo>
                  <a:pt x="671" y="547"/>
                </a:lnTo>
                <a:lnTo>
                  <a:pt x="671" y="542"/>
                </a:lnTo>
                <a:lnTo>
                  <a:pt x="672" y="541"/>
                </a:lnTo>
                <a:lnTo>
                  <a:pt x="672" y="538"/>
                </a:lnTo>
                <a:lnTo>
                  <a:pt x="677" y="532"/>
                </a:lnTo>
                <a:lnTo>
                  <a:pt x="679" y="528"/>
                </a:lnTo>
                <a:lnTo>
                  <a:pt x="682" y="529"/>
                </a:lnTo>
                <a:lnTo>
                  <a:pt x="698" y="544"/>
                </a:lnTo>
                <a:lnTo>
                  <a:pt x="698" y="552"/>
                </a:lnTo>
                <a:lnTo>
                  <a:pt x="694" y="557"/>
                </a:lnTo>
                <a:lnTo>
                  <a:pt x="694" y="559"/>
                </a:lnTo>
                <a:lnTo>
                  <a:pt x="697" y="561"/>
                </a:lnTo>
                <a:lnTo>
                  <a:pt x="700" y="560"/>
                </a:lnTo>
                <a:lnTo>
                  <a:pt x="703" y="554"/>
                </a:lnTo>
                <a:lnTo>
                  <a:pt x="714" y="552"/>
                </a:lnTo>
                <a:lnTo>
                  <a:pt x="720" y="558"/>
                </a:lnTo>
                <a:lnTo>
                  <a:pt x="720" y="560"/>
                </a:lnTo>
                <a:lnTo>
                  <a:pt x="723" y="562"/>
                </a:lnTo>
                <a:lnTo>
                  <a:pt x="725" y="569"/>
                </a:lnTo>
                <a:lnTo>
                  <a:pt x="720" y="575"/>
                </a:lnTo>
                <a:lnTo>
                  <a:pt x="720" y="577"/>
                </a:lnTo>
                <a:lnTo>
                  <a:pt x="722" y="579"/>
                </a:lnTo>
                <a:lnTo>
                  <a:pt x="725" y="578"/>
                </a:lnTo>
                <a:lnTo>
                  <a:pt x="731" y="572"/>
                </a:lnTo>
                <a:lnTo>
                  <a:pt x="731" y="569"/>
                </a:lnTo>
                <a:lnTo>
                  <a:pt x="732" y="569"/>
                </a:lnTo>
                <a:lnTo>
                  <a:pt x="732" y="567"/>
                </a:lnTo>
                <a:lnTo>
                  <a:pt x="736" y="560"/>
                </a:lnTo>
                <a:lnTo>
                  <a:pt x="740" y="561"/>
                </a:lnTo>
                <a:lnTo>
                  <a:pt x="745" y="565"/>
                </a:lnTo>
                <a:lnTo>
                  <a:pt x="747" y="564"/>
                </a:lnTo>
                <a:lnTo>
                  <a:pt x="751" y="562"/>
                </a:lnTo>
                <a:lnTo>
                  <a:pt x="756" y="561"/>
                </a:lnTo>
                <a:lnTo>
                  <a:pt x="758" y="563"/>
                </a:lnTo>
                <a:lnTo>
                  <a:pt x="761" y="562"/>
                </a:lnTo>
                <a:lnTo>
                  <a:pt x="764" y="560"/>
                </a:lnTo>
                <a:lnTo>
                  <a:pt x="766" y="560"/>
                </a:lnTo>
                <a:lnTo>
                  <a:pt x="768" y="557"/>
                </a:lnTo>
                <a:lnTo>
                  <a:pt x="769" y="553"/>
                </a:lnTo>
                <a:lnTo>
                  <a:pt x="770" y="552"/>
                </a:lnTo>
                <a:lnTo>
                  <a:pt x="771" y="548"/>
                </a:lnTo>
                <a:lnTo>
                  <a:pt x="766" y="541"/>
                </a:lnTo>
                <a:lnTo>
                  <a:pt x="765" y="529"/>
                </a:lnTo>
                <a:lnTo>
                  <a:pt x="767" y="525"/>
                </a:lnTo>
                <a:lnTo>
                  <a:pt x="768" y="522"/>
                </a:lnTo>
                <a:lnTo>
                  <a:pt x="786" y="517"/>
                </a:lnTo>
                <a:lnTo>
                  <a:pt x="793" y="520"/>
                </a:lnTo>
                <a:lnTo>
                  <a:pt x="798" y="525"/>
                </a:lnTo>
                <a:lnTo>
                  <a:pt x="801" y="525"/>
                </a:lnTo>
                <a:lnTo>
                  <a:pt x="803" y="522"/>
                </a:lnTo>
                <a:lnTo>
                  <a:pt x="802" y="521"/>
                </a:lnTo>
                <a:lnTo>
                  <a:pt x="804" y="518"/>
                </a:lnTo>
                <a:lnTo>
                  <a:pt x="804" y="513"/>
                </a:lnTo>
                <a:lnTo>
                  <a:pt x="801" y="509"/>
                </a:lnTo>
                <a:lnTo>
                  <a:pt x="801" y="506"/>
                </a:lnTo>
                <a:lnTo>
                  <a:pt x="804" y="499"/>
                </a:lnTo>
                <a:lnTo>
                  <a:pt x="804" y="497"/>
                </a:lnTo>
                <a:lnTo>
                  <a:pt x="800" y="494"/>
                </a:lnTo>
                <a:lnTo>
                  <a:pt x="800" y="486"/>
                </a:lnTo>
                <a:lnTo>
                  <a:pt x="793" y="480"/>
                </a:lnTo>
                <a:lnTo>
                  <a:pt x="789" y="480"/>
                </a:lnTo>
                <a:lnTo>
                  <a:pt x="788" y="482"/>
                </a:lnTo>
                <a:lnTo>
                  <a:pt x="778" y="482"/>
                </a:lnTo>
                <a:lnTo>
                  <a:pt x="772" y="480"/>
                </a:lnTo>
                <a:lnTo>
                  <a:pt x="770" y="476"/>
                </a:lnTo>
                <a:lnTo>
                  <a:pt x="768" y="469"/>
                </a:lnTo>
                <a:lnTo>
                  <a:pt x="756" y="458"/>
                </a:lnTo>
                <a:lnTo>
                  <a:pt x="756" y="456"/>
                </a:lnTo>
                <a:lnTo>
                  <a:pt x="745" y="440"/>
                </a:lnTo>
                <a:lnTo>
                  <a:pt x="745" y="432"/>
                </a:lnTo>
                <a:lnTo>
                  <a:pt x="752" y="423"/>
                </a:lnTo>
                <a:lnTo>
                  <a:pt x="757" y="421"/>
                </a:lnTo>
                <a:lnTo>
                  <a:pt x="763" y="423"/>
                </a:lnTo>
                <a:lnTo>
                  <a:pt x="768" y="426"/>
                </a:lnTo>
                <a:lnTo>
                  <a:pt x="771" y="426"/>
                </a:lnTo>
                <a:lnTo>
                  <a:pt x="785" y="432"/>
                </a:lnTo>
                <a:lnTo>
                  <a:pt x="788" y="434"/>
                </a:lnTo>
                <a:lnTo>
                  <a:pt x="790" y="434"/>
                </a:lnTo>
                <a:lnTo>
                  <a:pt x="790" y="436"/>
                </a:lnTo>
                <a:lnTo>
                  <a:pt x="812" y="447"/>
                </a:lnTo>
                <a:lnTo>
                  <a:pt x="814" y="445"/>
                </a:lnTo>
                <a:lnTo>
                  <a:pt x="815" y="446"/>
                </a:lnTo>
                <a:lnTo>
                  <a:pt x="819" y="442"/>
                </a:lnTo>
                <a:lnTo>
                  <a:pt x="821" y="442"/>
                </a:lnTo>
                <a:lnTo>
                  <a:pt x="824" y="440"/>
                </a:lnTo>
                <a:lnTo>
                  <a:pt x="827" y="433"/>
                </a:lnTo>
                <a:lnTo>
                  <a:pt x="828" y="431"/>
                </a:lnTo>
                <a:lnTo>
                  <a:pt x="834" y="431"/>
                </a:lnTo>
                <a:lnTo>
                  <a:pt x="839" y="428"/>
                </a:lnTo>
                <a:lnTo>
                  <a:pt x="841" y="425"/>
                </a:lnTo>
                <a:lnTo>
                  <a:pt x="836" y="421"/>
                </a:lnTo>
                <a:lnTo>
                  <a:pt x="831" y="415"/>
                </a:lnTo>
                <a:lnTo>
                  <a:pt x="823" y="408"/>
                </a:lnTo>
                <a:lnTo>
                  <a:pt x="813" y="401"/>
                </a:lnTo>
                <a:lnTo>
                  <a:pt x="812" y="395"/>
                </a:lnTo>
                <a:lnTo>
                  <a:pt x="815" y="393"/>
                </a:lnTo>
                <a:lnTo>
                  <a:pt x="818" y="392"/>
                </a:lnTo>
                <a:lnTo>
                  <a:pt x="820" y="390"/>
                </a:lnTo>
                <a:lnTo>
                  <a:pt x="821" y="385"/>
                </a:lnTo>
                <a:lnTo>
                  <a:pt x="824" y="381"/>
                </a:lnTo>
                <a:lnTo>
                  <a:pt x="833" y="376"/>
                </a:lnTo>
                <a:lnTo>
                  <a:pt x="835" y="373"/>
                </a:lnTo>
                <a:lnTo>
                  <a:pt x="835" y="374"/>
                </a:lnTo>
                <a:lnTo>
                  <a:pt x="847" y="367"/>
                </a:lnTo>
                <a:lnTo>
                  <a:pt x="849" y="367"/>
                </a:lnTo>
                <a:lnTo>
                  <a:pt x="853" y="361"/>
                </a:lnTo>
                <a:lnTo>
                  <a:pt x="848" y="352"/>
                </a:lnTo>
                <a:lnTo>
                  <a:pt x="848" y="347"/>
                </a:lnTo>
                <a:lnTo>
                  <a:pt x="849" y="346"/>
                </a:lnTo>
                <a:lnTo>
                  <a:pt x="849" y="344"/>
                </a:lnTo>
                <a:lnTo>
                  <a:pt x="852" y="340"/>
                </a:lnTo>
                <a:lnTo>
                  <a:pt x="854" y="340"/>
                </a:lnTo>
                <a:lnTo>
                  <a:pt x="857" y="337"/>
                </a:lnTo>
                <a:lnTo>
                  <a:pt x="858" y="338"/>
                </a:lnTo>
                <a:lnTo>
                  <a:pt x="860" y="336"/>
                </a:lnTo>
                <a:lnTo>
                  <a:pt x="862" y="334"/>
                </a:lnTo>
                <a:lnTo>
                  <a:pt x="869" y="334"/>
                </a:lnTo>
                <a:lnTo>
                  <a:pt x="879" y="329"/>
                </a:lnTo>
                <a:lnTo>
                  <a:pt x="878" y="319"/>
                </a:lnTo>
                <a:lnTo>
                  <a:pt x="880" y="318"/>
                </a:lnTo>
                <a:lnTo>
                  <a:pt x="879" y="312"/>
                </a:lnTo>
                <a:lnTo>
                  <a:pt x="881" y="311"/>
                </a:lnTo>
                <a:lnTo>
                  <a:pt x="890" y="309"/>
                </a:lnTo>
                <a:lnTo>
                  <a:pt x="891" y="308"/>
                </a:lnTo>
                <a:lnTo>
                  <a:pt x="891" y="303"/>
                </a:lnTo>
                <a:lnTo>
                  <a:pt x="892" y="301"/>
                </a:lnTo>
                <a:lnTo>
                  <a:pt x="892" y="293"/>
                </a:lnTo>
                <a:lnTo>
                  <a:pt x="893" y="291"/>
                </a:lnTo>
                <a:lnTo>
                  <a:pt x="893" y="289"/>
                </a:lnTo>
                <a:lnTo>
                  <a:pt x="897" y="285"/>
                </a:lnTo>
                <a:lnTo>
                  <a:pt x="900" y="279"/>
                </a:lnTo>
                <a:lnTo>
                  <a:pt x="880" y="233"/>
                </a:lnTo>
                <a:lnTo>
                  <a:pt x="875" y="229"/>
                </a:lnTo>
                <a:lnTo>
                  <a:pt x="875" y="228"/>
                </a:lnTo>
                <a:lnTo>
                  <a:pt x="866" y="219"/>
                </a:lnTo>
                <a:lnTo>
                  <a:pt x="866" y="216"/>
                </a:lnTo>
                <a:lnTo>
                  <a:pt x="867" y="215"/>
                </a:lnTo>
                <a:lnTo>
                  <a:pt x="868" y="211"/>
                </a:lnTo>
                <a:lnTo>
                  <a:pt x="870" y="210"/>
                </a:lnTo>
                <a:lnTo>
                  <a:pt x="869" y="198"/>
                </a:lnTo>
                <a:lnTo>
                  <a:pt x="865" y="194"/>
                </a:lnTo>
                <a:lnTo>
                  <a:pt x="864" y="195"/>
                </a:lnTo>
                <a:lnTo>
                  <a:pt x="850" y="184"/>
                </a:lnTo>
                <a:lnTo>
                  <a:pt x="849" y="184"/>
                </a:lnTo>
                <a:lnTo>
                  <a:pt x="837" y="175"/>
                </a:lnTo>
                <a:lnTo>
                  <a:pt x="838" y="174"/>
                </a:lnTo>
                <a:lnTo>
                  <a:pt x="838" y="164"/>
                </a:lnTo>
                <a:lnTo>
                  <a:pt x="836" y="162"/>
                </a:lnTo>
                <a:lnTo>
                  <a:pt x="837" y="158"/>
                </a:lnTo>
                <a:lnTo>
                  <a:pt x="835" y="156"/>
                </a:lnTo>
                <a:lnTo>
                  <a:pt x="836" y="155"/>
                </a:lnTo>
                <a:lnTo>
                  <a:pt x="834" y="154"/>
                </a:lnTo>
                <a:lnTo>
                  <a:pt x="828" y="154"/>
                </a:lnTo>
                <a:lnTo>
                  <a:pt x="824" y="160"/>
                </a:lnTo>
                <a:lnTo>
                  <a:pt x="822" y="165"/>
                </a:lnTo>
                <a:lnTo>
                  <a:pt x="819" y="169"/>
                </a:lnTo>
                <a:lnTo>
                  <a:pt x="807" y="161"/>
                </a:lnTo>
                <a:lnTo>
                  <a:pt x="806" y="161"/>
                </a:lnTo>
                <a:lnTo>
                  <a:pt x="799" y="154"/>
                </a:lnTo>
                <a:lnTo>
                  <a:pt x="797" y="154"/>
                </a:lnTo>
                <a:lnTo>
                  <a:pt x="773" y="134"/>
                </a:lnTo>
                <a:lnTo>
                  <a:pt x="767" y="131"/>
                </a:lnTo>
                <a:lnTo>
                  <a:pt x="764" y="131"/>
                </a:lnTo>
                <a:lnTo>
                  <a:pt x="758" y="126"/>
                </a:lnTo>
                <a:lnTo>
                  <a:pt x="757" y="127"/>
                </a:lnTo>
                <a:lnTo>
                  <a:pt x="755" y="125"/>
                </a:lnTo>
                <a:lnTo>
                  <a:pt x="751" y="124"/>
                </a:lnTo>
                <a:lnTo>
                  <a:pt x="747" y="117"/>
                </a:lnTo>
                <a:lnTo>
                  <a:pt x="745" y="111"/>
                </a:lnTo>
                <a:lnTo>
                  <a:pt x="740" y="108"/>
                </a:lnTo>
                <a:lnTo>
                  <a:pt x="738" y="108"/>
                </a:lnTo>
                <a:lnTo>
                  <a:pt x="732" y="103"/>
                </a:lnTo>
                <a:lnTo>
                  <a:pt x="732" y="102"/>
                </a:lnTo>
                <a:lnTo>
                  <a:pt x="723" y="92"/>
                </a:lnTo>
                <a:lnTo>
                  <a:pt x="721" y="92"/>
                </a:lnTo>
                <a:lnTo>
                  <a:pt x="719" y="89"/>
                </a:lnTo>
                <a:lnTo>
                  <a:pt x="716" y="89"/>
                </a:lnTo>
                <a:lnTo>
                  <a:pt x="715" y="91"/>
                </a:lnTo>
                <a:lnTo>
                  <a:pt x="715" y="93"/>
                </a:lnTo>
                <a:lnTo>
                  <a:pt x="716" y="94"/>
                </a:lnTo>
                <a:lnTo>
                  <a:pt x="717" y="101"/>
                </a:lnTo>
                <a:lnTo>
                  <a:pt x="718" y="102"/>
                </a:lnTo>
                <a:lnTo>
                  <a:pt x="717" y="107"/>
                </a:lnTo>
                <a:lnTo>
                  <a:pt x="704" y="102"/>
                </a:lnTo>
                <a:lnTo>
                  <a:pt x="704" y="101"/>
                </a:lnTo>
                <a:lnTo>
                  <a:pt x="700" y="101"/>
                </a:lnTo>
                <a:lnTo>
                  <a:pt x="700" y="98"/>
                </a:lnTo>
                <a:lnTo>
                  <a:pt x="693" y="93"/>
                </a:lnTo>
                <a:lnTo>
                  <a:pt x="692" y="91"/>
                </a:lnTo>
                <a:lnTo>
                  <a:pt x="687" y="86"/>
                </a:lnTo>
                <a:lnTo>
                  <a:pt x="685" y="83"/>
                </a:lnTo>
                <a:lnTo>
                  <a:pt x="678" y="77"/>
                </a:lnTo>
                <a:lnTo>
                  <a:pt x="678" y="75"/>
                </a:lnTo>
                <a:lnTo>
                  <a:pt x="672" y="71"/>
                </a:lnTo>
                <a:lnTo>
                  <a:pt x="669" y="66"/>
                </a:lnTo>
                <a:lnTo>
                  <a:pt x="645" y="44"/>
                </a:lnTo>
                <a:lnTo>
                  <a:pt x="644" y="41"/>
                </a:lnTo>
                <a:lnTo>
                  <a:pt x="638" y="36"/>
                </a:lnTo>
                <a:lnTo>
                  <a:pt x="634" y="37"/>
                </a:lnTo>
                <a:lnTo>
                  <a:pt x="627" y="45"/>
                </a:lnTo>
                <a:lnTo>
                  <a:pt x="623" y="47"/>
                </a:lnTo>
                <a:lnTo>
                  <a:pt x="622" y="46"/>
                </a:lnTo>
                <a:lnTo>
                  <a:pt x="621" y="48"/>
                </a:lnTo>
                <a:lnTo>
                  <a:pt x="610" y="40"/>
                </a:lnTo>
                <a:lnTo>
                  <a:pt x="607" y="41"/>
                </a:lnTo>
                <a:lnTo>
                  <a:pt x="592" y="59"/>
                </a:lnTo>
                <a:lnTo>
                  <a:pt x="584" y="55"/>
                </a:lnTo>
                <a:lnTo>
                  <a:pt x="577" y="49"/>
                </a:lnTo>
                <a:lnTo>
                  <a:pt x="576" y="49"/>
                </a:lnTo>
                <a:lnTo>
                  <a:pt x="570" y="44"/>
                </a:lnTo>
                <a:lnTo>
                  <a:pt x="563" y="39"/>
                </a:lnTo>
                <a:lnTo>
                  <a:pt x="561" y="39"/>
                </a:lnTo>
                <a:lnTo>
                  <a:pt x="554" y="32"/>
                </a:lnTo>
                <a:lnTo>
                  <a:pt x="546" y="29"/>
                </a:lnTo>
                <a:lnTo>
                  <a:pt x="543" y="27"/>
                </a:lnTo>
                <a:lnTo>
                  <a:pt x="532" y="21"/>
                </a:lnTo>
                <a:lnTo>
                  <a:pt x="525" y="21"/>
                </a:lnTo>
                <a:lnTo>
                  <a:pt x="524" y="24"/>
                </a:lnTo>
                <a:lnTo>
                  <a:pt x="523" y="25"/>
                </a:lnTo>
                <a:lnTo>
                  <a:pt x="524" y="44"/>
                </a:lnTo>
                <a:lnTo>
                  <a:pt x="523" y="46"/>
                </a:lnTo>
                <a:lnTo>
                  <a:pt x="523" y="55"/>
                </a:lnTo>
                <a:lnTo>
                  <a:pt x="518" y="65"/>
                </a:lnTo>
                <a:lnTo>
                  <a:pt x="520" y="88"/>
                </a:lnTo>
                <a:lnTo>
                  <a:pt x="518" y="90"/>
                </a:lnTo>
                <a:lnTo>
                  <a:pt x="511" y="90"/>
                </a:lnTo>
                <a:lnTo>
                  <a:pt x="510" y="89"/>
                </a:lnTo>
                <a:lnTo>
                  <a:pt x="507" y="89"/>
                </a:lnTo>
                <a:lnTo>
                  <a:pt x="503" y="87"/>
                </a:lnTo>
                <a:lnTo>
                  <a:pt x="499" y="87"/>
                </a:lnTo>
                <a:lnTo>
                  <a:pt x="494" y="82"/>
                </a:lnTo>
                <a:lnTo>
                  <a:pt x="477" y="64"/>
                </a:lnTo>
                <a:lnTo>
                  <a:pt x="475" y="66"/>
                </a:lnTo>
                <a:lnTo>
                  <a:pt x="471" y="65"/>
                </a:lnTo>
                <a:lnTo>
                  <a:pt x="467" y="61"/>
                </a:lnTo>
                <a:lnTo>
                  <a:pt x="464" y="62"/>
                </a:lnTo>
                <a:lnTo>
                  <a:pt x="462" y="59"/>
                </a:lnTo>
                <a:lnTo>
                  <a:pt x="458" y="59"/>
                </a:lnTo>
                <a:lnTo>
                  <a:pt x="456" y="61"/>
                </a:lnTo>
                <a:lnTo>
                  <a:pt x="453" y="61"/>
                </a:lnTo>
                <a:lnTo>
                  <a:pt x="452" y="62"/>
                </a:lnTo>
                <a:lnTo>
                  <a:pt x="448" y="63"/>
                </a:lnTo>
                <a:lnTo>
                  <a:pt x="445" y="66"/>
                </a:lnTo>
                <a:lnTo>
                  <a:pt x="442" y="66"/>
                </a:lnTo>
                <a:lnTo>
                  <a:pt x="440" y="68"/>
                </a:lnTo>
                <a:lnTo>
                  <a:pt x="440" y="70"/>
                </a:lnTo>
                <a:lnTo>
                  <a:pt x="439" y="73"/>
                </a:lnTo>
                <a:lnTo>
                  <a:pt x="435" y="73"/>
                </a:lnTo>
                <a:lnTo>
                  <a:pt x="420" y="60"/>
                </a:lnTo>
                <a:lnTo>
                  <a:pt x="414" y="58"/>
                </a:lnTo>
                <a:lnTo>
                  <a:pt x="405" y="58"/>
                </a:lnTo>
                <a:lnTo>
                  <a:pt x="403" y="56"/>
                </a:lnTo>
                <a:lnTo>
                  <a:pt x="403" y="54"/>
                </a:lnTo>
                <a:lnTo>
                  <a:pt x="401" y="52"/>
                </a:lnTo>
                <a:lnTo>
                  <a:pt x="394" y="52"/>
                </a:lnTo>
                <a:lnTo>
                  <a:pt x="390" y="48"/>
                </a:lnTo>
                <a:lnTo>
                  <a:pt x="382" y="49"/>
                </a:lnTo>
                <a:lnTo>
                  <a:pt x="376" y="44"/>
                </a:lnTo>
                <a:lnTo>
                  <a:pt x="370" y="43"/>
                </a:lnTo>
                <a:lnTo>
                  <a:pt x="367" y="40"/>
                </a:lnTo>
                <a:lnTo>
                  <a:pt x="367" y="35"/>
                </a:lnTo>
                <a:lnTo>
                  <a:pt x="365" y="34"/>
                </a:lnTo>
                <a:lnTo>
                  <a:pt x="361" y="34"/>
                </a:lnTo>
                <a:lnTo>
                  <a:pt x="359" y="33"/>
                </a:lnTo>
                <a:lnTo>
                  <a:pt x="346" y="34"/>
                </a:lnTo>
                <a:lnTo>
                  <a:pt x="343" y="30"/>
                </a:lnTo>
                <a:lnTo>
                  <a:pt x="343" y="22"/>
                </a:lnTo>
                <a:lnTo>
                  <a:pt x="338" y="22"/>
                </a:lnTo>
                <a:lnTo>
                  <a:pt x="336" y="21"/>
                </a:lnTo>
                <a:lnTo>
                  <a:pt x="290" y="23"/>
                </a:lnTo>
                <a:lnTo>
                  <a:pt x="289" y="22"/>
                </a:lnTo>
                <a:lnTo>
                  <a:pt x="288" y="17"/>
                </a:lnTo>
                <a:lnTo>
                  <a:pt x="285" y="13"/>
                </a:lnTo>
                <a:lnTo>
                  <a:pt x="285" y="8"/>
                </a:lnTo>
                <a:lnTo>
                  <a:pt x="286" y="7"/>
                </a:lnTo>
                <a:lnTo>
                  <a:pt x="285" y="1"/>
                </a:lnTo>
                <a:lnTo>
                  <a:pt x="285" y="0"/>
                </a:lnTo>
                <a:lnTo>
                  <a:pt x="263" y="0"/>
                </a:lnTo>
                <a:lnTo>
                  <a:pt x="249" y="0"/>
                </a:lnTo>
                <a:lnTo>
                  <a:pt x="237" y="3"/>
                </a:lnTo>
                <a:lnTo>
                  <a:pt x="235" y="4"/>
                </a:lnTo>
                <a:lnTo>
                  <a:pt x="217" y="5"/>
                </a:lnTo>
                <a:lnTo>
                  <a:pt x="216" y="6"/>
                </a:lnTo>
                <a:lnTo>
                  <a:pt x="197" y="7"/>
                </a:lnTo>
                <a:lnTo>
                  <a:pt x="195" y="9"/>
                </a:lnTo>
                <a:lnTo>
                  <a:pt x="178" y="10"/>
                </a:lnTo>
                <a:lnTo>
                  <a:pt x="176" y="11"/>
                </a:lnTo>
                <a:lnTo>
                  <a:pt x="164" y="12"/>
                </a:lnTo>
                <a:lnTo>
                  <a:pt x="163" y="13"/>
                </a:lnTo>
                <a:lnTo>
                  <a:pt x="149" y="15"/>
                </a:lnTo>
                <a:lnTo>
                  <a:pt x="148" y="17"/>
                </a:lnTo>
                <a:lnTo>
                  <a:pt x="135" y="19"/>
                </a:lnTo>
                <a:lnTo>
                  <a:pt x="133" y="20"/>
                </a:lnTo>
                <a:lnTo>
                  <a:pt x="119" y="22"/>
                </a:lnTo>
                <a:lnTo>
                  <a:pt x="117" y="24"/>
                </a:lnTo>
                <a:lnTo>
                  <a:pt x="112" y="24"/>
                </a:lnTo>
                <a:lnTo>
                  <a:pt x="110" y="25"/>
                </a:lnTo>
                <a:lnTo>
                  <a:pt x="104" y="26"/>
                </a:lnTo>
                <a:lnTo>
                  <a:pt x="103" y="27"/>
                </a:lnTo>
                <a:lnTo>
                  <a:pt x="97" y="27"/>
                </a:lnTo>
                <a:lnTo>
                  <a:pt x="96" y="29"/>
                </a:lnTo>
                <a:lnTo>
                  <a:pt x="90" y="29"/>
                </a:lnTo>
                <a:lnTo>
                  <a:pt x="86" y="33"/>
                </a:lnTo>
                <a:lnTo>
                  <a:pt x="88" y="45"/>
                </a:lnTo>
                <a:lnTo>
                  <a:pt x="91" y="50"/>
                </a:lnTo>
                <a:lnTo>
                  <a:pt x="92" y="54"/>
                </a:lnTo>
                <a:lnTo>
                  <a:pt x="95" y="59"/>
                </a:lnTo>
                <a:lnTo>
                  <a:pt x="96" y="68"/>
                </a:lnTo>
                <a:lnTo>
                  <a:pt x="98" y="70"/>
                </a:lnTo>
                <a:lnTo>
                  <a:pt x="99" y="89"/>
                </a:lnTo>
                <a:lnTo>
                  <a:pt x="133" y="120"/>
                </a:lnTo>
                <a:lnTo>
                  <a:pt x="136" y="137"/>
                </a:lnTo>
                <a:lnTo>
                  <a:pt x="143" y="146"/>
                </a:lnTo>
                <a:lnTo>
                  <a:pt x="143" y="154"/>
                </a:lnTo>
                <a:lnTo>
                  <a:pt x="142" y="156"/>
                </a:lnTo>
                <a:lnTo>
                  <a:pt x="126" y="156"/>
                </a:lnTo>
                <a:lnTo>
                  <a:pt x="124" y="158"/>
                </a:lnTo>
                <a:lnTo>
                  <a:pt x="123" y="157"/>
                </a:lnTo>
                <a:lnTo>
                  <a:pt x="111" y="162"/>
                </a:lnTo>
                <a:lnTo>
                  <a:pt x="104" y="166"/>
                </a:lnTo>
                <a:lnTo>
                  <a:pt x="102" y="166"/>
                </a:lnTo>
                <a:lnTo>
                  <a:pt x="99" y="169"/>
                </a:lnTo>
                <a:lnTo>
                  <a:pt x="99" y="185"/>
                </a:lnTo>
                <a:lnTo>
                  <a:pt x="101" y="188"/>
                </a:lnTo>
                <a:lnTo>
                  <a:pt x="109" y="189"/>
                </a:lnTo>
                <a:lnTo>
                  <a:pt x="109" y="190"/>
                </a:lnTo>
                <a:lnTo>
                  <a:pt x="117" y="191"/>
                </a:lnTo>
                <a:lnTo>
                  <a:pt x="120" y="194"/>
                </a:lnTo>
                <a:lnTo>
                  <a:pt x="121" y="225"/>
                </a:lnTo>
                <a:lnTo>
                  <a:pt x="103" y="226"/>
                </a:lnTo>
                <a:lnTo>
                  <a:pt x="96" y="219"/>
                </a:lnTo>
                <a:lnTo>
                  <a:pt x="94" y="219"/>
                </a:lnTo>
                <a:lnTo>
                  <a:pt x="93" y="218"/>
                </a:lnTo>
                <a:lnTo>
                  <a:pt x="90" y="218"/>
                </a:lnTo>
                <a:lnTo>
                  <a:pt x="84" y="215"/>
                </a:lnTo>
                <a:lnTo>
                  <a:pt x="76" y="214"/>
                </a:lnTo>
                <a:lnTo>
                  <a:pt x="75" y="213"/>
                </a:lnTo>
                <a:lnTo>
                  <a:pt x="72" y="213"/>
                </a:lnTo>
                <a:lnTo>
                  <a:pt x="66" y="209"/>
                </a:lnTo>
                <a:lnTo>
                  <a:pt x="65" y="210"/>
                </a:lnTo>
                <a:lnTo>
                  <a:pt x="61" y="206"/>
                </a:lnTo>
                <a:lnTo>
                  <a:pt x="59" y="206"/>
                </a:lnTo>
                <a:lnTo>
                  <a:pt x="56" y="203"/>
                </a:lnTo>
                <a:lnTo>
                  <a:pt x="52" y="204"/>
                </a:lnTo>
                <a:lnTo>
                  <a:pt x="49" y="210"/>
                </a:lnTo>
                <a:lnTo>
                  <a:pt x="46" y="213"/>
                </a:lnTo>
                <a:lnTo>
                  <a:pt x="23" y="215"/>
                </a:lnTo>
                <a:lnTo>
                  <a:pt x="10" y="216"/>
                </a:lnTo>
                <a:lnTo>
                  <a:pt x="10" y="224"/>
                </a:lnTo>
                <a:lnTo>
                  <a:pt x="14" y="227"/>
                </a:lnTo>
                <a:lnTo>
                  <a:pt x="17" y="228"/>
                </a:lnTo>
                <a:lnTo>
                  <a:pt x="23" y="232"/>
                </a:lnTo>
                <a:lnTo>
                  <a:pt x="27" y="233"/>
                </a:lnTo>
                <a:lnTo>
                  <a:pt x="31" y="236"/>
                </a:lnTo>
                <a:lnTo>
                  <a:pt x="23" y="253"/>
                </a:lnTo>
                <a:lnTo>
                  <a:pt x="24" y="262"/>
                </a:lnTo>
                <a:lnTo>
                  <a:pt x="22" y="265"/>
                </a:lnTo>
                <a:lnTo>
                  <a:pt x="13" y="267"/>
                </a:lnTo>
                <a:lnTo>
                  <a:pt x="12" y="268"/>
                </a:lnTo>
                <a:lnTo>
                  <a:pt x="7" y="270"/>
                </a:lnTo>
                <a:lnTo>
                  <a:pt x="6" y="280"/>
                </a:lnTo>
                <a:lnTo>
                  <a:pt x="3" y="284"/>
                </a:lnTo>
                <a:lnTo>
                  <a:pt x="5" y="288"/>
                </a:lnTo>
                <a:lnTo>
                  <a:pt x="8" y="292"/>
                </a:lnTo>
                <a:lnTo>
                  <a:pt x="8" y="297"/>
                </a:lnTo>
                <a:lnTo>
                  <a:pt x="7" y="298"/>
                </a:lnTo>
                <a:lnTo>
                  <a:pt x="6" y="302"/>
                </a:lnTo>
                <a:lnTo>
                  <a:pt x="6" y="310"/>
                </a:lnTo>
                <a:lnTo>
                  <a:pt x="8" y="312"/>
                </a:lnTo>
                <a:lnTo>
                  <a:pt x="17" y="310"/>
                </a:lnTo>
                <a:lnTo>
                  <a:pt x="18" y="309"/>
                </a:lnTo>
                <a:lnTo>
                  <a:pt x="21" y="310"/>
                </a:lnTo>
                <a:lnTo>
                  <a:pt x="22" y="318"/>
                </a:lnTo>
                <a:lnTo>
                  <a:pt x="19" y="321"/>
                </a:lnTo>
                <a:lnTo>
                  <a:pt x="15" y="321"/>
                </a:lnTo>
                <a:lnTo>
                  <a:pt x="12" y="324"/>
                </a:lnTo>
                <a:lnTo>
                  <a:pt x="12" y="328"/>
                </a:lnTo>
                <a:lnTo>
                  <a:pt x="17" y="332"/>
                </a:lnTo>
                <a:lnTo>
                  <a:pt x="18" y="352"/>
                </a:lnTo>
                <a:lnTo>
                  <a:pt x="12" y="365"/>
                </a:lnTo>
                <a:lnTo>
                  <a:pt x="12" y="367"/>
                </a:lnTo>
                <a:lnTo>
                  <a:pt x="8" y="369"/>
                </a:lnTo>
                <a:lnTo>
                  <a:pt x="5" y="369"/>
                </a:lnTo>
                <a:lnTo>
                  <a:pt x="1" y="373"/>
                </a:lnTo>
                <a:lnTo>
                  <a:pt x="0" y="378"/>
                </a:lnTo>
                <a:lnTo>
                  <a:pt x="8" y="390"/>
                </a:lnTo>
                <a:lnTo>
                  <a:pt x="8" y="392"/>
                </a:lnTo>
                <a:lnTo>
                  <a:pt x="9" y="392"/>
                </a:lnTo>
                <a:lnTo>
                  <a:pt x="9" y="394"/>
                </a:lnTo>
                <a:lnTo>
                  <a:pt x="12" y="396"/>
                </a:lnTo>
                <a:lnTo>
                  <a:pt x="17" y="406"/>
                </a:lnTo>
                <a:lnTo>
                  <a:pt x="21" y="411"/>
                </a:lnTo>
                <a:lnTo>
                  <a:pt x="21" y="413"/>
                </a:lnTo>
                <a:lnTo>
                  <a:pt x="25" y="417"/>
                </a:lnTo>
                <a:lnTo>
                  <a:pt x="25" y="419"/>
                </a:lnTo>
                <a:lnTo>
                  <a:pt x="28" y="421"/>
                </a:lnTo>
                <a:lnTo>
                  <a:pt x="28" y="423"/>
                </a:lnTo>
                <a:lnTo>
                  <a:pt x="31" y="426"/>
                </a:lnTo>
                <a:lnTo>
                  <a:pt x="35" y="443"/>
                </a:lnTo>
                <a:lnTo>
                  <a:pt x="36" y="444"/>
                </a:lnTo>
                <a:lnTo>
                  <a:pt x="38" y="444"/>
                </a:lnTo>
                <a:lnTo>
                  <a:pt x="42" y="448"/>
                </a:lnTo>
                <a:lnTo>
                  <a:pt x="44" y="448"/>
                </a:lnTo>
                <a:lnTo>
                  <a:pt x="52" y="455"/>
                </a:lnTo>
                <a:lnTo>
                  <a:pt x="54" y="455"/>
                </a:lnTo>
                <a:lnTo>
                  <a:pt x="57" y="458"/>
                </a:lnTo>
                <a:lnTo>
                  <a:pt x="67" y="462"/>
                </a:lnTo>
                <a:lnTo>
                  <a:pt x="85" y="458"/>
                </a:lnTo>
                <a:lnTo>
                  <a:pt x="89" y="458"/>
                </a:lnTo>
                <a:lnTo>
                  <a:pt x="91" y="456"/>
                </a:lnTo>
                <a:lnTo>
                  <a:pt x="93" y="457"/>
                </a:lnTo>
                <a:lnTo>
                  <a:pt x="95" y="455"/>
                </a:lnTo>
                <a:lnTo>
                  <a:pt x="95" y="453"/>
                </a:lnTo>
                <a:lnTo>
                  <a:pt x="97" y="450"/>
                </a:lnTo>
                <a:lnTo>
                  <a:pt x="101" y="451"/>
                </a:lnTo>
                <a:lnTo>
                  <a:pt x="103" y="450"/>
                </a:lnTo>
                <a:lnTo>
                  <a:pt x="106" y="451"/>
                </a:lnTo>
                <a:lnTo>
                  <a:pt x="109" y="455"/>
                </a:lnTo>
                <a:lnTo>
                  <a:pt x="111" y="465"/>
                </a:lnTo>
                <a:lnTo>
                  <a:pt x="131" y="488"/>
                </a:lnTo>
                <a:lnTo>
                  <a:pt x="133" y="488"/>
                </a:lnTo>
                <a:lnTo>
                  <a:pt x="144" y="496"/>
                </a:lnTo>
                <a:lnTo>
                  <a:pt x="148" y="496"/>
                </a:lnTo>
                <a:lnTo>
                  <a:pt x="150" y="497"/>
                </a:lnTo>
                <a:lnTo>
                  <a:pt x="153" y="496"/>
                </a:lnTo>
                <a:lnTo>
                  <a:pt x="161" y="504"/>
                </a:lnTo>
                <a:lnTo>
                  <a:pt x="163" y="506"/>
                </a:lnTo>
                <a:lnTo>
                  <a:pt x="170" y="505"/>
                </a:lnTo>
                <a:lnTo>
                  <a:pt x="172" y="506"/>
                </a:lnTo>
                <a:lnTo>
                  <a:pt x="182" y="507"/>
                </a:lnTo>
                <a:lnTo>
                  <a:pt x="191" y="511"/>
                </a:lnTo>
                <a:lnTo>
                  <a:pt x="193" y="511"/>
                </a:lnTo>
                <a:lnTo>
                  <a:pt x="195" y="512"/>
                </a:lnTo>
                <a:lnTo>
                  <a:pt x="203" y="511"/>
                </a:lnTo>
                <a:lnTo>
                  <a:pt x="204" y="513"/>
                </a:lnTo>
                <a:lnTo>
                  <a:pt x="208" y="513"/>
                </a:lnTo>
                <a:lnTo>
                  <a:pt x="211" y="515"/>
                </a:lnTo>
                <a:lnTo>
                  <a:pt x="213" y="522"/>
                </a:lnTo>
                <a:lnTo>
                  <a:pt x="226" y="521"/>
                </a:lnTo>
                <a:lnTo>
                  <a:pt x="228" y="522"/>
                </a:lnTo>
                <a:lnTo>
                  <a:pt x="228" y="523"/>
                </a:lnTo>
                <a:lnTo>
                  <a:pt x="237" y="533"/>
                </a:lnTo>
                <a:lnTo>
                  <a:pt x="238" y="536"/>
                </a:lnTo>
                <a:lnTo>
                  <a:pt x="243" y="540"/>
                </a:lnTo>
                <a:lnTo>
                  <a:pt x="256" y="532"/>
                </a:lnTo>
                <a:lnTo>
                  <a:pt x="268" y="541"/>
                </a:lnTo>
                <a:lnTo>
                  <a:pt x="270" y="541"/>
                </a:lnTo>
                <a:lnTo>
                  <a:pt x="272" y="542"/>
                </a:lnTo>
                <a:lnTo>
                  <a:pt x="274" y="541"/>
                </a:lnTo>
                <a:lnTo>
                  <a:pt x="283" y="544"/>
                </a:lnTo>
                <a:lnTo>
                  <a:pt x="287" y="544"/>
                </a:lnTo>
                <a:lnTo>
                  <a:pt x="288" y="545"/>
                </a:lnTo>
                <a:lnTo>
                  <a:pt x="292" y="545"/>
                </a:lnTo>
                <a:lnTo>
                  <a:pt x="297" y="542"/>
                </a:lnTo>
                <a:lnTo>
                  <a:pt x="299" y="542"/>
                </a:lnTo>
                <a:lnTo>
                  <a:pt x="303" y="539"/>
                </a:lnTo>
                <a:lnTo>
                  <a:pt x="305" y="539"/>
                </a:lnTo>
                <a:lnTo>
                  <a:pt x="310" y="535"/>
                </a:lnTo>
                <a:lnTo>
                  <a:pt x="312" y="536"/>
                </a:lnTo>
                <a:lnTo>
                  <a:pt x="316" y="533"/>
                </a:lnTo>
                <a:lnTo>
                  <a:pt x="322" y="533"/>
                </a:lnTo>
                <a:lnTo>
                  <a:pt x="341" y="557"/>
                </a:lnTo>
                <a:lnTo>
                  <a:pt x="342" y="563"/>
                </a:lnTo>
                <a:lnTo>
                  <a:pt x="347" y="566"/>
                </a:lnTo>
                <a:lnTo>
                  <a:pt x="349" y="568"/>
                </a:lnTo>
                <a:lnTo>
                  <a:pt x="353" y="567"/>
                </a:lnTo>
                <a:lnTo>
                  <a:pt x="354" y="569"/>
                </a:lnTo>
                <a:lnTo>
                  <a:pt x="360" y="568"/>
                </a:lnTo>
                <a:lnTo>
                  <a:pt x="361" y="570"/>
                </a:lnTo>
                <a:lnTo>
                  <a:pt x="363" y="570"/>
                </a:lnTo>
                <a:lnTo>
                  <a:pt x="369" y="578"/>
                </a:lnTo>
                <a:lnTo>
                  <a:pt x="371" y="584"/>
                </a:lnTo>
                <a:lnTo>
                  <a:pt x="366" y="590"/>
                </a:lnTo>
                <a:lnTo>
                  <a:pt x="366" y="595"/>
                </a:lnTo>
                <a:lnTo>
                  <a:pt x="368" y="596"/>
                </a:lnTo>
                <a:lnTo>
                  <a:pt x="368" y="600"/>
                </a:lnTo>
                <a:lnTo>
                  <a:pt x="372" y="611"/>
                </a:lnTo>
                <a:lnTo>
                  <a:pt x="375" y="613"/>
                </a:lnTo>
                <a:lnTo>
                  <a:pt x="379" y="613"/>
                </a:lnTo>
                <a:lnTo>
                  <a:pt x="381" y="611"/>
                </a:lnTo>
                <a:lnTo>
                  <a:pt x="384" y="610"/>
                </a:lnTo>
                <a:lnTo>
                  <a:pt x="388" y="613"/>
                </a:lnTo>
                <a:lnTo>
                  <a:pt x="397" y="617"/>
                </a:lnTo>
                <a:lnTo>
                  <a:pt x="412" y="618"/>
                </a:lnTo>
                <a:lnTo>
                  <a:pt x="417" y="624"/>
                </a:lnTo>
                <a:lnTo>
                  <a:pt x="419" y="633"/>
                </a:lnTo>
                <a:lnTo>
                  <a:pt x="422" y="635"/>
                </a:lnTo>
                <a:lnTo>
                  <a:pt x="423" y="633"/>
                </a:lnTo>
                <a:lnTo>
                  <a:pt x="427" y="625"/>
                </a:lnTo>
                <a:lnTo>
                  <a:pt x="427" y="614"/>
                </a:lnTo>
                <a:lnTo>
                  <a:pt x="425" y="613"/>
                </a:lnTo>
                <a:lnTo>
                  <a:pt x="423" y="608"/>
                </a:lnTo>
                <a:lnTo>
                  <a:pt x="427" y="602"/>
                </a:lnTo>
                <a:lnTo>
                  <a:pt x="429" y="602"/>
                </a:lnTo>
                <a:lnTo>
                  <a:pt x="431" y="606"/>
                </a:lnTo>
                <a:lnTo>
                  <a:pt x="438" y="613"/>
                </a:lnTo>
                <a:lnTo>
                  <a:pt x="438" y="614"/>
                </a:lnTo>
                <a:lnTo>
                  <a:pt x="446" y="621"/>
                </a:lnTo>
                <a:lnTo>
                  <a:pt x="449" y="622"/>
                </a:lnTo>
                <a:lnTo>
                  <a:pt x="453" y="622"/>
                </a:lnTo>
                <a:lnTo>
                  <a:pt x="457" y="625"/>
                </a:lnTo>
                <a:lnTo>
                  <a:pt x="462" y="626"/>
                </a:lnTo>
                <a:lnTo>
                  <a:pt x="465" y="622"/>
                </a:lnTo>
                <a:lnTo>
                  <a:pt x="464" y="604"/>
                </a:lnTo>
                <a:lnTo>
                  <a:pt x="463" y="602"/>
                </a:lnTo>
                <a:lnTo>
                  <a:pt x="463" y="599"/>
                </a:lnTo>
                <a:lnTo>
                  <a:pt x="466" y="598"/>
                </a:lnTo>
                <a:lnTo>
                  <a:pt x="475" y="602"/>
                </a:lnTo>
                <a:lnTo>
                  <a:pt x="484" y="597"/>
                </a:lnTo>
                <a:lnTo>
                  <a:pt x="490" y="597"/>
                </a:lnTo>
                <a:lnTo>
                  <a:pt x="491" y="595"/>
                </a:lnTo>
                <a:lnTo>
                  <a:pt x="496" y="595"/>
                </a:lnTo>
                <a:lnTo>
                  <a:pt x="499" y="592"/>
                </a:lnTo>
                <a:lnTo>
                  <a:pt x="501" y="586"/>
                </a:lnTo>
                <a:lnTo>
                  <a:pt x="502" y="578"/>
                </a:lnTo>
                <a:lnTo>
                  <a:pt x="509" y="574"/>
                </a:lnTo>
                <a:lnTo>
                  <a:pt x="508" y="564"/>
                </a:lnTo>
                <a:lnTo>
                  <a:pt x="509" y="563"/>
                </a:lnTo>
                <a:lnTo>
                  <a:pt x="535" y="56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Freeform 16"/>
          <p:cNvSpPr>
            <a:spLocks/>
          </p:cNvSpPr>
          <p:nvPr/>
        </p:nvSpPr>
        <p:spPr bwMode="auto">
          <a:xfrm>
            <a:off x="2736909" y="2399575"/>
            <a:ext cx="1537241" cy="1341421"/>
          </a:xfrm>
          <a:custGeom>
            <a:avLst/>
            <a:gdLst>
              <a:gd name="T0" fmla="*/ 2147483647 w 1001"/>
              <a:gd name="T1" fmla="*/ 2147483647 h 838"/>
              <a:gd name="T2" fmla="*/ 2147483647 w 1001"/>
              <a:gd name="T3" fmla="*/ 2147483647 h 838"/>
              <a:gd name="T4" fmla="*/ 2147483647 w 1001"/>
              <a:gd name="T5" fmla="*/ 2147483647 h 838"/>
              <a:gd name="T6" fmla="*/ 2147483647 w 1001"/>
              <a:gd name="T7" fmla="*/ 2147483647 h 838"/>
              <a:gd name="T8" fmla="*/ 2147483647 w 1001"/>
              <a:gd name="T9" fmla="*/ 2147483647 h 838"/>
              <a:gd name="T10" fmla="*/ 2147483647 w 1001"/>
              <a:gd name="T11" fmla="*/ 2147483647 h 838"/>
              <a:gd name="T12" fmla="*/ 2147483647 w 1001"/>
              <a:gd name="T13" fmla="*/ 2147483647 h 838"/>
              <a:gd name="T14" fmla="*/ 2147483647 w 1001"/>
              <a:gd name="T15" fmla="*/ 2147483647 h 838"/>
              <a:gd name="T16" fmla="*/ 2147483647 w 1001"/>
              <a:gd name="T17" fmla="*/ 2147483647 h 838"/>
              <a:gd name="T18" fmla="*/ 2147483647 w 1001"/>
              <a:gd name="T19" fmla="*/ 2147483647 h 838"/>
              <a:gd name="T20" fmla="*/ 2147483647 w 1001"/>
              <a:gd name="T21" fmla="*/ 2147483647 h 838"/>
              <a:gd name="T22" fmla="*/ 2147483647 w 1001"/>
              <a:gd name="T23" fmla="*/ 2147483647 h 838"/>
              <a:gd name="T24" fmla="*/ 2147483647 w 1001"/>
              <a:gd name="T25" fmla="*/ 2147483647 h 838"/>
              <a:gd name="T26" fmla="*/ 2147483647 w 1001"/>
              <a:gd name="T27" fmla="*/ 2147483647 h 838"/>
              <a:gd name="T28" fmla="*/ 2147483647 w 1001"/>
              <a:gd name="T29" fmla="*/ 2147483647 h 838"/>
              <a:gd name="T30" fmla="*/ 2147483647 w 1001"/>
              <a:gd name="T31" fmla="*/ 2147483647 h 838"/>
              <a:gd name="T32" fmla="*/ 2147483647 w 1001"/>
              <a:gd name="T33" fmla="*/ 2147483647 h 838"/>
              <a:gd name="T34" fmla="*/ 2147483647 w 1001"/>
              <a:gd name="T35" fmla="*/ 2147483647 h 838"/>
              <a:gd name="T36" fmla="*/ 2147483647 w 1001"/>
              <a:gd name="T37" fmla="*/ 2147483647 h 838"/>
              <a:gd name="T38" fmla="*/ 2147483647 w 1001"/>
              <a:gd name="T39" fmla="*/ 2147483647 h 838"/>
              <a:gd name="T40" fmla="*/ 2147483647 w 1001"/>
              <a:gd name="T41" fmla="*/ 2147483647 h 838"/>
              <a:gd name="T42" fmla="*/ 2147483647 w 1001"/>
              <a:gd name="T43" fmla="*/ 2147483647 h 838"/>
              <a:gd name="T44" fmla="*/ 2147483647 w 1001"/>
              <a:gd name="T45" fmla="*/ 2147483647 h 838"/>
              <a:gd name="T46" fmla="*/ 2147483647 w 1001"/>
              <a:gd name="T47" fmla="*/ 2147483647 h 838"/>
              <a:gd name="T48" fmla="*/ 2147483647 w 1001"/>
              <a:gd name="T49" fmla="*/ 2147483647 h 838"/>
              <a:gd name="T50" fmla="*/ 2147483647 w 1001"/>
              <a:gd name="T51" fmla="*/ 2147483647 h 838"/>
              <a:gd name="T52" fmla="*/ 2147483647 w 1001"/>
              <a:gd name="T53" fmla="*/ 2147483647 h 838"/>
              <a:gd name="T54" fmla="*/ 2147483647 w 1001"/>
              <a:gd name="T55" fmla="*/ 2147483647 h 838"/>
              <a:gd name="T56" fmla="*/ 2147483647 w 1001"/>
              <a:gd name="T57" fmla="*/ 2147483647 h 838"/>
              <a:gd name="T58" fmla="*/ 2147483647 w 1001"/>
              <a:gd name="T59" fmla="*/ 2147483647 h 838"/>
              <a:gd name="T60" fmla="*/ 2147483647 w 1001"/>
              <a:gd name="T61" fmla="*/ 2147483647 h 838"/>
              <a:gd name="T62" fmla="*/ 2147483647 w 1001"/>
              <a:gd name="T63" fmla="*/ 2147483647 h 838"/>
              <a:gd name="T64" fmla="*/ 2147483647 w 1001"/>
              <a:gd name="T65" fmla="*/ 2147483647 h 838"/>
              <a:gd name="T66" fmla="*/ 2147483647 w 1001"/>
              <a:gd name="T67" fmla="*/ 2147483647 h 838"/>
              <a:gd name="T68" fmla="*/ 2147483647 w 1001"/>
              <a:gd name="T69" fmla="*/ 2147483647 h 838"/>
              <a:gd name="T70" fmla="*/ 2147483647 w 1001"/>
              <a:gd name="T71" fmla="*/ 2147483647 h 838"/>
              <a:gd name="T72" fmla="*/ 2147483647 w 1001"/>
              <a:gd name="T73" fmla="*/ 2147483647 h 838"/>
              <a:gd name="T74" fmla="*/ 2147483647 w 1001"/>
              <a:gd name="T75" fmla="*/ 2147483647 h 838"/>
              <a:gd name="T76" fmla="*/ 2147483647 w 1001"/>
              <a:gd name="T77" fmla="*/ 2147483647 h 838"/>
              <a:gd name="T78" fmla="*/ 2147483647 w 1001"/>
              <a:gd name="T79" fmla="*/ 2147483647 h 838"/>
              <a:gd name="T80" fmla="*/ 2147483647 w 1001"/>
              <a:gd name="T81" fmla="*/ 2147483647 h 838"/>
              <a:gd name="T82" fmla="*/ 2147483647 w 1001"/>
              <a:gd name="T83" fmla="*/ 2147483647 h 838"/>
              <a:gd name="T84" fmla="*/ 2147483647 w 1001"/>
              <a:gd name="T85" fmla="*/ 2147483647 h 838"/>
              <a:gd name="T86" fmla="*/ 2147483647 w 1001"/>
              <a:gd name="T87" fmla="*/ 2147483647 h 838"/>
              <a:gd name="T88" fmla="*/ 2147483647 w 1001"/>
              <a:gd name="T89" fmla="*/ 2147483647 h 838"/>
              <a:gd name="T90" fmla="*/ 2147483647 w 1001"/>
              <a:gd name="T91" fmla="*/ 2147483647 h 838"/>
              <a:gd name="T92" fmla="*/ 2147483647 w 1001"/>
              <a:gd name="T93" fmla="*/ 2147483647 h 838"/>
              <a:gd name="T94" fmla="*/ 2147483647 w 1001"/>
              <a:gd name="T95" fmla="*/ 2147483647 h 838"/>
              <a:gd name="T96" fmla="*/ 2147483647 w 1001"/>
              <a:gd name="T97" fmla="*/ 2147483647 h 838"/>
              <a:gd name="T98" fmla="*/ 2147483647 w 1001"/>
              <a:gd name="T99" fmla="*/ 2147483647 h 838"/>
              <a:gd name="T100" fmla="*/ 2147483647 w 1001"/>
              <a:gd name="T101" fmla="*/ 2147483647 h 838"/>
              <a:gd name="T102" fmla="*/ 2147483647 w 1001"/>
              <a:gd name="T103" fmla="*/ 2147483647 h 838"/>
              <a:gd name="T104" fmla="*/ 2147483647 w 1001"/>
              <a:gd name="T105" fmla="*/ 2147483647 h 838"/>
              <a:gd name="T106" fmla="*/ 2147483647 w 1001"/>
              <a:gd name="T107" fmla="*/ 2147483647 h 838"/>
              <a:gd name="T108" fmla="*/ 2147483647 w 1001"/>
              <a:gd name="T109" fmla="*/ 2147483647 h 838"/>
              <a:gd name="T110" fmla="*/ 2147483647 w 1001"/>
              <a:gd name="T111" fmla="*/ 2147483647 h 838"/>
              <a:gd name="T112" fmla="*/ 2147483647 w 1001"/>
              <a:gd name="T113" fmla="*/ 2147483647 h 838"/>
              <a:gd name="T114" fmla="*/ 2147483647 w 1001"/>
              <a:gd name="T115" fmla="*/ 2147483647 h 838"/>
              <a:gd name="T116" fmla="*/ 2147483647 w 1001"/>
              <a:gd name="T117" fmla="*/ 2147483647 h 838"/>
              <a:gd name="T118" fmla="*/ 2147483647 w 1001"/>
              <a:gd name="T119" fmla="*/ 2147483647 h 83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001"/>
              <a:gd name="T181" fmla="*/ 0 h 838"/>
              <a:gd name="T182" fmla="*/ 1001 w 1001"/>
              <a:gd name="T183" fmla="*/ 838 h 83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001" h="838">
                <a:moveTo>
                  <a:pt x="907" y="481"/>
                </a:moveTo>
                <a:lnTo>
                  <a:pt x="904" y="478"/>
                </a:lnTo>
                <a:lnTo>
                  <a:pt x="891" y="477"/>
                </a:lnTo>
                <a:lnTo>
                  <a:pt x="890" y="476"/>
                </a:lnTo>
                <a:lnTo>
                  <a:pt x="867" y="478"/>
                </a:lnTo>
                <a:lnTo>
                  <a:pt x="866" y="481"/>
                </a:lnTo>
                <a:lnTo>
                  <a:pt x="868" y="485"/>
                </a:lnTo>
                <a:lnTo>
                  <a:pt x="869" y="489"/>
                </a:lnTo>
                <a:lnTo>
                  <a:pt x="865" y="493"/>
                </a:lnTo>
                <a:lnTo>
                  <a:pt x="866" y="494"/>
                </a:lnTo>
                <a:lnTo>
                  <a:pt x="865" y="495"/>
                </a:lnTo>
                <a:lnTo>
                  <a:pt x="869" y="499"/>
                </a:lnTo>
                <a:lnTo>
                  <a:pt x="869" y="501"/>
                </a:lnTo>
                <a:lnTo>
                  <a:pt x="864" y="510"/>
                </a:lnTo>
                <a:lnTo>
                  <a:pt x="861" y="509"/>
                </a:lnTo>
                <a:lnTo>
                  <a:pt x="858" y="512"/>
                </a:lnTo>
                <a:lnTo>
                  <a:pt x="856" y="513"/>
                </a:lnTo>
                <a:lnTo>
                  <a:pt x="852" y="518"/>
                </a:lnTo>
                <a:lnTo>
                  <a:pt x="852" y="521"/>
                </a:lnTo>
                <a:lnTo>
                  <a:pt x="859" y="526"/>
                </a:lnTo>
                <a:lnTo>
                  <a:pt x="860" y="530"/>
                </a:lnTo>
                <a:lnTo>
                  <a:pt x="858" y="532"/>
                </a:lnTo>
                <a:lnTo>
                  <a:pt x="858" y="541"/>
                </a:lnTo>
                <a:lnTo>
                  <a:pt x="861" y="543"/>
                </a:lnTo>
                <a:lnTo>
                  <a:pt x="863" y="541"/>
                </a:lnTo>
                <a:lnTo>
                  <a:pt x="866" y="540"/>
                </a:lnTo>
                <a:lnTo>
                  <a:pt x="871" y="544"/>
                </a:lnTo>
                <a:lnTo>
                  <a:pt x="873" y="543"/>
                </a:lnTo>
                <a:lnTo>
                  <a:pt x="882" y="548"/>
                </a:lnTo>
                <a:lnTo>
                  <a:pt x="884" y="551"/>
                </a:lnTo>
                <a:lnTo>
                  <a:pt x="888" y="555"/>
                </a:lnTo>
                <a:lnTo>
                  <a:pt x="888" y="558"/>
                </a:lnTo>
                <a:lnTo>
                  <a:pt x="887" y="559"/>
                </a:lnTo>
                <a:lnTo>
                  <a:pt x="886" y="568"/>
                </a:lnTo>
                <a:lnTo>
                  <a:pt x="885" y="570"/>
                </a:lnTo>
                <a:lnTo>
                  <a:pt x="885" y="572"/>
                </a:lnTo>
                <a:lnTo>
                  <a:pt x="887" y="573"/>
                </a:lnTo>
                <a:lnTo>
                  <a:pt x="887" y="578"/>
                </a:lnTo>
                <a:lnTo>
                  <a:pt x="886" y="579"/>
                </a:lnTo>
                <a:lnTo>
                  <a:pt x="886" y="583"/>
                </a:lnTo>
                <a:lnTo>
                  <a:pt x="881" y="589"/>
                </a:lnTo>
                <a:lnTo>
                  <a:pt x="879" y="588"/>
                </a:lnTo>
                <a:lnTo>
                  <a:pt x="878" y="590"/>
                </a:lnTo>
                <a:lnTo>
                  <a:pt x="876" y="590"/>
                </a:lnTo>
                <a:lnTo>
                  <a:pt x="874" y="592"/>
                </a:lnTo>
                <a:lnTo>
                  <a:pt x="873" y="588"/>
                </a:lnTo>
                <a:lnTo>
                  <a:pt x="871" y="589"/>
                </a:lnTo>
                <a:lnTo>
                  <a:pt x="866" y="586"/>
                </a:lnTo>
                <a:lnTo>
                  <a:pt x="860" y="587"/>
                </a:lnTo>
                <a:lnTo>
                  <a:pt x="858" y="589"/>
                </a:lnTo>
                <a:lnTo>
                  <a:pt x="858" y="602"/>
                </a:lnTo>
                <a:lnTo>
                  <a:pt x="856" y="603"/>
                </a:lnTo>
                <a:lnTo>
                  <a:pt x="857" y="607"/>
                </a:lnTo>
                <a:lnTo>
                  <a:pt x="860" y="612"/>
                </a:lnTo>
                <a:lnTo>
                  <a:pt x="861" y="617"/>
                </a:lnTo>
                <a:lnTo>
                  <a:pt x="850" y="626"/>
                </a:lnTo>
                <a:lnTo>
                  <a:pt x="849" y="624"/>
                </a:lnTo>
                <a:lnTo>
                  <a:pt x="846" y="623"/>
                </a:lnTo>
                <a:lnTo>
                  <a:pt x="840" y="617"/>
                </a:lnTo>
                <a:lnTo>
                  <a:pt x="840" y="614"/>
                </a:lnTo>
                <a:lnTo>
                  <a:pt x="838" y="615"/>
                </a:lnTo>
                <a:lnTo>
                  <a:pt x="834" y="616"/>
                </a:lnTo>
                <a:lnTo>
                  <a:pt x="830" y="609"/>
                </a:lnTo>
                <a:lnTo>
                  <a:pt x="828" y="610"/>
                </a:lnTo>
                <a:lnTo>
                  <a:pt x="824" y="611"/>
                </a:lnTo>
                <a:lnTo>
                  <a:pt x="822" y="609"/>
                </a:lnTo>
                <a:lnTo>
                  <a:pt x="822" y="607"/>
                </a:lnTo>
                <a:lnTo>
                  <a:pt x="826" y="603"/>
                </a:lnTo>
                <a:lnTo>
                  <a:pt x="822" y="601"/>
                </a:lnTo>
                <a:lnTo>
                  <a:pt x="818" y="604"/>
                </a:lnTo>
                <a:lnTo>
                  <a:pt x="814" y="603"/>
                </a:lnTo>
                <a:lnTo>
                  <a:pt x="807" y="588"/>
                </a:lnTo>
                <a:lnTo>
                  <a:pt x="802" y="588"/>
                </a:lnTo>
                <a:lnTo>
                  <a:pt x="799" y="590"/>
                </a:lnTo>
                <a:lnTo>
                  <a:pt x="797" y="590"/>
                </a:lnTo>
                <a:lnTo>
                  <a:pt x="794" y="587"/>
                </a:lnTo>
                <a:lnTo>
                  <a:pt x="787" y="575"/>
                </a:lnTo>
                <a:lnTo>
                  <a:pt x="785" y="575"/>
                </a:lnTo>
                <a:lnTo>
                  <a:pt x="782" y="573"/>
                </a:lnTo>
                <a:lnTo>
                  <a:pt x="784" y="564"/>
                </a:lnTo>
                <a:lnTo>
                  <a:pt x="788" y="558"/>
                </a:lnTo>
                <a:lnTo>
                  <a:pt x="791" y="558"/>
                </a:lnTo>
                <a:lnTo>
                  <a:pt x="796" y="555"/>
                </a:lnTo>
                <a:lnTo>
                  <a:pt x="796" y="549"/>
                </a:lnTo>
                <a:lnTo>
                  <a:pt x="795" y="548"/>
                </a:lnTo>
                <a:lnTo>
                  <a:pt x="795" y="541"/>
                </a:lnTo>
                <a:lnTo>
                  <a:pt x="790" y="532"/>
                </a:lnTo>
                <a:lnTo>
                  <a:pt x="780" y="524"/>
                </a:lnTo>
                <a:lnTo>
                  <a:pt x="780" y="514"/>
                </a:lnTo>
                <a:lnTo>
                  <a:pt x="778" y="512"/>
                </a:lnTo>
                <a:lnTo>
                  <a:pt x="780" y="510"/>
                </a:lnTo>
                <a:lnTo>
                  <a:pt x="785" y="508"/>
                </a:lnTo>
                <a:lnTo>
                  <a:pt x="787" y="503"/>
                </a:lnTo>
                <a:lnTo>
                  <a:pt x="784" y="499"/>
                </a:lnTo>
                <a:lnTo>
                  <a:pt x="777" y="491"/>
                </a:lnTo>
                <a:lnTo>
                  <a:pt x="777" y="490"/>
                </a:lnTo>
                <a:lnTo>
                  <a:pt x="771" y="485"/>
                </a:lnTo>
                <a:lnTo>
                  <a:pt x="760" y="480"/>
                </a:lnTo>
                <a:lnTo>
                  <a:pt x="754" y="470"/>
                </a:lnTo>
                <a:lnTo>
                  <a:pt x="751" y="466"/>
                </a:lnTo>
                <a:lnTo>
                  <a:pt x="748" y="467"/>
                </a:lnTo>
                <a:lnTo>
                  <a:pt x="744" y="469"/>
                </a:lnTo>
                <a:lnTo>
                  <a:pt x="741" y="468"/>
                </a:lnTo>
                <a:lnTo>
                  <a:pt x="747" y="462"/>
                </a:lnTo>
                <a:lnTo>
                  <a:pt x="746" y="455"/>
                </a:lnTo>
                <a:lnTo>
                  <a:pt x="743" y="453"/>
                </a:lnTo>
                <a:lnTo>
                  <a:pt x="726" y="449"/>
                </a:lnTo>
                <a:lnTo>
                  <a:pt x="702" y="450"/>
                </a:lnTo>
                <a:lnTo>
                  <a:pt x="696" y="444"/>
                </a:lnTo>
                <a:lnTo>
                  <a:pt x="696" y="442"/>
                </a:lnTo>
                <a:lnTo>
                  <a:pt x="691" y="439"/>
                </a:lnTo>
                <a:lnTo>
                  <a:pt x="691" y="437"/>
                </a:lnTo>
                <a:lnTo>
                  <a:pt x="678" y="428"/>
                </a:lnTo>
                <a:lnTo>
                  <a:pt x="675" y="427"/>
                </a:lnTo>
                <a:lnTo>
                  <a:pt x="673" y="425"/>
                </a:lnTo>
                <a:lnTo>
                  <a:pt x="671" y="425"/>
                </a:lnTo>
                <a:lnTo>
                  <a:pt x="662" y="417"/>
                </a:lnTo>
                <a:lnTo>
                  <a:pt x="660" y="417"/>
                </a:lnTo>
                <a:lnTo>
                  <a:pt x="659" y="413"/>
                </a:lnTo>
                <a:lnTo>
                  <a:pt x="660" y="412"/>
                </a:lnTo>
                <a:lnTo>
                  <a:pt x="660" y="405"/>
                </a:lnTo>
                <a:lnTo>
                  <a:pt x="661" y="401"/>
                </a:lnTo>
                <a:lnTo>
                  <a:pt x="664" y="399"/>
                </a:lnTo>
                <a:lnTo>
                  <a:pt x="664" y="397"/>
                </a:lnTo>
                <a:lnTo>
                  <a:pt x="666" y="394"/>
                </a:lnTo>
                <a:lnTo>
                  <a:pt x="666" y="393"/>
                </a:lnTo>
                <a:lnTo>
                  <a:pt x="669" y="390"/>
                </a:lnTo>
                <a:lnTo>
                  <a:pt x="670" y="384"/>
                </a:lnTo>
                <a:lnTo>
                  <a:pt x="668" y="383"/>
                </a:lnTo>
                <a:lnTo>
                  <a:pt x="668" y="378"/>
                </a:lnTo>
                <a:lnTo>
                  <a:pt x="667" y="378"/>
                </a:lnTo>
                <a:lnTo>
                  <a:pt x="666" y="373"/>
                </a:lnTo>
                <a:lnTo>
                  <a:pt x="672" y="370"/>
                </a:lnTo>
                <a:lnTo>
                  <a:pt x="674" y="370"/>
                </a:lnTo>
                <a:lnTo>
                  <a:pt x="675" y="369"/>
                </a:lnTo>
                <a:lnTo>
                  <a:pt x="679" y="369"/>
                </a:lnTo>
                <a:lnTo>
                  <a:pt x="685" y="365"/>
                </a:lnTo>
                <a:lnTo>
                  <a:pt x="687" y="365"/>
                </a:lnTo>
                <a:lnTo>
                  <a:pt x="689" y="363"/>
                </a:lnTo>
                <a:lnTo>
                  <a:pt x="690" y="363"/>
                </a:lnTo>
                <a:lnTo>
                  <a:pt x="694" y="356"/>
                </a:lnTo>
                <a:lnTo>
                  <a:pt x="698" y="351"/>
                </a:lnTo>
                <a:lnTo>
                  <a:pt x="701" y="346"/>
                </a:lnTo>
                <a:lnTo>
                  <a:pt x="703" y="344"/>
                </a:lnTo>
                <a:lnTo>
                  <a:pt x="702" y="342"/>
                </a:lnTo>
                <a:lnTo>
                  <a:pt x="706" y="339"/>
                </a:lnTo>
                <a:lnTo>
                  <a:pt x="707" y="335"/>
                </a:lnTo>
                <a:lnTo>
                  <a:pt x="714" y="322"/>
                </a:lnTo>
                <a:lnTo>
                  <a:pt x="705" y="309"/>
                </a:lnTo>
                <a:lnTo>
                  <a:pt x="705" y="296"/>
                </a:lnTo>
                <a:lnTo>
                  <a:pt x="700" y="291"/>
                </a:lnTo>
                <a:lnTo>
                  <a:pt x="686" y="292"/>
                </a:lnTo>
                <a:lnTo>
                  <a:pt x="685" y="293"/>
                </a:lnTo>
                <a:lnTo>
                  <a:pt x="678" y="294"/>
                </a:lnTo>
                <a:lnTo>
                  <a:pt x="674" y="297"/>
                </a:lnTo>
                <a:lnTo>
                  <a:pt x="672" y="297"/>
                </a:lnTo>
                <a:lnTo>
                  <a:pt x="672" y="298"/>
                </a:lnTo>
                <a:lnTo>
                  <a:pt x="668" y="300"/>
                </a:lnTo>
                <a:lnTo>
                  <a:pt x="665" y="303"/>
                </a:lnTo>
                <a:lnTo>
                  <a:pt x="656" y="307"/>
                </a:lnTo>
                <a:lnTo>
                  <a:pt x="654" y="310"/>
                </a:lnTo>
                <a:lnTo>
                  <a:pt x="645" y="315"/>
                </a:lnTo>
                <a:lnTo>
                  <a:pt x="643" y="315"/>
                </a:lnTo>
                <a:lnTo>
                  <a:pt x="640" y="318"/>
                </a:lnTo>
                <a:lnTo>
                  <a:pt x="637" y="317"/>
                </a:lnTo>
                <a:lnTo>
                  <a:pt x="636" y="320"/>
                </a:lnTo>
                <a:lnTo>
                  <a:pt x="634" y="319"/>
                </a:lnTo>
                <a:lnTo>
                  <a:pt x="632" y="320"/>
                </a:lnTo>
                <a:lnTo>
                  <a:pt x="629" y="320"/>
                </a:lnTo>
                <a:lnTo>
                  <a:pt x="626" y="317"/>
                </a:lnTo>
                <a:lnTo>
                  <a:pt x="622" y="316"/>
                </a:lnTo>
                <a:lnTo>
                  <a:pt x="617" y="317"/>
                </a:lnTo>
                <a:lnTo>
                  <a:pt x="615" y="315"/>
                </a:lnTo>
                <a:lnTo>
                  <a:pt x="610" y="315"/>
                </a:lnTo>
                <a:lnTo>
                  <a:pt x="604" y="307"/>
                </a:lnTo>
                <a:lnTo>
                  <a:pt x="599" y="308"/>
                </a:lnTo>
                <a:lnTo>
                  <a:pt x="597" y="309"/>
                </a:lnTo>
                <a:lnTo>
                  <a:pt x="597" y="311"/>
                </a:lnTo>
                <a:lnTo>
                  <a:pt x="595" y="313"/>
                </a:lnTo>
                <a:lnTo>
                  <a:pt x="580" y="315"/>
                </a:lnTo>
                <a:lnTo>
                  <a:pt x="578" y="316"/>
                </a:lnTo>
                <a:lnTo>
                  <a:pt x="564" y="317"/>
                </a:lnTo>
                <a:lnTo>
                  <a:pt x="568" y="326"/>
                </a:lnTo>
                <a:lnTo>
                  <a:pt x="572" y="329"/>
                </a:lnTo>
                <a:lnTo>
                  <a:pt x="574" y="329"/>
                </a:lnTo>
                <a:lnTo>
                  <a:pt x="579" y="331"/>
                </a:lnTo>
                <a:lnTo>
                  <a:pt x="580" y="333"/>
                </a:lnTo>
                <a:lnTo>
                  <a:pt x="579" y="335"/>
                </a:lnTo>
                <a:lnTo>
                  <a:pt x="566" y="352"/>
                </a:lnTo>
                <a:lnTo>
                  <a:pt x="551" y="352"/>
                </a:lnTo>
                <a:lnTo>
                  <a:pt x="547" y="347"/>
                </a:lnTo>
                <a:lnTo>
                  <a:pt x="534" y="342"/>
                </a:lnTo>
                <a:lnTo>
                  <a:pt x="521" y="327"/>
                </a:lnTo>
                <a:lnTo>
                  <a:pt x="510" y="326"/>
                </a:lnTo>
                <a:lnTo>
                  <a:pt x="503" y="321"/>
                </a:lnTo>
                <a:lnTo>
                  <a:pt x="506" y="317"/>
                </a:lnTo>
                <a:lnTo>
                  <a:pt x="504" y="293"/>
                </a:lnTo>
                <a:lnTo>
                  <a:pt x="500" y="291"/>
                </a:lnTo>
                <a:lnTo>
                  <a:pt x="488" y="291"/>
                </a:lnTo>
                <a:lnTo>
                  <a:pt x="484" y="289"/>
                </a:lnTo>
                <a:lnTo>
                  <a:pt x="483" y="285"/>
                </a:lnTo>
                <a:lnTo>
                  <a:pt x="484" y="282"/>
                </a:lnTo>
                <a:lnTo>
                  <a:pt x="482" y="280"/>
                </a:lnTo>
                <a:lnTo>
                  <a:pt x="474" y="280"/>
                </a:lnTo>
                <a:lnTo>
                  <a:pt x="472" y="270"/>
                </a:lnTo>
                <a:lnTo>
                  <a:pt x="469" y="266"/>
                </a:lnTo>
                <a:lnTo>
                  <a:pt x="461" y="265"/>
                </a:lnTo>
                <a:lnTo>
                  <a:pt x="448" y="255"/>
                </a:lnTo>
                <a:lnTo>
                  <a:pt x="447" y="255"/>
                </a:lnTo>
                <a:lnTo>
                  <a:pt x="441" y="251"/>
                </a:lnTo>
                <a:lnTo>
                  <a:pt x="437" y="251"/>
                </a:lnTo>
                <a:lnTo>
                  <a:pt x="435" y="250"/>
                </a:lnTo>
                <a:lnTo>
                  <a:pt x="427" y="249"/>
                </a:lnTo>
                <a:lnTo>
                  <a:pt x="424" y="246"/>
                </a:lnTo>
                <a:lnTo>
                  <a:pt x="428" y="242"/>
                </a:lnTo>
                <a:lnTo>
                  <a:pt x="430" y="242"/>
                </a:lnTo>
                <a:lnTo>
                  <a:pt x="432" y="240"/>
                </a:lnTo>
                <a:lnTo>
                  <a:pt x="432" y="238"/>
                </a:lnTo>
                <a:lnTo>
                  <a:pt x="442" y="227"/>
                </a:lnTo>
                <a:lnTo>
                  <a:pt x="445" y="226"/>
                </a:lnTo>
                <a:lnTo>
                  <a:pt x="454" y="215"/>
                </a:lnTo>
                <a:lnTo>
                  <a:pt x="457" y="214"/>
                </a:lnTo>
                <a:lnTo>
                  <a:pt x="467" y="201"/>
                </a:lnTo>
                <a:lnTo>
                  <a:pt x="467" y="199"/>
                </a:lnTo>
                <a:lnTo>
                  <a:pt x="470" y="197"/>
                </a:lnTo>
                <a:lnTo>
                  <a:pt x="470" y="195"/>
                </a:lnTo>
                <a:lnTo>
                  <a:pt x="473" y="189"/>
                </a:lnTo>
                <a:lnTo>
                  <a:pt x="472" y="184"/>
                </a:lnTo>
                <a:lnTo>
                  <a:pt x="470" y="183"/>
                </a:lnTo>
                <a:lnTo>
                  <a:pt x="466" y="174"/>
                </a:lnTo>
                <a:lnTo>
                  <a:pt x="462" y="171"/>
                </a:lnTo>
                <a:lnTo>
                  <a:pt x="449" y="165"/>
                </a:lnTo>
                <a:lnTo>
                  <a:pt x="428" y="166"/>
                </a:lnTo>
                <a:lnTo>
                  <a:pt x="426" y="168"/>
                </a:lnTo>
                <a:lnTo>
                  <a:pt x="408" y="169"/>
                </a:lnTo>
                <a:lnTo>
                  <a:pt x="400" y="172"/>
                </a:lnTo>
                <a:lnTo>
                  <a:pt x="396" y="172"/>
                </a:lnTo>
                <a:lnTo>
                  <a:pt x="387" y="178"/>
                </a:lnTo>
                <a:lnTo>
                  <a:pt x="383" y="184"/>
                </a:lnTo>
                <a:lnTo>
                  <a:pt x="381" y="184"/>
                </a:lnTo>
                <a:lnTo>
                  <a:pt x="376" y="189"/>
                </a:lnTo>
                <a:lnTo>
                  <a:pt x="373" y="191"/>
                </a:lnTo>
                <a:lnTo>
                  <a:pt x="370" y="194"/>
                </a:lnTo>
                <a:lnTo>
                  <a:pt x="364" y="194"/>
                </a:lnTo>
                <a:lnTo>
                  <a:pt x="363" y="193"/>
                </a:lnTo>
                <a:lnTo>
                  <a:pt x="359" y="193"/>
                </a:lnTo>
                <a:lnTo>
                  <a:pt x="358" y="192"/>
                </a:lnTo>
                <a:lnTo>
                  <a:pt x="354" y="192"/>
                </a:lnTo>
                <a:lnTo>
                  <a:pt x="352" y="191"/>
                </a:lnTo>
                <a:lnTo>
                  <a:pt x="352" y="186"/>
                </a:lnTo>
                <a:lnTo>
                  <a:pt x="353" y="184"/>
                </a:lnTo>
                <a:lnTo>
                  <a:pt x="353" y="182"/>
                </a:lnTo>
                <a:lnTo>
                  <a:pt x="354" y="180"/>
                </a:lnTo>
                <a:lnTo>
                  <a:pt x="354" y="176"/>
                </a:lnTo>
                <a:lnTo>
                  <a:pt x="355" y="174"/>
                </a:lnTo>
                <a:lnTo>
                  <a:pt x="355" y="166"/>
                </a:lnTo>
                <a:lnTo>
                  <a:pt x="348" y="157"/>
                </a:lnTo>
                <a:lnTo>
                  <a:pt x="340" y="150"/>
                </a:lnTo>
                <a:lnTo>
                  <a:pt x="340" y="148"/>
                </a:lnTo>
                <a:lnTo>
                  <a:pt x="332" y="139"/>
                </a:lnTo>
                <a:lnTo>
                  <a:pt x="332" y="138"/>
                </a:lnTo>
                <a:lnTo>
                  <a:pt x="323" y="129"/>
                </a:lnTo>
                <a:lnTo>
                  <a:pt x="323" y="126"/>
                </a:lnTo>
                <a:lnTo>
                  <a:pt x="315" y="118"/>
                </a:lnTo>
                <a:lnTo>
                  <a:pt x="314" y="115"/>
                </a:lnTo>
                <a:lnTo>
                  <a:pt x="330" y="98"/>
                </a:lnTo>
                <a:lnTo>
                  <a:pt x="328" y="91"/>
                </a:lnTo>
                <a:lnTo>
                  <a:pt x="327" y="91"/>
                </a:lnTo>
                <a:lnTo>
                  <a:pt x="326" y="88"/>
                </a:lnTo>
                <a:lnTo>
                  <a:pt x="325" y="86"/>
                </a:lnTo>
                <a:lnTo>
                  <a:pt x="325" y="82"/>
                </a:lnTo>
                <a:lnTo>
                  <a:pt x="323" y="81"/>
                </a:lnTo>
                <a:lnTo>
                  <a:pt x="320" y="70"/>
                </a:lnTo>
                <a:lnTo>
                  <a:pt x="319" y="69"/>
                </a:lnTo>
                <a:lnTo>
                  <a:pt x="319" y="66"/>
                </a:lnTo>
                <a:lnTo>
                  <a:pt x="317" y="65"/>
                </a:lnTo>
                <a:lnTo>
                  <a:pt x="317" y="61"/>
                </a:lnTo>
                <a:lnTo>
                  <a:pt x="316" y="60"/>
                </a:lnTo>
                <a:lnTo>
                  <a:pt x="312" y="49"/>
                </a:lnTo>
                <a:lnTo>
                  <a:pt x="311" y="48"/>
                </a:lnTo>
                <a:lnTo>
                  <a:pt x="311" y="45"/>
                </a:lnTo>
                <a:lnTo>
                  <a:pt x="309" y="44"/>
                </a:lnTo>
                <a:lnTo>
                  <a:pt x="309" y="40"/>
                </a:lnTo>
                <a:lnTo>
                  <a:pt x="306" y="35"/>
                </a:lnTo>
                <a:lnTo>
                  <a:pt x="306" y="31"/>
                </a:lnTo>
                <a:lnTo>
                  <a:pt x="305" y="31"/>
                </a:lnTo>
                <a:lnTo>
                  <a:pt x="303" y="24"/>
                </a:lnTo>
                <a:lnTo>
                  <a:pt x="301" y="23"/>
                </a:lnTo>
                <a:lnTo>
                  <a:pt x="300" y="15"/>
                </a:lnTo>
                <a:lnTo>
                  <a:pt x="298" y="13"/>
                </a:lnTo>
                <a:lnTo>
                  <a:pt x="300" y="2"/>
                </a:lnTo>
                <a:lnTo>
                  <a:pt x="296" y="2"/>
                </a:lnTo>
                <a:lnTo>
                  <a:pt x="279" y="2"/>
                </a:lnTo>
                <a:lnTo>
                  <a:pt x="278" y="2"/>
                </a:lnTo>
                <a:lnTo>
                  <a:pt x="277" y="2"/>
                </a:lnTo>
                <a:lnTo>
                  <a:pt x="276" y="2"/>
                </a:lnTo>
                <a:lnTo>
                  <a:pt x="275" y="2"/>
                </a:lnTo>
                <a:lnTo>
                  <a:pt x="274" y="1"/>
                </a:lnTo>
                <a:lnTo>
                  <a:pt x="260" y="1"/>
                </a:lnTo>
                <a:lnTo>
                  <a:pt x="259" y="1"/>
                </a:lnTo>
                <a:lnTo>
                  <a:pt x="258" y="1"/>
                </a:lnTo>
                <a:lnTo>
                  <a:pt x="257" y="1"/>
                </a:lnTo>
                <a:lnTo>
                  <a:pt x="256" y="0"/>
                </a:lnTo>
                <a:lnTo>
                  <a:pt x="241" y="9"/>
                </a:lnTo>
                <a:lnTo>
                  <a:pt x="233" y="19"/>
                </a:lnTo>
                <a:lnTo>
                  <a:pt x="228" y="22"/>
                </a:lnTo>
                <a:lnTo>
                  <a:pt x="224" y="27"/>
                </a:lnTo>
                <a:lnTo>
                  <a:pt x="225" y="34"/>
                </a:lnTo>
                <a:lnTo>
                  <a:pt x="230" y="39"/>
                </a:lnTo>
                <a:lnTo>
                  <a:pt x="228" y="44"/>
                </a:lnTo>
                <a:lnTo>
                  <a:pt x="228" y="50"/>
                </a:lnTo>
                <a:lnTo>
                  <a:pt x="235" y="57"/>
                </a:lnTo>
                <a:lnTo>
                  <a:pt x="228" y="65"/>
                </a:lnTo>
                <a:lnTo>
                  <a:pt x="223" y="68"/>
                </a:lnTo>
                <a:lnTo>
                  <a:pt x="221" y="68"/>
                </a:lnTo>
                <a:lnTo>
                  <a:pt x="221" y="70"/>
                </a:lnTo>
                <a:lnTo>
                  <a:pt x="216" y="70"/>
                </a:lnTo>
                <a:lnTo>
                  <a:pt x="215" y="71"/>
                </a:lnTo>
                <a:lnTo>
                  <a:pt x="202" y="72"/>
                </a:lnTo>
                <a:lnTo>
                  <a:pt x="200" y="73"/>
                </a:lnTo>
                <a:lnTo>
                  <a:pt x="195" y="74"/>
                </a:lnTo>
                <a:lnTo>
                  <a:pt x="190" y="77"/>
                </a:lnTo>
                <a:lnTo>
                  <a:pt x="184" y="85"/>
                </a:lnTo>
                <a:lnTo>
                  <a:pt x="174" y="77"/>
                </a:lnTo>
                <a:lnTo>
                  <a:pt x="152" y="79"/>
                </a:lnTo>
                <a:lnTo>
                  <a:pt x="144" y="83"/>
                </a:lnTo>
                <a:lnTo>
                  <a:pt x="141" y="86"/>
                </a:lnTo>
                <a:lnTo>
                  <a:pt x="113" y="103"/>
                </a:lnTo>
                <a:lnTo>
                  <a:pt x="88" y="131"/>
                </a:lnTo>
                <a:lnTo>
                  <a:pt x="88" y="133"/>
                </a:lnTo>
                <a:lnTo>
                  <a:pt x="62" y="161"/>
                </a:lnTo>
                <a:lnTo>
                  <a:pt x="50" y="167"/>
                </a:lnTo>
                <a:lnTo>
                  <a:pt x="48" y="169"/>
                </a:lnTo>
                <a:lnTo>
                  <a:pt x="46" y="167"/>
                </a:lnTo>
                <a:lnTo>
                  <a:pt x="36" y="166"/>
                </a:lnTo>
                <a:lnTo>
                  <a:pt x="35" y="165"/>
                </a:lnTo>
                <a:lnTo>
                  <a:pt x="26" y="164"/>
                </a:lnTo>
                <a:lnTo>
                  <a:pt x="25" y="163"/>
                </a:lnTo>
                <a:lnTo>
                  <a:pt x="18" y="163"/>
                </a:lnTo>
                <a:lnTo>
                  <a:pt x="14" y="167"/>
                </a:lnTo>
                <a:lnTo>
                  <a:pt x="15" y="172"/>
                </a:lnTo>
                <a:lnTo>
                  <a:pt x="14" y="173"/>
                </a:lnTo>
                <a:lnTo>
                  <a:pt x="14" y="178"/>
                </a:lnTo>
                <a:lnTo>
                  <a:pt x="12" y="182"/>
                </a:lnTo>
                <a:lnTo>
                  <a:pt x="13" y="185"/>
                </a:lnTo>
                <a:lnTo>
                  <a:pt x="12" y="187"/>
                </a:lnTo>
                <a:lnTo>
                  <a:pt x="10" y="200"/>
                </a:lnTo>
                <a:lnTo>
                  <a:pt x="8" y="206"/>
                </a:lnTo>
                <a:lnTo>
                  <a:pt x="6" y="208"/>
                </a:lnTo>
                <a:lnTo>
                  <a:pt x="4" y="213"/>
                </a:lnTo>
                <a:lnTo>
                  <a:pt x="7" y="256"/>
                </a:lnTo>
                <a:lnTo>
                  <a:pt x="6" y="258"/>
                </a:lnTo>
                <a:lnTo>
                  <a:pt x="6" y="262"/>
                </a:lnTo>
                <a:lnTo>
                  <a:pt x="4" y="262"/>
                </a:lnTo>
                <a:lnTo>
                  <a:pt x="4" y="265"/>
                </a:lnTo>
                <a:lnTo>
                  <a:pt x="0" y="271"/>
                </a:lnTo>
                <a:lnTo>
                  <a:pt x="22" y="271"/>
                </a:lnTo>
                <a:lnTo>
                  <a:pt x="22" y="272"/>
                </a:lnTo>
                <a:lnTo>
                  <a:pt x="23" y="278"/>
                </a:lnTo>
                <a:lnTo>
                  <a:pt x="22" y="279"/>
                </a:lnTo>
                <a:lnTo>
                  <a:pt x="22" y="284"/>
                </a:lnTo>
                <a:lnTo>
                  <a:pt x="25" y="288"/>
                </a:lnTo>
                <a:lnTo>
                  <a:pt x="26" y="293"/>
                </a:lnTo>
                <a:lnTo>
                  <a:pt x="27" y="294"/>
                </a:lnTo>
                <a:lnTo>
                  <a:pt x="73" y="292"/>
                </a:lnTo>
                <a:lnTo>
                  <a:pt x="75" y="293"/>
                </a:lnTo>
                <a:lnTo>
                  <a:pt x="80" y="293"/>
                </a:lnTo>
                <a:lnTo>
                  <a:pt x="80" y="301"/>
                </a:lnTo>
                <a:lnTo>
                  <a:pt x="83" y="305"/>
                </a:lnTo>
                <a:lnTo>
                  <a:pt x="96" y="304"/>
                </a:lnTo>
                <a:lnTo>
                  <a:pt x="98" y="305"/>
                </a:lnTo>
                <a:lnTo>
                  <a:pt x="102" y="305"/>
                </a:lnTo>
                <a:lnTo>
                  <a:pt x="104" y="306"/>
                </a:lnTo>
                <a:lnTo>
                  <a:pt x="104" y="311"/>
                </a:lnTo>
                <a:lnTo>
                  <a:pt x="107" y="314"/>
                </a:lnTo>
                <a:lnTo>
                  <a:pt x="113" y="315"/>
                </a:lnTo>
                <a:lnTo>
                  <a:pt x="119" y="320"/>
                </a:lnTo>
                <a:lnTo>
                  <a:pt x="127" y="319"/>
                </a:lnTo>
                <a:lnTo>
                  <a:pt x="131" y="323"/>
                </a:lnTo>
                <a:lnTo>
                  <a:pt x="138" y="323"/>
                </a:lnTo>
                <a:lnTo>
                  <a:pt x="140" y="325"/>
                </a:lnTo>
                <a:lnTo>
                  <a:pt x="140" y="327"/>
                </a:lnTo>
                <a:lnTo>
                  <a:pt x="142" y="329"/>
                </a:lnTo>
                <a:lnTo>
                  <a:pt x="151" y="329"/>
                </a:lnTo>
                <a:lnTo>
                  <a:pt x="157" y="331"/>
                </a:lnTo>
                <a:lnTo>
                  <a:pt x="172" y="344"/>
                </a:lnTo>
                <a:lnTo>
                  <a:pt x="176" y="344"/>
                </a:lnTo>
                <a:lnTo>
                  <a:pt x="177" y="341"/>
                </a:lnTo>
                <a:lnTo>
                  <a:pt x="177" y="339"/>
                </a:lnTo>
                <a:lnTo>
                  <a:pt x="179" y="337"/>
                </a:lnTo>
                <a:lnTo>
                  <a:pt x="182" y="337"/>
                </a:lnTo>
                <a:lnTo>
                  <a:pt x="185" y="334"/>
                </a:lnTo>
                <a:lnTo>
                  <a:pt x="189" y="333"/>
                </a:lnTo>
                <a:lnTo>
                  <a:pt x="190" y="332"/>
                </a:lnTo>
                <a:lnTo>
                  <a:pt x="193" y="332"/>
                </a:lnTo>
                <a:lnTo>
                  <a:pt x="195" y="330"/>
                </a:lnTo>
                <a:lnTo>
                  <a:pt x="199" y="330"/>
                </a:lnTo>
                <a:lnTo>
                  <a:pt x="201" y="333"/>
                </a:lnTo>
                <a:lnTo>
                  <a:pt x="204" y="332"/>
                </a:lnTo>
                <a:lnTo>
                  <a:pt x="208" y="336"/>
                </a:lnTo>
                <a:lnTo>
                  <a:pt x="212" y="337"/>
                </a:lnTo>
                <a:lnTo>
                  <a:pt x="214" y="335"/>
                </a:lnTo>
                <a:lnTo>
                  <a:pt x="231" y="353"/>
                </a:lnTo>
                <a:lnTo>
                  <a:pt x="236" y="358"/>
                </a:lnTo>
                <a:lnTo>
                  <a:pt x="240" y="358"/>
                </a:lnTo>
                <a:lnTo>
                  <a:pt x="244" y="360"/>
                </a:lnTo>
                <a:lnTo>
                  <a:pt x="247" y="360"/>
                </a:lnTo>
                <a:lnTo>
                  <a:pt x="248" y="361"/>
                </a:lnTo>
                <a:lnTo>
                  <a:pt x="255" y="361"/>
                </a:lnTo>
                <a:lnTo>
                  <a:pt x="257" y="359"/>
                </a:lnTo>
                <a:lnTo>
                  <a:pt x="255" y="336"/>
                </a:lnTo>
                <a:lnTo>
                  <a:pt x="260" y="326"/>
                </a:lnTo>
                <a:lnTo>
                  <a:pt x="260" y="317"/>
                </a:lnTo>
                <a:lnTo>
                  <a:pt x="261" y="315"/>
                </a:lnTo>
                <a:lnTo>
                  <a:pt x="260" y="296"/>
                </a:lnTo>
                <a:lnTo>
                  <a:pt x="261" y="295"/>
                </a:lnTo>
                <a:lnTo>
                  <a:pt x="262" y="292"/>
                </a:lnTo>
                <a:lnTo>
                  <a:pt x="269" y="292"/>
                </a:lnTo>
                <a:lnTo>
                  <a:pt x="280" y="298"/>
                </a:lnTo>
                <a:lnTo>
                  <a:pt x="283" y="300"/>
                </a:lnTo>
                <a:lnTo>
                  <a:pt x="291" y="303"/>
                </a:lnTo>
                <a:lnTo>
                  <a:pt x="298" y="310"/>
                </a:lnTo>
                <a:lnTo>
                  <a:pt x="300" y="310"/>
                </a:lnTo>
                <a:lnTo>
                  <a:pt x="307" y="315"/>
                </a:lnTo>
                <a:lnTo>
                  <a:pt x="313" y="320"/>
                </a:lnTo>
                <a:lnTo>
                  <a:pt x="314" y="320"/>
                </a:lnTo>
                <a:lnTo>
                  <a:pt x="321" y="326"/>
                </a:lnTo>
                <a:lnTo>
                  <a:pt x="329" y="330"/>
                </a:lnTo>
                <a:lnTo>
                  <a:pt x="344" y="312"/>
                </a:lnTo>
                <a:lnTo>
                  <a:pt x="347" y="311"/>
                </a:lnTo>
                <a:lnTo>
                  <a:pt x="358" y="319"/>
                </a:lnTo>
                <a:lnTo>
                  <a:pt x="359" y="317"/>
                </a:lnTo>
                <a:lnTo>
                  <a:pt x="360" y="318"/>
                </a:lnTo>
                <a:lnTo>
                  <a:pt x="364" y="316"/>
                </a:lnTo>
                <a:lnTo>
                  <a:pt x="371" y="308"/>
                </a:lnTo>
                <a:lnTo>
                  <a:pt x="375" y="307"/>
                </a:lnTo>
                <a:lnTo>
                  <a:pt x="381" y="312"/>
                </a:lnTo>
                <a:lnTo>
                  <a:pt x="382" y="315"/>
                </a:lnTo>
                <a:lnTo>
                  <a:pt x="406" y="337"/>
                </a:lnTo>
                <a:lnTo>
                  <a:pt x="409" y="342"/>
                </a:lnTo>
                <a:lnTo>
                  <a:pt x="415" y="346"/>
                </a:lnTo>
                <a:lnTo>
                  <a:pt x="415" y="348"/>
                </a:lnTo>
                <a:lnTo>
                  <a:pt x="422" y="354"/>
                </a:lnTo>
                <a:lnTo>
                  <a:pt x="424" y="357"/>
                </a:lnTo>
                <a:lnTo>
                  <a:pt x="429" y="362"/>
                </a:lnTo>
                <a:lnTo>
                  <a:pt x="430" y="364"/>
                </a:lnTo>
                <a:lnTo>
                  <a:pt x="437" y="369"/>
                </a:lnTo>
                <a:lnTo>
                  <a:pt x="437" y="372"/>
                </a:lnTo>
                <a:lnTo>
                  <a:pt x="441" y="372"/>
                </a:lnTo>
                <a:lnTo>
                  <a:pt x="441" y="373"/>
                </a:lnTo>
                <a:lnTo>
                  <a:pt x="454" y="378"/>
                </a:lnTo>
                <a:lnTo>
                  <a:pt x="455" y="373"/>
                </a:lnTo>
                <a:lnTo>
                  <a:pt x="454" y="372"/>
                </a:lnTo>
                <a:lnTo>
                  <a:pt x="453" y="365"/>
                </a:lnTo>
                <a:lnTo>
                  <a:pt x="452" y="364"/>
                </a:lnTo>
                <a:lnTo>
                  <a:pt x="452" y="362"/>
                </a:lnTo>
                <a:lnTo>
                  <a:pt x="453" y="360"/>
                </a:lnTo>
                <a:lnTo>
                  <a:pt x="456" y="360"/>
                </a:lnTo>
                <a:lnTo>
                  <a:pt x="458" y="363"/>
                </a:lnTo>
                <a:lnTo>
                  <a:pt x="460" y="363"/>
                </a:lnTo>
                <a:lnTo>
                  <a:pt x="469" y="373"/>
                </a:lnTo>
                <a:lnTo>
                  <a:pt x="469" y="374"/>
                </a:lnTo>
                <a:lnTo>
                  <a:pt x="475" y="379"/>
                </a:lnTo>
                <a:lnTo>
                  <a:pt x="477" y="379"/>
                </a:lnTo>
                <a:lnTo>
                  <a:pt x="482" y="382"/>
                </a:lnTo>
                <a:lnTo>
                  <a:pt x="484" y="388"/>
                </a:lnTo>
                <a:lnTo>
                  <a:pt x="488" y="395"/>
                </a:lnTo>
                <a:lnTo>
                  <a:pt x="492" y="396"/>
                </a:lnTo>
                <a:lnTo>
                  <a:pt x="494" y="398"/>
                </a:lnTo>
                <a:lnTo>
                  <a:pt x="495" y="397"/>
                </a:lnTo>
                <a:lnTo>
                  <a:pt x="501" y="402"/>
                </a:lnTo>
                <a:lnTo>
                  <a:pt x="504" y="402"/>
                </a:lnTo>
                <a:lnTo>
                  <a:pt x="510" y="405"/>
                </a:lnTo>
                <a:lnTo>
                  <a:pt x="534" y="425"/>
                </a:lnTo>
                <a:lnTo>
                  <a:pt x="536" y="425"/>
                </a:lnTo>
                <a:lnTo>
                  <a:pt x="543" y="432"/>
                </a:lnTo>
                <a:lnTo>
                  <a:pt x="544" y="432"/>
                </a:lnTo>
                <a:lnTo>
                  <a:pt x="556" y="440"/>
                </a:lnTo>
                <a:lnTo>
                  <a:pt x="559" y="436"/>
                </a:lnTo>
                <a:lnTo>
                  <a:pt x="561" y="431"/>
                </a:lnTo>
                <a:lnTo>
                  <a:pt x="565" y="425"/>
                </a:lnTo>
                <a:lnTo>
                  <a:pt x="571" y="425"/>
                </a:lnTo>
                <a:lnTo>
                  <a:pt x="573" y="426"/>
                </a:lnTo>
                <a:lnTo>
                  <a:pt x="572" y="427"/>
                </a:lnTo>
                <a:lnTo>
                  <a:pt x="574" y="429"/>
                </a:lnTo>
                <a:lnTo>
                  <a:pt x="573" y="433"/>
                </a:lnTo>
                <a:lnTo>
                  <a:pt x="575" y="435"/>
                </a:lnTo>
                <a:lnTo>
                  <a:pt x="575" y="445"/>
                </a:lnTo>
                <a:lnTo>
                  <a:pt x="574" y="446"/>
                </a:lnTo>
                <a:lnTo>
                  <a:pt x="586" y="455"/>
                </a:lnTo>
                <a:lnTo>
                  <a:pt x="587" y="455"/>
                </a:lnTo>
                <a:lnTo>
                  <a:pt x="601" y="466"/>
                </a:lnTo>
                <a:lnTo>
                  <a:pt x="602" y="465"/>
                </a:lnTo>
                <a:lnTo>
                  <a:pt x="606" y="469"/>
                </a:lnTo>
                <a:lnTo>
                  <a:pt x="607" y="481"/>
                </a:lnTo>
                <a:lnTo>
                  <a:pt x="605" y="482"/>
                </a:lnTo>
                <a:lnTo>
                  <a:pt x="604" y="486"/>
                </a:lnTo>
                <a:lnTo>
                  <a:pt x="603" y="487"/>
                </a:lnTo>
                <a:lnTo>
                  <a:pt x="603" y="490"/>
                </a:lnTo>
                <a:lnTo>
                  <a:pt x="612" y="499"/>
                </a:lnTo>
                <a:lnTo>
                  <a:pt x="612" y="500"/>
                </a:lnTo>
                <a:lnTo>
                  <a:pt x="617" y="504"/>
                </a:lnTo>
                <a:lnTo>
                  <a:pt x="637" y="550"/>
                </a:lnTo>
                <a:lnTo>
                  <a:pt x="634" y="556"/>
                </a:lnTo>
                <a:lnTo>
                  <a:pt x="630" y="560"/>
                </a:lnTo>
                <a:lnTo>
                  <a:pt x="630" y="562"/>
                </a:lnTo>
                <a:lnTo>
                  <a:pt x="629" y="564"/>
                </a:lnTo>
                <a:lnTo>
                  <a:pt x="629" y="572"/>
                </a:lnTo>
                <a:lnTo>
                  <a:pt x="628" y="574"/>
                </a:lnTo>
                <a:lnTo>
                  <a:pt x="628" y="579"/>
                </a:lnTo>
                <a:lnTo>
                  <a:pt x="627" y="580"/>
                </a:lnTo>
                <a:lnTo>
                  <a:pt x="618" y="582"/>
                </a:lnTo>
                <a:lnTo>
                  <a:pt x="616" y="583"/>
                </a:lnTo>
                <a:lnTo>
                  <a:pt x="617" y="589"/>
                </a:lnTo>
                <a:lnTo>
                  <a:pt x="615" y="590"/>
                </a:lnTo>
                <a:lnTo>
                  <a:pt x="616" y="600"/>
                </a:lnTo>
                <a:lnTo>
                  <a:pt x="606" y="605"/>
                </a:lnTo>
                <a:lnTo>
                  <a:pt x="599" y="605"/>
                </a:lnTo>
                <a:lnTo>
                  <a:pt x="597" y="607"/>
                </a:lnTo>
                <a:lnTo>
                  <a:pt x="595" y="609"/>
                </a:lnTo>
                <a:lnTo>
                  <a:pt x="594" y="608"/>
                </a:lnTo>
                <a:lnTo>
                  <a:pt x="591" y="611"/>
                </a:lnTo>
                <a:lnTo>
                  <a:pt x="589" y="611"/>
                </a:lnTo>
                <a:lnTo>
                  <a:pt x="586" y="615"/>
                </a:lnTo>
                <a:lnTo>
                  <a:pt x="586" y="617"/>
                </a:lnTo>
                <a:lnTo>
                  <a:pt x="585" y="618"/>
                </a:lnTo>
                <a:lnTo>
                  <a:pt x="585" y="623"/>
                </a:lnTo>
                <a:lnTo>
                  <a:pt x="590" y="632"/>
                </a:lnTo>
                <a:lnTo>
                  <a:pt x="586" y="638"/>
                </a:lnTo>
                <a:lnTo>
                  <a:pt x="584" y="638"/>
                </a:lnTo>
                <a:lnTo>
                  <a:pt x="572" y="645"/>
                </a:lnTo>
                <a:lnTo>
                  <a:pt x="572" y="644"/>
                </a:lnTo>
                <a:lnTo>
                  <a:pt x="570" y="647"/>
                </a:lnTo>
                <a:lnTo>
                  <a:pt x="561" y="652"/>
                </a:lnTo>
                <a:lnTo>
                  <a:pt x="558" y="656"/>
                </a:lnTo>
                <a:lnTo>
                  <a:pt x="557" y="661"/>
                </a:lnTo>
                <a:lnTo>
                  <a:pt x="555" y="663"/>
                </a:lnTo>
                <a:lnTo>
                  <a:pt x="552" y="664"/>
                </a:lnTo>
                <a:lnTo>
                  <a:pt x="549" y="666"/>
                </a:lnTo>
                <a:lnTo>
                  <a:pt x="550" y="672"/>
                </a:lnTo>
                <a:lnTo>
                  <a:pt x="560" y="679"/>
                </a:lnTo>
                <a:lnTo>
                  <a:pt x="568" y="686"/>
                </a:lnTo>
                <a:lnTo>
                  <a:pt x="573" y="692"/>
                </a:lnTo>
                <a:lnTo>
                  <a:pt x="578" y="696"/>
                </a:lnTo>
                <a:lnTo>
                  <a:pt x="576" y="699"/>
                </a:lnTo>
                <a:lnTo>
                  <a:pt x="571" y="702"/>
                </a:lnTo>
                <a:lnTo>
                  <a:pt x="565" y="702"/>
                </a:lnTo>
                <a:lnTo>
                  <a:pt x="564" y="704"/>
                </a:lnTo>
                <a:lnTo>
                  <a:pt x="561" y="711"/>
                </a:lnTo>
                <a:lnTo>
                  <a:pt x="558" y="713"/>
                </a:lnTo>
                <a:lnTo>
                  <a:pt x="556" y="713"/>
                </a:lnTo>
                <a:lnTo>
                  <a:pt x="552" y="717"/>
                </a:lnTo>
                <a:lnTo>
                  <a:pt x="551" y="716"/>
                </a:lnTo>
                <a:lnTo>
                  <a:pt x="549" y="718"/>
                </a:lnTo>
                <a:lnTo>
                  <a:pt x="527" y="707"/>
                </a:lnTo>
                <a:lnTo>
                  <a:pt x="527" y="705"/>
                </a:lnTo>
                <a:lnTo>
                  <a:pt x="525" y="705"/>
                </a:lnTo>
                <a:lnTo>
                  <a:pt x="522" y="703"/>
                </a:lnTo>
                <a:lnTo>
                  <a:pt x="508" y="697"/>
                </a:lnTo>
                <a:lnTo>
                  <a:pt x="505" y="697"/>
                </a:lnTo>
                <a:lnTo>
                  <a:pt x="500" y="694"/>
                </a:lnTo>
                <a:lnTo>
                  <a:pt x="494" y="692"/>
                </a:lnTo>
                <a:lnTo>
                  <a:pt x="489" y="694"/>
                </a:lnTo>
                <a:lnTo>
                  <a:pt x="482" y="703"/>
                </a:lnTo>
                <a:lnTo>
                  <a:pt x="482" y="711"/>
                </a:lnTo>
                <a:lnTo>
                  <a:pt x="493" y="727"/>
                </a:lnTo>
                <a:lnTo>
                  <a:pt x="493" y="729"/>
                </a:lnTo>
                <a:lnTo>
                  <a:pt x="505" y="740"/>
                </a:lnTo>
                <a:lnTo>
                  <a:pt x="507" y="747"/>
                </a:lnTo>
                <a:lnTo>
                  <a:pt x="509" y="751"/>
                </a:lnTo>
                <a:lnTo>
                  <a:pt x="515" y="753"/>
                </a:lnTo>
                <a:lnTo>
                  <a:pt x="525" y="753"/>
                </a:lnTo>
                <a:lnTo>
                  <a:pt x="526" y="751"/>
                </a:lnTo>
                <a:lnTo>
                  <a:pt x="530" y="751"/>
                </a:lnTo>
                <a:lnTo>
                  <a:pt x="537" y="757"/>
                </a:lnTo>
                <a:lnTo>
                  <a:pt x="537" y="765"/>
                </a:lnTo>
                <a:lnTo>
                  <a:pt x="541" y="768"/>
                </a:lnTo>
                <a:lnTo>
                  <a:pt x="546" y="764"/>
                </a:lnTo>
                <a:lnTo>
                  <a:pt x="549" y="760"/>
                </a:lnTo>
                <a:lnTo>
                  <a:pt x="553" y="764"/>
                </a:lnTo>
                <a:lnTo>
                  <a:pt x="554" y="774"/>
                </a:lnTo>
                <a:lnTo>
                  <a:pt x="549" y="785"/>
                </a:lnTo>
                <a:lnTo>
                  <a:pt x="549" y="795"/>
                </a:lnTo>
                <a:lnTo>
                  <a:pt x="553" y="798"/>
                </a:lnTo>
                <a:lnTo>
                  <a:pt x="561" y="790"/>
                </a:lnTo>
                <a:lnTo>
                  <a:pt x="563" y="790"/>
                </a:lnTo>
                <a:lnTo>
                  <a:pt x="564" y="789"/>
                </a:lnTo>
                <a:lnTo>
                  <a:pt x="567" y="787"/>
                </a:lnTo>
                <a:lnTo>
                  <a:pt x="570" y="782"/>
                </a:lnTo>
                <a:lnTo>
                  <a:pt x="572" y="780"/>
                </a:lnTo>
                <a:lnTo>
                  <a:pt x="585" y="776"/>
                </a:lnTo>
                <a:lnTo>
                  <a:pt x="591" y="768"/>
                </a:lnTo>
                <a:lnTo>
                  <a:pt x="591" y="762"/>
                </a:lnTo>
                <a:lnTo>
                  <a:pt x="587" y="757"/>
                </a:lnTo>
                <a:lnTo>
                  <a:pt x="586" y="755"/>
                </a:lnTo>
                <a:lnTo>
                  <a:pt x="585" y="755"/>
                </a:lnTo>
                <a:lnTo>
                  <a:pt x="582" y="750"/>
                </a:lnTo>
                <a:lnTo>
                  <a:pt x="582" y="748"/>
                </a:lnTo>
                <a:lnTo>
                  <a:pt x="578" y="744"/>
                </a:lnTo>
                <a:lnTo>
                  <a:pt x="579" y="742"/>
                </a:lnTo>
                <a:lnTo>
                  <a:pt x="576" y="737"/>
                </a:lnTo>
                <a:lnTo>
                  <a:pt x="581" y="730"/>
                </a:lnTo>
                <a:lnTo>
                  <a:pt x="582" y="728"/>
                </a:lnTo>
                <a:lnTo>
                  <a:pt x="587" y="728"/>
                </a:lnTo>
                <a:lnTo>
                  <a:pt x="592" y="722"/>
                </a:lnTo>
                <a:lnTo>
                  <a:pt x="601" y="721"/>
                </a:lnTo>
                <a:lnTo>
                  <a:pt x="613" y="705"/>
                </a:lnTo>
                <a:lnTo>
                  <a:pt x="615" y="705"/>
                </a:lnTo>
                <a:lnTo>
                  <a:pt x="618" y="707"/>
                </a:lnTo>
                <a:lnTo>
                  <a:pt x="623" y="708"/>
                </a:lnTo>
                <a:lnTo>
                  <a:pt x="624" y="710"/>
                </a:lnTo>
                <a:lnTo>
                  <a:pt x="626" y="709"/>
                </a:lnTo>
                <a:lnTo>
                  <a:pt x="627" y="712"/>
                </a:lnTo>
                <a:lnTo>
                  <a:pt x="630" y="716"/>
                </a:lnTo>
                <a:lnTo>
                  <a:pt x="633" y="716"/>
                </a:lnTo>
                <a:lnTo>
                  <a:pt x="636" y="718"/>
                </a:lnTo>
                <a:lnTo>
                  <a:pt x="637" y="728"/>
                </a:lnTo>
                <a:lnTo>
                  <a:pt x="636" y="730"/>
                </a:lnTo>
                <a:lnTo>
                  <a:pt x="636" y="736"/>
                </a:lnTo>
                <a:lnTo>
                  <a:pt x="637" y="736"/>
                </a:lnTo>
                <a:lnTo>
                  <a:pt x="639" y="744"/>
                </a:lnTo>
                <a:lnTo>
                  <a:pt x="640" y="744"/>
                </a:lnTo>
                <a:lnTo>
                  <a:pt x="641" y="746"/>
                </a:lnTo>
                <a:lnTo>
                  <a:pt x="645" y="752"/>
                </a:lnTo>
                <a:lnTo>
                  <a:pt x="655" y="751"/>
                </a:lnTo>
                <a:lnTo>
                  <a:pt x="657" y="749"/>
                </a:lnTo>
                <a:lnTo>
                  <a:pt x="658" y="749"/>
                </a:lnTo>
                <a:lnTo>
                  <a:pt x="660" y="751"/>
                </a:lnTo>
                <a:lnTo>
                  <a:pt x="662" y="751"/>
                </a:lnTo>
                <a:lnTo>
                  <a:pt x="665" y="755"/>
                </a:lnTo>
                <a:lnTo>
                  <a:pt x="671" y="754"/>
                </a:lnTo>
                <a:lnTo>
                  <a:pt x="673" y="755"/>
                </a:lnTo>
                <a:lnTo>
                  <a:pt x="684" y="755"/>
                </a:lnTo>
                <a:lnTo>
                  <a:pt x="688" y="757"/>
                </a:lnTo>
                <a:lnTo>
                  <a:pt x="694" y="756"/>
                </a:lnTo>
                <a:lnTo>
                  <a:pt x="696" y="757"/>
                </a:lnTo>
                <a:lnTo>
                  <a:pt x="698" y="757"/>
                </a:lnTo>
                <a:lnTo>
                  <a:pt x="701" y="759"/>
                </a:lnTo>
                <a:lnTo>
                  <a:pt x="701" y="764"/>
                </a:lnTo>
                <a:lnTo>
                  <a:pt x="704" y="767"/>
                </a:lnTo>
                <a:lnTo>
                  <a:pt x="707" y="772"/>
                </a:lnTo>
                <a:lnTo>
                  <a:pt x="707" y="775"/>
                </a:lnTo>
                <a:lnTo>
                  <a:pt x="712" y="782"/>
                </a:lnTo>
                <a:lnTo>
                  <a:pt x="712" y="784"/>
                </a:lnTo>
                <a:lnTo>
                  <a:pt x="718" y="794"/>
                </a:lnTo>
                <a:lnTo>
                  <a:pt x="719" y="810"/>
                </a:lnTo>
                <a:lnTo>
                  <a:pt x="712" y="818"/>
                </a:lnTo>
                <a:lnTo>
                  <a:pt x="731" y="831"/>
                </a:lnTo>
                <a:lnTo>
                  <a:pt x="737" y="833"/>
                </a:lnTo>
                <a:lnTo>
                  <a:pt x="748" y="835"/>
                </a:lnTo>
                <a:lnTo>
                  <a:pt x="749" y="836"/>
                </a:lnTo>
                <a:lnTo>
                  <a:pt x="752" y="836"/>
                </a:lnTo>
                <a:lnTo>
                  <a:pt x="757" y="838"/>
                </a:lnTo>
                <a:lnTo>
                  <a:pt x="777" y="838"/>
                </a:lnTo>
                <a:lnTo>
                  <a:pt x="779" y="835"/>
                </a:lnTo>
                <a:lnTo>
                  <a:pt x="781" y="835"/>
                </a:lnTo>
                <a:lnTo>
                  <a:pt x="784" y="831"/>
                </a:lnTo>
                <a:lnTo>
                  <a:pt x="786" y="830"/>
                </a:lnTo>
                <a:lnTo>
                  <a:pt x="788" y="828"/>
                </a:lnTo>
                <a:lnTo>
                  <a:pt x="787" y="826"/>
                </a:lnTo>
                <a:lnTo>
                  <a:pt x="789" y="826"/>
                </a:lnTo>
                <a:lnTo>
                  <a:pt x="789" y="821"/>
                </a:lnTo>
                <a:lnTo>
                  <a:pt x="790" y="821"/>
                </a:lnTo>
                <a:lnTo>
                  <a:pt x="792" y="815"/>
                </a:lnTo>
                <a:lnTo>
                  <a:pt x="797" y="815"/>
                </a:lnTo>
                <a:lnTo>
                  <a:pt x="799" y="816"/>
                </a:lnTo>
                <a:lnTo>
                  <a:pt x="803" y="816"/>
                </a:lnTo>
                <a:lnTo>
                  <a:pt x="805" y="817"/>
                </a:lnTo>
                <a:lnTo>
                  <a:pt x="811" y="816"/>
                </a:lnTo>
                <a:lnTo>
                  <a:pt x="811" y="814"/>
                </a:lnTo>
                <a:lnTo>
                  <a:pt x="813" y="814"/>
                </a:lnTo>
                <a:lnTo>
                  <a:pt x="814" y="813"/>
                </a:lnTo>
                <a:lnTo>
                  <a:pt x="816" y="813"/>
                </a:lnTo>
                <a:lnTo>
                  <a:pt x="817" y="811"/>
                </a:lnTo>
                <a:lnTo>
                  <a:pt x="819" y="810"/>
                </a:lnTo>
                <a:lnTo>
                  <a:pt x="819" y="801"/>
                </a:lnTo>
                <a:lnTo>
                  <a:pt x="821" y="794"/>
                </a:lnTo>
                <a:lnTo>
                  <a:pt x="819" y="792"/>
                </a:lnTo>
                <a:lnTo>
                  <a:pt x="813" y="790"/>
                </a:lnTo>
                <a:lnTo>
                  <a:pt x="810" y="787"/>
                </a:lnTo>
                <a:lnTo>
                  <a:pt x="807" y="782"/>
                </a:lnTo>
                <a:lnTo>
                  <a:pt x="807" y="780"/>
                </a:lnTo>
                <a:lnTo>
                  <a:pt x="812" y="774"/>
                </a:lnTo>
                <a:lnTo>
                  <a:pt x="814" y="773"/>
                </a:lnTo>
                <a:lnTo>
                  <a:pt x="819" y="767"/>
                </a:lnTo>
                <a:lnTo>
                  <a:pt x="821" y="762"/>
                </a:lnTo>
                <a:lnTo>
                  <a:pt x="824" y="759"/>
                </a:lnTo>
                <a:lnTo>
                  <a:pt x="833" y="758"/>
                </a:lnTo>
                <a:lnTo>
                  <a:pt x="839" y="763"/>
                </a:lnTo>
                <a:lnTo>
                  <a:pt x="845" y="760"/>
                </a:lnTo>
                <a:lnTo>
                  <a:pt x="855" y="760"/>
                </a:lnTo>
                <a:lnTo>
                  <a:pt x="858" y="762"/>
                </a:lnTo>
                <a:lnTo>
                  <a:pt x="860" y="762"/>
                </a:lnTo>
                <a:lnTo>
                  <a:pt x="861" y="764"/>
                </a:lnTo>
                <a:lnTo>
                  <a:pt x="861" y="755"/>
                </a:lnTo>
                <a:lnTo>
                  <a:pt x="861" y="752"/>
                </a:lnTo>
                <a:lnTo>
                  <a:pt x="857" y="746"/>
                </a:lnTo>
                <a:lnTo>
                  <a:pt x="855" y="725"/>
                </a:lnTo>
                <a:lnTo>
                  <a:pt x="857" y="724"/>
                </a:lnTo>
                <a:lnTo>
                  <a:pt x="858" y="718"/>
                </a:lnTo>
                <a:lnTo>
                  <a:pt x="863" y="708"/>
                </a:lnTo>
                <a:lnTo>
                  <a:pt x="863" y="704"/>
                </a:lnTo>
                <a:lnTo>
                  <a:pt x="870" y="704"/>
                </a:lnTo>
                <a:lnTo>
                  <a:pt x="872" y="702"/>
                </a:lnTo>
                <a:lnTo>
                  <a:pt x="872" y="700"/>
                </a:lnTo>
                <a:lnTo>
                  <a:pt x="863" y="692"/>
                </a:lnTo>
                <a:lnTo>
                  <a:pt x="857" y="690"/>
                </a:lnTo>
                <a:lnTo>
                  <a:pt x="855" y="689"/>
                </a:lnTo>
                <a:lnTo>
                  <a:pt x="852" y="689"/>
                </a:lnTo>
                <a:lnTo>
                  <a:pt x="850" y="688"/>
                </a:lnTo>
                <a:lnTo>
                  <a:pt x="847" y="688"/>
                </a:lnTo>
                <a:lnTo>
                  <a:pt x="846" y="682"/>
                </a:lnTo>
                <a:lnTo>
                  <a:pt x="849" y="678"/>
                </a:lnTo>
                <a:lnTo>
                  <a:pt x="849" y="676"/>
                </a:lnTo>
                <a:lnTo>
                  <a:pt x="854" y="672"/>
                </a:lnTo>
                <a:lnTo>
                  <a:pt x="860" y="659"/>
                </a:lnTo>
                <a:lnTo>
                  <a:pt x="855" y="653"/>
                </a:lnTo>
                <a:lnTo>
                  <a:pt x="854" y="646"/>
                </a:lnTo>
                <a:lnTo>
                  <a:pt x="857" y="643"/>
                </a:lnTo>
                <a:lnTo>
                  <a:pt x="860" y="640"/>
                </a:lnTo>
                <a:lnTo>
                  <a:pt x="885" y="638"/>
                </a:lnTo>
                <a:lnTo>
                  <a:pt x="894" y="645"/>
                </a:lnTo>
                <a:lnTo>
                  <a:pt x="899" y="648"/>
                </a:lnTo>
                <a:lnTo>
                  <a:pt x="905" y="654"/>
                </a:lnTo>
                <a:lnTo>
                  <a:pt x="908" y="654"/>
                </a:lnTo>
                <a:lnTo>
                  <a:pt x="909" y="653"/>
                </a:lnTo>
                <a:lnTo>
                  <a:pt x="916" y="652"/>
                </a:lnTo>
                <a:lnTo>
                  <a:pt x="917" y="651"/>
                </a:lnTo>
                <a:lnTo>
                  <a:pt x="932" y="650"/>
                </a:lnTo>
                <a:lnTo>
                  <a:pt x="933" y="649"/>
                </a:lnTo>
                <a:lnTo>
                  <a:pt x="944" y="649"/>
                </a:lnTo>
                <a:lnTo>
                  <a:pt x="946" y="647"/>
                </a:lnTo>
                <a:lnTo>
                  <a:pt x="946" y="642"/>
                </a:lnTo>
                <a:lnTo>
                  <a:pt x="936" y="627"/>
                </a:lnTo>
                <a:lnTo>
                  <a:pt x="943" y="624"/>
                </a:lnTo>
                <a:lnTo>
                  <a:pt x="946" y="624"/>
                </a:lnTo>
                <a:lnTo>
                  <a:pt x="947" y="626"/>
                </a:lnTo>
                <a:lnTo>
                  <a:pt x="959" y="625"/>
                </a:lnTo>
                <a:lnTo>
                  <a:pt x="960" y="624"/>
                </a:lnTo>
                <a:lnTo>
                  <a:pt x="969" y="623"/>
                </a:lnTo>
                <a:lnTo>
                  <a:pt x="970" y="622"/>
                </a:lnTo>
                <a:lnTo>
                  <a:pt x="993" y="621"/>
                </a:lnTo>
                <a:lnTo>
                  <a:pt x="999" y="616"/>
                </a:lnTo>
                <a:lnTo>
                  <a:pt x="998" y="607"/>
                </a:lnTo>
                <a:lnTo>
                  <a:pt x="995" y="602"/>
                </a:lnTo>
                <a:lnTo>
                  <a:pt x="995" y="598"/>
                </a:lnTo>
                <a:lnTo>
                  <a:pt x="992" y="593"/>
                </a:lnTo>
                <a:lnTo>
                  <a:pt x="992" y="588"/>
                </a:lnTo>
                <a:lnTo>
                  <a:pt x="990" y="588"/>
                </a:lnTo>
                <a:lnTo>
                  <a:pt x="990" y="574"/>
                </a:lnTo>
                <a:lnTo>
                  <a:pt x="992" y="571"/>
                </a:lnTo>
                <a:lnTo>
                  <a:pt x="994" y="571"/>
                </a:lnTo>
                <a:lnTo>
                  <a:pt x="996" y="568"/>
                </a:lnTo>
                <a:lnTo>
                  <a:pt x="1000" y="565"/>
                </a:lnTo>
                <a:lnTo>
                  <a:pt x="1000" y="563"/>
                </a:lnTo>
                <a:lnTo>
                  <a:pt x="1001" y="561"/>
                </a:lnTo>
                <a:lnTo>
                  <a:pt x="1000" y="544"/>
                </a:lnTo>
                <a:lnTo>
                  <a:pt x="1001" y="542"/>
                </a:lnTo>
                <a:lnTo>
                  <a:pt x="1001" y="532"/>
                </a:lnTo>
                <a:lnTo>
                  <a:pt x="997" y="529"/>
                </a:lnTo>
                <a:lnTo>
                  <a:pt x="993" y="529"/>
                </a:lnTo>
                <a:lnTo>
                  <a:pt x="989" y="527"/>
                </a:lnTo>
                <a:lnTo>
                  <a:pt x="984" y="526"/>
                </a:lnTo>
                <a:lnTo>
                  <a:pt x="977" y="521"/>
                </a:lnTo>
                <a:lnTo>
                  <a:pt x="973" y="520"/>
                </a:lnTo>
                <a:lnTo>
                  <a:pt x="968" y="516"/>
                </a:lnTo>
                <a:lnTo>
                  <a:pt x="966" y="516"/>
                </a:lnTo>
                <a:lnTo>
                  <a:pt x="964" y="515"/>
                </a:lnTo>
                <a:lnTo>
                  <a:pt x="959" y="514"/>
                </a:lnTo>
                <a:lnTo>
                  <a:pt x="945" y="505"/>
                </a:lnTo>
                <a:lnTo>
                  <a:pt x="943" y="502"/>
                </a:lnTo>
                <a:lnTo>
                  <a:pt x="940" y="503"/>
                </a:lnTo>
                <a:lnTo>
                  <a:pt x="937" y="500"/>
                </a:lnTo>
                <a:lnTo>
                  <a:pt x="934" y="500"/>
                </a:lnTo>
                <a:lnTo>
                  <a:pt x="932" y="498"/>
                </a:lnTo>
                <a:lnTo>
                  <a:pt x="931" y="499"/>
                </a:lnTo>
                <a:lnTo>
                  <a:pt x="930" y="498"/>
                </a:lnTo>
                <a:lnTo>
                  <a:pt x="922" y="497"/>
                </a:lnTo>
                <a:lnTo>
                  <a:pt x="921" y="496"/>
                </a:lnTo>
                <a:lnTo>
                  <a:pt x="919" y="496"/>
                </a:lnTo>
                <a:lnTo>
                  <a:pt x="915" y="493"/>
                </a:lnTo>
                <a:lnTo>
                  <a:pt x="908" y="490"/>
                </a:lnTo>
                <a:lnTo>
                  <a:pt x="907" y="481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Freeform 17"/>
          <p:cNvSpPr>
            <a:spLocks/>
          </p:cNvSpPr>
          <p:nvPr/>
        </p:nvSpPr>
        <p:spPr bwMode="auto">
          <a:xfrm>
            <a:off x="3195152" y="888977"/>
            <a:ext cx="2399108" cy="2231262"/>
          </a:xfrm>
          <a:custGeom>
            <a:avLst/>
            <a:gdLst>
              <a:gd name="T0" fmla="*/ 2147483647 w 1562"/>
              <a:gd name="T1" fmla="*/ 2147483647 h 1394"/>
              <a:gd name="T2" fmla="*/ 2147483647 w 1562"/>
              <a:gd name="T3" fmla="*/ 2147483647 h 1394"/>
              <a:gd name="T4" fmla="*/ 2147483647 w 1562"/>
              <a:gd name="T5" fmla="*/ 2147483647 h 1394"/>
              <a:gd name="T6" fmla="*/ 2147483647 w 1562"/>
              <a:gd name="T7" fmla="*/ 2147483647 h 1394"/>
              <a:gd name="T8" fmla="*/ 2147483647 w 1562"/>
              <a:gd name="T9" fmla="*/ 2147483647 h 1394"/>
              <a:gd name="T10" fmla="*/ 2147483647 w 1562"/>
              <a:gd name="T11" fmla="*/ 2147483647 h 1394"/>
              <a:gd name="T12" fmla="*/ 2147483647 w 1562"/>
              <a:gd name="T13" fmla="*/ 2147483647 h 1394"/>
              <a:gd name="T14" fmla="*/ 2147483647 w 1562"/>
              <a:gd name="T15" fmla="*/ 2147483647 h 1394"/>
              <a:gd name="T16" fmla="*/ 2147483647 w 1562"/>
              <a:gd name="T17" fmla="*/ 2147483647 h 1394"/>
              <a:gd name="T18" fmla="*/ 2147483647 w 1562"/>
              <a:gd name="T19" fmla="*/ 2147483647 h 1394"/>
              <a:gd name="T20" fmla="*/ 2147483647 w 1562"/>
              <a:gd name="T21" fmla="*/ 2147483647 h 1394"/>
              <a:gd name="T22" fmla="*/ 2147483647 w 1562"/>
              <a:gd name="T23" fmla="*/ 2147483647 h 1394"/>
              <a:gd name="T24" fmla="*/ 2147483647 w 1562"/>
              <a:gd name="T25" fmla="*/ 2147483647 h 1394"/>
              <a:gd name="T26" fmla="*/ 2147483647 w 1562"/>
              <a:gd name="T27" fmla="*/ 2147483647 h 1394"/>
              <a:gd name="T28" fmla="*/ 2147483647 w 1562"/>
              <a:gd name="T29" fmla="*/ 2147483647 h 1394"/>
              <a:gd name="T30" fmla="*/ 2147483647 w 1562"/>
              <a:gd name="T31" fmla="*/ 2147483647 h 1394"/>
              <a:gd name="T32" fmla="*/ 2147483647 w 1562"/>
              <a:gd name="T33" fmla="*/ 2147483647 h 1394"/>
              <a:gd name="T34" fmla="*/ 2147483647 w 1562"/>
              <a:gd name="T35" fmla="*/ 2147483647 h 1394"/>
              <a:gd name="T36" fmla="*/ 2147483647 w 1562"/>
              <a:gd name="T37" fmla="*/ 2147483647 h 1394"/>
              <a:gd name="T38" fmla="*/ 2147483647 w 1562"/>
              <a:gd name="T39" fmla="*/ 2147483647 h 1394"/>
              <a:gd name="T40" fmla="*/ 2147483647 w 1562"/>
              <a:gd name="T41" fmla="*/ 2147483647 h 1394"/>
              <a:gd name="T42" fmla="*/ 2147483647 w 1562"/>
              <a:gd name="T43" fmla="*/ 2147483647 h 1394"/>
              <a:gd name="T44" fmla="*/ 2147483647 w 1562"/>
              <a:gd name="T45" fmla="*/ 2147483647 h 1394"/>
              <a:gd name="T46" fmla="*/ 2147483647 w 1562"/>
              <a:gd name="T47" fmla="*/ 2147483647 h 1394"/>
              <a:gd name="T48" fmla="*/ 2147483647 w 1562"/>
              <a:gd name="T49" fmla="*/ 2147483647 h 1394"/>
              <a:gd name="T50" fmla="*/ 2147483647 w 1562"/>
              <a:gd name="T51" fmla="*/ 2147483647 h 1394"/>
              <a:gd name="T52" fmla="*/ 2147483647 w 1562"/>
              <a:gd name="T53" fmla="*/ 2147483647 h 1394"/>
              <a:gd name="T54" fmla="*/ 2147483647 w 1562"/>
              <a:gd name="T55" fmla="*/ 2147483647 h 1394"/>
              <a:gd name="T56" fmla="*/ 2147483647 w 1562"/>
              <a:gd name="T57" fmla="*/ 2147483647 h 1394"/>
              <a:gd name="T58" fmla="*/ 2147483647 w 1562"/>
              <a:gd name="T59" fmla="*/ 2147483647 h 1394"/>
              <a:gd name="T60" fmla="*/ 2147483647 w 1562"/>
              <a:gd name="T61" fmla="*/ 2147483647 h 1394"/>
              <a:gd name="T62" fmla="*/ 2147483647 w 1562"/>
              <a:gd name="T63" fmla="*/ 2147483647 h 1394"/>
              <a:gd name="T64" fmla="*/ 2147483647 w 1562"/>
              <a:gd name="T65" fmla="*/ 2147483647 h 1394"/>
              <a:gd name="T66" fmla="*/ 2147483647 w 1562"/>
              <a:gd name="T67" fmla="*/ 2147483647 h 1394"/>
              <a:gd name="T68" fmla="*/ 2147483647 w 1562"/>
              <a:gd name="T69" fmla="*/ 2147483647 h 1394"/>
              <a:gd name="T70" fmla="*/ 2147483647 w 1562"/>
              <a:gd name="T71" fmla="*/ 2147483647 h 1394"/>
              <a:gd name="T72" fmla="*/ 2147483647 w 1562"/>
              <a:gd name="T73" fmla="*/ 2147483647 h 1394"/>
              <a:gd name="T74" fmla="*/ 2147483647 w 1562"/>
              <a:gd name="T75" fmla="*/ 2147483647 h 1394"/>
              <a:gd name="T76" fmla="*/ 2147483647 w 1562"/>
              <a:gd name="T77" fmla="*/ 2147483647 h 1394"/>
              <a:gd name="T78" fmla="*/ 2147483647 w 1562"/>
              <a:gd name="T79" fmla="*/ 2147483647 h 1394"/>
              <a:gd name="T80" fmla="*/ 2147483647 w 1562"/>
              <a:gd name="T81" fmla="*/ 2147483647 h 1394"/>
              <a:gd name="T82" fmla="*/ 2147483647 w 1562"/>
              <a:gd name="T83" fmla="*/ 2147483647 h 1394"/>
              <a:gd name="T84" fmla="*/ 2147483647 w 1562"/>
              <a:gd name="T85" fmla="*/ 2147483647 h 1394"/>
              <a:gd name="T86" fmla="*/ 2147483647 w 1562"/>
              <a:gd name="T87" fmla="*/ 2147483647 h 1394"/>
              <a:gd name="T88" fmla="*/ 2147483647 w 1562"/>
              <a:gd name="T89" fmla="*/ 2147483647 h 1394"/>
              <a:gd name="T90" fmla="*/ 2147483647 w 1562"/>
              <a:gd name="T91" fmla="*/ 2147483647 h 1394"/>
              <a:gd name="T92" fmla="*/ 2147483647 w 1562"/>
              <a:gd name="T93" fmla="*/ 2147483647 h 1394"/>
              <a:gd name="T94" fmla="*/ 2147483647 w 1562"/>
              <a:gd name="T95" fmla="*/ 2147483647 h 1394"/>
              <a:gd name="T96" fmla="*/ 2147483647 w 1562"/>
              <a:gd name="T97" fmla="*/ 2147483647 h 1394"/>
              <a:gd name="T98" fmla="*/ 2147483647 w 1562"/>
              <a:gd name="T99" fmla="*/ 2147483647 h 1394"/>
              <a:gd name="T100" fmla="*/ 2147483647 w 1562"/>
              <a:gd name="T101" fmla="*/ 2147483647 h 1394"/>
              <a:gd name="T102" fmla="*/ 2147483647 w 1562"/>
              <a:gd name="T103" fmla="*/ 2147483647 h 1394"/>
              <a:gd name="T104" fmla="*/ 2147483647 w 1562"/>
              <a:gd name="T105" fmla="*/ 2147483647 h 1394"/>
              <a:gd name="T106" fmla="*/ 2147483647 w 1562"/>
              <a:gd name="T107" fmla="*/ 2147483647 h 1394"/>
              <a:gd name="T108" fmla="*/ 2147483647 w 1562"/>
              <a:gd name="T109" fmla="*/ 2147483647 h 1394"/>
              <a:gd name="T110" fmla="*/ 2147483647 w 1562"/>
              <a:gd name="T111" fmla="*/ 2147483647 h 1394"/>
              <a:gd name="T112" fmla="*/ 2147483647 w 1562"/>
              <a:gd name="T113" fmla="*/ 2147483647 h 1394"/>
              <a:gd name="T114" fmla="*/ 2147483647 w 1562"/>
              <a:gd name="T115" fmla="*/ 2147483647 h 1394"/>
              <a:gd name="T116" fmla="*/ 2147483647 w 1562"/>
              <a:gd name="T117" fmla="*/ 2147483647 h 1394"/>
              <a:gd name="T118" fmla="*/ 2147483647 w 1562"/>
              <a:gd name="T119" fmla="*/ 2147483647 h 1394"/>
              <a:gd name="T120" fmla="*/ 2147483647 w 1562"/>
              <a:gd name="T121" fmla="*/ 2147483647 h 1394"/>
              <a:gd name="T122" fmla="*/ 2147483647 w 1562"/>
              <a:gd name="T123" fmla="*/ 2147483647 h 1394"/>
              <a:gd name="T124" fmla="*/ 2147483647 w 1562"/>
              <a:gd name="T125" fmla="*/ 2147483647 h 139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562"/>
              <a:gd name="T190" fmla="*/ 0 h 1394"/>
              <a:gd name="T191" fmla="*/ 1562 w 1562"/>
              <a:gd name="T192" fmla="*/ 1394 h 139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562" h="1394">
                <a:moveTo>
                  <a:pt x="404" y="1394"/>
                </a:moveTo>
                <a:lnTo>
                  <a:pt x="398" y="1388"/>
                </a:lnTo>
                <a:lnTo>
                  <a:pt x="398" y="1386"/>
                </a:lnTo>
                <a:lnTo>
                  <a:pt x="393" y="1383"/>
                </a:lnTo>
                <a:lnTo>
                  <a:pt x="393" y="1381"/>
                </a:lnTo>
                <a:lnTo>
                  <a:pt x="380" y="1372"/>
                </a:lnTo>
                <a:lnTo>
                  <a:pt x="377" y="1371"/>
                </a:lnTo>
                <a:lnTo>
                  <a:pt x="375" y="1369"/>
                </a:lnTo>
                <a:lnTo>
                  <a:pt x="373" y="1369"/>
                </a:lnTo>
                <a:lnTo>
                  <a:pt x="364" y="1361"/>
                </a:lnTo>
                <a:lnTo>
                  <a:pt x="362" y="1361"/>
                </a:lnTo>
                <a:lnTo>
                  <a:pt x="361" y="1357"/>
                </a:lnTo>
                <a:lnTo>
                  <a:pt x="362" y="1356"/>
                </a:lnTo>
                <a:lnTo>
                  <a:pt x="362" y="1349"/>
                </a:lnTo>
                <a:lnTo>
                  <a:pt x="363" y="1345"/>
                </a:lnTo>
                <a:lnTo>
                  <a:pt x="366" y="1343"/>
                </a:lnTo>
                <a:lnTo>
                  <a:pt x="366" y="1341"/>
                </a:lnTo>
                <a:lnTo>
                  <a:pt x="368" y="1338"/>
                </a:lnTo>
                <a:lnTo>
                  <a:pt x="368" y="1337"/>
                </a:lnTo>
                <a:lnTo>
                  <a:pt x="371" y="1334"/>
                </a:lnTo>
                <a:lnTo>
                  <a:pt x="372" y="1328"/>
                </a:lnTo>
                <a:lnTo>
                  <a:pt x="370" y="1327"/>
                </a:lnTo>
                <a:lnTo>
                  <a:pt x="370" y="1322"/>
                </a:lnTo>
                <a:lnTo>
                  <a:pt x="369" y="1322"/>
                </a:lnTo>
                <a:lnTo>
                  <a:pt x="368" y="1317"/>
                </a:lnTo>
                <a:lnTo>
                  <a:pt x="374" y="1314"/>
                </a:lnTo>
                <a:lnTo>
                  <a:pt x="376" y="1314"/>
                </a:lnTo>
                <a:lnTo>
                  <a:pt x="377" y="1313"/>
                </a:lnTo>
                <a:lnTo>
                  <a:pt x="381" y="1313"/>
                </a:lnTo>
                <a:lnTo>
                  <a:pt x="387" y="1309"/>
                </a:lnTo>
                <a:lnTo>
                  <a:pt x="389" y="1309"/>
                </a:lnTo>
                <a:lnTo>
                  <a:pt x="391" y="1307"/>
                </a:lnTo>
                <a:lnTo>
                  <a:pt x="392" y="1307"/>
                </a:lnTo>
                <a:lnTo>
                  <a:pt x="396" y="1300"/>
                </a:lnTo>
                <a:lnTo>
                  <a:pt x="400" y="1295"/>
                </a:lnTo>
                <a:lnTo>
                  <a:pt x="403" y="1290"/>
                </a:lnTo>
                <a:lnTo>
                  <a:pt x="405" y="1288"/>
                </a:lnTo>
                <a:lnTo>
                  <a:pt x="404" y="1286"/>
                </a:lnTo>
                <a:lnTo>
                  <a:pt x="408" y="1283"/>
                </a:lnTo>
                <a:lnTo>
                  <a:pt x="409" y="1279"/>
                </a:lnTo>
                <a:lnTo>
                  <a:pt x="416" y="1266"/>
                </a:lnTo>
                <a:lnTo>
                  <a:pt x="407" y="1253"/>
                </a:lnTo>
                <a:lnTo>
                  <a:pt x="407" y="1240"/>
                </a:lnTo>
                <a:lnTo>
                  <a:pt x="402" y="1235"/>
                </a:lnTo>
                <a:lnTo>
                  <a:pt x="388" y="1236"/>
                </a:lnTo>
                <a:lnTo>
                  <a:pt x="387" y="1237"/>
                </a:lnTo>
                <a:lnTo>
                  <a:pt x="380" y="1238"/>
                </a:lnTo>
                <a:lnTo>
                  <a:pt x="376" y="1241"/>
                </a:lnTo>
                <a:lnTo>
                  <a:pt x="374" y="1241"/>
                </a:lnTo>
                <a:lnTo>
                  <a:pt x="374" y="1242"/>
                </a:lnTo>
                <a:lnTo>
                  <a:pt x="370" y="1244"/>
                </a:lnTo>
                <a:lnTo>
                  <a:pt x="367" y="1247"/>
                </a:lnTo>
                <a:lnTo>
                  <a:pt x="358" y="1251"/>
                </a:lnTo>
                <a:lnTo>
                  <a:pt x="356" y="1254"/>
                </a:lnTo>
                <a:lnTo>
                  <a:pt x="347" y="1259"/>
                </a:lnTo>
                <a:lnTo>
                  <a:pt x="345" y="1259"/>
                </a:lnTo>
                <a:lnTo>
                  <a:pt x="342" y="1262"/>
                </a:lnTo>
                <a:lnTo>
                  <a:pt x="339" y="1261"/>
                </a:lnTo>
                <a:lnTo>
                  <a:pt x="338" y="1264"/>
                </a:lnTo>
                <a:lnTo>
                  <a:pt x="336" y="1263"/>
                </a:lnTo>
                <a:lnTo>
                  <a:pt x="334" y="1264"/>
                </a:lnTo>
                <a:lnTo>
                  <a:pt x="331" y="1264"/>
                </a:lnTo>
                <a:lnTo>
                  <a:pt x="328" y="1261"/>
                </a:lnTo>
                <a:lnTo>
                  <a:pt x="324" y="1260"/>
                </a:lnTo>
                <a:lnTo>
                  <a:pt x="319" y="1261"/>
                </a:lnTo>
                <a:lnTo>
                  <a:pt x="317" y="1259"/>
                </a:lnTo>
                <a:lnTo>
                  <a:pt x="312" y="1259"/>
                </a:lnTo>
                <a:lnTo>
                  <a:pt x="306" y="1251"/>
                </a:lnTo>
                <a:lnTo>
                  <a:pt x="301" y="1252"/>
                </a:lnTo>
                <a:lnTo>
                  <a:pt x="299" y="1253"/>
                </a:lnTo>
                <a:lnTo>
                  <a:pt x="299" y="1255"/>
                </a:lnTo>
                <a:lnTo>
                  <a:pt x="297" y="1257"/>
                </a:lnTo>
                <a:lnTo>
                  <a:pt x="282" y="1259"/>
                </a:lnTo>
                <a:lnTo>
                  <a:pt x="280" y="1260"/>
                </a:lnTo>
                <a:lnTo>
                  <a:pt x="266" y="1261"/>
                </a:lnTo>
                <a:lnTo>
                  <a:pt x="270" y="1270"/>
                </a:lnTo>
                <a:lnTo>
                  <a:pt x="274" y="1273"/>
                </a:lnTo>
                <a:lnTo>
                  <a:pt x="276" y="1273"/>
                </a:lnTo>
                <a:lnTo>
                  <a:pt x="281" y="1275"/>
                </a:lnTo>
                <a:lnTo>
                  <a:pt x="282" y="1277"/>
                </a:lnTo>
                <a:lnTo>
                  <a:pt x="281" y="1279"/>
                </a:lnTo>
                <a:lnTo>
                  <a:pt x="268" y="1296"/>
                </a:lnTo>
                <a:lnTo>
                  <a:pt x="253" y="1296"/>
                </a:lnTo>
                <a:lnTo>
                  <a:pt x="249" y="1291"/>
                </a:lnTo>
                <a:lnTo>
                  <a:pt x="236" y="1286"/>
                </a:lnTo>
                <a:lnTo>
                  <a:pt x="223" y="1271"/>
                </a:lnTo>
                <a:lnTo>
                  <a:pt x="212" y="1270"/>
                </a:lnTo>
                <a:lnTo>
                  <a:pt x="205" y="1265"/>
                </a:lnTo>
                <a:lnTo>
                  <a:pt x="208" y="1261"/>
                </a:lnTo>
                <a:lnTo>
                  <a:pt x="206" y="1237"/>
                </a:lnTo>
                <a:lnTo>
                  <a:pt x="202" y="1235"/>
                </a:lnTo>
                <a:lnTo>
                  <a:pt x="190" y="1235"/>
                </a:lnTo>
                <a:lnTo>
                  <a:pt x="186" y="1233"/>
                </a:lnTo>
                <a:lnTo>
                  <a:pt x="185" y="1229"/>
                </a:lnTo>
                <a:lnTo>
                  <a:pt x="186" y="1226"/>
                </a:lnTo>
                <a:lnTo>
                  <a:pt x="184" y="1224"/>
                </a:lnTo>
                <a:lnTo>
                  <a:pt x="176" y="1224"/>
                </a:lnTo>
                <a:lnTo>
                  <a:pt x="174" y="1214"/>
                </a:lnTo>
                <a:lnTo>
                  <a:pt x="171" y="1210"/>
                </a:lnTo>
                <a:lnTo>
                  <a:pt x="163" y="1209"/>
                </a:lnTo>
                <a:lnTo>
                  <a:pt x="150" y="1199"/>
                </a:lnTo>
                <a:lnTo>
                  <a:pt x="149" y="1199"/>
                </a:lnTo>
                <a:lnTo>
                  <a:pt x="143" y="1195"/>
                </a:lnTo>
                <a:lnTo>
                  <a:pt x="139" y="1195"/>
                </a:lnTo>
                <a:lnTo>
                  <a:pt x="137" y="1194"/>
                </a:lnTo>
                <a:lnTo>
                  <a:pt x="129" y="1193"/>
                </a:lnTo>
                <a:lnTo>
                  <a:pt x="126" y="1190"/>
                </a:lnTo>
                <a:lnTo>
                  <a:pt x="130" y="1186"/>
                </a:lnTo>
                <a:lnTo>
                  <a:pt x="132" y="1186"/>
                </a:lnTo>
                <a:lnTo>
                  <a:pt x="134" y="1184"/>
                </a:lnTo>
                <a:lnTo>
                  <a:pt x="134" y="1182"/>
                </a:lnTo>
                <a:lnTo>
                  <a:pt x="144" y="1171"/>
                </a:lnTo>
                <a:lnTo>
                  <a:pt x="147" y="1170"/>
                </a:lnTo>
                <a:lnTo>
                  <a:pt x="156" y="1159"/>
                </a:lnTo>
                <a:lnTo>
                  <a:pt x="159" y="1158"/>
                </a:lnTo>
                <a:lnTo>
                  <a:pt x="169" y="1145"/>
                </a:lnTo>
                <a:lnTo>
                  <a:pt x="169" y="1143"/>
                </a:lnTo>
                <a:lnTo>
                  <a:pt x="172" y="1141"/>
                </a:lnTo>
                <a:lnTo>
                  <a:pt x="172" y="1139"/>
                </a:lnTo>
                <a:lnTo>
                  <a:pt x="175" y="1133"/>
                </a:lnTo>
                <a:lnTo>
                  <a:pt x="174" y="1128"/>
                </a:lnTo>
                <a:lnTo>
                  <a:pt x="172" y="1127"/>
                </a:lnTo>
                <a:lnTo>
                  <a:pt x="168" y="1118"/>
                </a:lnTo>
                <a:lnTo>
                  <a:pt x="164" y="1115"/>
                </a:lnTo>
                <a:lnTo>
                  <a:pt x="151" y="1109"/>
                </a:lnTo>
                <a:lnTo>
                  <a:pt x="130" y="1110"/>
                </a:lnTo>
                <a:lnTo>
                  <a:pt x="128" y="1112"/>
                </a:lnTo>
                <a:lnTo>
                  <a:pt x="110" y="1113"/>
                </a:lnTo>
                <a:lnTo>
                  <a:pt x="102" y="1116"/>
                </a:lnTo>
                <a:lnTo>
                  <a:pt x="98" y="1116"/>
                </a:lnTo>
                <a:lnTo>
                  <a:pt x="89" y="1122"/>
                </a:lnTo>
                <a:lnTo>
                  <a:pt x="85" y="1128"/>
                </a:lnTo>
                <a:lnTo>
                  <a:pt x="83" y="1128"/>
                </a:lnTo>
                <a:lnTo>
                  <a:pt x="78" y="1133"/>
                </a:lnTo>
                <a:lnTo>
                  <a:pt x="75" y="1135"/>
                </a:lnTo>
                <a:lnTo>
                  <a:pt x="72" y="1138"/>
                </a:lnTo>
                <a:lnTo>
                  <a:pt x="66" y="1138"/>
                </a:lnTo>
                <a:lnTo>
                  <a:pt x="65" y="1137"/>
                </a:lnTo>
                <a:lnTo>
                  <a:pt x="61" y="1137"/>
                </a:lnTo>
                <a:lnTo>
                  <a:pt x="60" y="1136"/>
                </a:lnTo>
                <a:lnTo>
                  <a:pt x="56" y="1136"/>
                </a:lnTo>
                <a:lnTo>
                  <a:pt x="54" y="1135"/>
                </a:lnTo>
                <a:lnTo>
                  <a:pt x="54" y="1130"/>
                </a:lnTo>
                <a:lnTo>
                  <a:pt x="55" y="1128"/>
                </a:lnTo>
                <a:lnTo>
                  <a:pt x="55" y="1126"/>
                </a:lnTo>
                <a:lnTo>
                  <a:pt x="56" y="1124"/>
                </a:lnTo>
                <a:lnTo>
                  <a:pt x="56" y="1120"/>
                </a:lnTo>
                <a:lnTo>
                  <a:pt x="57" y="1118"/>
                </a:lnTo>
                <a:lnTo>
                  <a:pt x="57" y="1110"/>
                </a:lnTo>
                <a:lnTo>
                  <a:pt x="50" y="1101"/>
                </a:lnTo>
                <a:lnTo>
                  <a:pt x="42" y="1094"/>
                </a:lnTo>
                <a:lnTo>
                  <a:pt x="42" y="1092"/>
                </a:lnTo>
                <a:lnTo>
                  <a:pt x="34" y="1083"/>
                </a:lnTo>
                <a:lnTo>
                  <a:pt x="34" y="1082"/>
                </a:lnTo>
                <a:lnTo>
                  <a:pt x="25" y="1073"/>
                </a:lnTo>
                <a:lnTo>
                  <a:pt x="25" y="1070"/>
                </a:lnTo>
                <a:lnTo>
                  <a:pt x="17" y="1062"/>
                </a:lnTo>
                <a:lnTo>
                  <a:pt x="16" y="1059"/>
                </a:lnTo>
                <a:lnTo>
                  <a:pt x="32" y="1042"/>
                </a:lnTo>
                <a:lnTo>
                  <a:pt x="30" y="1035"/>
                </a:lnTo>
                <a:lnTo>
                  <a:pt x="29" y="1035"/>
                </a:lnTo>
                <a:lnTo>
                  <a:pt x="28" y="1032"/>
                </a:lnTo>
                <a:lnTo>
                  <a:pt x="27" y="1030"/>
                </a:lnTo>
                <a:lnTo>
                  <a:pt x="27" y="1026"/>
                </a:lnTo>
                <a:lnTo>
                  <a:pt x="25" y="1025"/>
                </a:lnTo>
                <a:lnTo>
                  <a:pt x="22" y="1014"/>
                </a:lnTo>
                <a:lnTo>
                  <a:pt x="21" y="1013"/>
                </a:lnTo>
                <a:lnTo>
                  <a:pt x="21" y="1010"/>
                </a:lnTo>
                <a:lnTo>
                  <a:pt x="19" y="1009"/>
                </a:lnTo>
                <a:lnTo>
                  <a:pt x="19" y="1005"/>
                </a:lnTo>
                <a:lnTo>
                  <a:pt x="18" y="1004"/>
                </a:lnTo>
                <a:lnTo>
                  <a:pt x="14" y="993"/>
                </a:lnTo>
                <a:lnTo>
                  <a:pt x="13" y="992"/>
                </a:lnTo>
                <a:lnTo>
                  <a:pt x="13" y="989"/>
                </a:lnTo>
                <a:lnTo>
                  <a:pt x="11" y="988"/>
                </a:lnTo>
                <a:lnTo>
                  <a:pt x="11" y="984"/>
                </a:lnTo>
                <a:lnTo>
                  <a:pt x="8" y="979"/>
                </a:lnTo>
                <a:lnTo>
                  <a:pt x="8" y="975"/>
                </a:lnTo>
                <a:lnTo>
                  <a:pt x="7" y="975"/>
                </a:lnTo>
                <a:lnTo>
                  <a:pt x="5" y="968"/>
                </a:lnTo>
                <a:lnTo>
                  <a:pt x="3" y="967"/>
                </a:lnTo>
                <a:lnTo>
                  <a:pt x="2" y="959"/>
                </a:lnTo>
                <a:lnTo>
                  <a:pt x="0" y="957"/>
                </a:lnTo>
                <a:lnTo>
                  <a:pt x="2" y="946"/>
                </a:lnTo>
                <a:lnTo>
                  <a:pt x="11" y="948"/>
                </a:lnTo>
                <a:lnTo>
                  <a:pt x="27" y="952"/>
                </a:lnTo>
                <a:lnTo>
                  <a:pt x="45" y="958"/>
                </a:lnTo>
                <a:lnTo>
                  <a:pt x="58" y="961"/>
                </a:lnTo>
                <a:lnTo>
                  <a:pt x="71" y="964"/>
                </a:lnTo>
                <a:lnTo>
                  <a:pt x="72" y="964"/>
                </a:lnTo>
                <a:lnTo>
                  <a:pt x="73" y="964"/>
                </a:lnTo>
                <a:lnTo>
                  <a:pt x="74" y="964"/>
                </a:lnTo>
                <a:lnTo>
                  <a:pt x="75" y="964"/>
                </a:lnTo>
                <a:lnTo>
                  <a:pt x="89" y="965"/>
                </a:lnTo>
                <a:lnTo>
                  <a:pt x="113" y="968"/>
                </a:lnTo>
                <a:lnTo>
                  <a:pt x="142" y="972"/>
                </a:lnTo>
                <a:lnTo>
                  <a:pt x="144" y="972"/>
                </a:lnTo>
                <a:lnTo>
                  <a:pt x="145" y="972"/>
                </a:lnTo>
                <a:lnTo>
                  <a:pt x="146" y="972"/>
                </a:lnTo>
                <a:lnTo>
                  <a:pt x="148" y="972"/>
                </a:lnTo>
                <a:lnTo>
                  <a:pt x="150" y="972"/>
                </a:lnTo>
                <a:lnTo>
                  <a:pt x="152" y="972"/>
                </a:lnTo>
                <a:lnTo>
                  <a:pt x="155" y="972"/>
                </a:lnTo>
                <a:lnTo>
                  <a:pt x="159" y="971"/>
                </a:lnTo>
                <a:lnTo>
                  <a:pt x="164" y="971"/>
                </a:lnTo>
                <a:lnTo>
                  <a:pt x="170" y="971"/>
                </a:lnTo>
                <a:lnTo>
                  <a:pt x="177" y="970"/>
                </a:lnTo>
                <a:lnTo>
                  <a:pt x="184" y="970"/>
                </a:lnTo>
                <a:lnTo>
                  <a:pt x="191" y="969"/>
                </a:lnTo>
                <a:lnTo>
                  <a:pt x="197" y="969"/>
                </a:lnTo>
                <a:lnTo>
                  <a:pt x="204" y="969"/>
                </a:lnTo>
                <a:lnTo>
                  <a:pt x="210" y="969"/>
                </a:lnTo>
                <a:lnTo>
                  <a:pt x="214" y="969"/>
                </a:lnTo>
                <a:lnTo>
                  <a:pt x="218" y="969"/>
                </a:lnTo>
                <a:lnTo>
                  <a:pt x="221" y="969"/>
                </a:lnTo>
                <a:lnTo>
                  <a:pt x="224" y="969"/>
                </a:lnTo>
                <a:lnTo>
                  <a:pt x="226" y="969"/>
                </a:lnTo>
                <a:lnTo>
                  <a:pt x="227" y="970"/>
                </a:lnTo>
                <a:lnTo>
                  <a:pt x="228" y="970"/>
                </a:lnTo>
                <a:lnTo>
                  <a:pt x="229" y="970"/>
                </a:lnTo>
                <a:lnTo>
                  <a:pt x="230" y="970"/>
                </a:lnTo>
                <a:lnTo>
                  <a:pt x="232" y="971"/>
                </a:lnTo>
                <a:lnTo>
                  <a:pt x="234" y="972"/>
                </a:lnTo>
                <a:lnTo>
                  <a:pt x="235" y="972"/>
                </a:lnTo>
                <a:lnTo>
                  <a:pt x="236" y="973"/>
                </a:lnTo>
                <a:lnTo>
                  <a:pt x="237" y="974"/>
                </a:lnTo>
                <a:lnTo>
                  <a:pt x="238" y="974"/>
                </a:lnTo>
                <a:lnTo>
                  <a:pt x="239" y="974"/>
                </a:lnTo>
                <a:lnTo>
                  <a:pt x="239" y="975"/>
                </a:lnTo>
                <a:lnTo>
                  <a:pt x="240" y="975"/>
                </a:lnTo>
                <a:lnTo>
                  <a:pt x="241" y="975"/>
                </a:lnTo>
                <a:lnTo>
                  <a:pt x="242" y="975"/>
                </a:lnTo>
                <a:lnTo>
                  <a:pt x="243" y="976"/>
                </a:lnTo>
                <a:lnTo>
                  <a:pt x="244" y="976"/>
                </a:lnTo>
                <a:lnTo>
                  <a:pt x="245" y="976"/>
                </a:lnTo>
                <a:lnTo>
                  <a:pt x="246" y="976"/>
                </a:lnTo>
                <a:lnTo>
                  <a:pt x="259" y="980"/>
                </a:lnTo>
                <a:lnTo>
                  <a:pt x="260" y="980"/>
                </a:lnTo>
                <a:lnTo>
                  <a:pt x="261" y="981"/>
                </a:lnTo>
                <a:lnTo>
                  <a:pt x="262" y="981"/>
                </a:lnTo>
                <a:lnTo>
                  <a:pt x="263" y="981"/>
                </a:lnTo>
                <a:lnTo>
                  <a:pt x="269" y="983"/>
                </a:lnTo>
                <a:lnTo>
                  <a:pt x="270" y="983"/>
                </a:lnTo>
                <a:lnTo>
                  <a:pt x="271" y="983"/>
                </a:lnTo>
                <a:lnTo>
                  <a:pt x="272" y="983"/>
                </a:lnTo>
                <a:lnTo>
                  <a:pt x="273" y="984"/>
                </a:lnTo>
                <a:lnTo>
                  <a:pt x="274" y="984"/>
                </a:lnTo>
                <a:lnTo>
                  <a:pt x="275" y="984"/>
                </a:lnTo>
                <a:lnTo>
                  <a:pt x="275" y="985"/>
                </a:lnTo>
                <a:lnTo>
                  <a:pt x="276" y="985"/>
                </a:lnTo>
                <a:lnTo>
                  <a:pt x="277" y="986"/>
                </a:lnTo>
                <a:lnTo>
                  <a:pt x="278" y="987"/>
                </a:lnTo>
                <a:lnTo>
                  <a:pt x="279" y="987"/>
                </a:lnTo>
                <a:lnTo>
                  <a:pt x="280" y="988"/>
                </a:lnTo>
                <a:lnTo>
                  <a:pt x="281" y="988"/>
                </a:lnTo>
                <a:lnTo>
                  <a:pt x="282" y="989"/>
                </a:lnTo>
                <a:lnTo>
                  <a:pt x="283" y="989"/>
                </a:lnTo>
                <a:lnTo>
                  <a:pt x="284" y="990"/>
                </a:lnTo>
                <a:lnTo>
                  <a:pt x="285" y="990"/>
                </a:lnTo>
                <a:lnTo>
                  <a:pt x="287" y="991"/>
                </a:lnTo>
                <a:lnTo>
                  <a:pt x="294" y="1004"/>
                </a:lnTo>
                <a:lnTo>
                  <a:pt x="299" y="1011"/>
                </a:lnTo>
                <a:lnTo>
                  <a:pt x="299" y="1012"/>
                </a:lnTo>
                <a:lnTo>
                  <a:pt x="299" y="1013"/>
                </a:lnTo>
                <a:lnTo>
                  <a:pt x="300" y="1013"/>
                </a:lnTo>
                <a:lnTo>
                  <a:pt x="301" y="1013"/>
                </a:lnTo>
                <a:lnTo>
                  <a:pt x="302" y="1013"/>
                </a:lnTo>
                <a:lnTo>
                  <a:pt x="303" y="1014"/>
                </a:lnTo>
                <a:lnTo>
                  <a:pt x="307" y="1014"/>
                </a:lnTo>
                <a:lnTo>
                  <a:pt x="309" y="1014"/>
                </a:lnTo>
                <a:lnTo>
                  <a:pt x="312" y="1015"/>
                </a:lnTo>
                <a:lnTo>
                  <a:pt x="314" y="1015"/>
                </a:lnTo>
                <a:lnTo>
                  <a:pt x="316" y="1016"/>
                </a:lnTo>
                <a:lnTo>
                  <a:pt x="319" y="1016"/>
                </a:lnTo>
                <a:lnTo>
                  <a:pt x="321" y="1016"/>
                </a:lnTo>
                <a:lnTo>
                  <a:pt x="323" y="1016"/>
                </a:lnTo>
                <a:lnTo>
                  <a:pt x="324" y="1017"/>
                </a:lnTo>
                <a:lnTo>
                  <a:pt x="326" y="1017"/>
                </a:lnTo>
                <a:lnTo>
                  <a:pt x="327" y="1017"/>
                </a:lnTo>
                <a:lnTo>
                  <a:pt x="328" y="1017"/>
                </a:lnTo>
                <a:lnTo>
                  <a:pt x="329" y="1017"/>
                </a:lnTo>
                <a:lnTo>
                  <a:pt x="330" y="1017"/>
                </a:lnTo>
                <a:lnTo>
                  <a:pt x="331" y="1017"/>
                </a:lnTo>
                <a:lnTo>
                  <a:pt x="335" y="1019"/>
                </a:lnTo>
                <a:lnTo>
                  <a:pt x="336" y="1020"/>
                </a:lnTo>
                <a:lnTo>
                  <a:pt x="337" y="1021"/>
                </a:lnTo>
                <a:lnTo>
                  <a:pt x="338" y="1021"/>
                </a:lnTo>
                <a:lnTo>
                  <a:pt x="340" y="1022"/>
                </a:lnTo>
                <a:lnTo>
                  <a:pt x="341" y="1023"/>
                </a:lnTo>
                <a:lnTo>
                  <a:pt x="342" y="1024"/>
                </a:lnTo>
                <a:lnTo>
                  <a:pt x="344" y="1024"/>
                </a:lnTo>
                <a:lnTo>
                  <a:pt x="345" y="1025"/>
                </a:lnTo>
                <a:lnTo>
                  <a:pt x="346" y="1026"/>
                </a:lnTo>
                <a:lnTo>
                  <a:pt x="347" y="1026"/>
                </a:lnTo>
                <a:lnTo>
                  <a:pt x="348" y="1026"/>
                </a:lnTo>
                <a:lnTo>
                  <a:pt x="349" y="1027"/>
                </a:lnTo>
                <a:lnTo>
                  <a:pt x="350" y="1027"/>
                </a:lnTo>
                <a:lnTo>
                  <a:pt x="351" y="1028"/>
                </a:lnTo>
                <a:lnTo>
                  <a:pt x="352" y="1028"/>
                </a:lnTo>
                <a:lnTo>
                  <a:pt x="352" y="1029"/>
                </a:lnTo>
                <a:lnTo>
                  <a:pt x="364" y="1034"/>
                </a:lnTo>
                <a:lnTo>
                  <a:pt x="365" y="1035"/>
                </a:lnTo>
                <a:lnTo>
                  <a:pt x="366" y="1035"/>
                </a:lnTo>
                <a:lnTo>
                  <a:pt x="367" y="1036"/>
                </a:lnTo>
                <a:lnTo>
                  <a:pt x="368" y="1036"/>
                </a:lnTo>
                <a:lnTo>
                  <a:pt x="378" y="1042"/>
                </a:lnTo>
                <a:lnTo>
                  <a:pt x="381" y="1043"/>
                </a:lnTo>
                <a:lnTo>
                  <a:pt x="382" y="1044"/>
                </a:lnTo>
                <a:lnTo>
                  <a:pt x="384" y="1045"/>
                </a:lnTo>
                <a:lnTo>
                  <a:pt x="385" y="1045"/>
                </a:lnTo>
                <a:lnTo>
                  <a:pt x="387" y="1046"/>
                </a:lnTo>
                <a:lnTo>
                  <a:pt x="389" y="1047"/>
                </a:lnTo>
                <a:lnTo>
                  <a:pt x="391" y="1047"/>
                </a:lnTo>
                <a:lnTo>
                  <a:pt x="393" y="1048"/>
                </a:lnTo>
                <a:lnTo>
                  <a:pt x="394" y="1049"/>
                </a:lnTo>
                <a:lnTo>
                  <a:pt x="396" y="1049"/>
                </a:lnTo>
                <a:lnTo>
                  <a:pt x="398" y="1049"/>
                </a:lnTo>
                <a:lnTo>
                  <a:pt x="399" y="1049"/>
                </a:lnTo>
                <a:lnTo>
                  <a:pt x="401" y="1049"/>
                </a:lnTo>
                <a:lnTo>
                  <a:pt x="402" y="1049"/>
                </a:lnTo>
                <a:lnTo>
                  <a:pt x="403" y="1049"/>
                </a:lnTo>
                <a:lnTo>
                  <a:pt x="404" y="1049"/>
                </a:lnTo>
                <a:lnTo>
                  <a:pt x="406" y="1049"/>
                </a:lnTo>
                <a:lnTo>
                  <a:pt x="419" y="1046"/>
                </a:lnTo>
                <a:lnTo>
                  <a:pt x="420" y="1045"/>
                </a:lnTo>
                <a:lnTo>
                  <a:pt x="421" y="1045"/>
                </a:lnTo>
                <a:lnTo>
                  <a:pt x="422" y="1045"/>
                </a:lnTo>
                <a:lnTo>
                  <a:pt x="429" y="1046"/>
                </a:lnTo>
                <a:lnTo>
                  <a:pt x="430" y="1046"/>
                </a:lnTo>
                <a:lnTo>
                  <a:pt x="431" y="1046"/>
                </a:lnTo>
                <a:lnTo>
                  <a:pt x="432" y="1046"/>
                </a:lnTo>
                <a:lnTo>
                  <a:pt x="440" y="1045"/>
                </a:lnTo>
                <a:lnTo>
                  <a:pt x="441" y="1045"/>
                </a:lnTo>
                <a:lnTo>
                  <a:pt x="442" y="1045"/>
                </a:lnTo>
                <a:lnTo>
                  <a:pt x="442" y="1046"/>
                </a:lnTo>
                <a:lnTo>
                  <a:pt x="443" y="1046"/>
                </a:lnTo>
                <a:lnTo>
                  <a:pt x="443" y="1047"/>
                </a:lnTo>
                <a:lnTo>
                  <a:pt x="443" y="1048"/>
                </a:lnTo>
                <a:lnTo>
                  <a:pt x="444" y="1049"/>
                </a:lnTo>
                <a:lnTo>
                  <a:pt x="444" y="1050"/>
                </a:lnTo>
                <a:lnTo>
                  <a:pt x="445" y="1052"/>
                </a:lnTo>
                <a:lnTo>
                  <a:pt x="446" y="1053"/>
                </a:lnTo>
                <a:lnTo>
                  <a:pt x="447" y="1055"/>
                </a:lnTo>
                <a:lnTo>
                  <a:pt x="448" y="1056"/>
                </a:lnTo>
                <a:lnTo>
                  <a:pt x="450" y="1057"/>
                </a:lnTo>
                <a:lnTo>
                  <a:pt x="452" y="1058"/>
                </a:lnTo>
                <a:lnTo>
                  <a:pt x="454" y="1059"/>
                </a:lnTo>
                <a:lnTo>
                  <a:pt x="456" y="1060"/>
                </a:lnTo>
                <a:lnTo>
                  <a:pt x="459" y="1060"/>
                </a:lnTo>
                <a:lnTo>
                  <a:pt x="462" y="1061"/>
                </a:lnTo>
                <a:lnTo>
                  <a:pt x="465" y="1060"/>
                </a:lnTo>
                <a:lnTo>
                  <a:pt x="468" y="1060"/>
                </a:lnTo>
                <a:lnTo>
                  <a:pt x="472" y="1059"/>
                </a:lnTo>
                <a:lnTo>
                  <a:pt x="476" y="1058"/>
                </a:lnTo>
                <a:lnTo>
                  <a:pt x="480" y="1056"/>
                </a:lnTo>
                <a:lnTo>
                  <a:pt x="485" y="1054"/>
                </a:lnTo>
                <a:lnTo>
                  <a:pt x="489" y="1052"/>
                </a:lnTo>
                <a:lnTo>
                  <a:pt x="494" y="1049"/>
                </a:lnTo>
                <a:lnTo>
                  <a:pt x="498" y="1047"/>
                </a:lnTo>
                <a:lnTo>
                  <a:pt x="502" y="1045"/>
                </a:lnTo>
                <a:lnTo>
                  <a:pt x="506" y="1042"/>
                </a:lnTo>
                <a:lnTo>
                  <a:pt x="509" y="1040"/>
                </a:lnTo>
                <a:lnTo>
                  <a:pt x="511" y="1039"/>
                </a:lnTo>
                <a:lnTo>
                  <a:pt x="513" y="1038"/>
                </a:lnTo>
                <a:lnTo>
                  <a:pt x="514" y="1037"/>
                </a:lnTo>
                <a:lnTo>
                  <a:pt x="516" y="1036"/>
                </a:lnTo>
                <a:lnTo>
                  <a:pt x="517" y="1035"/>
                </a:lnTo>
                <a:lnTo>
                  <a:pt x="518" y="1035"/>
                </a:lnTo>
                <a:lnTo>
                  <a:pt x="520" y="1034"/>
                </a:lnTo>
                <a:lnTo>
                  <a:pt x="521" y="1033"/>
                </a:lnTo>
                <a:lnTo>
                  <a:pt x="550" y="1018"/>
                </a:lnTo>
                <a:lnTo>
                  <a:pt x="560" y="1012"/>
                </a:lnTo>
                <a:lnTo>
                  <a:pt x="574" y="1011"/>
                </a:lnTo>
                <a:lnTo>
                  <a:pt x="588" y="1004"/>
                </a:lnTo>
                <a:lnTo>
                  <a:pt x="590" y="1003"/>
                </a:lnTo>
                <a:lnTo>
                  <a:pt x="590" y="1002"/>
                </a:lnTo>
                <a:lnTo>
                  <a:pt x="591" y="1002"/>
                </a:lnTo>
                <a:lnTo>
                  <a:pt x="592" y="1001"/>
                </a:lnTo>
                <a:lnTo>
                  <a:pt x="593" y="1001"/>
                </a:lnTo>
                <a:lnTo>
                  <a:pt x="594" y="1001"/>
                </a:lnTo>
                <a:lnTo>
                  <a:pt x="595" y="1000"/>
                </a:lnTo>
                <a:lnTo>
                  <a:pt x="596" y="1000"/>
                </a:lnTo>
                <a:lnTo>
                  <a:pt x="598" y="999"/>
                </a:lnTo>
                <a:lnTo>
                  <a:pt x="599" y="999"/>
                </a:lnTo>
                <a:lnTo>
                  <a:pt x="601" y="999"/>
                </a:lnTo>
                <a:lnTo>
                  <a:pt x="602" y="999"/>
                </a:lnTo>
                <a:lnTo>
                  <a:pt x="604" y="999"/>
                </a:lnTo>
                <a:lnTo>
                  <a:pt x="605" y="999"/>
                </a:lnTo>
                <a:lnTo>
                  <a:pt x="606" y="1000"/>
                </a:lnTo>
                <a:lnTo>
                  <a:pt x="607" y="1000"/>
                </a:lnTo>
                <a:lnTo>
                  <a:pt x="609" y="1000"/>
                </a:lnTo>
                <a:lnTo>
                  <a:pt x="611" y="1000"/>
                </a:lnTo>
                <a:lnTo>
                  <a:pt x="613" y="1000"/>
                </a:lnTo>
                <a:lnTo>
                  <a:pt x="614" y="1000"/>
                </a:lnTo>
                <a:lnTo>
                  <a:pt x="615" y="1000"/>
                </a:lnTo>
                <a:lnTo>
                  <a:pt x="616" y="1000"/>
                </a:lnTo>
                <a:lnTo>
                  <a:pt x="617" y="1000"/>
                </a:lnTo>
                <a:lnTo>
                  <a:pt x="618" y="1000"/>
                </a:lnTo>
                <a:lnTo>
                  <a:pt x="619" y="1000"/>
                </a:lnTo>
                <a:lnTo>
                  <a:pt x="621" y="1000"/>
                </a:lnTo>
                <a:lnTo>
                  <a:pt x="622" y="1000"/>
                </a:lnTo>
                <a:lnTo>
                  <a:pt x="623" y="999"/>
                </a:lnTo>
                <a:lnTo>
                  <a:pt x="624" y="999"/>
                </a:lnTo>
                <a:lnTo>
                  <a:pt x="625" y="999"/>
                </a:lnTo>
                <a:lnTo>
                  <a:pt x="626" y="999"/>
                </a:lnTo>
                <a:lnTo>
                  <a:pt x="627" y="999"/>
                </a:lnTo>
                <a:lnTo>
                  <a:pt x="628" y="999"/>
                </a:lnTo>
                <a:lnTo>
                  <a:pt x="629" y="999"/>
                </a:lnTo>
                <a:lnTo>
                  <a:pt x="630" y="999"/>
                </a:lnTo>
                <a:lnTo>
                  <a:pt x="631" y="999"/>
                </a:lnTo>
                <a:lnTo>
                  <a:pt x="632" y="999"/>
                </a:lnTo>
                <a:lnTo>
                  <a:pt x="633" y="999"/>
                </a:lnTo>
                <a:lnTo>
                  <a:pt x="634" y="998"/>
                </a:lnTo>
                <a:lnTo>
                  <a:pt x="635" y="998"/>
                </a:lnTo>
                <a:lnTo>
                  <a:pt x="636" y="998"/>
                </a:lnTo>
                <a:lnTo>
                  <a:pt x="637" y="997"/>
                </a:lnTo>
                <a:lnTo>
                  <a:pt x="638" y="997"/>
                </a:lnTo>
                <a:lnTo>
                  <a:pt x="638" y="996"/>
                </a:lnTo>
                <a:lnTo>
                  <a:pt x="639" y="996"/>
                </a:lnTo>
                <a:lnTo>
                  <a:pt x="640" y="996"/>
                </a:lnTo>
                <a:lnTo>
                  <a:pt x="641" y="996"/>
                </a:lnTo>
                <a:lnTo>
                  <a:pt x="641" y="995"/>
                </a:lnTo>
                <a:lnTo>
                  <a:pt x="642" y="995"/>
                </a:lnTo>
                <a:lnTo>
                  <a:pt x="643" y="995"/>
                </a:lnTo>
                <a:lnTo>
                  <a:pt x="652" y="993"/>
                </a:lnTo>
                <a:lnTo>
                  <a:pt x="653" y="993"/>
                </a:lnTo>
                <a:lnTo>
                  <a:pt x="654" y="993"/>
                </a:lnTo>
                <a:lnTo>
                  <a:pt x="655" y="993"/>
                </a:lnTo>
                <a:lnTo>
                  <a:pt x="656" y="993"/>
                </a:lnTo>
                <a:lnTo>
                  <a:pt x="667" y="992"/>
                </a:lnTo>
                <a:lnTo>
                  <a:pt x="668" y="992"/>
                </a:lnTo>
                <a:lnTo>
                  <a:pt x="669" y="991"/>
                </a:lnTo>
                <a:lnTo>
                  <a:pt x="670" y="991"/>
                </a:lnTo>
                <a:lnTo>
                  <a:pt x="671" y="992"/>
                </a:lnTo>
                <a:lnTo>
                  <a:pt x="672" y="992"/>
                </a:lnTo>
                <a:lnTo>
                  <a:pt x="684" y="994"/>
                </a:lnTo>
                <a:lnTo>
                  <a:pt x="685" y="994"/>
                </a:lnTo>
                <a:lnTo>
                  <a:pt x="686" y="994"/>
                </a:lnTo>
                <a:lnTo>
                  <a:pt x="687" y="994"/>
                </a:lnTo>
                <a:lnTo>
                  <a:pt x="692" y="996"/>
                </a:lnTo>
                <a:lnTo>
                  <a:pt x="693" y="996"/>
                </a:lnTo>
                <a:lnTo>
                  <a:pt x="694" y="996"/>
                </a:lnTo>
                <a:lnTo>
                  <a:pt x="695" y="996"/>
                </a:lnTo>
                <a:lnTo>
                  <a:pt x="696" y="996"/>
                </a:lnTo>
                <a:lnTo>
                  <a:pt x="705" y="992"/>
                </a:lnTo>
                <a:lnTo>
                  <a:pt x="706" y="992"/>
                </a:lnTo>
                <a:lnTo>
                  <a:pt x="707" y="992"/>
                </a:lnTo>
                <a:lnTo>
                  <a:pt x="708" y="992"/>
                </a:lnTo>
                <a:lnTo>
                  <a:pt x="709" y="992"/>
                </a:lnTo>
                <a:lnTo>
                  <a:pt x="710" y="992"/>
                </a:lnTo>
                <a:lnTo>
                  <a:pt x="711" y="992"/>
                </a:lnTo>
                <a:lnTo>
                  <a:pt x="725" y="991"/>
                </a:lnTo>
                <a:lnTo>
                  <a:pt x="726" y="991"/>
                </a:lnTo>
                <a:lnTo>
                  <a:pt x="727" y="991"/>
                </a:lnTo>
                <a:lnTo>
                  <a:pt x="728" y="991"/>
                </a:lnTo>
                <a:lnTo>
                  <a:pt x="728" y="990"/>
                </a:lnTo>
                <a:lnTo>
                  <a:pt x="729" y="990"/>
                </a:lnTo>
                <a:lnTo>
                  <a:pt x="729" y="989"/>
                </a:lnTo>
                <a:lnTo>
                  <a:pt x="730" y="989"/>
                </a:lnTo>
                <a:lnTo>
                  <a:pt x="731" y="988"/>
                </a:lnTo>
                <a:lnTo>
                  <a:pt x="732" y="987"/>
                </a:lnTo>
                <a:lnTo>
                  <a:pt x="733" y="986"/>
                </a:lnTo>
                <a:lnTo>
                  <a:pt x="734" y="985"/>
                </a:lnTo>
                <a:lnTo>
                  <a:pt x="735" y="985"/>
                </a:lnTo>
                <a:lnTo>
                  <a:pt x="735" y="984"/>
                </a:lnTo>
                <a:lnTo>
                  <a:pt x="736" y="984"/>
                </a:lnTo>
                <a:lnTo>
                  <a:pt x="737" y="983"/>
                </a:lnTo>
                <a:lnTo>
                  <a:pt x="738" y="982"/>
                </a:lnTo>
                <a:lnTo>
                  <a:pt x="739" y="982"/>
                </a:lnTo>
                <a:lnTo>
                  <a:pt x="740" y="981"/>
                </a:lnTo>
                <a:lnTo>
                  <a:pt x="740" y="980"/>
                </a:lnTo>
                <a:lnTo>
                  <a:pt x="741" y="980"/>
                </a:lnTo>
                <a:lnTo>
                  <a:pt x="742" y="979"/>
                </a:lnTo>
                <a:lnTo>
                  <a:pt x="743" y="978"/>
                </a:lnTo>
                <a:lnTo>
                  <a:pt x="743" y="977"/>
                </a:lnTo>
                <a:lnTo>
                  <a:pt x="744" y="977"/>
                </a:lnTo>
                <a:lnTo>
                  <a:pt x="745" y="976"/>
                </a:lnTo>
                <a:lnTo>
                  <a:pt x="745" y="975"/>
                </a:lnTo>
                <a:lnTo>
                  <a:pt x="746" y="975"/>
                </a:lnTo>
                <a:lnTo>
                  <a:pt x="747" y="974"/>
                </a:lnTo>
                <a:lnTo>
                  <a:pt x="748" y="974"/>
                </a:lnTo>
                <a:lnTo>
                  <a:pt x="749" y="973"/>
                </a:lnTo>
                <a:lnTo>
                  <a:pt x="750" y="972"/>
                </a:lnTo>
                <a:lnTo>
                  <a:pt x="751" y="972"/>
                </a:lnTo>
                <a:lnTo>
                  <a:pt x="752" y="972"/>
                </a:lnTo>
                <a:lnTo>
                  <a:pt x="753" y="971"/>
                </a:lnTo>
                <a:lnTo>
                  <a:pt x="754" y="971"/>
                </a:lnTo>
                <a:lnTo>
                  <a:pt x="755" y="970"/>
                </a:lnTo>
                <a:lnTo>
                  <a:pt x="757" y="970"/>
                </a:lnTo>
                <a:lnTo>
                  <a:pt x="758" y="970"/>
                </a:lnTo>
                <a:lnTo>
                  <a:pt x="759" y="970"/>
                </a:lnTo>
                <a:lnTo>
                  <a:pt x="759" y="969"/>
                </a:lnTo>
                <a:lnTo>
                  <a:pt x="760" y="969"/>
                </a:lnTo>
                <a:lnTo>
                  <a:pt x="761" y="969"/>
                </a:lnTo>
                <a:lnTo>
                  <a:pt x="763" y="969"/>
                </a:lnTo>
                <a:lnTo>
                  <a:pt x="772" y="964"/>
                </a:lnTo>
                <a:lnTo>
                  <a:pt x="778" y="960"/>
                </a:lnTo>
                <a:lnTo>
                  <a:pt x="782" y="956"/>
                </a:lnTo>
                <a:lnTo>
                  <a:pt x="783" y="956"/>
                </a:lnTo>
                <a:lnTo>
                  <a:pt x="783" y="955"/>
                </a:lnTo>
                <a:lnTo>
                  <a:pt x="787" y="947"/>
                </a:lnTo>
                <a:lnTo>
                  <a:pt x="788" y="946"/>
                </a:lnTo>
                <a:lnTo>
                  <a:pt x="788" y="945"/>
                </a:lnTo>
                <a:lnTo>
                  <a:pt x="789" y="944"/>
                </a:lnTo>
                <a:lnTo>
                  <a:pt x="790" y="943"/>
                </a:lnTo>
                <a:lnTo>
                  <a:pt x="790" y="942"/>
                </a:lnTo>
                <a:lnTo>
                  <a:pt x="791" y="940"/>
                </a:lnTo>
                <a:lnTo>
                  <a:pt x="791" y="939"/>
                </a:lnTo>
                <a:lnTo>
                  <a:pt x="792" y="938"/>
                </a:lnTo>
                <a:lnTo>
                  <a:pt x="793" y="937"/>
                </a:lnTo>
                <a:lnTo>
                  <a:pt x="793" y="936"/>
                </a:lnTo>
                <a:lnTo>
                  <a:pt x="794" y="935"/>
                </a:lnTo>
                <a:lnTo>
                  <a:pt x="794" y="934"/>
                </a:lnTo>
                <a:lnTo>
                  <a:pt x="795" y="933"/>
                </a:lnTo>
                <a:lnTo>
                  <a:pt x="796" y="932"/>
                </a:lnTo>
                <a:lnTo>
                  <a:pt x="796" y="931"/>
                </a:lnTo>
                <a:lnTo>
                  <a:pt x="797" y="930"/>
                </a:lnTo>
                <a:lnTo>
                  <a:pt x="797" y="929"/>
                </a:lnTo>
                <a:lnTo>
                  <a:pt x="798" y="928"/>
                </a:lnTo>
                <a:lnTo>
                  <a:pt x="798" y="927"/>
                </a:lnTo>
                <a:lnTo>
                  <a:pt x="799" y="926"/>
                </a:lnTo>
                <a:lnTo>
                  <a:pt x="800" y="925"/>
                </a:lnTo>
                <a:lnTo>
                  <a:pt x="800" y="923"/>
                </a:lnTo>
                <a:lnTo>
                  <a:pt x="801" y="922"/>
                </a:lnTo>
                <a:lnTo>
                  <a:pt x="802" y="921"/>
                </a:lnTo>
                <a:lnTo>
                  <a:pt x="803" y="920"/>
                </a:lnTo>
                <a:lnTo>
                  <a:pt x="804" y="919"/>
                </a:lnTo>
                <a:lnTo>
                  <a:pt x="805" y="918"/>
                </a:lnTo>
                <a:lnTo>
                  <a:pt x="806" y="916"/>
                </a:lnTo>
                <a:lnTo>
                  <a:pt x="807" y="916"/>
                </a:lnTo>
                <a:lnTo>
                  <a:pt x="808" y="914"/>
                </a:lnTo>
                <a:lnTo>
                  <a:pt x="809" y="913"/>
                </a:lnTo>
                <a:lnTo>
                  <a:pt x="810" y="912"/>
                </a:lnTo>
                <a:lnTo>
                  <a:pt x="811" y="911"/>
                </a:lnTo>
                <a:lnTo>
                  <a:pt x="813" y="910"/>
                </a:lnTo>
                <a:lnTo>
                  <a:pt x="813" y="909"/>
                </a:lnTo>
                <a:lnTo>
                  <a:pt x="815" y="909"/>
                </a:lnTo>
                <a:lnTo>
                  <a:pt x="815" y="908"/>
                </a:lnTo>
                <a:lnTo>
                  <a:pt x="816" y="907"/>
                </a:lnTo>
                <a:lnTo>
                  <a:pt x="817" y="906"/>
                </a:lnTo>
                <a:lnTo>
                  <a:pt x="818" y="906"/>
                </a:lnTo>
                <a:lnTo>
                  <a:pt x="819" y="905"/>
                </a:lnTo>
                <a:lnTo>
                  <a:pt x="821" y="904"/>
                </a:lnTo>
                <a:lnTo>
                  <a:pt x="823" y="903"/>
                </a:lnTo>
                <a:lnTo>
                  <a:pt x="824" y="902"/>
                </a:lnTo>
                <a:lnTo>
                  <a:pt x="825" y="902"/>
                </a:lnTo>
                <a:lnTo>
                  <a:pt x="826" y="901"/>
                </a:lnTo>
                <a:lnTo>
                  <a:pt x="827" y="901"/>
                </a:lnTo>
                <a:lnTo>
                  <a:pt x="828" y="900"/>
                </a:lnTo>
                <a:lnTo>
                  <a:pt x="829" y="900"/>
                </a:lnTo>
                <a:lnTo>
                  <a:pt x="830" y="899"/>
                </a:lnTo>
                <a:lnTo>
                  <a:pt x="831" y="899"/>
                </a:lnTo>
                <a:lnTo>
                  <a:pt x="832" y="898"/>
                </a:lnTo>
                <a:lnTo>
                  <a:pt x="834" y="897"/>
                </a:lnTo>
                <a:lnTo>
                  <a:pt x="835" y="897"/>
                </a:lnTo>
                <a:lnTo>
                  <a:pt x="835" y="896"/>
                </a:lnTo>
                <a:lnTo>
                  <a:pt x="840" y="894"/>
                </a:lnTo>
                <a:lnTo>
                  <a:pt x="841" y="894"/>
                </a:lnTo>
                <a:lnTo>
                  <a:pt x="842" y="893"/>
                </a:lnTo>
                <a:lnTo>
                  <a:pt x="842" y="892"/>
                </a:lnTo>
                <a:lnTo>
                  <a:pt x="843" y="892"/>
                </a:lnTo>
                <a:lnTo>
                  <a:pt x="844" y="891"/>
                </a:lnTo>
                <a:lnTo>
                  <a:pt x="845" y="891"/>
                </a:lnTo>
                <a:lnTo>
                  <a:pt x="846" y="890"/>
                </a:lnTo>
                <a:lnTo>
                  <a:pt x="847" y="889"/>
                </a:lnTo>
                <a:lnTo>
                  <a:pt x="848" y="888"/>
                </a:lnTo>
                <a:lnTo>
                  <a:pt x="849" y="888"/>
                </a:lnTo>
                <a:lnTo>
                  <a:pt x="851" y="887"/>
                </a:lnTo>
                <a:lnTo>
                  <a:pt x="852" y="886"/>
                </a:lnTo>
                <a:lnTo>
                  <a:pt x="852" y="885"/>
                </a:lnTo>
                <a:lnTo>
                  <a:pt x="853" y="885"/>
                </a:lnTo>
                <a:lnTo>
                  <a:pt x="854" y="884"/>
                </a:lnTo>
                <a:lnTo>
                  <a:pt x="855" y="883"/>
                </a:lnTo>
                <a:lnTo>
                  <a:pt x="856" y="882"/>
                </a:lnTo>
                <a:lnTo>
                  <a:pt x="857" y="882"/>
                </a:lnTo>
                <a:lnTo>
                  <a:pt x="859" y="880"/>
                </a:lnTo>
                <a:lnTo>
                  <a:pt x="861" y="878"/>
                </a:lnTo>
                <a:lnTo>
                  <a:pt x="861" y="877"/>
                </a:lnTo>
                <a:lnTo>
                  <a:pt x="862" y="876"/>
                </a:lnTo>
                <a:lnTo>
                  <a:pt x="863" y="875"/>
                </a:lnTo>
                <a:lnTo>
                  <a:pt x="863" y="874"/>
                </a:lnTo>
                <a:lnTo>
                  <a:pt x="863" y="873"/>
                </a:lnTo>
                <a:lnTo>
                  <a:pt x="863" y="872"/>
                </a:lnTo>
                <a:lnTo>
                  <a:pt x="862" y="871"/>
                </a:lnTo>
                <a:lnTo>
                  <a:pt x="862" y="870"/>
                </a:lnTo>
                <a:lnTo>
                  <a:pt x="861" y="870"/>
                </a:lnTo>
                <a:lnTo>
                  <a:pt x="861" y="869"/>
                </a:lnTo>
                <a:lnTo>
                  <a:pt x="858" y="867"/>
                </a:lnTo>
                <a:lnTo>
                  <a:pt x="858" y="866"/>
                </a:lnTo>
                <a:lnTo>
                  <a:pt x="857" y="866"/>
                </a:lnTo>
                <a:lnTo>
                  <a:pt x="857" y="865"/>
                </a:lnTo>
                <a:lnTo>
                  <a:pt x="851" y="861"/>
                </a:lnTo>
                <a:lnTo>
                  <a:pt x="850" y="861"/>
                </a:lnTo>
                <a:lnTo>
                  <a:pt x="850" y="860"/>
                </a:lnTo>
                <a:lnTo>
                  <a:pt x="849" y="860"/>
                </a:lnTo>
                <a:lnTo>
                  <a:pt x="849" y="859"/>
                </a:lnTo>
                <a:lnTo>
                  <a:pt x="842" y="853"/>
                </a:lnTo>
                <a:lnTo>
                  <a:pt x="841" y="852"/>
                </a:lnTo>
                <a:lnTo>
                  <a:pt x="840" y="852"/>
                </a:lnTo>
                <a:lnTo>
                  <a:pt x="840" y="851"/>
                </a:lnTo>
                <a:lnTo>
                  <a:pt x="840" y="850"/>
                </a:lnTo>
                <a:lnTo>
                  <a:pt x="837" y="845"/>
                </a:lnTo>
                <a:lnTo>
                  <a:pt x="837" y="844"/>
                </a:lnTo>
                <a:lnTo>
                  <a:pt x="836" y="844"/>
                </a:lnTo>
                <a:lnTo>
                  <a:pt x="836" y="843"/>
                </a:lnTo>
                <a:lnTo>
                  <a:pt x="836" y="842"/>
                </a:lnTo>
                <a:lnTo>
                  <a:pt x="835" y="842"/>
                </a:lnTo>
                <a:lnTo>
                  <a:pt x="835" y="841"/>
                </a:lnTo>
                <a:lnTo>
                  <a:pt x="834" y="840"/>
                </a:lnTo>
                <a:lnTo>
                  <a:pt x="834" y="839"/>
                </a:lnTo>
                <a:lnTo>
                  <a:pt x="833" y="838"/>
                </a:lnTo>
                <a:lnTo>
                  <a:pt x="833" y="837"/>
                </a:lnTo>
                <a:lnTo>
                  <a:pt x="833" y="836"/>
                </a:lnTo>
                <a:lnTo>
                  <a:pt x="832" y="835"/>
                </a:lnTo>
                <a:lnTo>
                  <a:pt x="832" y="834"/>
                </a:lnTo>
                <a:lnTo>
                  <a:pt x="832" y="833"/>
                </a:lnTo>
                <a:lnTo>
                  <a:pt x="831" y="832"/>
                </a:lnTo>
                <a:lnTo>
                  <a:pt x="831" y="831"/>
                </a:lnTo>
                <a:lnTo>
                  <a:pt x="831" y="830"/>
                </a:lnTo>
                <a:lnTo>
                  <a:pt x="830" y="829"/>
                </a:lnTo>
                <a:lnTo>
                  <a:pt x="830" y="827"/>
                </a:lnTo>
                <a:lnTo>
                  <a:pt x="830" y="826"/>
                </a:lnTo>
                <a:lnTo>
                  <a:pt x="830" y="825"/>
                </a:lnTo>
                <a:lnTo>
                  <a:pt x="829" y="824"/>
                </a:lnTo>
                <a:lnTo>
                  <a:pt x="830" y="823"/>
                </a:lnTo>
                <a:lnTo>
                  <a:pt x="830" y="822"/>
                </a:lnTo>
                <a:lnTo>
                  <a:pt x="830" y="820"/>
                </a:lnTo>
                <a:lnTo>
                  <a:pt x="830" y="819"/>
                </a:lnTo>
                <a:lnTo>
                  <a:pt x="830" y="818"/>
                </a:lnTo>
                <a:lnTo>
                  <a:pt x="831" y="816"/>
                </a:lnTo>
                <a:lnTo>
                  <a:pt x="831" y="815"/>
                </a:lnTo>
                <a:lnTo>
                  <a:pt x="832" y="814"/>
                </a:lnTo>
                <a:lnTo>
                  <a:pt x="832" y="813"/>
                </a:lnTo>
                <a:lnTo>
                  <a:pt x="833" y="811"/>
                </a:lnTo>
                <a:lnTo>
                  <a:pt x="833" y="810"/>
                </a:lnTo>
                <a:lnTo>
                  <a:pt x="833" y="809"/>
                </a:lnTo>
                <a:lnTo>
                  <a:pt x="834" y="808"/>
                </a:lnTo>
                <a:lnTo>
                  <a:pt x="834" y="807"/>
                </a:lnTo>
                <a:lnTo>
                  <a:pt x="834" y="806"/>
                </a:lnTo>
                <a:lnTo>
                  <a:pt x="834" y="805"/>
                </a:lnTo>
                <a:lnTo>
                  <a:pt x="835" y="804"/>
                </a:lnTo>
                <a:lnTo>
                  <a:pt x="835" y="803"/>
                </a:lnTo>
                <a:lnTo>
                  <a:pt x="835" y="802"/>
                </a:lnTo>
                <a:lnTo>
                  <a:pt x="835" y="801"/>
                </a:lnTo>
                <a:lnTo>
                  <a:pt x="835" y="800"/>
                </a:lnTo>
                <a:lnTo>
                  <a:pt x="835" y="799"/>
                </a:lnTo>
                <a:lnTo>
                  <a:pt x="835" y="798"/>
                </a:lnTo>
                <a:lnTo>
                  <a:pt x="835" y="797"/>
                </a:lnTo>
                <a:lnTo>
                  <a:pt x="835" y="796"/>
                </a:lnTo>
                <a:lnTo>
                  <a:pt x="836" y="795"/>
                </a:lnTo>
                <a:lnTo>
                  <a:pt x="836" y="794"/>
                </a:lnTo>
                <a:lnTo>
                  <a:pt x="836" y="793"/>
                </a:lnTo>
                <a:lnTo>
                  <a:pt x="836" y="792"/>
                </a:lnTo>
                <a:lnTo>
                  <a:pt x="837" y="791"/>
                </a:lnTo>
                <a:lnTo>
                  <a:pt x="837" y="790"/>
                </a:lnTo>
                <a:lnTo>
                  <a:pt x="837" y="789"/>
                </a:lnTo>
                <a:lnTo>
                  <a:pt x="837" y="788"/>
                </a:lnTo>
                <a:lnTo>
                  <a:pt x="840" y="780"/>
                </a:lnTo>
                <a:lnTo>
                  <a:pt x="840" y="778"/>
                </a:lnTo>
                <a:lnTo>
                  <a:pt x="840" y="777"/>
                </a:lnTo>
                <a:lnTo>
                  <a:pt x="841" y="777"/>
                </a:lnTo>
                <a:lnTo>
                  <a:pt x="841" y="776"/>
                </a:lnTo>
                <a:lnTo>
                  <a:pt x="842" y="775"/>
                </a:lnTo>
                <a:lnTo>
                  <a:pt x="842" y="774"/>
                </a:lnTo>
                <a:lnTo>
                  <a:pt x="843" y="773"/>
                </a:lnTo>
                <a:lnTo>
                  <a:pt x="843" y="772"/>
                </a:lnTo>
                <a:lnTo>
                  <a:pt x="844" y="772"/>
                </a:lnTo>
                <a:lnTo>
                  <a:pt x="844" y="771"/>
                </a:lnTo>
                <a:lnTo>
                  <a:pt x="845" y="770"/>
                </a:lnTo>
                <a:lnTo>
                  <a:pt x="846" y="769"/>
                </a:lnTo>
                <a:lnTo>
                  <a:pt x="847" y="769"/>
                </a:lnTo>
                <a:lnTo>
                  <a:pt x="848" y="768"/>
                </a:lnTo>
                <a:lnTo>
                  <a:pt x="849" y="767"/>
                </a:lnTo>
                <a:lnTo>
                  <a:pt x="850" y="767"/>
                </a:lnTo>
                <a:lnTo>
                  <a:pt x="851" y="766"/>
                </a:lnTo>
                <a:lnTo>
                  <a:pt x="852" y="766"/>
                </a:lnTo>
                <a:lnTo>
                  <a:pt x="853" y="765"/>
                </a:lnTo>
                <a:lnTo>
                  <a:pt x="854" y="765"/>
                </a:lnTo>
                <a:lnTo>
                  <a:pt x="855" y="764"/>
                </a:lnTo>
                <a:lnTo>
                  <a:pt x="856" y="764"/>
                </a:lnTo>
                <a:lnTo>
                  <a:pt x="857" y="763"/>
                </a:lnTo>
                <a:lnTo>
                  <a:pt x="859" y="763"/>
                </a:lnTo>
                <a:lnTo>
                  <a:pt x="860" y="763"/>
                </a:lnTo>
                <a:lnTo>
                  <a:pt x="861" y="763"/>
                </a:lnTo>
                <a:lnTo>
                  <a:pt x="862" y="763"/>
                </a:lnTo>
                <a:lnTo>
                  <a:pt x="863" y="763"/>
                </a:lnTo>
                <a:lnTo>
                  <a:pt x="864" y="762"/>
                </a:lnTo>
                <a:lnTo>
                  <a:pt x="865" y="762"/>
                </a:lnTo>
                <a:lnTo>
                  <a:pt x="866" y="762"/>
                </a:lnTo>
                <a:lnTo>
                  <a:pt x="867" y="762"/>
                </a:lnTo>
                <a:lnTo>
                  <a:pt x="868" y="762"/>
                </a:lnTo>
                <a:lnTo>
                  <a:pt x="869" y="762"/>
                </a:lnTo>
                <a:lnTo>
                  <a:pt x="870" y="762"/>
                </a:lnTo>
                <a:lnTo>
                  <a:pt x="887" y="762"/>
                </a:lnTo>
                <a:lnTo>
                  <a:pt x="895" y="766"/>
                </a:lnTo>
                <a:lnTo>
                  <a:pt x="896" y="766"/>
                </a:lnTo>
                <a:lnTo>
                  <a:pt x="896" y="767"/>
                </a:lnTo>
                <a:lnTo>
                  <a:pt x="897" y="767"/>
                </a:lnTo>
                <a:lnTo>
                  <a:pt x="898" y="767"/>
                </a:lnTo>
                <a:lnTo>
                  <a:pt x="904" y="772"/>
                </a:lnTo>
                <a:lnTo>
                  <a:pt x="905" y="773"/>
                </a:lnTo>
                <a:lnTo>
                  <a:pt x="906" y="773"/>
                </a:lnTo>
                <a:lnTo>
                  <a:pt x="907" y="774"/>
                </a:lnTo>
                <a:lnTo>
                  <a:pt x="908" y="774"/>
                </a:lnTo>
                <a:lnTo>
                  <a:pt x="910" y="775"/>
                </a:lnTo>
                <a:lnTo>
                  <a:pt x="911" y="775"/>
                </a:lnTo>
                <a:lnTo>
                  <a:pt x="913" y="776"/>
                </a:lnTo>
                <a:lnTo>
                  <a:pt x="915" y="776"/>
                </a:lnTo>
                <a:lnTo>
                  <a:pt x="918" y="776"/>
                </a:lnTo>
                <a:lnTo>
                  <a:pt x="921" y="777"/>
                </a:lnTo>
                <a:lnTo>
                  <a:pt x="925" y="777"/>
                </a:lnTo>
                <a:lnTo>
                  <a:pt x="929" y="777"/>
                </a:lnTo>
                <a:lnTo>
                  <a:pt x="933" y="777"/>
                </a:lnTo>
                <a:lnTo>
                  <a:pt x="937" y="776"/>
                </a:lnTo>
                <a:lnTo>
                  <a:pt x="942" y="776"/>
                </a:lnTo>
                <a:lnTo>
                  <a:pt x="946" y="776"/>
                </a:lnTo>
                <a:lnTo>
                  <a:pt x="949" y="775"/>
                </a:lnTo>
                <a:lnTo>
                  <a:pt x="953" y="775"/>
                </a:lnTo>
                <a:lnTo>
                  <a:pt x="956" y="774"/>
                </a:lnTo>
                <a:lnTo>
                  <a:pt x="958" y="774"/>
                </a:lnTo>
                <a:lnTo>
                  <a:pt x="960" y="773"/>
                </a:lnTo>
                <a:lnTo>
                  <a:pt x="961" y="773"/>
                </a:lnTo>
                <a:lnTo>
                  <a:pt x="963" y="773"/>
                </a:lnTo>
                <a:lnTo>
                  <a:pt x="964" y="772"/>
                </a:lnTo>
                <a:lnTo>
                  <a:pt x="965" y="772"/>
                </a:lnTo>
                <a:lnTo>
                  <a:pt x="966" y="771"/>
                </a:lnTo>
                <a:lnTo>
                  <a:pt x="967" y="770"/>
                </a:lnTo>
                <a:lnTo>
                  <a:pt x="968" y="770"/>
                </a:lnTo>
                <a:lnTo>
                  <a:pt x="969" y="769"/>
                </a:lnTo>
                <a:lnTo>
                  <a:pt x="970" y="768"/>
                </a:lnTo>
                <a:lnTo>
                  <a:pt x="971" y="768"/>
                </a:lnTo>
                <a:lnTo>
                  <a:pt x="971" y="767"/>
                </a:lnTo>
                <a:lnTo>
                  <a:pt x="972" y="766"/>
                </a:lnTo>
                <a:lnTo>
                  <a:pt x="973" y="765"/>
                </a:lnTo>
                <a:lnTo>
                  <a:pt x="974" y="765"/>
                </a:lnTo>
                <a:lnTo>
                  <a:pt x="975" y="765"/>
                </a:lnTo>
                <a:lnTo>
                  <a:pt x="976" y="764"/>
                </a:lnTo>
                <a:lnTo>
                  <a:pt x="981" y="762"/>
                </a:lnTo>
                <a:lnTo>
                  <a:pt x="982" y="762"/>
                </a:lnTo>
                <a:lnTo>
                  <a:pt x="982" y="761"/>
                </a:lnTo>
                <a:lnTo>
                  <a:pt x="983" y="761"/>
                </a:lnTo>
                <a:lnTo>
                  <a:pt x="992" y="754"/>
                </a:lnTo>
                <a:lnTo>
                  <a:pt x="992" y="753"/>
                </a:lnTo>
                <a:lnTo>
                  <a:pt x="993" y="753"/>
                </a:lnTo>
                <a:lnTo>
                  <a:pt x="993" y="752"/>
                </a:lnTo>
                <a:lnTo>
                  <a:pt x="994" y="751"/>
                </a:lnTo>
                <a:lnTo>
                  <a:pt x="995" y="749"/>
                </a:lnTo>
                <a:lnTo>
                  <a:pt x="996" y="748"/>
                </a:lnTo>
                <a:lnTo>
                  <a:pt x="997" y="745"/>
                </a:lnTo>
                <a:lnTo>
                  <a:pt x="999" y="743"/>
                </a:lnTo>
                <a:lnTo>
                  <a:pt x="1001" y="739"/>
                </a:lnTo>
                <a:lnTo>
                  <a:pt x="1003" y="736"/>
                </a:lnTo>
                <a:lnTo>
                  <a:pt x="1005" y="733"/>
                </a:lnTo>
                <a:lnTo>
                  <a:pt x="1008" y="730"/>
                </a:lnTo>
                <a:lnTo>
                  <a:pt x="1010" y="728"/>
                </a:lnTo>
                <a:lnTo>
                  <a:pt x="1013" y="725"/>
                </a:lnTo>
                <a:lnTo>
                  <a:pt x="1015" y="723"/>
                </a:lnTo>
                <a:lnTo>
                  <a:pt x="1017" y="722"/>
                </a:lnTo>
                <a:lnTo>
                  <a:pt x="1020" y="721"/>
                </a:lnTo>
                <a:lnTo>
                  <a:pt x="1022" y="720"/>
                </a:lnTo>
                <a:lnTo>
                  <a:pt x="1024" y="719"/>
                </a:lnTo>
                <a:lnTo>
                  <a:pt x="1026" y="719"/>
                </a:lnTo>
                <a:lnTo>
                  <a:pt x="1027" y="719"/>
                </a:lnTo>
                <a:lnTo>
                  <a:pt x="1029" y="719"/>
                </a:lnTo>
                <a:lnTo>
                  <a:pt x="1030" y="719"/>
                </a:lnTo>
                <a:lnTo>
                  <a:pt x="1031" y="719"/>
                </a:lnTo>
                <a:lnTo>
                  <a:pt x="1032" y="719"/>
                </a:lnTo>
                <a:lnTo>
                  <a:pt x="1033" y="718"/>
                </a:lnTo>
                <a:lnTo>
                  <a:pt x="1034" y="718"/>
                </a:lnTo>
                <a:lnTo>
                  <a:pt x="1035" y="718"/>
                </a:lnTo>
                <a:lnTo>
                  <a:pt x="1036" y="718"/>
                </a:lnTo>
                <a:lnTo>
                  <a:pt x="1038" y="718"/>
                </a:lnTo>
                <a:lnTo>
                  <a:pt x="1039" y="717"/>
                </a:lnTo>
                <a:lnTo>
                  <a:pt x="1041" y="717"/>
                </a:lnTo>
                <a:lnTo>
                  <a:pt x="1043" y="717"/>
                </a:lnTo>
                <a:lnTo>
                  <a:pt x="1046" y="716"/>
                </a:lnTo>
                <a:lnTo>
                  <a:pt x="1048" y="716"/>
                </a:lnTo>
                <a:lnTo>
                  <a:pt x="1050" y="715"/>
                </a:lnTo>
                <a:lnTo>
                  <a:pt x="1052" y="715"/>
                </a:lnTo>
                <a:lnTo>
                  <a:pt x="1054" y="714"/>
                </a:lnTo>
                <a:lnTo>
                  <a:pt x="1056" y="714"/>
                </a:lnTo>
                <a:lnTo>
                  <a:pt x="1057" y="713"/>
                </a:lnTo>
                <a:lnTo>
                  <a:pt x="1059" y="713"/>
                </a:lnTo>
                <a:lnTo>
                  <a:pt x="1060" y="712"/>
                </a:lnTo>
                <a:lnTo>
                  <a:pt x="1061" y="712"/>
                </a:lnTo>
                <a:lnTo>
                  <a:pt x="1062" y="711"/>
                </a:lnTo>
                <a:lnTo>
                  <a:pt x="1065" y="710"/>
                </a:lnTo>
                <a:lnTo>
                  <a:pt x="1067" y="708"/>
                </a:lnTo>
                <a:lnTo>
                  <a:pt x="1068" y="708"/>
                </a:lnTo>
                <a:lnTo>
                  <a:pt x="1069" y="707"/>
                </a:lnTo>
                <a:lnTo>
                  <a:pt x="1070" y="706"/>
                </a:lnTo>
                <a:lnTo>
                  <a:pt x="1072" y="705"/>
                </a:lnTo>
                <a:lnTo>
                  <a:pt x="1073" y="704"/>
                </a:lnTo>
                <a:lnTo>
                  <a:pt x="1074" y="703"/>
                </a:lnTo>
                <a:lnTo>
                  <a:pt x="1076" y="702"/>
                </a:lnTo>
                <a:lnTo>
                  <a:pt x="1077" y="700"/>
                </a:lnTo>
                <a:lnTo>
                  <a:pt x="1079" y="699"/>
                </a:lnTo>
                <a:lnTo>
                  <a:pt x="1080" y="698"/>
                </a:lnTo>
                <a:lnTo>
                  <a:pt x="1082" y="697"/>
                </a:lnTo>
                <a:lnTo>
                  <a:pt x="1083" y="695"/>
                </a:lnTo>
                <a:lnTo>
                  <a:pt x="1084" y="694"/>
                </a:lnTo>
                <a:lnTo>
                  <a:pt x="1085" y="693"/>
                </a:lnTo>
                <a:lnTo>
                  <a:pt x="1088" y="691"/>
                </a:lnTo>
                <a:lnTo>
                  <a:pt x="1090" y="689"/>
                </a:lnTo>
                <a:lnTo>
                  <a:pt x="1091" y="688"/>
                </a:lnTo>
                <a:lnTo>
                  <a:pt x="1092" y="687"/>
                </a:lnTo>
                <a:lnTo>
                  <a:pt x="1092" y="686"/>
                </a:lnTo>
                <a:lnTo>
                  <a:pt x="1093" y="685"/>
                </a:lnTo>
                <a:lnTo>
                  <a:pt x="1094" y="684"/>
                </a:lnTo>
                <a:lnTo>
                  <a:pt x="1095" y="683"/>
                </a:lnTo>
                <a:lnTo>
                  <a:pt x="1095" y="681"/>
                </a:lnTo>
                <a:lnTo>
                  <a:pt x="1096" y="680"/>
                </a:lnTo>
                <a:lnTo>
                  <a:pt x="1096" y="678"/>
                </a:lnTo>
                <a:lnTo>
                  <a:pt x="1096" y="677"/>
                </a:lnTo>
                <a:lnTo>
                  <a:pt x="1096" y="675"/>
                </a:lnTo>
                <a:lnTo>
                  <a:pt x="1097" y="674"/>
                </a:lnTo>
                <a:lnTo>
                  <a:pt x="1097" y="672"/>
                </a:lnTo>
                <a:lnTo>
                  <a:pt x="1097" y="671"/>
                </a:lnTo>
                <a:lnTo>
                  <a:pt x="1097" y="669"/>
                </a:lnTo>
                <a:lnTo>
                  <a:pt x="1097" y="667"/>
                </a:lnTo>
                <a:lnTo>
                  <a:pt x="1098" y="666"/>
                </a:lnTo>
                <a:lnTo>
                  <a:pt x="1098" y="665"/>
                </a:lnTo>
                <a:lnTo>
                  <a:pt x="1098" y="663"/>
                </a:lnTo>
                <a:lnTo>
                  <a:pt x="1099" y="662"/>
                </a:lnTo>
                <a:lnTo>
                  <a:pt x="1099" y="661"/>
                </a:lnTo>
                <a:lnTo>
                  <a:pt x="1100" y="659"/>
                </a:lnTo>
                <a:lnTo>
                  <a:pt x="1100" y="658"/>
                </a:lnTo>
                <a:lnTo>
                  <a:pt x="1101" y="657"/>
                </a:lnTo>
                <a:lnTo>
                  <a:pt x="1101" y="656"/>
                </a:lnTo>
                <a:lnTo>
                  <a:pt x="1102" y="656"/>
                </a:lnTo>
                <a:lnTo>
                  <a:pt x="1102" y="655"/>
                </a:lnTo>
                <a:lnTo>
                  <a:pt x="1102" y="654"/>
                </a:lnTo>
                <a:lnTo>
                  <a:pt x="1103" y="653"/>
                </a:lnTo>
                <a:lnTo>
                  <a:pt x="1103" y="652"/>
                </a:lnTo>
                <a:lnTo>
                  <a:pt x="1104" y="651"/>
                </a:lnTo>
                <a:lnTo>
                  <a:pt x="1105" y="650"/>
                </a:lnTo>
                <a:lnTo>
                  <a:pt x="1105" y="649"/>
                </a:lnTo>
                <a:lnTo>
                  <a:pt x="1105" y="648"/>
                </a:lnTo>
                <a:lnTo>
                  <a:pt x="1106" y="646"/>
                </a:lnTo>
                <a:lnTo>
                  <a:pt x="1109" y="641"/>
                </a:lnTo>
                <a:lnTo>
                  <a:pt x="1110" y="641"/>
                </a:lnTo>
                <a:lnTo>
                  <a:pt x="1110" y="640"/>
                </a:lnTo>
                <a:lnTo>
                  <a:pt x="1111" y="639"/>
                </a:lnTo>
                <a:lnTo>
                  <a:pt x="1112" y="639"/>
                </a:lnTo>
                <a:lnTo>
                  <a:pt x="1113" y="638"/>
                </a:lnTo>
                <a:lnTo>
                  <a:pt x="1114" y="637"/>
                </a:lnTo>
                <a:lnTo>
                  <a:pt x="1115" y="636"/>
                </a:lnTo>
                <a:lnTo>
                  <a:pt x="1116" y="636"/>
                </a:lnTo>
                <a:lnTo>
                  <a:pt x="1117" y="635"/>
                </a:lnTo>
                <a:lnTo>
                  <a:pt x="1117" y="634"/>
                </a:lnTo>
                <a:lnTo>
                  <a:pt x="1118" y="634"/>
                </a:lnTo>
                <a:lnTo>
                  <a:pt x="1119" y="634"/>
                </a:lnTo>
                <a:lnTo>
                  <a:pt x="1120" y="633"/>
                </a:lnTo>
                <a:lnTo>
                  <a:pt x="1128" y="626"/>
                </a:lnTo>
                <a:lnTo>
                  <a:pt x="1129" y="626"/>
                </a:lnTo>
                <a:lnTo>
                  <a:pt x="1129" y="625"/>
                </a:lnTo>
                <a:lnTo>
                  <a:pt x="1130" y="625"/>
                </a:lnTo>
                <a:lnTo>
                  <a:pt x="1131" y="625"/>
                </a:lnTo>
                <a:lnTo>
                  <a:pt x="1132" y="625"/>
                </a:lnTo>
                <a:lnTo>
                  <a:pt x="1134" y="625"/>
                </a:lnTo>
                <a:lnTo>
                  <a:pt x="1148" y="626"/>
                </a:lnTo>
                <a:lnTo>
                  <a:pt x="1149" y="626"/>
                </a:lnTo>
                <a:lnTo>
                  <a:pt x="1150" y="626"/>
                </a:lnTo>
                <a:lnTo>
                  <a:pt x="1151" y="626"/>
                </a:lnTo>
                <a:lnTo>
                  <a:pt x="1152" y="625"/>
                </a:lnTo>
                <a:lnTo>
                  <a:pt x="1154" y="623"/>
                </a:lnTo>
                <a:lnTo>
                  <a:pt x="1156" y="614"/>
                </a:lnTo>
                <a:lnTo>
                  <a:pt x="1157" y="612"/>
                </a:lnTo>
                <a:lnTo>
                  <a:pt x="1158" y="611"/>
                </a:lnTo>
                <a:lnTo>
                  <a:pt x="1158" y="610"/>
                </a:lnTo>
                <a:lnTo>
                  <a:pt x="1159" y="610"/>
                </a:lnTo>
                <a:lnTo>
                  <a:pt x="1160" y="609"/>
                </a:lnTo>
                <a:lnTo>
                  <a:pt x="1160" y="608"/>
                </a:lnTo>
                <a:lnTo>
                  <a:pt x="1161" y="608"/>
                </a:lnTo>
                <a:lnTo>
                  <a:pt x="1162" y="607"/>
                </a:lnTo>
                <a:lnTo>
                  <a:pt x="1163" y="606"/>
                </a:lnTo>
                <a:lnTo>
                  <a:pt x="1164" y="606"/>
                </a:lnTo>
                <a:lnTo>
                  <a:pt x="1165" y="605"/>
                </a:lnTo>
                <a:lnTo>
                  <a:pt x="1166" y="605"/>
                </a:lnTo>
                <a:lnTo>
                  <a:pt x="1167" y="605"/>
                </a:lnTo>
                <a:lnTo>
                  <a:pt x="1168" y="605"/>
                </a:lnTo>
                <a:lnTo>
                  <a:pt x="1169" y="605"/>
                </a:lnTo>
                <a:lnTo>
                  <a:pt x="1170" y="605"/>
                </a:lnTo>
                <a:lnTo>
                  <a:pt x="1171" y="605"/>
                </a:lnTo>
                <a:lnTo>
                  <a:pt x="1171" y="606"/>
                </a:lnTo>
                <a:lnTo>
                  <a:pt x="1172" y="606"/>
                </a:lnTo>
                <a:lnTo>
                  <a:pt x="1173" y="606"/>
                </a:lnTo>
                <a:lnTo>
                  <a:pt x="1174" y="606"/>
                </a:lnTo>
                <a:lnTo>
                  <a:pt x="1175" y="606"/>
                </a:lnTo>
                <a:lnTo>
                  <a:pt x="1180" y="607"/>
                </a:lnTo>
                <a:lnTo>
                  <a:pt x="1181" y="607"/>
                </a:lnTo>
                <a:lnTo>
                  <a:pt x="1182" y="607"/>
                </a:lnTo>
                <a:lnTo>
                  <a:pt x="1183" y="606"/>
                </a:lnTo>
                <a:lnTo>
                  <a:pt x="1191" y="600"/>
                </a:lnTo>
                <a:lnTo>
                  <a:pt x="1191" y="599"/>
                </a:lnTo>
                <a:lnTo>
                  <a:pt x="1192" y="599"/>
                </a:lnTo>
                <a:lnTo>
                  <a:pt x="1193" y="598"/>
                </a:lnTo>
                <a:lnTo>
                  <a:pt x="1197" y="595"/>
                </a:lnTo>
                <a:lnTo>
                  <a:pt x="1198" y="595"/>
                </a:lnTo>
                <a:lnTo>
                  <a:pt x="1199" y="595"/>
                </a:lnTo>
                <a:lnTo>
                  <a:pt x="1200" y="594"/>
                </a:lnTo>
                <a:lnTo>
                  <a:pt x="1207" y="590"/>
                </a:lnTo>
                <a:lnTo>
                  <a:pt x="1212" y="588"/>
                </a:lnTo>
                <a:lnTo>
                  <a:pt x="1214" y="588"/>
                </a:lnTo>
                <a:lnTo>
                  <a:pt x="1215" y="588"/>
                </a:lnTo>
                <a:lnTo>
                  <a:pt x="1216" y="588"/>
                </a:lnTo>
                <a:lnTo>
                  <a:pt x="1217" y="588"/>
                </a:lnTo>
                <a:lnTo>
                  <a:pt x="1218" y="589"/>
                </a:lnTo>
                <a:lnTo>
                  <a:pt x="1219" y="589"/>
                </a:lnTo>
                <a:lnTo>
                  <a:pt x="1220" y="589"/>
                </a:lnTo>
                <a:lnTo>
                  <a:pt x="1221" y="589"/>
                </a:lnTo>
                <a:lnTo>
                  <a:pt x="1222" y="590"/>
                </a:lnTo>
                <a:lnTo>
                  <a:pt x="1223" y="590"/>
                </a:lnTo>
                <a:lnTo>
                  <a:pt x="1224" y="590"/>
                </a:lnTo>
                <a:lnTo>
                  <a:pt x="1225" y="590"/>
                </a:lnTo>
                <a:lnTo>
                  <a:pt x="1226" y="590"/>
                </a:lnTo>
                <a:lnTo>
                  <a:pt x="1227" y="590"/>
                </a:lnTo>
                <a:lnTo>
                  <a:pt x="1227" y="589"/>
                </a:lnTo>
                <a:lnTo>
                  <a:pt x="1228" y="589"/>
                </a:lnTo>
                <a:lnTo>
                  <a:pt x="1229" y="588"/>
                </a:lnTo>
                <a:lnTo>
                  <a:pt x="1230" y="588"/>
                </a:lnTo>
                <a:lnTo>
                  <a:pt x="1230" y="587"/>
                </a:lnTo>
                <a:lnTo>
                  <a:pt x="1231" y="587"/>
                </a:lnTo>
                <a:lnTo>
                  <a:pt x="1231" y="586"/>
                </a:lnTo>
                <a:lnTo>
                  <a:pt x="1232" y="586"/>
                </a:lnTo>
                <a:lnTo>
                  <a:pt x="1232" y="585"/>
                </a:lnTo>
                <a:lnTo>
                  <a:pt x="1233" y="585"/>
                </a:lnTo>
                <a:lnTo>
                  <a:pt x="1233" y="584"/>
                </a:lnTo>
                <a:lnTo>
                  <a:pt x="1234" y="584"/>
                </a:lnTo>
                <a:lnTo>
                  <a:pt x="1235" y="584"/>
                </a:lnTo>
                <a:lnTo>
                  <a:pt x="1235" y="583"/>
                </a:lnTo>
                <a:lnTo>
                  <a:pt x="1236" y="583"/>
                </a:lnTo>
                <a:lnTo>
                  <a:pt x="1237" y="584"/>
                </a:lnTo>
                <a:lnTo>
                  <a:pt x="1238" y="584"/>
                </a:lnTo>
                <a:lnTo>
                  <a:pt x="1239" y="584"/>
                </a:lnTo>
                <a:lnTo>
                  <a:pt x="1240" y="584"/>
                </a:lnTo>
                <a:lnTo>
                  <a:pt x="1241" y="585"/>
                </a:lnTo>
                <a:lnTo>
                  <a:pt x="1243" y="585"/>
                </a:lnTo>
                <a:lnTo>
                  <a:pt x="1244" y="585"/>
                </a:lnTo>
                <a:lnTo>
                  <a:pt x="1245" y="585"/>
                </a:lnTo>
                <a:lnTo>
                  <a:pt x="1246" y="585"/>
                </a:lnTo>
                <a:lnTo>
                  <a:pt x="1247" y="585"/>
                </a:lnTo>
                <a:lnTo>
                  <a:pt x="1248" y="586"/>
                </a:lnTo>
                <a:lnTo>
                  <a:pt x="1249" y="586"/>
                </a:lnTo>
                <a:lnTo>
                  <a:pt x="1251" y="586"/>
                </a:lnTo>
                <a:lnTo>
                  <a:pt x="1253" y="587"/>
                </a:lnTo>
                <a:lnTo>
                  <a:pt x="1254" y="588"/>
                </a:lnTo>
                <a:lnTo>
                  <a:pt x="1255" y="588"/>
                </a:lnTo>
                <a:lnTo>
                  <a:pt x="1257" y="588"/>
                </a:lnTo>
                <a:lnTo>
                  <a:pt x="1258" y="589"/>
                </a:lnTo>
                <a:lnTo>
                  <a:pt x="1259" y="589"/>
                </a:lnTo>
                <a:lnTo>
                  <a:pt x="1260" y="589"/>
                </a:lnTo>
                <a:lnTo>
                  <a:pt x="1261" y="589"/>
                </a:lnTo>
                <a:lnTo>
                  <a:pt x="1263" y="589"/>
                </a:lnTo>
                <a:lnTo>
                  <a:pt x="1264" y="589"/>
                </a:lnTo>
                <a:lnTo>
                  <a:pt x="1265" y="589"/>
                </a:lnTo>
                <a:lnTo>
                  <a:pt x="1267" y="589"/>
                </a:lnTo>
                <a:lnTo>
                  <a:pt x="1268" y="589"/>
                </a:lnTo>
                <a:lnTo>
                  <a:pt x="1269" y="589"/>
                </a:lnTo>
                <a:lnTo>
                  <a:pt x="1270" y="589"/>
                </a:lnTo>
                <a:lnTo>
                  <a:pt x="1271" y="589"/>
                </a:lnTo>
                <a:lnTo>
                  <a:pt x="1272" y="589"/>
                </a:lnTo>
                <a:lnTo>
                  <a:pt x="1274" y="588"/>
                </a:lnTo>
                <a:lnTo>
                  <a:pt x="1275" y="588"/>
                </a:lnTo>
                <a:lnTo>
                  <a:pt x="1277" y="588"/>
                </a:lnTo>
                <a:lnTo>
                  <a:pt x="1278" y="588"/>
                </a:lnTo>
                <a:lnTo>
                  <a:pt x="1280" y="588"/>
                </a:lnTo>
                <a:lnTo>
                  <a:pt x="1281" y="587"/>
                </a:lnTo>
                <a:lnTo>
                  <a:pt x="1282" y="587"/>
                </a:lnTo>
                <a:lnTo>
                  <a:pt x="1284" y="587"/>
                </a:lnTo>
                <a:lnTo>
                  <a:pt x="1285" y="587"/>
                </a:lnTo>
                <a:lnTo>
                  <a:pt x="1286" y="586"/>
                </a:lnTo>
                <a:lnTo>
                  <a:pt x="1287" y="586"/>
                </a:lnTo>
                <a:lnTo>
                  <a:pt x="1288" y="586"/>
                </a:lnTo>
                <a:lnTo>
                  <a:pt x="1289" y="586"/>
                </a:lnTo>
                <a:lnTo>
                  <a:pt x="1290" y="586"/>
                </a:lnTo>
                <a:lnTo>
                  <a:pt x="1291" y="586"/>
                </a:lnTo>
                <a:lnTo>
                  <a:pt x="1291" y="585"/>
                </a:lnTo>
                <a:lnTo>
                  <a:pt x="1291" y="584"/>
                </a:lnTo>
                <a:lnTo>
                  <a:pt x="1291" y="583"/>
                </a:lnTo>
                <a:lnTo>
                  <a:pt x="1291" y="582"/>
                </a:lnTo>
                <a:lnTo>
                  <a:pt x="1291" y="581"/>
                </a:lnTo>
                <a:lnTo>
                  <a:pt x="1291" y="580"/>
                </a:lnTo>
                <a:lnTo>
                  <a:pt x="1291" y="579"/>
                </a:lnTo>
                <a:lnTo>
                  <a:pt x="1291" y="577"/>
                </a:lnTo>
                <a:lnTo>
                  <a:pt x="1291" y="576"/>
                </a:lnTo>
                <a:lnTo>
                  <a:pt x="1291" y="575"/>
                </a:lnTo>
                <a:lnTo>
                  <a:pt x="1291" y="573"/>
                </a:lnTo>
                <a:lnTo>
                  <a:pt x="1291" y="572"/>
                </a:lnTo>
                <a:lnTo>
                  <a:pt x="1291" y="569"/>
                </a:lnTo>
                <a:lnTo>
                  <a:pt x="1290" y="567"/>
                </a:lnTo>
                <a:lnTo>
                  <a:pt x="1289" y="567"/>
                </a:lnTo>
                <a:lnTo>
                  <a:pt x="1289" y="566"/>
                </a:lnTo>
                <a:lnTo>
                  <a:pt x="1288" y="565"/>
                </a:lnTo>
                <a:lnTo>
                  <a:pt x="1287" y="564"/>
                </a:lnTo>
                <a:lnTo>
                  <a:pt x="1287" y="563"/>
                </a:lnTo>
                <a:lnTo>
                  <a:pt x="1286" y="562"/>
                </a:lnTo>
                <a:lnTo>
                  <a:pt x="1285" y="560"/>
                </a:lnTo>
                <a:lnTo>
                  <a:pt x="1284" y="559"/>
                </a:lnTo>
                <a:lnTo>
                  <a:pt x="1282" y="558"/>
                </a:lnTo>
                <a:lnTo>
                  <a:pt x="1281" y="557"/>
                </a:lnTo>
                <a:lnTo>
                  <a:pt x="1280" y="556"/>
                </a:lnTo>
                <a:lnTo>
                  <a:pt x="1279" y="555"/>
                </a:lnTo>
                <a:lnTo>
                  <a:pt x="1278" y="554"/>
                </a:lnTo>
                <a:lnTo>
                  <a:pt x="1277" y="553"/>
                </a:lnTo>
                <a:lnTo>
                  <a:pt x="1276" y="552"/>
                </a:lnTo>
                <a:lnTo>
                  <a:pt x="1275" y="551"/>
                </a:lnTo>
                <a:lnTo>
                  <a:pt x="1274" y="551"/>
                </a:lnTo>
                <a:lnTo>
                  <a:pt x="1274" y="550"/>
                </a:lnTo>
                <a:lnTo>
                  <a:pt x="1273" y="550"/>
                </a:lnTo>
                <a:lnTo>
                  <a:pt x="1272" y="549"/>
                </a:lnTo>
                <a:lnTo>
                  <a:pt x="1271" y="548"/>
                </a:lnTo>
                <a:lnTo>
                  <a:pt x="1263" y="542"/>
                </a:lnTo>
                <a:lnTo>
                  <a:pt x="1262" y="542"/>
                </a:lnTo>
                <a:lnTo>
                  <a:pt x="1261" y="541"/>
                </a:lnTo>
                <a:lnTo>
                  <a:pt x="1260" y="540"/>
                </a:lnTo>
                <a:lnTo>
                  <a:pt x="1260" y="539"/>
                </a:lnTo>
                <a:lnTo>
                  <a:pt x="1259" y="539"/>
                </a:lnTo>
                <a:lnTo>
                  <a:pt x="1258" y="538"/>
                </a:lnTo>
                <a:lnTo>
                  <a:pt x="1247" y="527"/>
                </a:lnTo>
                <a:lnTo>
                  <a:pt x="1246" y="526"/>
                </a:lnTo>
                <a:lnTo>
                  <a:pt x="1245" y="525"/>
                </a:lnTo>
                <a:lnTo>
                  <a:pt x="1244" y="525"/>
                </a:lnTo>
                <a:lnTo>
                  <a:pt x="1239" y="522"/>
                </a:lnTo>
                <a:lnTo>
                  <a:pt x="1238" y="522"/>
                </a:lnTo>
                <a:lnTo>
                  <a:pt x="1238" y="521"/>
                </a:lnTo>
                <a:lnTo>
                  <a:pt x="1237" y="521"/>
                </a:lnTo>
                <a:lnTo>
                  <a:pt x="1237" y="520"/>
                </a:lnTo>
                <a:lnTo>
                  <a:pt x="1236" y="520"/>
                </a:lnTo>
                <a:lnTo>
                  <a:pt x="1235" y="520"/>
                </a:lnTo>
                <a:lnTo>
                  <a:pt x="1235" y="519"/>
                </a:lnTo>
                <a:lnTo>
                  <a:pt x="1234" y="519"/>
                </a:lnTo>
                <a:lnTo>
                  <a:pt x="1233" y="518"/>
                </a:lnTo>
                <a:lnTo>
                  <a:pt x="1232" y="518"/>
                </a:lnTo>
                <a:lnTo>
                  <a:pt x="1231" y="517"/>
                </a:lnTo>
                <a:lnTo>
                  <a:pt x="1230" y="517"/>
                </a:lnTo>
                <a:lnTo>
                  <a:pt x="1229" y="516"/>
                </a:lnTo>
                <a:lnTo>
                  <a:pt x="1228" y="516"/>
                </a:lnTo>
                <a:lnTo>
                  <a:pt x="1227" y="515"/>
                </a:lnTo>
                <a:lnTo>
                  <a:pt x="1226" y="515"/>
                </a:lnTo>
                <a:lnTo>
                  <a:pt x="1225" y="515"/>
                </a:lnTo>
                <a:lnTo>
                  <a:pt x="1225" y="514"/>
                </a:lnTo>
                <a:lnTo>
                  <a:pt x="1224" y="514"/>
                </a:lnTo>
                <a:lnTo>
                  <a:pt x="1216" y="510"/>
                </a:lnTo>
                <a:lnTo>
                  <a:pt x="1216" y="509"/>
                </a:lnTo>
                <a:lnTo>
                  <a:pt x="1215" y="509"/>
                </a:lnTo>
                <a:lnTo>
                  <a:pt x="1214" y="508"/>
                </a:lnTo>
                <a:lnTo>
                  <a:pt x="1213" y="507"/>
                </a:lnTo>
                <a:lnTo>
                  <a:pt x="1212" y="506"/>
                </a:lnTo>
                <a:lnTo>
                  <a:pt x="1211" y="505"/>
                </a:lnTo>
                <a:lnTo>
                  <a:pt x="1209" y="505"/>
                </a:lnTo>
                <a:lnTo>
                  <a:pt x="1208" y="504"/>
                </a:lnTo>
                <a:lnTo>
                  <a:pt x="1206" y="503"/>
                </a:lnTo>
                <a:lnTo>
                  <a:pt x="1204" y="502"/>
                </a:lnTo>
                <a:lnTo>
                  <a:pt x="1202" y="502"/>
                </a:lnTo>
                <a:lnTo>
                  <a:pt x="1199" y="501"/>
                </a:lnTo>
                <a:lnTo>
                  <a:pt x="1196" y="501"/>
                </a:lnTo>
                <a:lnTo>
                  <a:pt x="1193" y="501"/>
                </a:lnTo>
                <a:lnTo>
                  <a:pt x="1189" y="501"/>
                </a:lnTo>
                <a:lnTo>
                  <a:pt x="1186" y="502"/>
                </a:lnTo>
                <a:lnTo>
                  <a:pt x="1182" y="503"/>
                </a:lnTo>
                <a:lnTo>
                  <a:pt x="1179" y="504"/>
                </a:lnTo>
                <a:lnTo>
                  <a:pt x="1175" y="506"/>
                </a:lnTo>
                <a:lnTo>
                  <a:pt x="1172" y="508"/>
                </a:lnTo>
                <a:lnTo>
                  <a:pt x="1169" y="511"/>
                </a:lnTo>
                <a:lnTo>
                  <a:pt x="1166" y="514"/>
                </a:lnTo>
                <a:lnTo>
                  <a:pt x="1163" y="517"/>
                </a:lnTo>
                <a:lnTo>
                  <a:pt x="1161" y="520"/>
                </a:lnTo>
                <a:lnTo>
                  <a:pt x="1158" y="522"/>
                </a:lnTo>
                <a:lnTo>
                  <a:pt x="1156" y="525"/>
                </a:lnTo>
                <a:lnTo>
                  <a:pt x="1154" y="527"/>
                </a:lnTo>
                <a:lnTo>
                  <a:pt x="1152" y="529"/>
                </a:lnTo>
                <a:lnTo>
                  <a:pt x="1150" y="530"/>
                </a:lnTo>
                <a:lnTo>
                  <a:pt x="1148" y="531"/>
                </a:lnTo>
                <a:lnTo>
                  <a:pt x="1146" y="532"/>
                </a:lnTo>
                <a:lnTo>
                  <a:pt x="1145" y="532"/>
                </a:lnTo>
                <a:lnTo>
                  <a:pt x="1143" y="532"/>
                </a:lnTo>
                <a:lnTo>
                  <a:pt x="1141" y="531"/>
                </a:lnTo>
                <a:lnTo>
                  <a:pt x="1139" y="530"/>
                </a:lnTo>
                <a:lnTo>
                  <a:pt x="1136" y="529"/>
                </a:lnTo>
                <a:lnTo>
                  <a:pt x="1134" y="528"/>
                </a:lnTo>
                <a:lnTo>
                  <a:pt x="1131" y="527"/>
                </a:lnTo>
                <a:lnTo>
                  <a:pt x="1129" y="525"/>
                </a:lnTo>
                <a:lnTo>
                  <a:pt x="1126" y="524"/>
                </a:lnTo>
                <a:lnTo>
                  <a:pt x="1123" y="523"/>
                </a:lnTo>
                <a:lnTo>
                  <a:pt x="1121" y="522"/>
                </a:lnTo>
                <a:lnTo>
                  <a:pt x="1118" y="521"/>
                </a:lnTo>
                <a:lnTo>
                  <a:pt x="1116" y="521"/>
                </a:lnTo>
                <a:lnTo>
                  <a:pt x="1114" y="520"/>
                </a:lnTo>
                <a:lnTo>
                  <a:pt x="1112" y="520"/>
                </a:lnTo>
                <a:lnTo>
                  <a:pt x="1110" y="521"/>
                </a:lnTo>
                <a:lnTo>
                  <a:pt x="1108" y="521"/>
                </a:lnTo>
                <a:lnTo>
                  <a:pt x="1107" y="521"/>
                </a:lnTo>
                <a:lnTo>
                  <a:pt x="1106" y="522"/>
                </a:lnTo>
                <a:lnTo>
                  <a:pt x="1105" y="522"/>
                </a:lnTo>
                <a:lnTo>
                  <a:pt x="1104" y="522"/>
                </a:lnTo>
                <a:lnTo>
                  <a:pt x="1103" y="523"/>
                </a:lnTo>
                <a:lnTo>
                  <a:pt x="1102" y="523"/>
                </a:lnTo>
                <a:lnTo>
                  <a:pt x="1101" y="523"/>
                </a:lnTo>
                <a:lnTo>
                  <a:pt x="1100" y="523"/>
                </a:lnTo>
                <a:lnTo>
                  <a:pt x="1099" y="523"/>
                </a:lnTo>
                <a:lnTo>
                  <a:pt x="1097" y="524"/>
                </a:lnTo>
                <a:lnTo>
                  <a:pt x="1096" y="524"/>
                </a:lnTo>
                <a:lnTo>
                  <a:pt x="1094" y="524"/>
                </a:lnTo>
                <a:lnTo>
                  <a:pt x="1092" y="525"/>
                </a:lnTo>
                <a:lnTo>
                  <a:pt x="1090" y="525"/>
                </a:lnTo>
                <a:lnTo>
                  <a:pt x="1087" y="526"/>
                </a:lnTo>
                <a:lnTo>
                  <a:pt x="1085" y="526"/>
                </a:lnTo>
                <a:lnTo>
                  <a:pt x="1083" y="527"/>
                </a:lnTo>
                <a:lnTo>
                  <a:pt x="1081" y="529"/>
                </a:lnTo>
                <a:lnTo>
                  <a:pt x="1079" y="530"/>
                </a:lnTo>
                <a:lnTo>
                  <a:pt x="1078" y="531"/>
                </a:lnTo>
                <a:lnTo>
                  <a:pt x="1076" y="533"/>
                </a:lnTo>
                <a:lnTo>
                  <a:pt x="1075" y="534"/>
                </a:lnTo>
                <a:lnTo>
                  <a:pt x="1073" y="535"/>
                </a:lnTo>
                <a:lnTo>
                  <a:pt x="1072" y="537"/>
                </a:lnTo>
                <a:lnTo>
                  <a:pt x="1071" y="538"/>
                </a:lnTo>
                <a:lnTo>
                  <a:pt x="1070" y="539"/>
                </a:lnTo>
                <a:lnTo>
                  <a:pt x="1068" y="539"/>
                </a:lnTo>
                <a:lnTo>
                  <a:pt x="1067" y="540"/>
                </a:lnTo>
                <a:lnTo>
                  <a:pt x="1066" y="540"/>
                </a:lnTo>
                <a:lnTo>
                  <a:pt x="1065" y="540"/>
                </a:lnTo>
                <a:lnTo>
                  <a:pt x="1064" y="540"/>
                </a:lnTo>
                <a:lnTo>
                  <a:pt x="1063" y="540"/>
                </a:lnTo>
                <a:lnTo>
                  <a:pt x="1062" y="540"/>
                </a:lnTo>
                <a:lnTo>
                  <a:pt x="1062" y="539"/>
                </a:lnTo>
                <a:lnTo>
                  <a:pt x="1061" y="539"/>
                </a:lnTo>
                <a:lnTo>
                  <a:pt x="1060" y="539"/>
                </a:lnTo>
                <a:lnTo>
                  <a:pt x="1060" y="538"/>
                </a:lnTo>
                <a:lnTo>
                  <a:pt x="1059" y="538"/>
                </a:lnTo>
                <a:lnTo>
                  <a:pt x="1058" y="537"/>
                </a:lnTo>
                <a:lnTo>
                  <a:pt x="1057" y="536"/>
                </a:lnTo>
                <a:lnTo>
                  <a:pt x="1056" y="536"/>
                </a:lnTo>
                <a:lnTo>
                  <a:pt x="1056" y="535"/>
                </a:lnTo>
                <a:lnTo>
                  <a:pt x="1055" y="534"/>
                </a:lnTo>
                <a:lnTo>
                  <a:pt x="1054" y="533"/>
                </a:lnTo>
                <a:lnTo>
                  <a:pt x="1053" y="532"/>
                </a:lnTo>
                <a:lnTo>
                  <a:pt x="1052" y="532"/>
                </a:lnTo>
                <a:lnTo>
                  <a:pt x="1051" y="531"/>
                </a:lnTo>
                <a:lnTo>
                  <a:pt x="1050" y="530"/>
                </a:lnTo>
                <a:lnTo>
                  <a:pt x="1048" y="528"/>
                </a:lnTo>
                <a:lnTo>
                  <a:pt x="1045" y="525"/>
                </a:lnTo>
                <a:lnTo>
                  <a:pt x="1040" y="521"/>
                </a:lnTo>
                <a:lnTo>
                  <a:pt x="1037" y="511"/>
                </a:lnTo>
                <a:lnTo>
                  <a:pt x="1037" y="510"/>
                </a:lnTo>
                <a:lnTo>
                  <a:pt x="1037" y="509"/>
                </a:lnTo>
                <a:lnTo>
                  <a:pt x="1036" y="508"/>
                </a:lnTo>
                <a:lnTo>
                  <a:pt x="1036" y="507"/>
                </a:lnTo>
                <a:lnTo>
                  <a:pt x="1036" y="506"/>
                </a:lnTo>
                <a:lnTo>
                  <a:pt x="1036" y="505"/>
                </a:lnTo>
                <a:lnTo>
                  <a:pt x="1036" y="503"/>
                </a:lnTo>
                <a:lnTo>
                  <a:pt x="1036" y="502"/>
                </a:lnTo>
                <a:lnTo>
                  <a:pt x="1037" y="501"/>
                </a:lnTo>
                <a:lnTo>
                  <a:pt x="1037" y="499"/>
                </a:lnTo>
                <a:lnTo>
                  <a:pt x="1037" y="498"/>
                </a:lnTo>
                <a:lnTo>
                  <a:pt x="1038" y="496"/>
                </a:lnTo>
                <a:lnTo>
                  <a:pt x="1039" y="494"/>
                </a:lnTo>
                <a:lnTo>
                  <a:pt x="1040" y="493"/>
                </a:lnTo>
                <a:lnTo>
                  <a:pt x="1041" y="491"/>
                </a:lnTo>
                <a:lnTo>
                  <a:pt x="1042" y="489"/>
                </a:lnTo>
                <a:lnTo>
                  <a:pt x="1043" y="487"/>
                </a:lnTo>
                <a:lnTo>
                  <a:pt x="1044" y="484"/>
                </a:lnTo>
                <a:lnTo>
                  <a:pt x="1045" y="482"/>
                </a:lnTo>
                <a:lnTo>
                  <a:pt x="1045" y="479"/>
                </a:lnTo>
                <a:lnTo>
                  <a:pt x="1046" y="477"/>
                </a:lnTo>
                <a:lnTo>
                  <a:pt x="1046" y="474"/>
                </a:lnTo>
                <a:lnTo>
                  <a:pt x="1046" y="471"/>
                </a:lnTo>
                <a:lnTo>
                  <a:pt x="1047" y="469"/>
                </a:lnTo>
                <a:lnTo>
                  <a:pt x="1047" y="466"/>
                </a:lnTo>
                <a:lnTo>
                  <a:pt x="1047" y="464"/>
                </a:lnTo>
                <a:lnTo>
                  <a:pt x="1047" y="462"/>
                </a:lnTo>
                <a:lnTo>
                  <a:pt x="1047" y="461"/>
                </a:lnTo>
                <a:lnTo>
                  <a:pt x="1047" y="460"/>
                </a:lnTo>
                <a:lnTo>
                  <a:pt x="1047" y="459"/>
                </a:lnTo>
                <a:lnTo>
                  <a:pt x="1047" y="458"/>
                </a:lnTo>
                <a:lnTo>
                  <a:pt x="1048" y="457"/>
                </a:lnTo>
                <a:lnTo>
                  <a:pt x="1051" y="450"/>
                </a:lnTo>
                <a:lnTo>
                  <a:pt x="1052" y="450"/>
                </a:lnTo>
                <a:lnTo>
                  <a:pt x="1052" y="449"/>
                </a:lnTo>
                <a:lnTo>
                  <a:pt x="1052" y="448"/>
                </a:lnTo>
                <a:lnTo>
                  <a:pt x="1054" y="442"/>
                </a:lnTo>
                <a:lnTo>
                  <a:pt x="1056" y="436"/>
                </a:lnTo>
                <a:lnTo>
                  <a:pt x="1056" y="435"/>
                </a:lnTo>
                <a:lnTo>
                  <a:pt x="1055" y="430"/>
                </a:lnTo>
                <a:lnTo>
                  <a:pt x="1058" y="420"/>
                </a:lnTo>
                <a:lnTo>
                  <a:pt x="1058" y="419"/>
                </a:lnTo>
                <a:lnTo>
                  <a:pt x="1058" y="418"/>
                </a:lnTo>
                <a:lnTo>
                  <a:pt x="1059" y="418"/>
                </a:lnTo>
                <a:lnTo>
                  <a:pt x="1059" y="417"/>
                </a:lnTo>
                <a:lnTo>
                  <a:pt x="1060" y="416"/>
                </a:lnTo>
                <a:lnTo>
                  <a:pt x="1060" y="415"/>
                </a:lnTo>
                <a:lnTo>
                  <a:pt x="1061" y="414"/>
                </a:lnTo>
                <a:lnTo>
                  <a:pt x="1061" y="413"/>
                </a:lnTo>
                <a:lnTo>
                  <a:pt x="1061" y="412"/>
                </a:lnTo>
                <a:lnTo>
                  <a:pt x="1061" y="411"/>
                </a:lnTo>
                <a:lnTo>
                  <a:pt x="1062" y="410"/>
                </a:lnTo>
                <a:lnTo>
                  <a:pt x="1062" y="409"/>
                </a:lnTo>
                <a:lnTo>
                  <a:pt x="1062" y="408"/>
                </a:lnTo>
                <a:lnTo>
                  <a:pt x="1063" y="408"/>
                </a:lnTo>
                <a:lnTo>
                  <a:pt x="1063" y="407"/>
                </a:lnTo>
                <a:lnTo>
                  <a:pt x="1063" y="406"/>
                </a:lnTo>
                <a:lnTo>
                  <a:pt x="1063" y="404"/>
                </a:lnTo>
                <a:lnTo>
                  <a:pt x="1065" y="399"/>
                </a:lnTo>
                <a:lnTo>
                  <a:pt x="1065" y="398"/>
                </a:lnTo>
                <a:lnTo>
                  <a:pt x="1066" y="397"/>
                </a:lnTo>
                <a:lnTo>
                  <a:pt x="1067" y="393"/>
                </a:lnTo>
                <a:lnTo>
                  <a:pt x="1067" y="392"/>
                </a:lnTo>
                <a:lnTo>
                  <a:pt x="1068" y="392"/>
                </a:lnTo>
                <a:lnTo>
                  <a:pt x="1068" y="391"/>
                </a:lnTo>
                <a:lnTo>
                  <a:pt x="1071" y="384"/>
                </a:lnTo>
                <a:lnTo>
                  <a:pt x="1073" y="376"/>
                </a:lnTo>
                <a:lnTo>
                  <a:pt x="1073" y="375"/>
                </a:lnTo>
                <a:lnTo>
                  <a:pt x="1074" y="375"/>
                </a:lnTo>
                <a:lnTo>
                  <a:pt x="1074" y="374"/>
                </a:lnTo>
                <a:lnTo>
                  <a:pt x="1075" y="368"/>
                </a:lnTo>
                <a:lnTo>
                  <a:pt x="1076" y="367"/>
                </a:lnTo>
                <a:lnTo>
                  <a:pt x="1078" y="358"/>
                </a:lnTo>
                <a:lnTo>
                  <a:pt x="1078" y="357"/>
                </a:lnTo>
                <a:lnTo>
                  <a:pt x="1078" y="356"/>
                </a:lnTo>
                <a:lnTo>
                  <a:pt x="1079" y="356"/>
                </a:lnTo>
                <a:lnTo>
                  <a:pt x="1079" y="355"/>
                </a:lnTo>
                <a:lnTo>
                  <a:pt x="1079" y="354"/>
                </a:lnTo>
                <a:lnTo>
                  <a:pt x="1080" y="353"/>
                </a:lnTo>
                <a:lnTo>
                  <a:pt x="1080" y="352"/>
                </a:lnTo>
                <a:lnTo>
                  <a:pt x="1080" y="351"/>
                </a:lnTo>
                <a:lnTo>
                  <a:pt x="1081" y="350"/>
                </a:lnTo>
                <a:lnTo>
                  <a:pt x="1082" y="350"/>
                </a:lnTo>
                <a:lnTo>
                  <a:pt x="1082" y="348"/>
                </a:lnTo>
                <a:lnTo>
                  <a:pt x="1083" y="348"/>
                </a:lnTo>
                <a:lnTo>
                  <a:pt x="1083" y="347"/>
                </a:lnTo>
                <a:lnTo>
                  <a:pt x="1084" y="346"/>
                </a:lnTo>
                <a:lnTo>
                  <a:pt x="1085" y="346"/>
                </a:lnTo>
                <a:lnTo>
                  <a:pt x="1086" y="345"/>
                </a:lnTo>
                <a:lnTo>
                  <a:pt x="1087" y="345"/>
                </a:lnTo>
                <a:lnTo>
                  <a:pt x="1088" y="345"/>
                </a:lnTo>
                <a:lnTo>
                  <a:pt x="1090" y="346"/>
                </a:lnTo>
                <a:lnTo>
                  <a:pt x="1091" y="346"/>
                </a:lnTo>
                <a:lnTo>
                  <a:pt x="1092" y="346"/>
                </a:lnTo>
                <a:lnTo>
                  <a:pt x="1093" y="347"/>
                </a:lnTo>
                <a:lnTo>
                  <a:pt x="1095" y="348"/>
                </a:lnTo>
                <a:lnTo>
                  <a:pt x="1096" y="348"/>
                </a:lnTo>
                <a:lnTo>
                  <a:pt x="1097" y="349"/>
                </a:lnTo>
                <a:lnTo>
                  <a:pt x="1098" y="350"/>
                </a:lnTo>
                <a:lnTo>
                  <a:pt x="1099" y="350"/>
                </a:lnTo>
                <a:lnTo>
                  <a:pt x="1101" y="351"/>
                </a:lnTo>
                <a:lnTo>
                  <a:pt x="1120" y="360"/>
                </a:lnTo>
                <a:lnTo>
                  <a:pt x="1125" y="360"/>
                </a:lnTo>
                <a:lnTo>
                  <a:pt x="1126" y="360"/>
                </a:lnTo>
                <a:lnTo>
                  <a:pt x="1128" y="360"/>
                </a:lnTo>
                <a:lnTo>
                  <a:pt x="1129" y="360"/>
                </a:lnTo>
                <a:lnTo>
                  <a:pt x="1131" y="360"/>
                </a:lnTo>
                <a:lnTo>
                  <a:pt x="1133" y="360"/>
                </a:lnTo>
                <a:lnTo>
                  <a:pt x="1134" y="360"/>
                </a:lnTo>
                <a:lnTo>
                  <a:pt x="1136" y="360"/>
                </a:lnTo>
                <a:lnTo>
                  <a:pt x="1138" y="360"/>
                </a:lnTo>
                <a:lnTo>
                  <a:pt x="1139" y="360"/>
                </a:lnTo>
                <a:lnTo>
                  <a:pt x="1140" y="360"/>
                </a:lnTo>
                <a:lnTo>
                  <a:pt x="1141" y="360"/>
                </a:lnTo>
                <a:lnTo>
                  <a:pt x="1142" y="360"/>
                </a:lnTo>
                <a:lnTo>
                  <a:pt x="1144" y="360"/>
                </a:lnTo>
                <a:lnTo>
                  <a:pt x="1145" y="360"/>
                </a:lnTo>
                <a:lnTo>
                  <a:pt x="1146" y="360"/>
                </a:lnTo>
                <a:lnTo>
                  <a:pt x="1146" y="359"/>
                </a:lnTo>
                <a:lnTo>
                  <a:pt x="1147" y="359"/>
                </a:lnTo>
                <a:lnTo>
                  <a:pt x="1154" y="357"/>
                </a:lnTo>
                <a:lnTo>
                  <a:pt x="1155" y="357"/>
                </a:lnTo>
                <a:lnTo>
                  <a:pt x="1156" y="356"/>
                </a:lnTo>
                <a:lnTo>
                  <a:pt x="1157" y="355"/>
                </a:lnTo>
                <a:lnTo>
                  <a:pt x="1165" y="348"/>
                </a:lnTo>
                <a:lnTo>
                  <a:pt x="1166" y="347"/>
                </a:lnTo>
                <a:lnTo>
                  <a:pt x="1167" y="347"/>
                </a:lnTo>
                <a:lnTo>
                  <a:pt x="1167" y="346"/>
                </a:lnTo>
                <a:lnTo>
                  <a:pt x="1168" y="346"/>
                </a:lnTo>
                <a:lnTo>
                  <a:pt x="1168" y="345"/>
                </a:lnTo>
                <a:lnTo>
                  <a:pt x="1170" y="343"/>
                </a:lnTo>
                <a:lnTo>
                  <a:pt x="1170" y="342"/>
                </a:lnTo>
                <a:lnTo>
                  <a:pt x="1172" y="341"/>
                </a:lnTo>
                <a:lnTo>
                  <a:pt x="1173" y="340"/>
                </a:lnTo>
                <a:lnTo>
                  <a:pt x="1174" y="338"/>
                </a:lnTo>
                <a:lnTo>
                  <a:pt x="1175" y="337"/>
                </a:lnTo>
                <a:lnTo>
                  <a:pt x="1176" y="335"/>
                </a:lnTo>
                <a:lnTo>
                  <a:pt x="1178" y="334"/>
                </a:lnTo>
                <a:lnTo>
                  <a:pt x="1179" y="333"/>
                </a:lnTo>
                <a:lnTo>
                  <a:pt x="1180" y="332"/>
                </a:lnTo>
                <a:lnTo>
                  <a:pt x="1181" y="331"/>
                </a:lnTo>
                <a:lnTo>
                  <a:pt x="1182" y="330"/>
                </a:lnTo>
                <a:lnTo>
                  <a:pt x="1184" y="329"/>
                </a:lnTo>
                <a:lnTo>
                  <a:pt x="1185" y="328"/>
                </a:lnTo>
                <a:lnTo>
                  <a:pt x="1185" y="327"/>
                </a:lnTo>
                <a:lnTo>
                  <a:pt x="1186" y="327"/>
                </a:lnTo>
                <a:lnTo>
                  <a:pt x="1188" y="325"/>
                </a:lnTo>
                <a:lnTo>
                  <a:pt x="1196" y="323"/>
                </a:lnTo>
                <a:lnTo>
                  <a:pt x="1197" y="323"/>
                </a:lnTo>
                <a:lnTo>
                  <a:pt x="1198" y="323"/>
                </a:lnTo>
                <a:lnTo>
                  <a:pt x="1199" y="323"/>
                </a:lnTo>
                <a:lnTo>
                  <a:pt x="1200" y="322"/>
                </a:lnTo>
                <a:lnTo>
                  <a:pt x="1201" y="322"/>
                </a:lnTo>
                <a:lnTo>
                  <a:pt x="1202" y="321"/>
                </a:lnTo>
                <a:lnTo>
                  <a:pt x="1203" y="321"/>
                </a:lnTo>
                <a:lnTo>
                  <a:pt x="1204" y="320"/>
                </a:lnTo>
                <a:lnTo>
                  <a:pt x="1205" y="319"/>
                </a:lnTo>
                <a:lnTo>
                  <a:pt x="1206" y="318"/>
                </a:lnTo>
                <a:lnTo>
                  <a:pt x="1207" y="317"/>
                </a:lnTo>
                <a:lnTo>
                  <a:pt x="1207" y="316"/>
                </a:lnTo>
                <a:lnTo>
                  <a:pt x="1208" y="315"/>
                </a:lnTo>
                <a:lnTo>
                  <a:pt x="1209" y="314"/>
                </a:lnTo>
                <a:lnTo>
                  <a:pt x="1210" y="313"/>
                </a:lnTo>
                <a:lnTo>
                  <a:pt x="1210" y="312"/>
                </a:lnTo>
                <a:lnTo>
                  <a:pt x="1211" y="311"/>
                </a:lnTo>
                <a:lnTo>
                  <a:pt x="1211" y="310"/>
                </a:lnTo>
                <a:lnTo>
                  <a:pt x="1212" y="309"/>
                </a:lnTo>
                <a:lnTo>
                  <a:pt x="1212" y="308"/>
                </a:lnTo>
                <a:lnTo>
                  <a:pt x="1212" y="307"/>
                </a:lnTo>
                <a:lnTo>
                  <a:pt x="1212" y="306"/>
                </a:lnTo>
                <a:lnTo>
                  <a:pt x="1212" y="305"/>
                </a:lnTo>
                <a:lnTo>
                  <a:pt x="1212" y="304"/>
                </a:lnTo>
                <a:lnTo>
                  <a:pt x="1211" y="304"/>
                </a:lnTo>
                <a:lnTo>
                  <a:pt x="1211" y="303"/>
                </a:lnTo>
                <a:lnTo>
                  <a:pt x="1210" y="303"/>
                </a:lnTo>
                <a:lnTo>
                  <a:pt x="1209" y="302"/>
                </a:lnTo>
                <a:lnTo>
                  <a:pt x="1208" y="302"/>
                </a:lnTo>
                <a:lnTo>
                  <a:pt x="1207" y="301"/>
                </a:lnTo>
                <a:lnTo>
                  <a:pt x="1206" y="301"/>
                </a:lnTo>
                <a:lnTo>
                  <a:pt x="1206" y="300"/>
                </a:lnTo>
                <a:lnTo>
                  <a:pt x="1205" y="299"/>
                </a:lnTo>
                <a:lnTo>
                  <a:pt x="1204" y="299"/>
                </a:lnTo>
                <a:lnTo>
                  <a:pt x="1204" y="298"/>
                </a:lnTo>
                <a:lnTo>
                  <a:pt x="1203" y="297"/>
                </a:lnTo>
                <a:lnTo>
                  <a:pt x="1203" y="296"/>
                </a:lnTo>
                <a:lnTo>
                  <a:pt x="1202" y="295"/>
                </a:lnTo>
                <a:lnTo>
                  <a:pt x="1202" y="294"/>
                </a:lnTo>
                <a:lnTo>
                  <a:pt x="1201" y="294"/>
                </a:lnTo>
                <a:lnTo>
                  <a:pt x="1201" y="293"/>
                </a:lnTo>
                <a:lnTo>
                  <a:pt x="1201" y="292"/>
                </a:lnTo>
                <a:lnTo>
                  <a:pt x="1200" y="291"/>
                </a:lnTo>
                <a:lnTo>
                  <a:pt x="1200" y="290"/>
                </a:lnTo>
                <a:lnTo>
                  <a:pt x="1200" y="289"/>
                </a:lnTo>
                <a:lnTo>
                  <a:pt x="1206" y="283"/>
                </a:lnTo>
                <a:lnTo>
                  <a:pt x="1207" y="280"/>
                </a:lnTo>
                <a:lnTo>
                  <a:pt x="1207" y="279"/>
                </a:lnTo>
                <a:lnTo>
                  <a:pt x="1207" y="278"/>
                </a:lnTo>
                <a:lnTo>
                  <a:pt x="1207" y="277"/>
                </a:lnTo>
                <a:lnTo>
                  <a:pt x="1207" y="276"/>
                </a:lnTo>
                <a:lnTo>
                  <a:pt x="1207" y="274"/>
                </a:lnTo>
                <a:lnTo>
                  <a:pt x="1208" y="273"/>
                </a:lnTo>
                <a:lnTo>
                  <a:pt x="1208" y="272"/>
                </a:lnTo>
                <a:lnTo>
                  <a:pt x="1208" y="271"/>
                </a:lnTo>
                <a:lnTo>
                  <a:pt x="1209" y="270"/>
                </a:lnTo>
                <a:lnTo>
                  <a:pt x="1209" y="269"/>
                </a:lnTo>
                <a:lnTo>
                  <a:pt x="1209" y="268"/>
                </a:lnTo>
                <a:lnTo>
                  <a:pt x="1210" y="267"/>
                </a:lnTo>
                <a:lnTo>
                  <a:pt x="1210" y="266"/>
                </a:lnTo>
                <a:lnTo>
                  <a:pt x="1211" y="266"/>
                </a:lnTo>
                <a:lnTo>
                  <a:pt x="1211" y="265"/>
                </a:lnTo>
                <a:lnTo>
                  <a:pt x="1212" y="265"/>
                </a:lnTo>
                <a:lnTo>
                  <a:pt x="1212" y="264"/>
                </a:lnTo>
                <a:lnTo>
                  <a:pt x="1213" y="264"/>
                </a:lnTo>
                <a:lnTo>
                  <a:pt x="1214" y="264"/>
                </a:lnTo>
                <a:lnTo>
                  <a:pt x="1214" y="263"/>
                </a:lnTo>
                <a:lnTo>
                  <a:pt x="1215" y="263"/>
                </a:lnTo>
                <a:lnTo>
                  <a:pt x="1215" y="262"/>
                </a:lnTo>
                <a:lnTo>
                  <a:pt x="1216" y="262"/>
                </a:lnTo>
                <a:lnTo>
                  <a:pt x="1216" y="261"/>
                </a:lnTo>
                <a:lnTo>
                  <a:pt x="1216" y="260"/>
                </a:lnTo>
                <a:lnTo>
                  <a:pt x="1216" y="254"/>
                </a:lnTo>
                <a:lnTo>
                  <a:pt x="1216" y="253"/>
                </a:lnTo>
                <a:lnTo>
                  <a:pt x="1216" y="252"/>
                </a:lnTo>
                <a:lnTo>
                  <a:pt x="1216" y="251"/>
                </a:lnTo>
                <a:lnTo>
                  <a:pt x="1216" y="250"/>
                </a:lnTo>
                <a:lnTo>
                  <a:pt x="1217" y="250"/>
                </a:lnTo>
                <a:lnTo>
                  <a:pt x="1217" y="248"/>
                </a:lnTo>
                <a:lnTo>
                  <a:pt x="1217" y="247"/>
                </a:lnTo>
                <a:lnTo>
                  <a:pt x="1217" y="246"/>
                </a:lnTo>
                <a:lnTo>
                  <a:pt x="1218" y="245"/>
                </a:lnTo>
                <a:lnTo>
                  <a:pt x="1218" y="243"/>
                </a:lnTo>
                <a:lnTo>
                  <a:pt x="1219" y="242"/>
                </a:lnTo>
                <a:lnTo>
                  <a:pt x="1220" y="240"/>
                </a:lnTo>
                <a:lnTo>
                  <a:pt x="1220" y="239"/>
                </a:lnTo>
                <a:lnTo>
                  <a:pt x="1221" y="238"/>
                </a:lnTo>
                <a:lnTo>
                  <a:pt x="1222" y="236"/>
                </a:lnTo>
                <a:lnTo>
                  <a:pt x="1223" y="235"/>
                </a:lnTo>
                <a:lnTo>
                  <a:pt x="1223" y="234"/>
                </a:lnTo>
                <a:lnTo>
                  <a:pt x="1224" y="233"/>
                </a:lnTo>
                <a:lnTo>
                  <a:pt x="1224" y="232"/>
                </a:lnTo>
                <a:lnTo>
                  <a:pt x="1225" y="231"/>
                </a:lnTo>
                <a:lnTo>
                  <a:pt x="1225" y="230"/>
                </a:lnTo>
                <a:lnTo>
                  <a:pt x="1226" y="229"/>
                </a:lnTo>
                <a:lnTo>
                  <a:pt x="1228" y="219"/>
                </a:lnTo>
                <a:lnTo>
                  <a:pt x="1228" y="217"/>
                </a:lnTo>
                <a:lnTo>
                  <a:pt x="1229" y="216"/>
                </a:lnTo>
                <a:lnTo>
                  <a:pt x="1229" y="215"/>
                </a:lnTo>
                <a:lnTo>
                  <a:pt x="1229" y="214"/>
                </a:lnTo>
                <a:lnTo>
                  <a:pt x="1230" y="213"/>
                </a:lnTo>
                <a:lnTo>
                  <a:pt x="1230" y="212"/>
                </a:lnTo>
                <a:lnTo>
                  <a:pt x="1230" y="211"/>
                </a:lnTo>
                <a:lnTo>
                  <a:pt x="1231" y="210"/>
                </a:lnTo>
                <a:lnTo>
                  <a:pt x="1231" y="209"/>
                </a:lnTo>
                <a:lnTo>
                  <a:pt x="1231" y="208"/>
                </a:lnTo>
                <a:lnTo>
                  <a:pt x="1231" y="207"/>
                </a:lnTo>
                <a:lnTo>
                  <a:pt x="1232" y="206"/>
                </a:lnTo>
                <a:lnTo>
                  <a:pt x="1232" y="205"/>
                </a:lnTo>
                <a:lnTo>
                  <a:pt x="1232" y="204"/>
                </a:lnTo>
                <a:lnTo>
                  <a:pt x="1232" y="203"/>
                </a:lnTo>
                <a:lnTo>
                  <a:pt x="1233" y="201"/>
                </a:lnTo>
                <a:lnTo>
                  <a:pt x="1232" y="199"/>
                </a:lnTo>
                <a:lnTo>
                  <a:pt x="1232" y="198"/>
                </a:lnTo>
                <a:lnTo>
                  <a:pt x="1232" y="197"/>
                </a:lnTo>
                <a:lnTo>
                  <a:pt x="1232" y="196"/>
                </a:lnTo>
                <a:lnTo>
                  <a:pt x="1232" y="195"/>
                </a:lnTo>
                <a:lnTo>
                  <a:pt x="1231" y="194"/>
                </a:lnTo>
                <a:lnTo>
                  <a:pt x="1231" y="193"/>
                </a:lnTo>
                <a:lnTo>
                  <a:pt x="1231" y="191"/>
                </a:lnTo>
                <a:lnTo>
                  <a:pt x="1231" y="190"/>
                </a:lnTo>
                <a:lnTo>
                  <a:pt x="1231" y="189"/>
                </a:lnTo>
                <a:lnTo>
                  <a:pt x="1231" y="188"/>
                </a:lnTo>
                <a:lnTo>
                  <a:pt x="1231" y="187"/>
                </a:lnTo>
                <a:lnTo>
                  <a:pt x="1231" y="186"/>
                </a:lnTo>
                <a:lnTo>
                  <a:pt x="1231" y="185"/>
                </a:lnTo>
                <a:lnTo>
                  <a:pt x="1231" y="184"/>
                </a:lnTo>
                <a:lnTo>
                  <a:pt x="1231" y="182"/>
                </a:lnTo>
                <a:lnTo>
                  <a:pt x="1231" y="180"/>
                </a:lnTo>
                <a:lnTo>
                  <a:pt x="1231" y="179"/>
                </a:lnTo>
                <a:lnTo>
                  <a:pt x="1232" y="178"/>
                </a:lnTo>
                <a:lnTo>
                  <a:pt x="1232" y="176"/>
                </a:lnTo>
                <a:lnTo>
                  <a:pt x="1232" y="175"/>
                </a:lnTo>
                <a:lnTo>
                  <a:pt x="1232" y="173"/>
                </a:lnTo>
                <a:lnTo>
                  <a:pt x="1233" y="172"/>
                </a:lnTo>
                <a:lnTo>
                  <a:pt x="1233" y="170"/>
                </a:lnTo>
                <a:lnTo>
                  <a:pt x="1234" y="168"/>
                </a:lnTo>
                <a:lnTo>
                  <a:pt x="1234" y="167"/>
                </a:lnTo>
                <a:lnTo>
                  <a:pt x="1235" y="165"/>
                </a:lnTo>
                <a:lnTo>
                  <a:pt x="1236" y="164"/>
                </a:lnTo>
                <a:lnTo>
                  <a:pt x="1237" y="162"/>
                </a:lnTo>
                <a:lnTo>
                  <a:pt x="1238" y="161"/>
                </a:lnTo>
                <a:lnTo>
                  <a:pt x="1239" y="159"/>
                </a:lnTo>
                <a:lnTo>
                  <a:pt x="1240" y="158"/>
                </a:lnTo>
                <a:lnTo>
                  <a:pt x="1242" y="156"/>
                </a:lnTo>
                <a:lnTo>
                  <a:pt x="1243" y="155"/>
                </a:lnTo>
                <a:lnTo>
                  <a:pt x="1244" y="153"/>
                </a:lnTo>
                <a:lnTo>
                  <a:pt x="1246" y="152"/>
                </a:lnTo>
                <a:lnTo>
                  <a:pt x="1247" y="150"/>
                </a:lnTo>
                <a:lnTo>
                  <a:pt x="1248" y="149"/>
                </a:lnTo>
                <a:lnTo>
                  <a:pt x="1250" y="147"/>
                </a:lnTo>
                <a:lnTo>
                  <a:pt x="1251" y="146"/>
                </a:lnTo>
                <a:lnTo>
                  <a:pt x="1252" y="145"/>
                </a:lnTo>
                <a:lnTo>
                  <a:pt x="1253" y="143"/>
                </a:lnTo>
                <a:lnTo>
                  <a:pt x="1254" y="142"/>
                </a:lnTo>
                <a:lnTo>
                  <a:pt x="1255" y="141"/>
                </a:lnTo>
                <a:lnTo>
                  <a:pt x="1256" y="140"/>
                </a:lnTo>
                <a:lnTo>
                  <a:pt x="1257" y="140"/>
                </a:lnTo>
                <a:lnTo>
                  <a:pt x="1257" y="139"/>
                </a:lnTo>
                <a:lnTo>
                  <a:pt x="1258" y="138"/>
                </a:lnTo>
                <a:lnTo>
                  <a:pt x="1259" y="137"/>
                </a:lnTo>
                <a:lnTo>
                  <a:pt x="1259" y="136"/>
                </a:lnTo>
                <a:lnTo>
                  <a:pt x="1259" y="135"/>
                </a:lnTo>
                <a:lnTo>
                  <a:pt x="1259" y="134"/>
                </a:lnTo>
                <a:lnTo>
                  <a:pt x="1259" y="133"/>
                </a:lnTo>
                <a:lnTo>
                  <a:pt x="1259" y="132"/>
                </a:lnTo>
                <a:lnTo>
                  <a:pt x="1259" y="131"/>
                </a:lnTo>
                <a:lnTo>
                  <a:pt x="1260" y="130"/>
                </a:lnTo>
                <a:lnTo>
                  <a:pt x="1260" y="129"/>
                </a:lnTo>
                <a:lnTo>
                  <a:pt x="1260" y="128"/>
                </a:lnTo>
                <a:lnTo>
                  <a:pt x="1260" y="127"/>
                </a:lnTo>
                <a:lnTo>
                  <a:pt x="1260" y="126"/>
                </a:lnTo>
                <a:lnTo>
                  <a:pt x="1260" y="125"/>
                </a:lnTo>
                <a:lnTo>
                  <a:pt x="1260" y="124"/>
                </a:lnTo>
                <a:lnTo>
                  <a:pt x="1260" y="122"/>
                </a:lnTo>
                <a:lnTo>
                  <a:pt x="1260" y="121"/>
                </a:lnTo>
                <a:lnTo>
                  <a:pt x="1260" y="120"/>
                </a:lnTo>
                <a:lnTo>
                  <a:pt x="1259" y="119"/>
                </a:lnTo>
                <a:lnTo>
                  <a:pt x="1258" y="119"/>
                </a:lnTo>
                <a:lnTo>
                  <a:pt x="1258" y="118"/>
                </a:lnTo>
                <a:lnTo>
                  <a:pt x="1257" y="117"/>
                </a:lnTo>
                <a:lnTo>
                  <a:pt x="1256" y="116"/>
                </a:lnTo>
                <a:lnTo>
                  <a:pt x="1255" y="115"/>
                </a:lnTo>
                <a:lnTo>
                  <a:pt x="1255" y="114"/>
                </a:lnTo>
                <a:lnTo>
                  <a:pt x="1254" y="113"/>
                </a:lnTo>
                <a:lnTo>
                  <a:pt x="1253" y="112"/>
                </a:lnTo>
                <a:lnTo>
                  <a:pt x="1253" y="111"/>
                </a:lnTo>
                <a:lnTo>
                  <a:pt x="1253" y="110"/>
                </a:lnTo>
                <a:lnTo>
                  <a:pt x="1252" y="109"/>
                </a:lnTo>
                <a:lnTo>
                  <a:pt x="1252" y="108"/>
                </a:lnTo>
                <a:lnTo>
                  <a:pt x="1252" y="106"/>
                </a:lnTo>
                <a:lnTo>
                  <a:pt x="1251" y="105"/>
                </a:lnTo>
                <a:lnTo>
                  <a:pt x="1251" y="104"/>
                </a:lnTo>
                <a:lnTo>
                  <a:pt x="1251" y="103"/>
                </a:lnTo>
                <a:lnTo>
                  <a:pt x="1251" y="102"/>
                </a:lnTo>
                <a:lnTo>
                  <a:pt x="1251" y="100"/>
                </a:lnTo>
                <a:lnTo>
                  <a:pt x="1251" y="99"/>
                </a:lnTo>
                <a:lnTo>
                  <a:pt x="1251" y="98"/>
                </a:lnTo>
                <a:lnTo>
                  <a:pt x="1251" y="97"/>
                </a:lnTo>
                <a:lnTo>
                  <a:pt x="1251" y="96"/>
                </a:lnTo>
                <a:lnTo>
                  <a:pt x="1251" y="95"/>
                </a:lnTo>
                <a:lnTo>
                  <a:pt x="1251" y="94"/>
                </a:lnTo>
                <a:lnTo>
                  <a:pt x="1250" y="93"/>
                </a:lnTo>
                <a:lnTo>
                  <a:pt x="1250" y="92"/>
                </a:lnTo>
                <a:lnTo>
                  <a:pt x="1249" y="92"/>
                </a:lnTo>
                <a:lnTo>
                  <a:pt x="1248" y="91"/>
                </a:lnTo>
                <a:lnTo>
                  <a:pt x="1247" y="91"/>
                </a:lnTo>
                <a:lnTo>
                  <a:pt x="1246" y="91"/>
                </a:lnTo>
                <a:lnTo>
                  <a:pt x="1245" y="91"/>
                </a:lnTo>
                <a:lnTo>
                  <a:pt x="1243" y="91"/>
                </a:lnTo>
                <a:lnTo>
                  <a:pt x="1242" y="91"/>
                </a:lnTo>
                <a:lnTo>
                  <a:pt x="1241" y="91"/>
                </a:lnTo>
                <a:lnTo>
                  <a:pt x="1240" y="92"/>
                </a:lnTo>
                <a:lnTo>
                  <a:pt x="1239" y="92"/>
                </a:lnTo>
                <a:lnTo>
                  <a:pt x="1238" y="93"/>
                </a:lnTo>
                <a:lnTo>
                  <a:pt x="1237" y="93"/>
                </a:lnTo>
                <a:lnTo>
                  <a:pt x="1236" y="93"/>
                </a:lnTo>
                <a:lnTo>
                  <a:pt x="1235" y="94"/>
                </a:lnTo>
                <a:lnTo>
                  <a:pt x="1234" y="94"/>
                </a:lnTo>
                <a:lnTo>
                  <a:pt x="1233" y="94"/>
                </a:lnTo>
                <a:lnTo>
                  <a:pt x="1233" y="95"/>
                </a:lnTo>
                <a:lnTo>
                  <a:pt x="1232" y="95"/>
                </a:lnTo>
                <a:lnTo>
                  <a:pt x="1231" y="95"/>
                </a:lnTo>
                <a:lnTo>
                  <a:pt x="1230" y="95"/>
                </a:lnTo>
                <a:lnTo>
                  <a:pt x="1229" y="95"/>
                </a:lnTo>
                <a:lnTo>
                  <a:pt x="1228" y="95"/>
                </a:lnTo>
                <a:lnTo>
                  <a:pt x="1227" y="95"/>
                </a:lnTo>
                <a:lnTo>
                  <a:pt x="1226" y="95"/>
                </a:lnTo>
                <a:lnTo>
                  <a:pt x="1225" y="94"/>
                </a:lnTo>
                <a:lnTo>
                  <a:pt x="1224" y="94"/>
                </a:lnTo>
                <a:lnTo>
                  <a:pt x="1223" y="93"/>
                </a:lnTo>
                <a:lnTo>
                  <a:pt x="1222" y="92"/>
                </a:lnTo>
                <a:lnTo>
                  <a:pt x="1221" y="91"/>
                </a:lnTo>
                <a:lnTo>
                  <a:pt x="1221" y="90"/>
                </a:lnTo>
                <a:lnTo>
                  <a:pt x="1220" y="88"/>
                </a:lnTo>
                <a:lnTo>
                  <a:pt x="1220" y="87"/>
                </a:lnTo>
                <a:lnTo>
                  <a:pt x="1219" y="86"/>
                </a:lnTo>
                <a:lnTo>
                  <a:pt x="1219" y="84"/>
                </a:lnTo>
                <a:lnTo>
                  <a:pt x="1219" y="83"/>
                </a:lnTo>
                <a:lnTo>
                  <a:pt x="1218" y="82"/>
                </a:lnTo>
                <a:lnTo>
                  <a:pt x="1218" y="80"/>
                </a:lnTo>
                <a:lnTo>
                  <a:pt x="1218" y="79"/>
                </a:lnTo>
                <a:lnTo>
                  <a:pt x="1218" y="78"/>
                </a:lnTo>
                <a:lnTo>
                  <a:pt x="1218" y="77"/>
                </a:lnTo>
                <a:lnTo>
                  <a:pt x="1218" y="76"/>
                </a:lnTo>
                <a:lnTo>
                  <a:pt x="1218" y="75"/>
                </a:lnTo>
                <a:lnTo>
                  <a:pt x="1218" y="74"/>
                </a:lnTo>
                <a:lnTo>
                  <a:pt x="1218" y="73"/>
                </a:lnTo>
                <a:lnTo>
                  <a:pt x="1218" y="72"/>
                </a:lnTo>
                <a:lnTo>
                  <a:pt x="1218" y="71"/>
                </a:lnTo>
                <a:lnTo>
                  <a:pt x="1218" y="70"/>
                </a:lnTo>
                <a:lnTo>
                  <a:pt x="1219" y="68"/>
                </a:lnTo>
                <a:lnTo>
                  <a:pt x="1219" y="67"/>
                </a:lnTo>
                <a:lnTo>
                  <a:pt x="1219" y="66"/>
                </a:lnTo>
                <a:lnTo>
                  <a:pt x="1220" y="65"/>
                </a:lnTo>
                <a:lnTo>
                  <a:pt x="1221" y="63"/>
                </a:lnTo>
                <a:lnTo>
                  <a:pt x="1221" y="62"/>
                </a:lnTo>
                <a:lnTo>
                  <a:pt x="1222" y="61"/>
                </a:lnTo>
                <a:lnTo>
                  <a:pt x="1223" y="60"/>
                </a:lnTo>
                <a:lnTo>
                  <a:pt x="1224" y="59"/>
                </a:lnTo>
                <a:lnTo>
                  <a:pt x="1224" y="58"/>
                </a:lnTo>
                <a:lnTo>
                  <a:pt x="1225" y="58"/>
                </a:lnTo>
                <a:lnTo>
                  <a:pt x="1225" y="57"/>
                </a:lnTo>
                <a:lnTo>
                  <a:pt x="1226" y="56"/>
                </a:lnTo>
                <a:lnTo>
                  <a:pt x="1227" y="55"/>
                </a:lnTo>
                <a:lnTo>
                  <a:pt x="1228" y="53"/>
                </a:lnTo>
                <a:lnTo>
                  <a:pt x="1229" y="52"/>
                </a:lnTo>
                <a:lnTo>
                  <a:pt x="1229" y="51"/>
                </a:lnTo>
                <a:lnTo>
                  <a:pt x="1231" y="50"/>
                </a:lnTo>
                <a:lnTo>
                  <a:pt x="1231" y="48"/>
                </a:lnTo>
                <a:lnTo>
                  <a:pt x="1233" y="47"/>
                </a:lnTo>
                <a:lnTo>
                  <a:pt x="1234" y="45"/>
                </a:lnTo>
                <a:lnTo>
                  <a:pt x="1235" y="43"/>
                </a:lnTo>
                <a:lnTo>
                  <a:pt x="1236" y="41"/>
                </a:lnTo>
                <a:lnTo>
                  <a:pt x="1237" y="40"/>
                </a:lnTo>
                <a:lnTo>
                  <a:pt x="1238" y="38"/>
                </a:lnTo>
                <a:lnTo>
                  <a:pt x="1239" y="37"/>
                </a:lnTo>
                <a:lnTo>
                  <a:pt x="1240" y="35"/>
                </a:lnTo>
                <a:lnTo>
                  <a:pt x="1240" y="34"/>
                </a:lnTo>
                <a:lnTo>
                  <a:pt x="1241" y="33"/>
                </a:lnTo>
                <a:lnTo>
                  <a:pt x="1242" y="30"/>
                </a:lnTo>
                <a:lnTo>
                  <a:pt x="1252" y="17"/>
                </a:lnTo>
                <a:lnTo>
                  <a:pt x="1253" y="16"/>
                </a:lnTo>
                <a:lnTo>
                  <a:pt x="1253" y="15"/>
                </a:lnTo>
                <a:lnTo>
                  <a:pt x="1253" y="14"/>
                </a:lnTo>
                <a:lnTo>
                  <a:pt x="1254" y="14"/>
                </a:lnTo>
                <a:lnTo>
                  <a:pt x="1255" y="14"/>
                </a:lnTo>
                <a:lnTo>
                  <a:pt x="1256" y="14"/>
                </a:lnTo>
                <a:lnTo>
                  <a:pt x="1258" y="14"/>
                </a:lnTo>
                <a:lnTo>
                  <a:pt x="1259" y="13"/>
                </a:lnTo>
                <a:lnTo>
                  <a:pt x="1260" y="13"/>
                </a:lnTo>
                <a:lnTo>
                  <a:pt x="1262" y="13"/>
                </a:lnTo>
                <a:lnTo>
                  <a:pt x="1263" y="13"/>
                </a:lnTo>
                <a:lnTo>
                  <a:pt x="1265" y="12"/>
                </a:lnTo>
                <a:lnTo>
                  <a:pt x="1267" y="12"/>
                </a:lnTo>
                <a:lnTo>
                  <a:pt x="1268" y="12"/>
                </a:lnTo>
                <a:lnTo>
                  <a:pt x="1270" y="11"/>
                </a:lnTo>
                <a:lnTo>
                  <a:pt x="1271" y="11"/>
                </a:lnTo>
                <a:lnTo>
                  <a:pt x="1273" y="10"/>
                </a:lnTo>
                <a:lnTo>
                  <a:pt x="1274" y="10"/>
                </a:lnTo>
                <a:lnTo>
                  <a:pt x="1275" y="9"/>
                </a:lnTo>
                <a:lnTo>
                  <a:pt x="1276" y="9"/>
                </a:lnTo>
                <a:lnTo>
                  <a:pt x="1277" y="8"/>
                </a:lnTo>
                <a:lnTo>
                  <a:pt x="1278" y="8"/>
                </a:lnTo>
                <a:lnTo>
                  <a:pt x="1280" y="7"/>
                </a:lnTo>
                <a:lnTo>
                  <a:pt x="1285" y="4"/>
                </a:lnTo>
                <a:lnTo>
                  <a:pt x="1285" y="3"/>
                </a:lnTo>
                <a:lnTo>
                  <a:pt x="1286" y="3"/>
                </a:lnTo>
                <a:lnTo>
                  <a:pt x="1287" y="2"/>
                </a:lnTo>
                <a:lnTo>
                  <a:pt x="1292" y="0"/>
                </a:lnTo>
                <a:lnTo>
                  <a:pt x="1300" y="11"/>
                </a:lnTo>
                <a:lnTo>
                  <a:pt x="1302" y="13"/>
                </a:lnTo>
                <a:lnTo>
                  <a:pt x="1305" y="20"/>
                </a:lnTo>
                <a:lnTo>
                  <a:pt x="1310" y="24"/>
                </a:lnTo>
                <a:lnTo>
                  <a:pt x="1314" y="25"/>
                </a:lnTo>
                <a:lnTo>
                  <a:pt x="1315" y="30"/>
                </a:lnTo>
                <a:lnTo>
                  <a:pt x="1313" y="33"/>
                </a:lnTo>
                <a:lnTo>
                  <a:pt x="1314" y="34"/>
                </a:lnTo>
                <a:lnTo>
                  <a:pt x="1312" y="36"/>
                </a:lnTo>
                <a:lnTo>
                  <a:pt x="1305" y="52"/>
                </a:lnTo>
                <a:lnTo>
                  <a:pt x="1302" y="56"/>
                </a:lnTo>
                <a:lnTo>
                  <a:pt x="1301" y="59"/>
                </a:lnTo>
                <a:lnTo>
                  <a:pt x="1299" y="60"/>
                </a:lnTo>
                <a:lnTo>
                  <a:pt x="1298" y="63"/>
                </a:lnTo>
                <a:lnTo>
                  <a:pt x="1296" y="65"/>
                </a:lnTo>
                <a:lnTo>
                  <a:pt x="1296" y="68"/>
                </a:lnTo>
                <a:lnTo>
                  <a:pt x="1293" y="72"/>
                </a:lnTo>
                <a:lnTo>
                  <a:pt x="1294" y="75"/>
                </a:lnTo>
                <a:lnTo>
                  <a:pt x="1297" y="78"/>
                </a:lnTo>
                <a:lnTo>
                  <a:pt x="1305" y="79"/>
                </a:lnTo>
                <a:lnTo>
                  <a:pt x="1308" y="82"/>
                </a:lnTo>
                <a:lnTo>
                  <a:pt x="1311" y="81"/>
                </a:lnTo>
                <a:lnTo>
                  <a:pt x="1316" y="85"/>
                </a:lnTo>
                <a:lnTo>
                  <a:pt x="1318" y="85"/>
                </a:lnTo>
                <a:lnTo>
                  <a:pt x="1326" y="93"/>
                </a:lnTo>
                <a:lnTo>
                  <a:pt x="1333" y="94"/>
                </a:lnTo>
                <a:lnTo>
                  <a:pt x="1336" y="91"/>
                </a:lnTo>
                <a:lnTo>
                  <a:pt x="1337" y="86"/>
                </a:lnTo>
                <a:lnTo>
                  <a:pt x="1338" y="85"/>
                </a:lnTo>
                <a:lnTo>
                  <a:pt x="1338" y="82"/>
                </a:lnTo>
                <a:lnTo>
                  <a:pt x="1341" y="78"/>
                </a:lnTo>
                <a:lnTo>
                  <a:pt x="1343" y="74"/>
                </a:lnTo>
                <a:lnTo>
                  <a:pt x="1345" y="74"/>
                </a:lnTo>
                <a:lnTo>
                  <a:pt x="1352" y="78"/>
                </a:lnTo>
                <a:lnTo>
                  <a:pt x="1362" y="87"/>
                </a:lnTo>
                <a:lnTo>
                  <a:pt x="1367" y="88"/>
                </a:lnTo>
                <a:lnTo>
                  <a:pt x="1368" y="89"/>
                </a:lnTo>
                <a:lnTo>
                  <a:pt x="1370" y="89"/>
                </a:lnTo>
                <a:lnTo>
                  <a:pt x="1372" y="90"/>
                </a:lnTo>
                <a:lnTo>
                  <a:pt x="1372" y="93"/>
                </a:lnTo>
                <a:lnTo>
                  <a:pt x="1370" y="97"/>
                </a:lnTo>
                <a:lnTo>
                  <a:pt x="1370" y="104"/>
                </a:lnTo>
                <a:lnTo>
                  <a:pt x="1374" y="112"/>
                </a:lnTo>
                <a:lnTo>
                  <a:pt x="1376" y="118"/>
                </a:lnTo>
                <a:lnTo>
                  <a:pt x="1377" y="119"/>
                </a:lnTo>
                <a:lnTo>
                  <a:pt x="1377" y="121"/>
                </a:lnTo>
                <a:lnTo>
                  <a:pt x="1379" y="122"/>
                </a:lnTo>
                <a:lnTo>
                  <a:pt x="1379" y="127"/>
                </a:lnTo>
                <a:lnTo>
                  <a:pt x="1381" y="128"/>
                </a:lnTo>
                <a:lnTo>
                  <a:pt x="1381" y="130"/>
                </a:lnTo>
                <a:lnTo>
                  <a:pt x="1385" y="137"/>
                </a:lnTo>
                <a:lnTo>
                  <a:pt x="1385" y="141"/>
                </a:lnTo>
                <a:lnTo>
                  <a:pt x="1387" y="142"/>
                </a:lnTo>
                <a:lnTo>
                  <a:pt x="1386" y="143"/>
                </a:lnTo>
                <a:lnTo>
                  <a:pt x="1388" y="145"/>
                </a:lnTo>
                <a:lnTo>
                  <a:pt x="1391" y="150"/>
                </a:lnTo>
                <a:lnTo>
                  <a:pt x="1403" y="162"/>
                </a:lnTo>
                <a:lnTo>
                  <a:pt x="1409" y="162"/>
                </a:lnTo>
                <a:lnTo>
                  <a:pt x="1410" y="163"/>
                </a:lnTo>
                <a:lnTo>
                  <a:pt x="1419" y="162"/>
                </a:lnTo>
                <a:lnTo>
                  <a:pt x="1425" y="166"/>
                </a:lnTo>
                <a:lnTo>
                  <a:pt x="1431" y="175"/>
                </a:lnTo>
                <a:lnTo>
                  <a:pt x="1435" y="179"/>
                </a:lnTo>
                <a:lnTo>
                  <a:pt x="1438" y="186"/>
                </a:lnTo>
                <a:lnTo>
                  <a:pt x="1447" y="192"/>
                </a:lnTo>
                <a:lnTo>
                  <a:pt x="1450" y="199"/>
                </a:lnTo>
                <a:lnTo>
                  <a:pt x="1459" y="210"/>
                </a:lnTo>
                <a:lnTo>
                  <a:pt x="1463" y="211"/>
                </a:lnTo>
                <a:lnTo>
                  <a:pt x="1465" y="213"/>
                </a:lnTo>
                <a:lnTo>
                  <a:pt x="1471" y="223"/>
                </a:lnTo>
                <a:lnTo>
                  <a:pt x="1467" y="228"/>
                </a:lnTo>
                <a:lnTo>
                  <a:pt x="1464" y="230"/>
                </a:lnTo>
                <a:lnTo>
                  <a:pt x="1462" y="233"/>
                </a:lnTo>
                <a:lnTo>
                  <a:pt x="1460" y="233"/>
                </a:lnTo>
                <a:lnTo>
                  <a:pt x="1457" y="237"/>
                </a:lnTo>
                <a:lnTo>
                  <a:pt x="1457" y="243"/>
                </a:lnTo>
                <a:lnTo>
                  <a:pt x="1470" y="255"/>
                </a:lnTo>
                <a:lnTo>
                  <a:pt x="1473" y="255"/>
                </a:lnTo>
                <a:lnTo>
                  <a:pt x="1473" y="253"/>
                </a:lnTo>
                <a:lnTo>
                  <a:pt x="1477" y="253"/>
                </a:lnTo>
                <a:lnTo>
                  <a:pt x="1479" y="252"/>
                </a:lnTo>
                <a:lnTo>
                  <a:pt x="1482" y="253"/>
                </a:lnTo>
                <a:lnTo>
                  <a:pt x="1484" y="253"/>
                </a:lnTo>
                <a:lnTo>
                  <a:pt x="1486" y="255"/>
                </a:lnTo>
                <a:lnTo>
                  <a:pt x="1489" y="254"/>
                </a:lnTo>
                <a:lnTo>
                  <a:pt x="1490" y="246"/>
                </a:lnTo>
                <a:lnTo>
                  <a:pt x="1492" y="240"/>
                </a:lnTo>
                <a:lnTo>
                  <a:pt x="1493" y="231"/>
                </a:lnTo>
                <a:lnTo>
                  <a:pt x="1495" y="228"/>
                </a:lnTo>
                <a:lnTo>
                  <a:pt x="1498" y="232"/>
                </a:lnTo>
                <a:lnTo>
                  <a:pt x="1518" y="232"/>
                </a:lnTo>
                <a:lnTo>
                  <a:pt x="1523" y="237"/>
                </a:lnTo>
                <a:lnTo>
                  <a:pt x="1525" y="238"/>
                </a:lnTo>
                <a:lnTo>
                  <a:pt x="1530" y="238"/>
                </a:lnTo>
                <a:lnTo>
                  <a:pt x="1532" y="239"/>
                </a:lnTo>
                <a:lnTo>
                  <a:pt x="1535" y="240"/>
                </a:lnTo>
                <a:lnTo>
                  <a:pt x="1537" y="239"/>
                </a:lnTo>
                <a:lnTo>
                  <a:pt x="1538" y="250"/>
                </a:lnTo>
                <a:lnTo>
                  <a:pt x="1539" y="252"/>
                </a:lnTo>
                <a:lnTo>
                  <a:pt x="1540" y="259"/>
                </a:lnTo>
                <a:lnTo>
                  <a:pt x="1541" y="260"/>
                </a:lnTo>
                <a:lnTo>
                  <a:pt x="1542" y="267"/>
                </a:lnTo>
                <a:lnTo>
                  <a:pt x="1543" y="268"/>
                </a:lnTo>
                <a:lnTo>
                  <a:pt x="1545" y="282"/>
                </a:lnTo>
                <a:lnTo>
                  <a:pt x="1547" y="284"/>
                </a:lnTo>
                <a:lnTo>
                  <a:pt x="1547" y="293"/>
                </a:lnTo>
                <a:lnTo>
                  <a:pt x="1548" y="295"/>
                </a:lnTo>
                <a:lnTo>
                  <a:pt x="1548" y="305"/>
                </a:lnTo>
                <a:lnTo>
                  <a:pt x="1545" y="313"/>
                </a:lnTo>
                <a:lnTo>
                  <a:pt x="1533" y="315"/>
                </a:lnTo>
                <a:lnTo>
                  <a:pt x="1530" y="320"/>
                </a:lnTo>
                <a:lnTo>
                  <a:pt x="1530" y="333"/>
                </a:lnTo>
                <a:lnTo>
                  <a:pt x="1528" y="339"/>
                </a:lnTo>
                <a:lnTo>
                  <a:pt x="1527" y="348"/>
                </a:lnTo>
                <a:lnTo>
                  <a:pt x="1526" y="349"/>
                </a:lnTo>
                <a:lnTo>
                  <a:pt x="1526" y="354"/>
                </a:lnTo>
                <a:lnTo>
                  <a:pt x="1528" y="356"/>
                </a:lnTo>
                <a:lnTo>
                  <a:pt x="1524" y="366"/>
                </a:lnTo>
                <a:lnTo>
                  <a:pt x="1526" y="376"/>
                </a:lnTo>
                <a:lnTo>
                  <a:pt x="1527" y="376"/>
                </a:lnTo>
                <a:lnTo>
                  <a:pt x="1529" y="383"/>
                </a:lnTo>
                <a:lnTo>
                  <a:pt x="1530" y="384"/>
                </a:lnTo>
                <a:lnTo>
                  <a:pt x="1530" y="389"/>
                </a:lnTo>
                <a:lnTo>
                  <a:pt x="1532" y="390"/>
                </a:lnTo>
                <a:lnTo>
                  <a:pt x="1533" y="396"/>
                </a:lnTo>
                <a:lnTo>
                  <a:pt x="1528" y="401"/>
                </a:lnTo>
                <a:lnTo>
                  <a:pt x="1526" y="399"/>
                </a:lnTo>
                <a:lnTo>
                  <a:pt x="1521" y="384"/>
                </a:lnTo>
                <a:lnTo>
                  <a:pt x="1516" y="373"/>
                </a:lnTo>
                <a:lnTo>
                  <a:pt x="1509" y="371"/>
                </a:lnTo>
                <a:lnTo>
                  <a:pt x="1507" y="372"/>
                </a:lnTo>
                <a:lnTo>
                  <a:pt x="1503" y="382"/>
                </a:lnTo>
                <a:lnTo>
                  <a:pt x="1502" y="382"/>
                </a:lnTo>
                <a:lnTo>
                  <a:pt x="1502" y="384"/>
                </a:lnTo>
                <a:lnTo>
                  <a:pt x="1499" y="387"/>
                </a:lnTo>
                <a:lnTo>
                  <a:pt x="1495" y="398"/>
                </a:lnTo>
                <a:lnTo>
                  <a:pt x="1491" y="402"/>
                </a:lnTo>
                <a:lnTo>
                  <a:pt x="1490" y="406"/>
                </a:lnTo>
                <a:lnTo>
                  <a:pt x="1480" y="417"/>
                </a:lnTo>
                <a:lnTo>
                  <a:pt x="1480" y="419"/>
                </a:lnTo>
                <a:lnTo>
                  <a:pt x="1476" y="424"/>
                </a:lnTo>
                <a:lnTo>
                  <a:pt x="1473" y="426"/>
                </a:lnTo>
                <a:lnTo>
                  <a:pt x="1466" y="434"/>
                </a:lnTo>
                <a:lnTo>
                  <a:pt x="1466" y="436"/>
                </a:lnTo>
                <a:lnTo>
                  <a:pt x="1452" y="452"/>
                </a:lnTo>
                <a:lnTo>
                  <a:pt x="1441" y="459"/>
                </a:lnTo>
                <a:lnTo>
                  <a:pt x="1436" y="465"/>
                </a:lnTo>
                <a:lnTo>
                  <a:pt x="1432" y="476"/>
                </a:lnTo>
                <a:lnTo>
                  <a:pt x="1433" y="482"/>
                </a:lnTo>
                <a:lnTo>
                  <a:pt x="1431" y="485"/>
                </a:lnTo>
                <a:lnTo>
                  <a:pt x="1426" y="499"/>
                </a:lnTo>
                <a:lnTo>
                  <a:pt x="1426" y="511"/>
                </a:lnTo>
                <a:lnTo>
                  <a:pt x="1429" y="511"/>
                </a:lnTo>
                <a:lnTo>
                  <a:pt x="1444" y="527"/>
                </a:lnTo>
                <a:lnTo>
                  <a:pt x="1452" y="527"/>
                </a:lnTo>
                <a:lnTo>
                  <a:pt x="1453" y="528"/>
                </a:lnTo>
                <a:lnTo>
                  <a:pt x="1455" y="536"/>
                </a:lnTo>
                <a:lnTo>
                  <a:pt x="1462" y="539"/>
                </a:lnTo>
                <a:lnTo>
                  <a:pt x="1462" y="546"/>
                </a:lnTo>
                <a:lnTo>
                  <a:pt x="1469" y="553"/>
                </a:lnTo>
                <a:lnTo>
                  <a:pt x="1475" y="553"/>
                </a:lnTo>
                <a:lnTo>
                  <a:pt x="1485" y="539"/>
                </a:lnTo>
                <a:lnTo>
                  <a:pt x="1484" y="537"/>
                </a:lnTo>
                <a:lnTo>
                  <a:pt x="1486" y="535"/>
                </a:lnTo>
                <a:lnTo>
                  <a:pt x="1485" y="535"/>
                </a:lnTo>
                <a:lnTo>
                  <a:pt x="1488" y="532"/>
                </a:lnTo>
                <a:lnTo>
                  <a:pt x="1491" y="534"/>
                </a:lnTo>
                <a:lnTo>
                  <a:pt x="1490" y="535"/>
                </a:lnTo>
                <a:lnTo>
                  <a:pt x="1490" y="540"/>
                </a:lnTo>
                <a:lnTo>
                  <a:pt x="1492" y="542"/>
                </a:lnTo>
                <a:lnTo>
                  <a:pt x="1494" y="542"/>
                </a:lnTo>
                <a:lnTo>
                  <a:pt x="1498" y="538"/>
                </a:lnTo>
                <a:lnTo>
                  <a:pt x="1502" y="538"/>
                </a:lnTo>
                <a:lnTo>
                  <a:pt x="1503" y="539"/>
                </a:lnTo>
                <a:lnTo>
                  <a:pt x="1504" y="549"/>
                </a:lnTo>
                <a:lnTo>
                  <a:pt x="1502" y="551"/>
                </a:lnTo>
                <a:lnTo>
                  <a:pt x="1499" y="550"/>
                </a:lnTo>
                <a:lnTo>
                  <a:pt x="1489" y="553"/>
                </a:lnTo>
                <a:lnTo>
                  <a:pt x="1485" y="558"/>
                </a:lnTo>
                <a:lnTo>
                  <a:pt x="1481" y="560"/>
                </a:lnTo>
                <a:lnTo>
                  <a:pt x="1479" y="559"/>
                </a:lnTo>
                <a:lnTo>
                  <a:pt x="1473" y="563"/>
                </a:lnTo>
                <a:lnTo>
                  <a:pt x="1473" y="573"/>
                </a:lnTo>
                <a:lnTo>
                  <a:pt x="1474" y="574"/>
                </a:lnTo>
                <a:lnTo>
                  <a:pt x="1475" y="578"/>
                </a:lnTo>
                <a:lnTo>
                  <a:pt x="1488" y="592"/>
                </a:lnTo>
                <a:lnTo>
                  <a:pt x="1488" y="595"/>
                </a:lnTo>
                <a:lnTo>
                  <a:pt x="1484" y="604"/>
                </a:lnTo>
                <a:lnTo>
                  <a:pt x="1479" y="607"/>
                </a:lnTo>
                <a:lnTo>
                  <a:pt x="1476" y="607"/>
                </a:lnTo>
                <a:lnTo>
                  <a:pt x="1471" y="608"/>
                </a:lnTo>
                <a:lnTo>
                  <a:pt x="1472" y="610"/>
                </a:lnTo>
                <a:lnTo>
                  <a:pt x="1472" y="613"/>
                </a:lnTo>
                <a:lnTo>
                  <a:pt x="1473" y="614"/>
                </a:lnTo>
                <a:lnTo>
                  <a:pt x="1474" y="618"/>
                </a:lnTo>
                <a:lnTo>
                  <a:pt x="1477" y="623"/>
                </a:lnTo>
                <a:lnTo>
                  <a:pt x="1474" y="630"/>
                </a:lnTo>
                <a:lnTo>
                  <a:pt x="1475" y="632"/>
                </a:lnTo>
                <a:lnTo>
                  <a:pt x="1471" y="639"/>
                </a:lnTo>
                <a:lnTo>
                  <a:pt x="1468" y="639"/>
                </a:lnTo>
                <a:lnTo>
                  <a:pt x="1460" y="635"/>
                </a:lnTo>
                <a:lnTo>
                  <a:pt x="1457" y="633"/>
                </a:lnTo>
                <a:lnTo>
                  <a:pt x="1456" y="629"/>
                </a:lnTo>
                <a:lnTo>
                  <a:pt x="1451" y="626"/>
                </a:lnTo>
                <a:lnTo>
                  <a:pt x="1444" y="636"/>
                </a:lnTo>
                <a:lnTo>
                  <a:pt x="1442" y="636"/>
                </a:lnTo>
                <a:lnTo>
                  <a:pt x="1438" y="632"/>
                </a:lnTo>
                <a:lnTo>
                  <a:pt x="1436" y="632"/>
                </a:lnTo>
                <a:lnTo>
                  <a:pt x="1435" y="631"/>
                </a:lnTo>
                <a:lnTo>
                  <a:pt x="1433" y="631"/>
                </a:lnTo>
                <a:lnTo>
                  <a:pt x="1430" y="626"/>
                </a:lnTo>
                <a:lnTo>
                  <a:pt x="1428" y="626"/>
                </a:lnTo>
                <a:lnTo>
                  <a:pt x="1423" y="623"/>
                </a:lnTo>
                <a:lnTo>
                  <a:pt x="1419" y="623"/>
                </a:lnTo>
                <a:lnTo>
                  <a:pt x="1417" y="625"/>
                </a:lnTo>
                <a:lnTo>
                  <a:pt x="1419" y="626"/>
                </a:lnTo>
                <a:lnTo>
                  <a:pt x="1419" y="637"/>
                </a:lnTo>
                <a:lnTo>
                  <a:pt x="1414" y="644"/>
                </a:lnTo>
                <a:lnTo>
                  <a:pt x="1416" y="647"/>
                </a:lnTo>
                <a:lnTo>
                  <a:pt x="1418" y="646"/>
                </a:lnTo>
                <a:lnTo>
                  <a:pt x="1422" y="646"/>
                </a:lnTo>
                <a:lnTo>
                  <a:pt x="1423" y="644"/>
                </a:lnTo>
                <a:lnTo>
                  <a:pt x="1426" y="644"/>
                </a:lnTo>
                <a:lnTo>
                  <a:pt x="1429" y="647"/>
                </a:lnTo>
                <a:lnTo>
                  <a:pt x="1429" y="649"/>
                </a:lnTo>
                <a:lnTo>
                  <a:pt x="1431" y="651"/>
                </a:lnTo>
                <a:lnTo>
                  <a:pt x="1433" y="657"/>
                </a:lnTo>
                <a:lnTo>
                  <a:pt x="1438" y="661"/>
                </a:lnTo>
                <a:lnTo>
                  <a:pt x="1441" y="661"/>
                </a:lnTo>
                <a:lnTo>
                  <a:pt x="1444" y="662"/>
                </a:lnTo>
                <a:lnTo>
                  <a:pt x="1445" y="664"/>
                </a:lnTo>
                <a:lnTo>
                  <a:pt x="1446" y="674"/>
                </a:lnTo>
                <a:lnTo>
                  <a:pt x="1448" y="675"/>
                </a:lnTo>
                <a:lnTo>
                  <a:pt x="1450" y="678"/>
                </a:lnTo>
                <a:lnTo>
                  <a:pt x="1452" y="678"/>
                </a:lnTo>
                <a:lnTo>
                  <a:pt x="1451" y="681"/>
                </a:lnTo>
                <a:lnTo>
                  <a:pt x="1446" y="686"/>
                </a:lnTo>
                <a:lnTo>
                  <a:pt x="1447" y="695"/>
                </a:lnTo>
                <a:lnTo>
                  <a:pt x="1448" y="697"/>
                </a:lnTo>
                <a:lnTo>
                  <a:pt x="1449" y="707"/>
                </a:lnTo>
                <a:lnTo>
                  <a:pt x="1448" y="709"/>
                </a:lnTo>
                <a:lnTo>
                  <a:pt x="1448" y="711"/>
                </a:lnTo>
                <a:lnTo>
                  <a:pt x="1450" y="715"/>
                </a:lnTo>
                <a:lnTo>
                  <a:pt x="1451" y="717"/>
                </a:lnTo>
                <a:lnTo>
                  <a:pt x="1452" y="718"/>
                </a:lnTo>
                <a:lnTo>
                  <a:pt x="1452" y="724"/>
                </a:lnTo>
                <a:lnTo>
                  <a:pt x="1457" y="730"/>
                </a:lnTo>
                <a:lnTo>
                  <a:pt x="1457" y="731"/>
                </a:lnTo>
                <a:lnTo>
                  <a:pt x="1464" y="739"/>
                </a:lnTo>
                <a:lnTo>
                  <a:pt x="1465" y="739"/>
                </a:lnTo>
                <a:lnTo>
                  <a:pt x="1468" y="741"/>
                </a:lnTo>
                <a:lnTo>
                  <a:pt x="1469" y="755"/>
                </a:lnTo>
                <a:lnTo>
                  <a:pt x="1474" y="757"/>
                </a:lnTo>
                <a:lnTo>
                  <a:pt x="1477" y="754"/>
                </a:lnTo>
                <a:lnTo>
                  <a:pt x="1478" y="754"/>
                </a:lnTo>
                <a:lnTo>
                  <a:pt x="1481" y="750"/>
                </a:lnTo>
                <a:lnTo>
                  <a:pt x="1490" y="744"/>
                </a:lnTo>
                <a:lnTo>
                  <a:pt x="1499" y="734"/>
                </a:lnTo>
                <a:lnTo>
                  <a:pt x="1501" y="734"/>
                </a:lnTo>
                <a:lnTo>
                  <a:pt x="1511" y="722"/>
                </a:lnTo>
                <a:lnTo>
                  <a:pt x="1511" y="729"/>
                </a:lnTo>
                <a:lnTo>
                  <a:pt x="1514" y="741"/>
                </a:lnTo>
                <a:lnTo>
                  <a:pt x="1528" y="751"/>
                </a:lnTo>
                <a:lnTo>
                  <a:pt x="1530" y="763"/>
                </a:lnTo>
                <a:lnTo>
                  <a:pt x="1538" y="773"/>
                </a:lnTo>
                <a:lnTo>
                  <a:pt x="1540" y="778"/>
                </a:lnTo>
                <a:lnTo>
                  <a:pt x="1542" y="780"/>
                </a:lnTo>
                <a:lnTo>
                  <a:pt x="1542" y="782"/>
                </a:lnTo>
                <a:lnTo>
                  <a:pt x="1543" y="784"/>
                </a:lnTo>
                <a:lnTo>
                  <a:pt x="1543" y="786"/>
                </a:lnTo>
                <a:lnTo>
                  <a:pt x="1545" y="788"/>
                </a:lnTo>
                <a:lnTo>
                  <a:pt x="1544" y="794"/>
                </a:lnTo>
                <a:lnTo>
                  <a:pt x="1538" y="799"/>
                </a:lnTo>
                <a:lnTo>
                  <a:pt x="1539" y="800"/>
                </a:lnTo>
                <a:lnTo>
                  <a:pt x="1537" y="802"/>
                </a:lnTo>
                <a:lnTo>
                  <a:pt x="1538" y="804"/>
                </a:lnTo>
                <a:lnTo>
                  <a:pt x="1539" y="806"/>
                </a:lnTo>
                <a:lnTo>
                  <a:pt x="1544" y="809"/>
                </a:lnTo>
                <a:lnTo>
                  <a:pt x="1546" y="808"/>
                </a:lnTo>
                <a:lnTo>
                  <a:pt x="1547" y="810"/>
                </a:lnTo>
                <a:lnTo>
                  <a:pt x="1549" y="810"/>
                </a:lnTo>
                <a:lnTo>
                  <a:pt x="1550" y="811"/>
                </a:lnTo>
                <a:lnTo>
                  <a:pt x="1561" y="810"/>
                </a:lnTo>
                <a:lnTo>
                  <a:pt x="1562" y="824"/>
                </a:lnTo>
                <a:lnTo>
                  <a:pt x="1561" y="825"/>
                </a:lnTo>
                <a:lnTo>
                  <a:pt x="1562" y="838"/>
                </a:lnTo>
                <a:lnTo>
                  <a:pt x="1556" y="838"/>
                </a:lnTo>
                <a:lnTo>
                  <a:pt x="1555" y="837"/>
                </a:lnTo>
                <a:lnTo>
                  <a:pt x="1549" y="837"/>
                </a:lnTo>
                <a:lnTo>
                  <a:pt x="1543" y="842"/>
                </a:lnTo>
                <a:lnTo>
                  <a:pt x="1542" y="842"/>
                </a:lnTo>
                <a:lnTo>
                  <a:pt x="1537" y="849"/>
                </a:lnTo>
                <a:lnTo>
                  <a:pt x="1538" y="857"/>
                </a:lnTo>
                <a:lnTo>
                  <a:pt x="1528" y="863"/>
                </a:lnTo>
                <a:lnTo>
                  <a:pt x="1526" y="863"/>
                </a:lnTo>
                <a:lnTo>
                  <a:pt x="1525" y="865"/>
                </a:lnTo>
                <a:lnTo>
                  <a:pt x="1518" y="867"/>
                </a:lnTo>
                <a:lnTo>
                  <a:pt x="1513" y="865"/>
                </a:lnTo>
                <a:lnTo>
                  <a:pt x="1507" y="865"/>
                </a:lnTo>
                <a:lnTo>
                  <a:pt x="1503" y="863"/>
                </a:lnTo>
                <a:lnTo>
                  <a:pt x="1493" y="864"/>
                </a:lnTo>
                <a:lnTo>
                  <a:pt x="1490" y="867"/>
                </a:lnTo>
                <a:lnTo>
                  <a:pt x="1490" y="868"/>
                </a:lnTo>
                <a:lnTo>
                  <a:pt x="1494" y="871"/>
                </a:lnTo>
                <a:lnTo>
                  <a:pt x="1496" y="871"/>
                </a:lnTo>
                <a:lnTo>
                  <a:pt x="1497" y="874"/>
                </a:lnTo>
                <a:lnTo>
                  <a:pt x="1493" y="876"/>
                </a:lnTo>
                <a:lnTo>
                  <a:pt x="1480" y="876"/>
                </a:lnTo>
                <a:lnTo>
                  <a:pt x="1475" y="878"/>
                </a:lnTo>
                <a:lnTo>
                  <a:pt x="1469" y="878"/>
                </a:lnTo>
                <a:lnTo>
                  <a:pt x="1467" y="881"/>
                </a:lnTo>
                <a:lnTo>
                  <a:pt x="1467" y="891"/>
                </a:lnTo>
                <a:lnTo>
                  <a:pt x="1458" y="901"/>
                </a:lnTo>
                <a:lnTo>
                  <a:pt x="1452" y="898"/>
                </a:lnTo>
                <a:lnTo>
                  <a:pt x="1448" y="899"/>
                </a:lnTo>
                <a:lnTo>
                  <a:pt x="1442" y="903"/>
                </a:lnTo>
                <a:lnTo>
                  <a:pt x="1441" y="903"/>
                </a:lnTo>
                <a:lnTo>
                  <a:pt x="1434" y="911"/>
                </a:lnTo>
                <a:lnTo>
                  <a:pt x="1434" y="912"/>
                </a:lnTo>
                <a:lnTo>
                  <a:pt x="1432" y="914"/>
                </a:lnTo>
                <a:lnTo>
                  <a:pt x="1431" y="914"/>
                </a:lnTo>
                <a:lnTo>
                  <a:pt x="1419" y="926"/>
                </a:lnTo>
                <a:lnTo>
                  <a:pt x="1414" y="926"/>
                </a:lnTo>
                <a:lnTo>
                  <a:pt x="1409" y="929"/>
                </a:lnTo>
                <a:lnTo>
                  <a:pt x="1408" y="930"/>
                </a:lnTo>
                <a:lnTo>
                  <a:pt x="1401" y="933"/>
                </a:lnTo>
                <a:lnTo>
                  <a:pt x="1398" y="936"/>
                </a:lnTo>
                <a:lnTo>
                  <a:pt x="1396" y="936"/>
                </a:lnTo>
                <a:lnTo>
                  <a:pt x="1392" y="941"/>
                </a:lnTo>
                <a:lnTo>
                  <a:pt x="1393" y="944"/>
                </a:lnTo>
                <a:lnTo>
                  <a:pt x="1391" y="945"/>
                </a:lnTo>
                <a:lnTo>
                  <a:pt x="1392" y="949"/>
                </a:lnTo>
                <a:lnTo>
                  <a:pt x="1382" y="955"/>
                </a:lnTo>
                <a:lnTo>
                  <a:pt x="1381" y="959"/>
                </a:lnTo>
                <a:lnTo>
                  <a:pt x="1379" y="961"/>
                </a:lnTo>
                <a:lnTo>
                  <a:pt x="1380" y="963"/>
                </a:lnTo>
                <a:lnTo>
                  <a:pt x="1377" y="970"/>
                </a:lnTo>
                <a:lnTo>
                  <a:pt x="1377" y="973"/>
                </a:lnTo>
                <a:lnTo>
                  <a:pt x="1374" y="977"/>
                </a:lnTo>
                <a:lnTo>
                  <a:pt x="1372" y="973"/>
                </a:lnTo>
                <a:lnTo>
                  <a:pt x="1372" y="969"/>
                </a:lnTo>
                <a:lnTo>
                  <a:pt x="1365" y="963"/>
                </a:lnTo>
                <a:lnTo>
                  <a:pt x="1362" y="956"/>
                </a:lnTo>
                <a:lnTo>
                  <a:pt x="1359" y="954"/>
                </a:lnTo>
                <a:lnTo>
                  <a:pt x="1356" y="949"/>
                </a:lnTo>
                <a:lnTo>
                  <a:pt x="1354" y="940"/>
                </a:lnTo>
                <a:lnTo>
                  <a:pt x="1351" y="939"/>
                </a:lnTo>
                <a:lnTo>
                  <a:pt x="1345" y="939"/>
                </a:lnTo>
                <a:lnTo>
                  <a:pt x="1340" y="937"/>
                </a:lnTo>
                <a:lnTo>
                  <a:pt x="1333" y="930"/>
                </a:lnTo>
                <a:lnTo>
                  <a:pt x="1329" y="931"/>
                </a:lnTo>
                <a:lnTo>
                  <a:pt x="1327" y="933"/>
                </a:lnTo>
                <a:lnTo>
                  <a:pt x="1323" y="935"/>
                </a:lnTo>
                <a:lnTo>
                  <a:pt x="1321" y="938"/>
                </a:lnTo>
                <a:lnTo>
                  <a:pt x="1319" y="938"/>
                </a:lnTo>
                <a:lnTo>
                  <a:pt x="1318" y="940"/>
                </a:lnTo>
                <a:lnTo>
                  <a:pt x="1318" y="943"/>
                </a:lnTo>
                <a:lnTo>
                  <a:pt x="1316" y="944"/>
                </a:lnTo>
                <a:lnTo>
                  <a:pt x="1317" y="947"/>
                </a:lnTo>
                <a:lnTo>
                  <a:pt x="1324" y="957"/>
                </a:lnTo>
                <a:lnTo>
                  <a:pt x="1326" y="985"/>
                </a:lnTo>
                <a:lnTo>
                  <a:pt x="1329" y="992"/>
                </a:lnTo>
                <a:lnTo>
                  <a:pt x="1331" y="993"/>
                </a:lnTo>
                <a:lnTo>
                  <a:pt x="1331" y="995"/>
                </a:lnTo>
                <a:lnTo>
                  <a:pt x="1333" y="996"/>
                </a:lnTo>
                <a:lnTo>
                  <a:pt x="1335" y="1006"/>
                </a:lnTo>
                <a:lnTo>
                  <a:pt x="1332" y="1013"/>
                </a:lnTo>
                <a:lnTo>
                  <a:pt x="1327" y="1019"/>
                </a:lnTo>
                <a:lnTo>
                  <a:pt x="1324" y="1018"/>
                </a:lnTo>
                <a:lnTo>
                  <a:pt x="1322" y="1021"/>
                </a:lnTo>
                <a:lnTo>
                  <a:pt x="1314" y="1021"/>
                </a:lnTo>
                <a:lnTo>
                  <a:pt x="1311" y="1020"/>
                </a:lnTo>
                <a:lnTo>
                  <a:pt x="1307" y="1021"/>
                </a:lnTo>
                <a:lnTo>
                  <a:pt x="1302" y="1018"/>
                </a:lnTo>
                <a:lnTo>
                  <a:pt x="1300" y="1018"/>
                </a:lnTo>
                <a:lnTo>
                  <a:pt x="1298" y="1020"/>
                </a:lnTo>
                <a:lnTo>
                  <a:pt x="1281" y="1021"/>
                </a:lnTo>
                <a:lnTo>
                  <a:pt x="1280" y="1023"/>
                </a:lnTo>
                <a:lnTo>
                  <a:pt x="1275" y="1026"/>
                </a:lnTo>
                <a:lnTo>
                  <a:pt x="1274" y="1026"/>
                </a:lnTo>
                <a:lnTo>
                  <a:pt x="1272" y="1024"/>
                </a:lnTo>
                <a:lnTo>
                  <a:pt x="1271" y="1016"/>
                </a:lnTo>
                <a:lnTo>
                  <a:pt x="1267" y="1013"/>
                </a:lnTo>
                <a:lnTo>
                  <a:pt x="1268" y="1008"/>
                </a:lnTo>
                <a:lnTo>
                  <a:pt x="1265" y="1005"/>
                </a:lnTo>
                <a:lnTo>
                  <a:pt x="1264" y="1006"/>
                </a:lnTo>
                <a:lnTo>
                  <a:pt x="1260" y="1003"/>
                </a:lnTo>
                <a:lnTo>
                  <a:pt x="1260" y="1001"/>
                </a:lnTo>
                <a:lnTo>
                  <a:pt x="1255" y="998"/>
                </a:lnTo>
                <a:lnTo>
                  <a:pt x="1255" y="992"/>
                </a:lnTo>
                <a:lnTo>
                  <a:pt x="1258" y="987"/>
                </a:lnTo>
                <a:lnTo>
                  <a:pt x="1263" y="986"/>
                </a:lnTo>
                <a:lnTo>
                  <a:pt x="1265" y="982"/>
                </a:lnTo>
                <a:lnTo>
                  <a:pt x="1251" y="970"/>
                </a:lnTo>
                <a:lnTo>
                  <a:pt x="1251" y="968"/>
                </a:lnTo>
                <a:lnTo>
                  <a:pt x="1250" y="967"/>
                </a:lnTo>
                <a:lnTo>
                  <a:pt x="1250" y="965"/>
                </a:lnTo>
                <a:lnTo>
                  <a:pt x="1247" y="960"/>
                </a:lnTo>
                <a:lnTo>
                  <a:pt x="1241" y="955"/>
                </a:lnTo>
                <a:lnTo>
                  <a:pt x="1241" y="952"/>
                </a:lnTo>
                <a:lnTo>
                  <a:pt x="1242" y="951"/>
                </a:lnTo>
                <a:lnTo>
                  <a:pt x="1242" y="945"/>
                </a:lnTo>
                <a:lnTo>
                  <a:pt x="1240" y="944"/>
                </a:lnTo>
                <a:lnTo>
                  <a:pt x="1240" y="941"/>
                </a:lnTo>
                <a:lnTo>
                  <a:pt x="1232" y="935"/>
                </a:lnTo>
                <a:lnTo>
                  <a:pt x="1229" y="930"/>
                </a:lnTo>
                <a:lnTo>
                  <a:pt x="1229" y="928"/>
                </a:lnTo>
                <a:lnTo>
                  <a:pt x="1227" y="926"/>
                </a:lnTo>
                <a:lnTo>
                  <a:pt x="1226" y="926"/>
                </a:lnTo>
                <a:lnTo>
                  <a:pt x="1216" y="926"/>
                </a:lnTo>
                <a:lnTo>
                  <a:pt x="1215" y="928"/>
                </a:lnTo>
                <a:lnTo>
                  <a:pt x="1211" y="928"/>
                </a:lnTo>
                <a:lnTo>
                  <a:pt x="1205" y="933"/>
                </a:lnTo>
                <a:lnTo>
                  <a:pt x="1206" y="935"/>
                </a:lnTo>
                <a:lnTo>
                  <a:pt x="1200" y="940"/>
                </a:lnTo>
                <a:lnTo>
                  <a:pt x="1186" y="941"/>
                </a:lnTo>
                <a:lnTo>
                  <a:pt x="1172" y="951"/>
                </a:lnTo>
                <a:lnTo>
                  <a:pt x="1173" y="952"/>
                </a:lnTo>
                <a:lnTo>
                  <a:pt x="1173" y="954"/>
                </a:lnTo>
                <a:lnTo>
                  <a:pt x="1176" y="958"/>
                </a:lnTo>
                <a:lnTo>
                  <a:pt x="1176" y="964"/>
                </a:lnTo>
                <a:lnTo>
                  <a:pt x="1174" y="964"/>
                </a:lnTo>
                <a:lnTo>
                  <a:pt x="1172" y="966"/>
                </a:lnTo>
                <a:lnTo>
                  <a:pt x="1173" y="970"/>
                </a:lnTo>
                <a:lnTo>
                  <a:pt x="1177" y="976"/>
                </a:lnTo>
                <a:lnTo>
                  <a:pt x="1174" y="980"/>
                </a:lnTo>
                <a:lnTo>
                  <a:pt x="1173" y="985"/>
                </a:lnTo>
                <a:lnTo>
                  <a:pt x="1171" y="987"/>
                </a:lnTo>
                <a:lnTo>
                  <a:pt x="1160" y="987"/>
                </a:lnTo>
                <a:lnTo>
                  <a:pt x="1158" y="986"/>
                </a:lnTo>
                <a:lnTo>
                  <a:pt x="1152" y="986"/>
                </a:lnTo>
                <a:lnTo>
                  <a:pt x="1151" y="987"/>
                </a:lnTo>
                <a:lnTo>
                  <a:pt x="1147" y="983"/>
                </a:lnTo>
                <a:lnTo>
                  <a:pt x="1144" y="983"/>
                </a:lnTo>
                <a:lnTo>
                  <a:pt x="1140" y="988"/>
                </a:lnTo>
                <a:lnTo>
                  <a:pt x="1136" y="990"/>
                </a:lnTo>
                <a:lnTo>
                  <a:pt x="1134" y="995"/>
                </a:lnTo>
                <a:lnTo>
                  <a:pt x="1130" y="999"/>
                </a:lnTo>
                <a:lnTo>
                  <a:pt x="1129" y="1003"/>
                </a:lnTo>
                <a:lnTo>
                  <a:pt x="1127" y="1005"/>
                </a:lnTo>
                <a:lnTo>
                  <a:pt x="1126" y="1000"/>
                </a:lnTo>
                <a:lnTo>
                  <a:pt x="1123" y="998"/>
                </a:lnTo>
                <a:lnTo>
                  <a:pt x="1123" y="993"/>
                </a:lnTo>
                <a:lnTo>
                  <a:pt x="1120" y="991"/>
                </a:lnTo>
                <a:lnTo>
                  <a:pt x="1114" y="990"/>
                </a:lnTo>
                <a:lnTo>
                  <a:pt x="1109" y="995"/>
                </a:lnTo>
                <a:lnTo>
                  <a:pt x="1107" y="996"/>
                </a:lnTo>
                <a:lnTo>
                  <a:pt x="1097" y="1007"/>
                </a:lnTo>
                <a:lnTo>
                  <a:pt x="1095" y="1007"/>
                </a:lnTo>
                <a:lnTo>
                  <a:pt x="1090" y="1014"/>
                </a:lnTo>
                <a:lnTo>
                  <a:pt x="1085" y="1014"/>
                </a:lnTo>
                <a:lnTo>
                  <a:pt x="1084" y="1016"/>
                </a:lnTo>
                <a:lnTo>
                  <a:pt x="1084" y="1018"/>
                </a:lnTo>
                <a:lnTo>
                  <a:pt x="1081" y="1020"/>
                </a:lnTo>
                <a:lnTo>
                  <a:pt x="1082" y="1022"/>
                </a:lnTo>
                <a:lnTo>
                  <a:pt x="1080" y="1023"/>
                </a:lnTo>
                <a:lnTo>
                  <a:pt x="1080" y="1027"/>
                </a:lnTo>
                <a:lnTo>
                  <a:pt x="1079" y="1031"/>
                </a:lnTo>
                <a:lnTo>
                  <a:pt x="1061" y="1032"/>
                </a:lnTo>
                <a:lnTo>
                  <a:pt x="1059" y="1013"/>
                </a:lnTo>
                <a:lnTo>
                  <a:pt x="1061" y="1010"/>
                </a:lnTo>
                <a:lnTo>
                  <a:pt x="1063" y="1006"/>
                </a:lnTo>
                <a:lnTo>
                  <a:pt x="1062" y="1001"/>
                </a:lnTo>
                <a:lnTo>
                  <a:pt x="1058" y="994"/>
                </a:lnTo>
                <a:lnTo>
                  <a:pt x="1055" y="992"/>
                </a:lnTo>
                <a:lnTo>
                  <a:pt x="1055" y="989"/>
                </a:lnTo>
                <a:lnTo>
                  <a:pt x="1051" y="987"/>
                </a:lnTo>
                <a:lnTo>
                  <a:pt x="1041" y="988"/>
                </a:lnTo>
                <a:lnTo>
                  <a:pt x="1039" y="990"/>
                </a:lnTo>
                <a:lnTo>
                  <a:pt x="1036" y="996"/>
                </a:lnTo>
                <a:lnTo>
                  <a:pt x="1029" y="1004"/>
                </a:lnTo>
                <a:lnTo>
                  <a:pt x="1029" y="1006"/>
                </a:lnTo>
                <a:lnTo>
                  <a:pt x="1026" y="1009"/>
                </a:lnTo>
                <a:lnTo>
                  <a:pt x="1021" y="1024"/>
                </a:lnTo>
                <a:lnTo>
                  <a:pt x="1021" y="1029"/>
                </a:lnTo>
                <a:lnTo>
                  <a:pt x="1020" y="1030"/>
                </a:lnTo>
                <a:lnTo>
                  <a:pt x="1021" y="1036"/>
                </a:lnTo>
                <a:lnTo>
                  <a:pt x="1019" y="1039"/>
                </a:lnTo>
                <a:lnTo>
                  <a:pt x="1014" y="1039"/>
                </a:lnTo>
                <a:lnTo>
                  <a:pt x="1006" y="1041"/>
                </a:lnTo>
                <a:lnTo>
                  <a:pt x="1006" y="1051"/>
                </a:lnTo>
                <a:lnTo>
                  <a:pt x="1005" y="1052"/>
                </a:lnTo>
                <a:lnTo>
                  <a:pt x="1005" y="1055"/>
                </a:lnTo>
                <a:lnTo>
                  <a:pt x="1004" y="1056"/>
                </a:lnTo>
                <a:lnTo>
                  <a:pt x="1005" y="1059"/>
                </a:lnTo>
                <a:lnTo>
                  <a:pt x="1005" y="1062"/>
                </a:lnTo>
                <a:lnTo>
                  <a:pt x="1008" y="1066"/>
                </a:lnTo>
                <a:lnTo>
                  <a:pt x="1009" y="1069"/>
                </a:lnTo>
                <a:lnTo>
                  <a:pt x="1005" y="1075"/>
                </a:lnTo>
                <a:lnTo>
                  <a:pt x="1006" y="1077"/>
                </a:lnTo>
                <a:lnTo>
                  <a:pt x="1006" y="1080"/>
                </a:lnTo>
                <a:lnTo>
                  <a:pt x="1015" y="1089"/>
                </a:lnTo>
                <a:lnTo>
                  <a:pt x="1016" y="1089"/>
                </a:lnTo>
                <a:lnTo>
                  <a:pt x="1019" y="1091"/>
                </a:lnTo>
                <a:lnTo>
                  <a:pt x="1018" y="1094"/>
                </a:lnTo>
                <a:lnTo>
                  <a:pt x="1020" y="1101"/>
                </a:lnTo>
                <a:lnTo>
                  <a:pt x="1019" y="1104"/>
                </a:lnTo>
                <a:lnTo>
                  <a:pt x="1019" y="1112"/>
                </a:lnTo>
                <a:lnTo>
                  <a:pt x="1017" y="1117"/>
                </a:lnTo>
                <a:lnTo>
                  <a:pt x="1017" y="1118"/>
                </a:lnTo>
                <a:lnTo>
                  <a:pt x="1013" y="1124"/>
                </a:lnTo>
                <a:lnTo>
                  <a:pt x="1010" y="1124"/>
                </a:lnTo>
                <a:lnTo>
                  <a:pt x="1007" y="1125"/>
                </a:lnTo>
                <a:lnTo>
                  <a:pt x="1000" y="1126"/>
                </a:lnTo>
                <a:lnTo>
                  <a:pt x="996" y="1130"/>
                </a:lnTo>
                <a:lnTo>
                  <a:pt x="996" y="1131"/>
                </a:lnTo>
                <a:lnTo>
                  <a:pt x="989" y="1140"/>
                </a:lnTo>
                <a:lnTo>
                  <a:pt x="954" y="1140"/>
                </a:lnTo>
                <a:lnTo>
                  <a:pt x="951" y="1146"/>
                </a:lnTo>
                <a:lnTo>
                  <a:pt x="949" y="1149"/>
                </a:lnTo>
                <a:lnTo>
                  <a:pt x="950" y="1151"/>
                </a:lnTo>
                <a:lnTo>
                  <a:pt x="942" y="1156"/>
                </a:lnTo>
                <a:lnTo>
                  <a:pt x="937" y="1156"/>
                </a:lnTo>
                <a:lnTo>
                  <a:pt x="934" y="1154"/>
                </a:lnTo>
                <a:lnTo>
                  <a:pt x="932" y="1154"/>
                </a:lnTo>
                <a:lnTo>
                  <a:pt x="931" y="1152"/>
                </a:lnTo>
                <a:lnTo>
                  <a:pt x="924" y="1151"/>
                </a:lnTo>
                <a:lnTo>
                  <a:pt x="923" y="1150"/>
                </a:lnTo>
                <a:lnTo>
                  <a:pt x="917" y="1150"/>
                </a:lnTo>
                <a:lnTo>
                  <a:pt x="912" y="1157"/>
                </a:lnTo>
                <a:lnTo>
                  <a:pt x="910" y="1158"/>
                </a:lnTo>
                <a:lnTo>
                  <a:pt x="906" y="1162"/>
                </a:lnTo>
                <a:lnTo>
                  <a:pt x="906" y="1172"/>
                </a:lnTo>
                <a:lnTo>
                  <a:pt x="903" y="1175"/>
                </a:lnTo>
                <a:lnTo>
                  <a:pt x="903" y="1178"/>
                </a:lnTo>
                <a:lnTo>
                  <a:pt x="900" y="1181"/>
                </a:lnTo>
                <a:lnTo>
                  <a:pt x="898" y="1185"/>
                </a:lnTo>
                <a:lnTo>
                  <a:pt x="897" y="1186"/>
                </a:lnTo>
                <a:lnTo>
                  <a:pt x="898" y="1196"/>
                </a:lnTo>
                <a:lnTo>
                  <a:pt x="896" y="1197"/>
                </a:lnTo>
                <a:lnTo>
                  <a:pt x="897" y="1205"/>
                </a:lnTo>
                <a:lnTo>
                  <a:pt x="893" y="1206"/>
                </a:lnTo>
                <a:lnTo>
                  <a:pt x="881" y="1207"/>
                </a:lnTo>
                <a:lnTo>
                  <a:pt x="876" y="1205"/>
                </a:lnTo>
                <a:lnTo>
                  <a:pt x="870" y="1206"/>
                </a:lnTo>
                <a:lnTo>
                  <a:pt x="869" y="1206"/>
                </a:lnTo>
                <a:lnTo>
                  <a:pt x="864" y="1206"/>
                </a:lnTo>
                <a:lnTo>
                  <a:pt x="853" y="1221"/>
                </a:lnTo>
                <a:lnTo>
                  <a:pt x="846" y="1221"/>
                </a:lnTo>
                <a:lnTo>
                  <a:pt x="844" y="1225"/>
                </a:lnTo>
                <a:lnTo>
                  <a:pt x="844" y="1216"/>
                </a:lnTo>
                <a:lnTo>
                  <a:pt x="844" y="1212"/>
                </a:lnTo>
                <a:lnTo>
                  <a:pt x="842" y="1210"/>
                </a:lnTo>
                <a:lnTo>
                  <a:pt x="838" y="1211"/>
                </a:lnTo>
                <a:lnTo>
                  <a:pt x="836" y="1212"/>
                </a:lnTo>
                <a:lnTo>
                  <a:pt x="832" y="1213"/>
                </a:lnTo>
                <a:lnTo>
                  <a:pt x="831" y="1212"/>
                </a:lnTo>
                <a:lnTo>
                  <a:pt x="830" y="1214"/>
                </a:lnTo>
                <a:lnTo>
                  <a:pt x="826" y="1215"/>
                </a:lnTo>
                <a:lnTo>
                  <a:pt x="823" y="1220"/>
                </a:lnTo>
                <a:lnTo>
                  <a:pt x="823" y="1221"/>
                </a:lnTo>
                <a:lnTo>
                  <a:pt x="820" y="1223"/>
                </a:lnTo>
                <a:lnTo>
                  <a:pt x="816" y="1234"/>
                </a:lnTo>
                <a:lnTo>
                  <a:pt x="810" y="1230"/>
                </a:lnTo>
                <a:lnTo>
                  <a:pt x="804" y="1227"/>
                </a:lnTo>
                <a:lnTo>
                  <a:pt x="800" y="1227"/>
                </a:lnTo>
                <a:lnTo>
                  <a:pt x="796" y="1232"/>
                </a:lnTo>
                <a:lnTo>
                  <a:pt x="791" y="1227"/>
                </a:lnTo>
                <a:lnTo>
                  <a:pt x="790" y="1225"/>
                </a:lnTo>
                <a:lnTo>
                  <a:pt x="788" y="1223"/>
                </a:lnTo>
                <a:lnTo>
                  <a:pt x="781" y="1223"/>
                </a:lnTo>
                <a:lnTo>
                  <a:pt x="777" y="1227"/>
                </a:lnTo>
                <a:lnTo>
                  <a:pt x="777" y="1229"/>
                </a:lnTo>
                <a:lnTo>
                  <a:pt x="783" y="1233"/>
                </a:lnTo>
                <a:lnTo>
                  <a:pt x="784" y="1237"/>
                </a:lnTo>
                <a:lnTo>
                  <a:pt x="781" y="1239"/>
                </a:lnTo>
                <a:lnTo>
                  <a:pt x="779" y="1241"/>
                </a:lnTo>
                <a:lnTo>
                  <a:pt x="776" y="1240"/>
                </a:lnTo>
                <a:lnTo>
                  <a:pt x="773" y="1240"/>
                </a:lnTo>
                <a:lnTo>
                  <a:pt x="770" y="1239"/>
                </a:lnTo>
                <a:lnTo>
                  <a:pt x="766" y="1240"/>
                </a:lnTo>
                <a:lnTo>
                  <a:pt x="766" y="1243"/>
                </a:lnTo>
                <a:lnTo>
                  <a:pt x="767" y="1244"/>
                </a:lnTo>
                <a:lnTo>
                  <a:pt x="768" y="1249"/>
                </a:lnTo>
                <a:lnTo>
                  <a:pt x="756" y="1257"/>
                </a:lnTo>
                <a:lnTo>
                  <a:pt x="754" y="1264"/>
                </a:lnTo>
                <a:lnTo>
                  <a:pt x="755" y="1266"/>
                </a:lnTo>
                <a:lnTo>
                  <a:pt x="753" y="1268"/>
                </a:lnTo>
                <a:lnTo>
                  <a:pt x="753" y="1269"/>
                </a:lnTo>
                <a:lnTo>
                  <a:pt x="749" y="1270"/>
                </a:lnTo>
                <a:lnTo>
                  <a:pt x="745" y="1277"/>
                </a:lnTo>
                <a:lnTo>
                  <a:pt x="740" y="1277"/>
                </a:lnTo>
                <a:lnTo>
                  <a:pt x="735" y="1283"/>
                </a:lnTo>
                <a:lnTo>
                  <a:pt x="735" y="1285"/>
                </a:lnTo>
                <a:lnTo>
                  <a:pt x="731" y="1288"/>
                </a:lnTo>
                <a:lnTo>
                  <a:pt x="731" y="1291"/>
                </a:lnTo>
                <a:lnTo>
                  <a:pt x="724" y="1298"/>
                </a:lnTo>
                <a:lnTo>
                  <a:pt x="720" y="1306"/>
                </a:lnTo>
                <a:lnTo>
                  <a:pt x="713" y="1317"/>
                </a:lnTo>
                <a:lnTo>
                  <a:pt x="711" y="1321"/>
                </a:lnTo>
                <a:lnTo>
                  <a:pt x="709" y="1324"/>
                </a:lnTo>
                <a:lnTo>
                  <a:pt x="710" y="1335"/>
                </a:lnTo>
                <a:lnTo>
                  <a:pt x="717" y="1343"/>
                </a:lnTo>
                <a:lnTo>
                  <a:pt x="712" y="1344"/>
                </a:lnTo>
                <a:lnTo>
                  <a:pt x="711" y="1343"/>
                </a:lnTo>
                <a:lnTo>
                  <a:pt x="707" y="1343"/>
                </a:lnTo>
                <a:lnTo>
                  <a:pt x="705" y="1342"/>
                </a:lnTo>
                <a:lnTo>
                  <a:pt x="701" y="1342"/>
                </a:lnTo>
                <a:lnTo>
                  <a:pt x="699" y="1343"/>
                </a:lnTo>
                <a:lnTo>
                  <a:pt x="700" y="1349"/>
                </a:lnTo>
                <a:lnTo>
                  <a:pt x="701" y="1351"/>
                </a:lnTo>
                <a:lnTo>
                  <a:pt x="702" y="1367"/>
                </a:lnTo>
                <a:lnTo>
                  <a:pt x="703" y="1372"/>
                </a:lnTo>
                <a:lnTo>
                  <a:pt x="694" y="1373"/>
                </a:lnTo>
                <a:lnTo>
                  <a:pt x="686" y="1370"/>
                </a:lnTo>
                <a:lnTo>
                  <a:pt x="676" y="1370"/>
                </a:lnTo>
                <a:lnTo>
                  <a:pt x="670" y="1375"/>
                </a:lnTo>
                <a:lnTo>
                  <a:pt x="660" y="1375"/>
                </a:lnTo>
                <a:lnTo>
                  <a:pt x="652" y="1366"/>
                </a:lnTo>
                <a:lnTo>
                  <a:pt x="647" y="1365"/>
                </a:lnTo>
                <a:lnTo>
                  <a:pt x="644" y="1362"/>
                </a:lnTo>
                <a:lnTo>
                  <a:pt x="641" y="1363"/>
                </a:lnTo>
                <a:lnTo>
                  <a:pt x="637" y="1360"/>
                </a:lnTo>
                <a:lnTo>
                  <a:pt x="634" y="1360"/>
                </a:lnTo>
                <a:lnTo>
                  <a:pt x="624" y="1355"/>
                </a:lnTo>
                <a:lnTo>
                  <a:pt x="618" y="1356"/>
                </a:lnTo>
                <a:lnTo>
                  <a:pt x="618" y="1354"/>
                </a:lnTo>
                <a:lnTo>
                  <a:pt x="616" y="1354"/>
                </a:lnTo>
                <a:lnTo>
                  <a:pt x="613" y="1352"/>
                </a:lnTo>
                <a:lnTo>
                  <a:pt x="612" y="1344"/>
                </a:lnTo>
                <a:lnTo>
                  <a:pt x="604" y="1338"/>
                </a:lnTo>
                <a:lnTo>
                  <a:pt x="603" y="1339"/>
                </a:lnTo>
                <a:lnTo>
                  <a:pt x="598" y="1335"/>
                </a:lnTo>
                <a:lnTo>
                  <a:pt x="593" y="1336"/>
                </a:lnTo>
                <a:lnTo>
                  <a:pt x="592" y="1337"/>
                </a:lnTo>
                <a:lnTo>
                  <a:pt x="589" y="1337"/>
                </a:lnTo>
                <a:lnTo>
                  <a:pt x="587" y="1340"/>
                </a:lnTo>
                <a:lnTo>
                  <a:pt x="580" y="1340"/>
                </a:lnTo>
                <a:lnTo>
                  <a:pt x="570" y="1333"/>
                </a:lnTo>
                <a:lnTo>
                  <a:pt x="567" y="1333"/>
                </a:lnTo>
                <a:lnTo>
                  <a:pt x="560" y="1326"/>
                </a:lnTo>
                <a:lnTo>
                  <a:pt x="566" y="1314"/>
                </a:lnTo>
                <a:lnTo>
                  <a:pt x="565" y="1312"/>
                </a:lnTo>
                <a:lnTo>
                  <a:pt x="567" y="1311"/>
                </a:lnTo>
                <a:lnTo>
                  <a:pt x="571" y="1299"/>
                </a:lnTo>
                <a:lnTo>
                  <a:pt x="574" y="1295"/>
                </a:lnTo>
                <a:lnTo>
                  <a:pt x="574" y="1291"/>
                </a:lnTo>
                <a:lnTo>
                  <a:pt x="588" y="1276"/>
                </a:lnTo>
                <a:lnTo>
                  <a:pt x="587" y="1268"/>
                </a:lnTo>
                <a:lnTo>
                  <a:pt x="584" y="1265"/>
                </a:lnTo>
                <a:lnTo>
                  <a:pt x="583" y="1267"/>
                </a:lnTo>
                <a:lnTo>
                  <a:pt x="579" y="1268"/>
                </a:lnTo>
                <a:lnTo>
                  <a:pt x="578" y="1264"/>
                </a:lnTo>
                <a:lnTo>
                  <a:pt x="576" y="1262"/>
                </a:lnTo>
                <a:lnTo>
                  <a:pt x="576" y="1258"/>
                </a:lnTo>
                <a:lnTo>
                  <a:pt x="573" y="1255"/>
                </a:lnTo>
                <a:lnTo>
                  <a:pt x="573" y="1248"/>
                </a:lnTo>
                <a:lnTo>
                  <a:pt x="571" y="1247"/>
                </a:lnTo>
                <a:lnTo>
                  <a:pt x="570" y="1244"/>
                </a:lnTo>
                <a:lnTo>
                  <a:pt x="567" y="1244"/>
                </a:lnTo>
                <a:lnTo>
                  <a:pt x="565" y="1243"/>
                </a:lnTo>
                <a:lnTo>
                  <a:pt x="561" y="1243"/>
                </a:lnTo>
                <a:lnTo>
                  <a:pt x="553" y="1251"/>
                </a:lnTo>
                <a:lnTo>
                  <a:pt x="543" y="1251"/>
                </a:lnTo>
                <a:lnTo>
                  <a:pt x="542" y="1253"/>
                </a:lnTo>
                <a:lnTo>
                  <a:pt x="543" y="1259"/>
                </a:lnTo>
                <a:lnTo>
                  <a:pt x="541" y="1261"/>
                </a:lnTo>
                <a:lnTo>
                  <a:pt x="535" y="1260"/>
                </a:lnTo>
                <a:lnTo>
                  <a:pt x="532" y="1264"/>
                </a:lnTo>
                <a:lnTo>
                  <a:pt x="531" y="1269"/>
                </a:lnTo>
                <a:lnTo>
                  <a:pt x="530" y="1271"/>
                </a:lnTo>
                <a:lnTo>
                  <a:pt x="530" y="1274"/>
                </a:lnTo>
                <a:lnTo>
                  <a:pt x="522" y="1283"/>
                </a:lnTo>
                <a:lnTo>
                  <a:pt x="520" y="1288"/>
                </a:lnTo>
                <a:lnTo>
                  <a:pt x="521" y="1289"/>
                </a:lnTo>
                <a:lnTo>
                  <a:pt x="519" y="1293"/>
                </a:lnTo>
                <a:lnTo>
                  <a:pt x="519" y="1296"/>
                </a:lnTo>
                <a:lnTo>
                  <a:pt x="516" y="1301"/>
                </a:lnTo>
                <a:lnTo>
                  <a:pt x="517" y="1307"/>
                </a:lnTo>
                <a:lnTo>
                  <a:pt x="515" y="1311"/>
                </a:lnTo>
                <a:lnTo>
                  <a:pt x="516" y="1327"/>
                </a:lnTo>
                <a:lnTo>
                  <a:pt x="515" y="1334"/>
                </a:lnTo>
                <a:lnTo>
                  <a:pt x="511" y="1338"/>
                </a:lnTo>
                <a:lnTo>
                  <a:pt x="513" y="1343"/>
                </a:lnTo>
                <a:lnTo>
                  <a:pt x="513" y="1347"/>
                </a:lnTo>
                <a:lnTo>
                  <a:pt x="515" y="1349"/>
                </a:lnTo>
                <a:lnTo>
                  <a:pt x="514" y="1360"/>
                </a:lnTo>
                <a:lnTo>
                  <a:pt x="514" y="1361"/>
                </a:lnTo>
                <a:lnTo>
                  <a:pt x="512" y="1364"/>
                </a:lnTo>
                <a:lnTo>
                  <a:pt x="506" y="1364"/>
                </a:lnTo>
                <a:lnTo>
                  <a:pt x="503" y="1368"/>
                </a:lnTo>
                <a:lnTo>
                  <a:pt x="503" y="1371"/>
                </a:lnTo>
                <a:lnTo>
                  <a:pt x="499" y="1371"/>
                </a:lnTo>
                <a:lnTo>
                  <a:pt x="497" y="1373"/>
                </a:lnTo>
                <a:lnTo>
                  <a:pt x="488" y="1375"/>
                </a:lnTo>
                <a:lnTo>
                  <a:pt x="487" y="1376"/>
                </a:lnTo>
                <a:lnTo>
                  <a:pt x="482" y="1376"/>
                </a:lnTo>
                <a:lnTo>
                  <a:pt x="482" y="1378"/>
                </a:lnTo>
                <a:lnTo>
                  <a:pt x="474" y="1382"/>
                </a:lnTo>
                <a:lnTo>
                  <a:pt x="472" y="1382"/>
                </a:lnTo>
                <a:lnTo>
                  <a:pt x="468" y="1385"/>
                </a:lnTo>
                <a:lnTo>
                  <a:pt x="459" y="1386"/>
                </a:lnTo>
                <a:lnTo>
                  <a:pt x="457" y="1387"/>
                </a:lnTo>
                <a:lnTo>
                  <a:pt x="440" y="1388"/>
                </a:lnTo>
                <a:lnTo>
                  <a:pt x="439" y="1390"/>
                </a:lnTo>
                <a:lnTo>
                  <a:pt x="431" y="1390"/>
                </a:lnTo>
                <a:lnTo>
                  <a:pt x="428" y="1393"/>
                </a:lnTo>
                <a:lnTo>
                  <a:pt x="404" y="1394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Freeform 18"/>
          <p:cNvSpPr>
            <a:spLocks/>
          </p:cNvSpPr>
          <p:nvPr/>
        </p:nvSpPr>
        <p:spPr bwMode="auto">
          <a:xfrm>
            <a:off x="3120554" y="3529194"/>
            <a:ext cx="1158925" cy="1061681"/>
          </a:xfrm>
          <a:custGeom>
            <a:avLst/>
            <a:gdLst>
              <a:gd name="T0" fmla="*/ 2147483647 w 755"/>
              <a:gd name="T1" fmla="*/ 2147483647 h 664"/>
              <a:gd name="T2" fmla="*/ 2147483647 w 755"/>
              <a:gd name="T3" fmla="*/ 2147483647 h 664"/>
              <a:gd name="T4" fmla="*/ 2147483647 w 755"/>
              <a:gd name="T5" fmla="*/ 2147483647 h 664"/>
              <a:gd name="T6" fmla="*/ 2147483647 w 755"/>
              <a:gd name="T7" fmla="*/ 2147483647 h 664"/>
              <a:gd name="T8" fmla="*/ 2147483647 w 755"/>
              <a:gd name="T9" fmla="*/ 2147483647 h 664"/>
              <a:gd name="T10" fmla="*/ 2147483647 w 755"/>
              <a:gd name="T11" fmla="*/ 2147483647 h 664"/>
              <a:gd name="T12" fmla="*/ 2147483647 w 755"/>
              <a:gd name="T13" fmla="*/ 2147483647 h 664"/>
              <a:gd name="T14" fmla="*/ 2147483647 w 755"/>
              <a:gd name="T15" fmla="*/ 2147483647 h 664"/>
              <a:gd name="T16" fmla="*/ 2147483647 w 755"/>
              <a:gd name="T17" fmla="*/ 2147483647 h 664"/>
              <a:gd name="T18" fmla="*/ 2147483647 w 755"/>
              <a:gd name="T19" fmla="*/ 2147483647 h 664"/>
              <a:gd name="T20" fmla="*/ 2147483647 w 755"/>
              <a:gd name="T21" fmla="*/ 2147483647 h 664"/>
              <a:gd name="T22" fmla="*/ 2147483647 w 755"/>
              <a:gd name="T23" fmla="*/ 2147483647 h 664"/>
              <a:gd name="T24" fmla="*/ 2147483647 w 755"/>
              <a:gd name="T25" fmla="*/ 2147483647 h 664"/>
              <a:gd name="T26" fmla="*/ 2147483647 w 755"/>
              <a:gd name="T27" fmla="*/ 2147483647 h 664"/>
              <a:gd name="T28" fmla="*/ 2147483647 w 755"/>
              <a:gd name="T29" fmla="*/ 2147483647 h 664"/>
              <a:gd name="T30" fmla="*/ 2147483647 w 755"/>
              <a:gd name="T31" fmla="*/ 2147483647 h 664"/>
              <a:gd name="T32" fmla="*/ 2147483647 w 755"/>
              <a:gd name="T33" fmla="*/ 2147483647 h 664"/>
              <a:gd name="T34" fmla="*/ 2147483647 w 755"/>
              <a:gd name="T35" fmla="*/ 2147483647 h 664"/>
              <a:gd name="T36" fmla="*/ 2147483647 w 755"/>
              <a:gd name="T37" fmla="*/ 2147483647 h 664"/>
              <a:gd name="T38" fmla="*/ 2147483647 w 755"/>
              <a:gd name="T39" fmla="*/ 2147483647 h 664"/>
              <a:gd name="T40" fmla="*/ 2147483647 w 755"/>
              <a:gd name="T41" fmla="*/ 2147483647 h 664"/>
              <a:gd name="T42" fmla="*/ 2147483647 w 755"/>
              <a:gd name="T43" fmla="*/ 2147483647 h 664"/>
              <a:gd name="T44" fmla="*/ 2147483647 w 755"/>
              <a:gd name="T45" fmla="*/ 2147483647 h 664"/>
              <a:gd name="T46" fmla="*/ 2147483647 w 755"/>
              <a:gd name="T47" fmla="*/ 2147483647 h 664"/>
              <a:gd name="T48" fmla="*/ 2147483647 w 755"/>
              <a:gd name="T49" fmla="*/ 2147483647 h 664"/>
              <a:gd name="T50" fmla="*/ 2147483647 w 755"/>
              <a:gd name="T51" fmla="*/ 2147483647 h 664"/>
              <a:gd name="T52" fmla="*/ 2147483647 w 755"/>
              <a:gd name="T53" fmla="*/ 2147483647 h 664"/>
              <a:gd name="T54" fmla="*/ 2147483647 w 755"/>
              <a:gd name="T55" fmla="*/ 2147483647 h 664"/>
              <a:gd name="T56" fmla="*/ 2147483647 w 755"/>
              <a:gd name="T57" fmla="*/ 2147483647 h 664"/>
              <a:gd name="T58" fmla="*/ 2147483647 w 755"/>
              <a:gd name="T59" fmla="*/ 2147483647 h 664"/>
              <a:gd name="T60" fmla="*/ 2147483647 w 755"/>
              <a:gd name="T61" fmla="*/ 2147483647 h 664"/>
              <a:gd name="T62" fmla="*/ 2147483647 w 755"/>
              <a:gd name="T63" fmla="*/ 2147483647 h 664"/>
              <a:gd name="T64" fmla="*/ 2147483647 w 755"/>
              <a:gd name="T65" fmla="*/ 2147483647 h 664"/>
              <a:gd name="T66" fmla="*/ 2147483647 w 755"/>
              <a:gd name="T67" fmla="*/ 2147483647 h 664"/>
              <a:gd name="T68" fmla="*/ 2147483647 w 755"/>
              <a:gd name="T69" fmla="*/ 2147483647 h 664"/>
              <a:gd name="T70" fmla="*/ 2147483647 w 755"/>
              <a:gd name="T71" fmla="*/ 2147483647 h 664"/>
              <a:gd name="T72" fmla="*/ 2147483647 w 755"/>
              <a:gd name="T73" fmla="*/ 2147483647 h 664"/>
              <a:gd name="T74" fmla="*/ 2147483647 w 755"/>
              <a:gd name="T75" fmla="*/ 2147483647 h 664"/>
              <a:gd name="T76" fmla="*/ 2147483647 w 755"/>
              <a:gd name="T77" fmla="*/ 2147483647 h 664"/>
              <a:gd name="T78" fmla="*/ 2147483647 w 755"/>
              <a:gd name="T79" fmla="*/ 2147483647 h 664"/>
              <a:gd name="T80" fmla="*/ 2147483647 w 755"/>
              <a:gd name="T81" fmla="*/ 2147483647 h 664"/>
              <a:gd name="T82" fmla="*/ 2147483647 w 755"/>
              <a:gd name="T83" fmla="*/ 2147483647 h 664"/>
              <a:gd name="T84" fmla="*/ 2147483647 w 755"/>
              <a:gd name="T85" fmla="*/ 2147483647 h 664"/>
              <a:gd name="T86" fmla="*/ 2147483647 w 755"/>
              <a:gd name="T87" fmla="*/ 2147483647 h 664"/>
              <a:gd name="T88" fmla="*/ 2147483647 w 755"/>
              <a:gd name="T89" fmla="*/ 2147483647 h 664"/>
              <a:gd name="T90" fmla="*/ 2147483647 w 755"/>
              <a:gd name="T91" fmla="*/ 2147483647 h 664"/>
              <a:gd name="T92" fmla="*/ 2147483647 w 755"/>
              <a:gd name="T93" fmla="*/ 2147483647 h 664"/>
              <a:gd name="T94" fmla="*/ 2147483647 w 755"/>
              <a:gd name="T95" fmla="*/ 2147483647 h 664"/>
              <a:gd name="T96" fmla="*/ 2147483647 w 755"/>
              <a:gd name="T97" fmla="*/ 2147483647 h 664"/>
              <a:gd name="T98" fmla="*/ 2147483647 w 755"/>
              <a:gd name="T99" fmla="*/ 2147483647 h 664"/>
              <a:gd name="T100" fmla="*/ 2147483647 w 755"/>
              <a:gd name="T101" fmla="*/ 2147483647 h 664"/>
              <a:gd name="T102" fmla="*/ 2147483647 w 755"/>
              <a:gd name="T103" fmla="*/ 2147483647 h 664"/>
              <a:gd name="T104" fmla="*/ 2147483647 w 755"/>
              <a:gd name="T105" fmla="*/ 2147483647 h 664"/>
              <a:gd name="T106" fmla="*/ 2147483647 w 755"/>
              <a:gd name="T107" fmla="*/ 2147483647 h 664"/>
              <a:gd name="T108" fmla="*/ 2147483647 w 755"/>
              <a:gd name="T109" fmla="*/ 2147483647 h 664"/>
              <a:gd name="T110" fmla="*/ 2147483647 w 755"/>
              <a:gd name="T111" fmla="*/ 2147483647 h 664"/>
              <a:gd name="T112" fmla="*/ 2147483647 w 755"/>
              <a:gd name="T113" fmla="*/ 2147483647 h 664"/>
              <a:gd name="T114" fmla="*/ 2147483647 w 755"/>
              <a:gd name="T115" fmla="*/ 2147483647 h 664"/>
              <a:gd name="T116" fmla="*/ 2147483647 w 755"/>
              <a:gd name="T117" fmla="*/ 2147483647 h 664"/>
              <a:gd name="T118" fmla="*/ 2147483647 w 755"/>
              <a:gd name="T119" fmla="*/ 2147483647 h 66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755"/>
              <a:gd name="T181" fmla="*/ 0 h 664"/>
              <a:gd name="T182" fmla="*/ 755 w 755"/>
              <a:gd name="T183" fmla="*/ 664 h 66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755" h="664">
                <a:moveTo>
                  <a:pt x="23" y="126"/>
                </a:moveTo>
                <a:lnTo>
                  <a:pt x="18" y="121"/>
                </a:lnTo>
                <a:lnTo>
                  <a:pt x="16" y="121"/>
                </a:lnTo>
                <a:lnTo>
                  <a:pt x="7" y="112"/>
                </a:lnTo>
                <a:lnTo>
                  <a:pt x="5" y="112"/>
                </a:lnTo>
                <a:lnTo>
                  <a:pt x="2" y="109"/>
                </a:lnTo>
                <a:lnTo>
                  <a:pt x="2" y="103"/>
                </a:lnTo>
                <a:lnTo>
                  <a:pt x="0" y="98"/>
                </a:lnTo>
                <a:lnTo>
                  <a:pt x="0" y="95"/>
                </a:lnTo>
                <a:lnTo>
                  <a:pt x="2" y="91"/>
                </a:lnTo>
                <a:lnTo>
                  <a:pt x="10" y="87"/>
                </a:lnTo>
                <a:lnTo>
                  <a:pt x="13" y="82"/>
                </a:lnTo>
                <a:lnTo>
                  <a:pt x="13" y="79"/>
                </a:lnTo>
                <a:lnTo>
                  <a:pt x="11" y="77"/>
                </a:lnTo>
                <a:lnTo>
                  <a:pt x="21" y="62"/>
                </a:lnTo>
                <a:lnTo>
                  <a:pt x="23" y="62"/>
                </a:lnTo>
                <a:lnTo>
                  <a:pt x="28" y="56"/>
                </a:lnTo>
                <a:lnTo>
                  <a:pt x="28" y="54"/>
                </a:lnTo>
                <a:lnTo>
                  <a:pt x="23" y="51"/>
                </a:lnTo>
                <a:lnTo>
                  <a:pt x="19" y="51"/>
                </a:lnTo>
                <a:lnTo>
                  <a:pt x="15" y="49"/>
                </a:lnTo>
                <a:lnTo>
                  <a:pt x="14" y="47"/>
                </a:lnTo>
                <a:lnTo>
                  <a:pt x="14" y="45"/>
                </a:lnTo>
                <a:lnTo>
                  <a:pt x="12" y="44"/>
                </a:lnTo>
                <a:lnTo>
                  <a:pt x="8" y="36"/>
                </a:lnTo>
                <a:lnTo>
                  <a:pt x="7" y="26"/>
                </a:lnTo>
                <a:lnTo>
                  <a:pt x="11" y="24"/>
                </a:lnTo>
                <a:lnTo>
                  <a:pt x="17" y="23"/>
                </a:lnTo>
                <a:lnTo>
                  <a:pt x="19" y="19"/>
                </a:lnTo>
                <a:lnTo>
                  <a:pt x="19" y="15"/>
                </a:lnTo>
                <a:lnTo>
                  <a:pt x="23" y="12"/>
                </a:lnTo>
                <a:lnTo>
                  <a:pt x="23" y="13"/>
                </a:lnTo>
                <a:lnTo>
                  <a:pt x="28" y="11"/>
                </a:lnTo>
                <a:lnTo>
                  <a:pt x="28" y="8"/>
                </a:lnTo>
                <a:lnTo>
                  <a:pt x="36" y="13"/>
                </a:lnTo>
                <a:lnTo>
                  <a:pt x="49" y="13"/>
                </a:lnTo>
                <a:lnTo>
                  <a:pt x="50" y="14"/>
                </a:lnTo>
                <a:lnTo>
                  <a:pt x="56" y="14"/>
                </a:lnTo>
                <a:lnTo>
                  <a:pt x="57" y="15"/>
                </a:lnTo>
                <a:lnTo>
                  <a:pt x="61" y="15"/>
                </a:lnTo>
                <a:lnTo>
                  <a:pt x="64" y="16"/>
                </a:lnTo>
                <a:lnTo>
                  <a:pt x="67" y="16"/>
                </a:lnTo>
                <a:lnTo>
                  <a:pt x="70" y="18"/>
                </a:lnTo>
                <a:lnTo>
                  <a:pt x="72" y="17"/>
                </a:lnTo>
                <a:lnTo>
                  <a:pt x="74" y="18"/>
                </a:lnTo>
                <a:lnTo>
                  <a:pt x="74" y="21"/>
                </a:lnTo>
                <a:lnTo>
                  <a:pt x="90" y="40"/>
                </a:lnTo>
                <a:lnTo>
                  <a:pt x="90" y="43"/>
                </a:lnTo>
                <a:lnTo>
                  <a:pt x="91" y="45"/>
                </a:lnTo>
                <a:lnTo>
                  <a:pt x="91" y="48"/>
                </a:lnTo>
                <a:lnTo>
                  <a:pt x="93" y="51"/>
                </a:lnTo>
                <a:lnTo>
                  <a:pt x="93" y="56"/>
                </a:lnTo>
                <a:lnTo>
                  <a:pt x="95" y="58"/>
                </a:lnTo>
                <a:lnTo>
                  <a:pt x="95" y="63"/>
                </a:lnTo>
                <a:lnTo>
                  <a:pt x="96" y="64"/>
                </a:lnTo>
                <a:lnTo>
                  <a:pt x="96" y="66"/>
                </a:lnTo>
                <a:lnTo>
                  <a:pt x="98" y="69"/>
                </a:lnTo>
                <a:lnTo>
                  <a:pt x="97" y="71"/>
                </a:lnTo>
                <a:lnTo>
                  <a:pt x="100" y="73"/>
                </a:lnTo>
                <a:lnTo>
                  <a:pt x="101" y="80"/>
                </a:lnTo>
                <a:lnTo>
                  <a:pt x="105" y="84"/>
                </a:lnTo>
                <a:lnTo>
                  <a:pt x="110" y="87"/>
                </a:lnTo>
                <a:lnTo>
                  <a:pt x="113" y="87"/>
                </a:lnTo>
                <a:lnTo>
                  <a:pt x="125" y="92"/>
                </a:lnTo>
                <a:lnTo>
                  <a:pt x="125" y="97"/>
                </a:lnTo>
                <a:lnTo>
                  <a:pt x="126" y="99"/>
                </a:lnTo>
                <a:lnTo>
                  <a:pt x="127" y="103"/>
                </a:lnTo>
                <a:lnTo>
                  <a:pt x="156" y="116"/>
                </a:lnTo>
                <a:lnTo>
                  <a:pt x="159" y="113"/>
                </a:lnTo>
                <a:lnTo>
                  <a:pt x="159" y="108"/>
                </a:lnTo>
                <a:lnTo>
                  <a:pt x="160" y="107"/>
                </a:lnTo>
                <a:lnTo>
                  <a:pt x="160" y="104"/>
                </a:lnTo>
                <a:lnTo>
                  <a:pt x="165" y="98"/>
                </a:lnTo>
                <a:lnTo>
                  <a:pt x="167" y="94"/>
                </a:lnTo>
                <a:lnTo>
                  <a:pt x="170" y="95"/>
                </a:lnTo>
                <a:lnTo>
                  <a:pt x="186" y="110"/>
                </a:lnTo>
                <a:lnTo>
                  <a:pt x="186" y="118"/>
                </a:lnTo>
                <a:lnTo>
                  <a:pt x="182" y="123"/>
                </a:lnTo>
                <a:lnTo>
                  <a:pt x="182" y="125"/>
                </a:lnTo>
                <a:lnTo>
                  <a:pt x="185" y="127"/>
                </a:lnTo>
                <a:lnTo>
                  <a:pt x="188" y="126"/>
                </a:lnTo>
                <a:lnTo>
                  <a:pt x="191" y="120"/>
                </a:lnTo>
                <a:lnTo>
                  <a:pt x="202" y="118"/>
                </a:lnTo>
                <a:lnTo>
                  <a:pt x="208" y="124"/>
                </a:lnTo>
                <a:lnTo>
                  <a:pt x="208" y="126"/>
                </a:lnTo>
                <a:lnTo>
                  <a:pt x="211" y="128"/>
                </a:lnTo>
                <a:lnTo>
                  <a:pt x="213" y="135"/>
                </a:lnTo>
                <a:lnTo>
                  <a:pt x="208" y="141"/>
                </a:lnTo>
                <a:lnTo>
                  <a:pt x="208" y="143"/>
                </a:lnTo>
                <a:lnTo>
                  <a:pt x="210" y="145"/>
                </a:lnTo>
                <a:lnTo>
                  <a:pt x="213" y="144"/>
                </a:lnTo>
                <a:lnTo>
                  <a:pt x="219" y="138"/>
                </a:lnTo>
                <a:lnTo>
                  <a:pt x="219" y="135"/>
                </a:lnTo>
                <a:lnTo>
                  <a:pt x="220" y="135"/>
                </a:lnTo>
                <a:lnTo>
                  <a:pt x="220" y="133"/>
                </a:lnTo>
                <a:lnTo>
                  <a:pt x="224" y="126"/>
                </a:lnTo>
                <a:lnTo>
                  <a:pt x="228" y="127"/>
                </a:lnTo>
                <a:lnTo>
                  <a:pt x="233" y="131"/>
                </a:lnTo>
                <a:lnTo>
                  <a:pt x="235" y="130"/>
                </a:lnTo>
                <a:lnTo>
                  <a:pt x="239" y="128"/>
                </a:lnTo>
                <a:lnTo>
                  <a:pt x="244" y="127"/>
                </a:lnTo>
                <a:lnTo>
                  <a:pt x="246" y="129"/>
                </a:lnTo>
                <a:lnTo>
                  <a:pt x="249" y="128"/>
                </a:lnTo>
                <a:lnTo>
                  <a:pt x="252" y="126"/>
                </a:lnTo>
                <a:lnTo>
                  <a:pt x="254" y="126"/>
                </a:lnTo>
                <a:lnTo>
                  <a:pt x="256" y="123"/>
                </a:lnTo>
                <a:lnTo>
                  <a:pt x="257" y="119"/>
                </a:lnTo>
                <a:lnTo>
                  <a:pt x="258" y="118"/>
                </a:lnTo>
                <a:lnTo>
                  <a:pt x="259" y="114"/>
                </a:lnTo>
                <a:lnTo>
                  <a:pt x="254" y="107"/>
                </a:lnTo>
                <a:lnTo>
                  <a:pt x="253" y="95"/>
                </a:lnTo>
                <a:lnTo>
                  <a:pt x="255" y="91"/>
                </a:lnTo>
                <a:lnTo>
                  <a:pt x="256" y="88"/>
                </a:lnTo>
                <a:lnTo>
                  <a:pt x="274" y="83"/>
                </a:lnTo>
                <a:lnTo>
                  <a:pt x="281" y="86"/>
                </a:lnTo>
                <a:lnTo>
                  <a:pt x="286" y="91"/>
                </a:lnTo>
                <a:lnTo>
                  <a:pt x="289" y="91"/>
                </a:lnTo>
                <a:lnTo>
                  <a:pt x="291" y="88"/>
                </a:lnTo>
                <a:lnTo>
                  <a:pt x="290" y="87"/>
                </a:lnTo>
                <a:lnTo>
                  <a:pt x="292" y="84"/>
                </a:lnTo>
                <a:lnTo>
                  <a:pt x="292" y="79"/>
                </a:lnTo>
                <a:lnTo>
                  <a:pt x="289" y="75"/>
                </a:lnTo>
                <a:lnTo>
                  <a:pt x="289" y="72"/>
                </a:lnTo>
                <a:lnTo>
                  <a:pt x="292" y="65"/>
                </a:lnTo>
                <a:lnTo>
                  <a:pt x="292" y="63"/>
                </a:lnTo>
                <a:lnTo>
                  <a:pt x="297" y="59"/>
                </a:lnTo>
                <a:lnTo>
                  <a:pt x="300" y="55"/>
                </a:lnTo>
                <a:lnTo>
                  <a:pt x="304" y="59"/>
                </a:lnTo>
                <a:lnTo>
                  <a:pt x="305" y="69"/>
                </a:lnTo>
                <a:lnTo>
                  <a:pt x="300" y="80"/>
                </a:lnTo>
                <a:lnTo>
                  <a:pt x="300" y="90"/>
                </a:lnTo>
                <a:lnTo>
                  <a:pt x="304" y="93"/>
                </a:lnTo>
                <a:lnTo>
                  <a:pt x="312" y="85"/>
                </a:lnTo>
                <a:lnTo>
                  <a:pt x="314" y="85"/>
                </a:lnTo>
                <a:lnTo>
                  <a:pt x="315" y="84"/>
                </a:lnTo>
                <a:lnTo>
                  <a:pt x="318" y="82"/>
                </a:lnTo>
                <a:lnTo>
                  <a:pt x="321" y="77"/>
                </a:lnTo>
                <a:lnTo>
                  <a:pt x="323" y="75"/>
                </a:lnTo>
                <a:lnTo>
                  <a:pt x="336" y="71"/>
                </a:lnTo>
                <a:lnTo>
                  <a:pt x="342" y="63"/>
                </a:lnTo>
                <a:lnTo>
                  <a:pt x="342" y="57"/>
                </a:lnTo>
                <a:lnTo>
                  <a:pt x="338" y="52"/>
                </a:lnTo>
                <a:lnTo>
                  <a:pt x="337" y="50"/>
                </a:lnTo>
                <a:lnTo>
                  <a:pt x="336" y="50"/>
                </a:lnTo>
                <a:lnTo>
                  <a:pt x="333" y="45"/>
                </a:lnTo>
                <a:lnTo>
                  <a:pt x="333" y="43"/>
                </a:lnTo>
                <a:lnTo>
                  <a:pt x="329" y="39"/>
                </a:lnTo>
                <a:lnTo>
                  <a:pt x="330" y="37"/>
                </a:lnTo>
                <a:lnTo>
                  <a:pt x="327" y="32"/>
                </a:lnTo>
                <a:lnTo>
                  <a:pt x="332" y="25"/>
                </a:lnTo>
                <a:lnTo>
                  <a:pt x="333" y="23"/>
                </a:lnTo>
                <a:lnTo>
                  <a:pt x="338" y="23"/>
                </a:lnTo>
                <a:lnTo>
                  <a:pt x="343" y="17"/>
                </a:lnTo>
                <a:lnTo>
                  <a:pt x="352" y="16"/>
                </a:lnTo>
                <a:lnTo>
                  <a:pt x="364" y="0"/>
                </a:lnTo>
                <a:lnTo>
                  <a:pt x="366" y="0"/>
                </a:lnTo>
                <a:lnTo>
                  <a:pt x="369" y="2"/>
                </a:lnTo>
                <a:lnTo>
                  <a:pt x="374" y="3"/>
                </a:lnTo>
                <a:lnTo>
                  <a:pt x="375" y="5"/>
                </a:lnTo>
                <a:lnTo>
                  <a:pt x="377" y="4"/>
                </a:lnTo>
                <a:lnTo>
                  <a:pt x="378" y="7"/>
                </a:lnTo>
                <a:lnTo>
                  <a:pt x="381" y="11"/>
                </a:lnTo>
                <a:lnTo>
                  <a:pt x="384" y="11"/>
                </a:lnTo>
                <a:lnTo>
                  <a:pt x="387" y="13"/>
                </a:lnTo>
                <a:lnTo>
                  <a:pt x="388" y="23"/>
                </a:lnTo>
                <a:lnTo>
                  <a:pt x="387" y="25"/>
                </a:lnTo>
                <a:lnTo>
                  <a:pt x="387" y="31"/>
                </a:lnTo>
                <a:lnTo>
                  <a:pt x="388" y="31"/>
                </a:lnTo>
                <a:lnTo>
                  <a:pt x="390" y="39"/>
                </a:lnTo>
                <a:lnTo>
                  <a:pt x="391" y="39"/>
                </a:lnTo>
                <a:lnTo>
                  <a:pt x="392" y="41"/>
                </a:lnTo>
                <a:lnTo>
                  <a:pt x="396" y="47"/>
                </a:lnTo>
                <a:lnTo>
                  <a:pt x="406" y="46"/>
                </a:lnTo>
                <a:lnTo>
                  <a:pt x="408" y="44"/>
                </a:lnTo>
                <a:lnTo>
                  <a:pt x="409" y="44"/>
                </a:lnTo>
                <a:lnTo>
                  <a:pt x="411" y="46"/>
                </a:lnTo>
                <a:lnTo>
                  <a:pt x="413" y="46"/>
                </a:lnTo>
                <a:lnTo>
                  <a:pt x="416" y="50"/>
                </a:lnTo>
                <a:lnTo>
                  <a:pt x="422" y="49"/>
                </a:lnTo>
                <a:lnTo>
                  <a:pt x="424" y="50"/>
                </a:lnTo>
                <a:lnTo>
                  <a:pt x="435" y="50"/>
                </a:lnTo>
                <a:lnTo>
                  <a:pt x="439" y="52"/>
                </a:lnTo>
                <a:lnTo>
                  <a:pt x="445" y="51"/>
                </a:lnTo>
                <a:lnTo>
                  <a:pt x="447" y="52"/>
                </a:lnTo>
                <a:lnTo>
                  <a:pt x="449" y="52"/>
                </a:lnTo>
                <a:lnTo>
                  <a:pt x="452" y="54"/>
                </a:lnTo>
                <a:lnTo>
                  <a:pt x="452" y="59"/>
                </a:lnTo>
                <a:lnTo>
                  <a:pt x="455" y="62"/>
                </a:lnTo>
                <a:lnTo>
                  <a:pt x="458" y="67"/>
                </a:lnTo>
                <a:lnTo>
                  <a:pt x="458" y="70"/>
                </a:lnTo>
                <a:lnTo>
                  <a:pt x="463" y="77"/>
                </a:lnTo>
                <a:lnTo>
                  <a:pt x="463" y="79"/>
                </a:lnTo>
                <a:lnTo>
                  <a:pt x="469" y="89"/>
                </a:lnTo>
                <a:lnTo>
                  <a:pt x="470" y="105"/>
                </a:lnTo>
                <a:lnTo>
                  <a:pt x="463" y="113"/>
                </a:lnTo>
                <a:lnTo>
                  <a:pt x="482" y="126"/>
                </a:lnTo>
                <a:lnTo>
                  <a:pt x="488" y="128"/>
                </a:lnTo>
                <a:lnTo>
                  <a:pt x="499" y="130"/>
                </a:lnTo>
                <a:lnTo>
                  <a:pt x="500" y="131"/>
                </a:lnTo>
                <a:lnTo>
                  <a:pt x="503" y="131"/>
                </a:lnTo>
                <a:lnTo>
                  <a:pt x="508" y="133"/>
                </a:lnTo>
                <a:lnTo>
                  <a:pt x="528" y="133"/>
                </a:lnTo>
                <a:lnTo>
                  <a:pt x="530" y="130"/>
                </a:lnTo>
                <a:lnTo>
                  <a:pt x="532" y="130"/>
                </a:lnTo>
                <a:lnTo>
                  <a:pt x="535" y="126"/>
                </a:lnTo>
                <a:lnTo>
                  <a:pt x="537" y="125"/>
                </a:lnTo>
                <a:lnTo>
                  <a:pt x="539" y="123"/>
                </a:lnTo>
                <a:lnTo>
                  <a:pt x="538" y="121"/>
                </a:lnTo>
                <a:lnTo>
                  <a:pt x="540" y="121"/>
                </a:lnTo>
                <a:lnTo>
                  <a:pt x="540" y="116"/>
                </a:lnTo>
                <a:lnTo>
                  <a:pt x="541" y="116"/>
                </a:lnTo>
                <a:lnTo>
                  <a:pt x="550" y="125"/>
                </a:lnTo>
                <a:lnTo>
                  <a:pt x="550" y="126"/>
                </a:lnTo>
                <a:lnTo>
                  <a:pt x="553" y="128"/>
                </a:lnTo>
                <a:lnTo>
                  <a:pt x="558" y="126"/>
                </a:lnTo>
                <a:lnTo>
                  <a:pt x="559" y="124"/>
                </a:lnTo>
                <a:lnTo>
                  <a:pt x="561" y="124"/>
                </a:lnTo>
                <a:lnTo>
                  <a:pt x="567" y="118"/>
                </a:lnTo>
                <a:lnTo>
                  <a:pt x="581" y="118"/>
                </a:lnTo>
                <a:lnTo>
                  <a:pt x="582" y="116"/>
                </a:lnTo>
                <a:lnTo>
                  <a:pt x="584" y="116"/>
                </a:lnTo>
                <a:lnTo>
                  <a:pt x="587" y="119"/>
                </a:lnTo>
                <a:lnTo>
                  <a:pt x="589" y="129"/>
                </a:lnTo>
                <a:lnTo>
                  <a:pt x="591" y="130"/>
                </a:lnTo>
                <a:lnTo>
                  <a:pt x="600" y="130"/>
                </a:lnTo>
                <a:lnTo>
                  <a:pt x="605" y="134"/>
                </a:lnTo>
                <a:lnTo>
                  <a:pt x="608" y="134"/>
                </a:lnTo>
                <a:lnTo>
                  <a:pt x="613" y="129"/>
                </a:lnTo>
                <a:lnTo>
                  <a:pt x="616" y="129"/>
                </a:lnTo>
                <a:lnTo>
                  <a:pt x="616" y="130"/>
                </a:lnTo>
                <a:lnTo>
                  <a:pt x="623" y="130"/>
                </a:lnTo>
                <a:lnTo>
                  <a:pt x="625" y="126"/>
                </a:lnTo>
                <a:lnTo>
                  <a:pt x="630" y="126"/>
                </a:lnTo>
                <a:lnTo>
                  <a:pt x="632" y="127"/>
                </a:lnTo>
                <a:lnTo>
                  <a:pt x="647" y="126"/>
                </a:lnTo>
                <a:lnTo>
                  <a:pt x="653" y="131"/>
                </a:lnTo>
                <a:lnTo>
                  <a:pt x="652" y="133"/>
                </a:lnTo>
                <a:lnTo>
                  <a:pt x="655" y="135"/>
                </a:lnTo>
                <a:lnTo>
                  <a:pt x="654" y="138"/>
                </a:lnTo>
                <a:lnTo>
                  <a:pt x="656" y="140"/>
                </a:lnTo>
                <a:lnTo>
                  <a:pt x="656" y="144"/>
                </a:lnTo>
                <a:lnTo>
                  <a:pt x="663" y="148"/>
                </a:lnTo>
                <a:lnTo>
                  <a:pt x="665" y="148"/>
                </a:lnTo>
                <a:lnTo>
                  <a:pt x="670" y="140"/>
                </a:lnTo>
                <a:lnTo>
                  <a:pt x="674" y="140"/>
                </a:lnTo>
                <a:lnTo>
                  <a:pt x="678" y="143"/>
                </a:lnTo>
                <a:lnTo>
                  <a:pt x="678" y="145"/>
                </a:lnTo>
                <a:lnTo>
                  <a:pt x="682" y="150"/>
                </a:lnTo>
                <a:lnTo>
                  <a:pt x="686" y="150"/>
                </a:lnTo>
                <a:lnTo>
                  <a:pt x="691" y="151"/>
                </a:lnTo>
                <a:lnTo>
                  <a:pt x="694" y="151"/>
                </a:lnTo>
                <a:lnTo>
                  <a:pt x="696" y="152"/>
                </a:lnTo>
                <a:lnTo>
                  <a:pt x="696" y="155"/>
                </a:lnTo>
                <a:lnTo>
                  <a:pt x="699" y="156"/>
                </a:lnTo>
                <a:lnTo>
                  <a:pt x="699" y="158"/>
                </a:lnTo>
                <a:lnTo>
                  <a:pt x="705" y="164"/>
                </a:lnTo>
                <a:lnTo>
                  <a:pt x="714" y="167"/>
                </a:lnTo>
                <a:lnTo>
                  <a:pt x="720" y="162"/>
                </a:lnTo>
                <a:lnTo>
                  <a:pt x="727" y="162"/>
                </a:lnTo>
                <a:lnTo>
                  <a:pt x="728" y="160"/>
                </a:lnTo>
                <a:lnTo>
                  <a:pt x="744" y="163"/>
                </a:lnTo>
                <a:lnTo>
                  <a:pt x="746" y="165"/>
                </a:lnTo>
                <a:lnTo>
                  <a:pt x="746" y="166"/>
                </a:lnTo>
                <a:lnTo>
                  <a:pt x="745" y="168"/>
                </a:lnTo>
                <a:lnTo>
                  <a:pt x="743" y="168"/>
                </a:lnTo>
                <a:lnTo>
                  <a:pt x="742" y="170"/>
                </a:lnTo>
                <a:lnTo>
                  <a:pt x="749" y="175"/>
                </a:lnTo>
                <a:lnTo>
                  <a:pt x="749" y="178"/>
                </a:lnTo>
                <a:lnTo>
                  <a:pt x="739" y="184"/>
                </a:lnTo>
                <a:lnTo>
                  <a:pt x="738" y="189"/>
                </a:lnTo>
                <a:lnTo>
                  <a:pt x="754" y="201"/>
                </a:lnTo>
                <a:lnTo>
                  <a:pt x="755" y="208"/>
                </a:lnTo>
                <a:lnTo>
                  <a:pt x="753" y="210"/>
                </a:lnTo>
                <a:lnTo>
                  <a:pt x="752" y="209"/>
                </a:lnTo>
                <a:lnTo>
                  <a:pt x="750" y="212"/>
                </a:lnTo>
                <a:lnTo>
                  <a:pt x="746" y="213"/>
                </a:lnTo>
                <a:lnTo>
                  <a:pt x="737" y="222"/>
                </a:lnTo>
                <a:lnTo>
                  <a:pt x="735" y="227"/>
                </a:lnTo>
                <a:lnTo>
                  <a:pt x="731" y="233"/>
                </a:lnTo>
                <a:lnTo>
                  <a:pt x="727" y="245"/>
                </a:lnTo>
                <a:lnTo>
                  <a:pt x="721" y="256"/>
                </a:lnTo>
                <a:lnTo>
                  <a:pt x="722" y="257"/>
                </a:lnTo>
                <a:lnTo>
                  <a:pt x="722" y="260"/>
                </a:lnTo>
                <a:lnTo>
                  <a:pt x="715" y="266"/>
                </a:lnTo>
                <a:lnTo>
                  <a:pt x="716" y="271"/>
                </a:lnTo>
                <a:lnTo>
                  <a:pt x="714" y="272"/>
                </a:lnTo>
                <a:lnTo>
                  <a:pt x="715" y="274"/>
                </a:lnTo>
                <a:lnTo>
                  <a:pt x="712" y="280"/>
                </a:lnTo>
                <a:lnTo>
                  <a:pt x="702" y="280"/>
                </a:lnTo>
                <a:lnTo>
                  <a:pt x="697" y="277"/>
                </a:lnTo>
                <a:lnTo>
                  <a:pt x="688" y="278"/>
                </a:lnTo>
                <a:lnTo>
                  <a:pt x="682" y="287"/>
                </a:lnTo>
                <a:lnTo>
                  <a:pt x="683" y="288"/>
                </a:lnTo>
                <a:lnTo>
                  <a:pt x="683" y="292"/>
                </a:lnTo>
                <a:lnTo>
                  <a:pt x="684" y="293"/>
                </a:lnTo>
                <a:lnTo>
                  <a:pt x="685" y="296"/>
                </a:lnTo>
                <a:lnTo>
                  <a:pt x="681" y="301"/>
                </a:lnTo>
                <a:lnTo>
                  <a:pt x="681" y="303"/>
                </a:lnTo>
                <a:lnTo>
                  <a:pt x="678" y="306"/>
                </a:lnTo>
                <a:lnTo>
                  <a:pt x="669" y="328"/>
                </a:lnTo>
                <a:lnTo>
                  <a:pt x="669" y="330"/>
                </a:lnTo>
                <a:lnTo>
                  <a:pt x="662" y="336"/>
                </a:lnTo>
                <a:lnTo>
                  <a:pt x="663" y="337"/>
                </a:lnTo>
                <a:lnTo>
                  <a:pt x="658" y="342"/>
                </a:lnTo>
                <a:lnTo>
                  <a:pt x="653" y="343"/>
                </a:lnTo>
                <a:lnTo>
                  <a:pt x="653" y="341"/>
                </a:lnTo>
                <a:lnTo>
                  <a:pt x="647" y="342"/>
                </a:lnTo>
                <a:lnTo>
                  <a:pt x="646" y="343"/>
                </a:lnTo>
                <a:lnTo>
                  <a:pt x="632" y="344"/>
                </a:lnTo>
                <a:lnTo>
                  <a:pt x="629" y="340"/>
                </a:lnTo>
                <a:lnTo>
                  <a:pt x="629" y="335"/>
                </a:lnTo>
                <a:lnTo>
                  <a:pt x="627" y="335"/>
                </a:lnTo>
                <a:lnTo>
                  <a:pt x="624" y="329"/>
                </a:lnTo>
                <a:lnTo>
                  <a:pt x="622" y="327"/>
                </a:lnTo>
                <a:lnTo>
                  <a:pt x="619" y="323"/>
                </a:lnTo>
                <a:lnTo>
                  <a:pt x="613" y="323"/>
                </a:lnTo>
                <a:lnTo>
                  <a:pt x="610" y="327"/>
                </a:lnTo>
                <a:lnTo>
                  <a:pt x="608" y="328"/>
                </a:lnTo>
                <a:lnTo>
                  <a:pt x="606" y="332"/>
                </a:lnTo>
                <a:lnTo>
                  <a:pt x="596" y="332"/>
                </a:lnTo>
                <a:lnTo>
                  <a:pt x="592" y="327"/>
                </a:lnTo>
                <a:lnTo>
                  <a:pt x="592" y="326"/>
                </a:lnTo>
                <a:lnTo>
                  <a:pt x="588" y="322"/>
                </a:lnTo>
                <a:lnTo>
                  <a:pt x="579" y="317"/>
                </a:lnTo>
                <a:lnTo>
                  <a:pt x="578" y="318"/>
                </a:lnTo>
                <a:lnTo>
                  <a:pt x="568" y="318"/>
                </a:lnTo>
                <a:lnTo>
                  <a:pt x="567" y="316"/>
                </a:lnTo>
                <a:lnTo>
                  <a:pt x="562" y="321"/>
                </a:lnTo>
                <a:lnTo>
                  <a:pt x="562" y="324"/>
                </a:lnTo>
                <a:lnTo>
                  <a:pt x="557" y="329"/>
                </a:lnTo>
                <a:lnTo>
                  <a:pt x="557" y="334"/>
                </a:lnTo>
                <a:lnTo>
                  <a:pt x="554" y="339"/>
                </a:lnTo>
                <a:lnTo>
                  <a:pt x="556" y="340"/>
                </a:lnTo>
                <a:lnTo>
                  <a:pt x="565" y="344"/>
                </a:lnTo>
                <a:lnTo>
                  <a:pt x="565" y="358"/>
                </a:lnTo>
                <a:lnTo>
                  <a:pt x="553" y="365"/>
                </a:lnTo>
                <a:lnTo>
                  <a:pt x="547" y="375"/>
                </a:lnTo>
                <a:lnTo>
                  <a:pt x="545" y="375"/>
                </a:lnTo>
                <a:lnTo>
                  <a:pt x="542" y="373"/>
                </a:lnTo>
                <a:lnTo>
                  <a:pt x="533" y="383"/>
                </a:lnTo>
                <a:lnTo>
                  <a:pt x="532" y="386"/>
                </a:lnTo>
                <a:lnTo>
                  <a:pt x="542" y="393"/>
                </a:lnTo>
                <a:lnTo>
                  <a:pt x="543" y="396"/>
                </a:lnTo>
                <a:lnTo>
                  <a:pt x="543" y="400"/>
                </a:lnTo>
                <a:lnTo>
                  <a:pt x="546" y="404"/>
                </a:lnTo>
                <a:lnTo>
                  <a:pt x="550" y="405"/>
                </a:lnTo>
                <a:lnTo>
                  <a:pt x="558" y="404"/>
                </a:lnTo>
                <a:lnTo>
                  <a:pt x="560" y="404"/>
                </a:lnTo>
                <a:lnTo>
                  <a:pt x="564" y="408"/>
                </a:lnTo>
                <a:lnTo>
                  <a:pt x="565" y="429"/>
                </a:lnTo>
                <a:lnTo>
                  <a:pt x="567" y="431"/>
                </a:lnTo>
                <a:lnTo>
                  <a:pt x="570" y="430"/>
                </a:lnTo>
                <a:lnTo>
                  <a:pt x="572" y="432"/>
                </a:lnTo>
                <a:lnTo>
                  <a:pt x="576" y="433"/>
                </a:lnTo>
                <a:lnTo>
                  <a:pt x="581" y="429"/>
                </a:lnTo>
                <a:lnTo>
                  <a:pt x="583" y="429"/>
                </a:lnTo>
                <a:lnTo>
                  <a:pt x="590" y="434"/>
                </a:lnTo>
                <a:lnTo>
                  <a:pt x="597" y="432"/>
                </a:lnTo>
                <a:lnTo>
                  <a:pt x="600" y="434"/>
                </a:lnTo>
                <a:lnTo>
                  <a:pt x="600" y="437"/>
                </a:lnTo>
                <a:lnTo>
                  <a:pt x="603" y="440"/>
                </a:lnTo>
                <a:lnTo>
                  <a:pt x="603" y="446"/>
                </a:lnTo>
                <a:lnTo>
                  <a:pt x="604" y="446"/>
                </a:lnTo>
                <a:lnTo>
                  <a:pt x="605" y="455"/>
                </a:lnTo>
                <a:lnTo>
                  <a:pt x="606" y="456"/>
                </a:lnTo>
                <a:lnTo>
                  <a:pt x="606" y="462"/>
                </a:lnTo>
                <a:lnTo>
                  <a:pt x="606" y="464"/>
                </a:lnTo>
                <a:lnTo>
                  <a:pt x="605" y="466"/>
                </a:lnTo>
                <a:lnTo>
                  <a:pt x="604" y="467"/>
                </a:lnTo>
                <a:lnTo>
                  <a:pt x="592" y="455"/>
                </a:lnTo>
                <a:lnTo>
                  <a:pt x="591" y="455"/>
                </a:lnTo>
                <a:lnTo>
                  <a:pt x="585" y="450"/>
                </a:lnTo>
                <a:lnTo>
                  <a:pt x="578" y="452"/>
                </a:lnTo>
                <a:lnTo>
                  <a:pt x="575" y="455"/>
                </a:lnTo>
                <a:lnTo>
                  <a:pt x="573" y="460"/>
                </a:lnTo>
                <a:lnTo>
                  <a:pt x="564" y="461"/>
                </a:lnTo>
                <a:lnTo>
                  <a:pt x="555" y="470"/>
                </a:lnTo>
                <a:lnTo>
                  <a:pt x="555" y="488"/>
                </a:lnTo>
                <a:lnTo>
                  <a:pt x="561" y="492"/>
                </a:lnTo>
                <a:lnTo>
                  <a:pt x="564" y="492"/>
                </a:lnTo>
                <a:lnTo>
                  <a:pt x="566" y="488"/>
                </a:lnTo>
                <a:lnTo>
                  <a:pt x="570" y="487"/>
                </a:lnTo>
                <a:lnTo>
                  <a:pt x="572" y="491"/>
                </a:lnTo>
                <a:lnTo>
                  <a:pt x="573" y="492"/>
                </a:lnTo>
                <a:lnTo>
                  <a:pt x="573" y="494"/>
                </a:lnTo>
                <a:lnTo>
                  <a:pt x="575" y="494"/>
                </a:lnTo>
                <a:lnTo>
                  <a:pt x="576" y="498"/>
                </a:lnTo>
                <a:lnTo>
                  <a:pt x="578" y="500"/>
                </a:lnTo>
                <a:lnTo>
                  <a:pt x="596" y="499"/>
                </a:lnTo>
                <a:lnTo>
                  <a:pt x="599" y="502"/>
                </a:lnTo>
                <a:lnTo>
                  <a:pt x="601" y="506"/>
                </a:lnTo>
                <a:lnTo>
                  <a:pt x="605" y="509"/>
                </a:lnTo>
                <a:lnTo>
                  <a:pt x="607" y="516"/>
                </a:lnTo>
                <a:lnTo>
                  <a:pt x="607" y="518"/>
                </a:lnTo>
                <a:lnTo>
                  <a:pt x="608" y="519"/>
                </a:lnTo>
                <a:lnTo>
                  <a:pt x="601" y="528"/>
                </a:lnTo>
                <a:lnTo>
                  <a:pt x="591" y="529"/>
                </a:lnTo>
                <a:lnTo>
                  <a:pt x="589" y="530"/>
                </a:lnTo>
                <a:lnTo>
                  <a:pt x="576" y="531"/>
                </a:lnTo>
                <a:lnTo>
                  <a:pt x="575" y="532"/>
                </a:lnTo>
                <a:lnTo>
                  <a:pt x="570" y="532"/>
                </a:lnTo>
                <a:lnTo>
                  <a:pt x="568" y="534"/>
                </a:lnTo>
                <a:lnTo>
                  <a:pt x="559" y="536"/>
                </a:lnTo>
                <a:lnTo>
                  <a:pt x="552" y="529"/>
                </a:lnTo>
                <a:lnTo>
                  <a:pt x="549" y="528"/>
                </a:lnTo>
                <a:lnTo>
                  <a:pt x="540" y="529"/>
                </a:lnTo>
                <a:lnTo>
                  <a:pt x="534" y="536"/>
                </a:lnTo>
                <a:lnTo>
                  <a:pt x="533" y="533"/>
                </a:lnTo>
                <a:lnTo>
                  <a:pt x="531" y="532"/>
                </a:lnTo>
                <a:lnTo>
                  <a:pt x="532" y="508"/>
                </a:lnTo>
                <a:lnTo>
                  <a:pt x="526" y="505"/>
                </a:lnTo>
                <a:lnTo>
                  <a:pt x="525" y="502"/>
                </a:lnTo>
                <a:lnTo>
                  <a:pt x="523" y="500"/>
                </a:lnTo>
                <a:lnTo>
                  <a:pt x="519" y="499"/>
                </a:lnTo>
                <a:lnTo>
                  <a:pt x="514" y="502"/>
                </a:lnTo>
                <a:lnTo>
                  <a:pt x="511" y="503"/>
                </a:lnTo>
                <a:lnTo>
                  <a:pt x="507" y="511"/>
                </a:lnTo>
                <a:lnTo>
                  <a:pt x="504" y="515"/>
                </a:lnTo>
                <a:lnTo>
                  <a:pt x="504" y="516"/>
                </a:lnTo>
                <a:lnTo>
                  <a:pt x="501" y="517"/>
                </a:lnTo>
                <a:lnTo>
                  <a:pt x="500" y="519"/>
                </a:lnTo>
                <a:lnTo>
                  <a:pt x="497" y="519"/>
                </a:lnTo>
                <a:lnTo>
                  <a:pt x="497" y="520"/>
                </a:lnTo>
                <a:lnTo>
                  <a:pt x="492" y="520"/>
                </a:lnTo>
                <a:lnTo>
                  <a:pt x="487" y="523"/>
                </a:lnTo>
                <a:lnTo>
                  <a:pt x="482" y="522"/>
                </a:lnTo>
                <a:lnTo>
                  <a:pt x="480" y="521"/>
                </a:lnTo>
                <a:lnTo>
                  <a:pt x="478" y="521"/>
                </a:lnTo>
                <a:lnTo>
                  <a:pt x="476" y="520"/>
                </a:lnTo>
                <a:lnTo>
                  <a:pt x="472" y="520"/>
                </a:lnTo>
                <a:lnTo>
                  <a:pt x="468" y="516"/>
                </a:lnTo>
                <a:lnTo>
                  <a:pt x="468" y="512"/>
                </a:lnTo>
                <a:lnTo>
                  <a:pt x="466" y="511"/>
                </a:lnTo>
                <a:lnTo>
                  <a:pt x="470" y="507"/>
                </a:lnTo>
                <a:lnTo>
                  <a:pt x="470" y="506"/>
                </a:lnTo>
                <a:lnTo>
                  <a:pt x="473" y="503"/>
                </a:lnTo>
                <a:lnTo>
                  <a:pt x="472" y="490"/>
                </a:lnTo>
                <a:lnTo>
                  <a:pt x="469" y="485"/>
                </a:lnTo>
                <a:lnTo>
                  <a:pt x="465" y="482"/>
                </a:lnTo>
                <a:lnTo>
                  <a:pt x="461" y="484"/>
                </a:lnTo>
                <a:lnTo>
                  <a:pt x="460" y="483"/>
                </a:lnTo>
                <a:lnTo>
                  <a:pt x="459" y="471"/>
                </a:lnTo>
                <a:lnTo>
                  <a:pt x="468" y="462"/>
                </a:lnTo>
                <a:lnTo>
                  <a:pt x="465" y="458"/>
                </a:lnTo>
                <a:lnTo>
                  <a:pt x="461" y="455"/>
                </a:lnTo>
                <a:lnTo>
                  <a:pt x="437" y="457"/>
                </a:lnTo>
                <a:lnTo>
                  <a:pt x="432" y="454"/>
                </a:lnTo>
                <a:lnTo>
                  <a:pt x="429" y="457"/>
                </a:lnTo>
                <a:lnTo>
                  <a:pt x="423" y="466"/>
                </a:lnTo>
                <a:lnTo>
                  <a:pt x="425" y="471"/>
                </a:lnTo>
                <a:lnTo>
                  <a:pt x="432" y="478"/>
                </a:lnTo>
                <a:lnTo>
                  <a:pt x="430" y="481"/>
                </a:lnTo>
                <a:lnTo>
                  <a:pt x="430" y="483"/>
                </a:lnTo>
                <a:lnTo>
                  <a:pt x="425" y="489"/>
                </a:lnTo>
                <a:lnTo>
                  <a:pt x="425" y="490"/>
                </a:lnTo>
                <a:lnTo>
                  <a:pt x="420" y="493"/>
                </a:lnTo>
                <a:lnTo>
                  <a:pt x="417" y="487"/>
                </a:lnTo>
                <a:lnTo>
                  <a:pt x="413" y="486"/>
                </a:lnTo>
                <a:lnTo>
                  <a:pt x="404" y="495"/>
                </a:lnTo>
                <a:lnTo>
                  <a:pt x="402" y="495"/>
                </a:lnTo>
                <a:lnTo>
                  <a:pt x="400" y="500"/>
                </a:lnTo>
                <a:lnTo>
                  <a:pt x="400" y="505"/>
                </a:lnTo>
                <a:lnTo>
                  <a:pt x="406" y="510"/>
                </a:lnTo>
                <a:lnTo>
                  <a:pt x="405" y="522"/>
                </a:lnTo>
                <a:lnTo>
                  <a:pt x="402" y="528"/>
                </a:lnTo>
                <a:lnTo>
                  <a:pt x="400" y="528"/>
                </a:lnTo>
                <a:lnTo>
                  <a:pt x="397" y="532"/>
                </a:lnTo>
                <a:lnTo>
                  <a:pt x="394" y="534"/>
                </a:lnTo>
                <a:lnTo>
                  <a:pt x="388" y="541"/>
                </a:lnTo>
                <a:lnTo>
                  <a:pt x="386" y="541"/>
                </a:lnTo>
                <a:lnTo>
                  <a:pt x="379" y="549"/>
                </a:lnTo>
                <a:lnTo>
                  <a:pt x="380" y="550"/>
                </a:lnTo>
                <a:lnTo>
                  <a:pt x="375" y="556"/>
                </a:lnTo>
                <a:lnTo>
                  <a:pt x="369" y="557"/>
                </a:lnTo>
                <a:lnTo>
                  <a:pt x="366" y="555"/>
                </a:lnTo>
                <a:lnTo>
                  <a:pt x="361" y="561"/>
                </a:lnTo>
                <a:lnTo>
                  <a:pt x="361" y="563"/>
                </a:lnTo>
                <a:lnTo>
                  <a:pt x="359" y="565"/>
                </a:lnTo>
                <a:lnTo>
                  <a:pt x="360" y="577"/>
                </a:lnTo>
                <a:lnTo>
                  <a:pt x="359" y="579"/>
                </a:lnTo>
                <a:lnTo>
                  <a:pt x="360" y="593"/>
                </a:lnTo>
                <a:lnTo>
                  <a:pt x="361" y="594"/>
                </a:lnTo>
                <a:lnTo>
                  <a:pt x="361" y="598"/>
                </a:lnTo>
                <a:lnTo>
                  <a:pt x="363" y="600"/>
                </a:lnTo>
                <a:lnTo>
                  <a:pt x="363" y="603"/>
                </a:lnTo>
                <a:lnTo>
                  <a:pt x="364" y="605"/>
                </a:lnTo>
                <a:lnTo>
                  <a:pt x="364" y="608"/>
                </a:lnTo>
                <a:lnTo>
                  <a:pt x="366" y="609"/>
                </a:lnTo>
                <a:lnTo>
                  <a:pt x="368" y="628"/>
                </a:lnTo>
                <a:lnTo>
                  <a:pt x="364" y="632"/>
                </a:lnTo>
                <a:lnTo>
                  <a:pt x="365" y="640"/>
                </a:lnTo>
                <a:lnTo>
                  <a:pt x="364" y="642"/>
                </a:lnTo>
                <a:lnTo>
                  <a:pt x="357" y="641"/>
                </a:lnTo>
                <a:lnTo>
                  <a:pt x="350" y="645"/>
                </a:lnTo>
                <a:lnTo>
                  <a:pt x="348" y="648"/>
                </a:lnTo>
                <a:lnTo>
                  <a:pt x="345" y="654"/>
                </a:lnTo>
                <a:lnTo>
                  <a:pt x="342" y="654"/>
                </a:lnTo>
                <a:lnTo>
                  <a:pt x="341" y="656"/>
                </a:lnTo>
                <a:lnTo>
                  <a:pt x="339" y="655"/>
                </a:lnTo>
                <a:lnTo>
                  <a:pt x="339" y="651"/>
                </a:lnTo>
                <a:lnTo>
                  <a:pt x="341" y="651"/>
                </a:lnTo>
                <a:lnTo>
                  <a:pt x="340" y="646"/>
                </a:lnTo>
                <a:lnTo>
                  <a:pt x="336" y="641"/>
                </a:lnTo>
                <a:lnTo>
                  <a:pt x="332" y="640"/>
                </a:lnTo>
                <a:lnTo>
                  <a:pt x="331" y="641"/>
                </a:lnTo>
                <a:lnTo>
                  <a:pt x="329" y="642"/>
                </a:lnTo>
                <a:lnTo>
                  <a:pt x="320" y="649"/>
                </a:lnTo>
                <a:lnTo>
                  <a:pt x="316" y="650"/>
                </a:lnTo>
                <a:lnTo>
                  <a:pt x="309" y="659"/>
                </a:lnTo>
                <a:lnTo>
                  <a:pt x="304" y="663"/>
                </a:lnTo>
                <a:lnTo>
                  <a:pt x="295" y="662"/>
                </a:lnTo>
                <a:lnTo>
                  <a:pt x="292" y="660"/>
                </a:lnTo>
                <a:lnTo>
                  <a:pt x="285" y="664"/>
                </a:lnTo>
                <a:lnTo>
                  <a:pt x="283" y="664"/>
                </a:lnTo>
                <a:lnTo>
                  <a:pt x="281" y="663"/>
                </a:lnTo>
                <a:lnTo>
                  <a:pt x="279" y="658"/>
                </a:lnTo>
                <a:lnTo>
                  <a:pt x="278" y="658"/>
                </a:lnTo>
                <a:lnTo>
                  <a:pt x="277" y="656"/>
                </a:lnTo>
                <a:lnTo>
                  <a:pt x="275" y="654"/>
                </a:lnTo>
                <a:lnTo>
                  <a:pt x="269" y="652"/>
                </a:lnTo>
                <a:lnTo>
                  <a:pt x="268" y="650"/>
                </a:lnTo>
                <a:lnTo>
                  <a:pt x="267" y="641"/>
                </a:lnTo>
                <a:lnTo>
                  <a:pt x="266" y="640"/>
                </a:lnTo>
                <a:lnTo>
                  <a:pt x="266" y="635"/>
                </a:lnTo>
                <a:lnTo>
                  <a:pt x="256" y="631"/>
                </a:lnTo>
                <a:lnTo>
                  <a:pt x="253" y="627"/>
                </a:lnTo>
                <a:lnTo>
                  <a:pt x="253" y="624"/>
                </a:lnTo>
                <a:lnTo>
                  <a:pt x="254" y="622"/>
                </a:lnTo>
                <a:lnTo>
                  <a:pt x="255" y="617"/>
                </a:lnTo>
                <a:lnTo>
                  <a:pt x="256" y="617"/>
                </a:lnTo>
                <a:lnTo>
                  <a:pt x="256" y="614"/>
                </a:lnTo>
                <a:lnTo>
                  <a:pt x="259" y="611"/>
                </a:lnTo>
                <a:lnTo>
                  <a:pt x="258" y="608"/>
                </a:lnTo>
                <a:lnTo>
                  <a:pt x="254" y="610"/>
                </a:lnTo>
                <a:lnTo>
                  <a:pt x="251" y="610"/>
                </a:lnTo>
                <a:lnTo>
                  <a:pt x="249" y="601"/>
                </a:lnTo>
                <a:lnTo>
                  <a:pt x="243" y="594"/>
                </a:lnTo>
                <a:lnTo>
                  <a:pt x="239" y="590"/>
                </a:lnTo>
                <a:lnTo>
                  <a:pt x="237" y="587"/>
                </a:lnTo>
                <a:lnTo>
                  <a:pt x="235" y="585"/>
                </a:lnTo>
                <a:lnTo>
                  <a:pt x="234" y="572"/>
                </a:lnTo>
                <a:lnTo>
                  <a:pt x="232" y="569"/>
                </a:lnTo>
                <a:lnTo>
                  <a:pt x="228" y="569"/>
                </a:lnTo>
                <a:lnTo>
                  <a:pt x="225" y="566"/>
                </a:lnTo>
                <a:lnTo>
                  <a:pt x="225" y="562"/>
                </a:lnTo>
                <a:lnTo>
                  <a:pt x="222" y="559"/>
                </a:lnTo>
                <a:lnTo>
                  <a:pt x="222" y="556"/>
                </a:lnTo>
                <a:lnTo>
                  <a:pt x="220" y="554"/>
                </a:lnTo>
                <a:lnTo>
                  <a:pt x="221" y="552"/>
                </a:lnTo>
                <a:lnTo>
                  <a:pt x="219" y="551"/>
                </a:lnTo>
                <a:lnTo>
                  <a:pt x="216" y="544"/>
                </a:lnTo>
                <a:lnTo>
                  <a:pt x="216" y="541"/>
                </a:lnTo>
                <a:lnTo>
                  <a:pt x="212" y="536"/>
                </a:lnTo>
                <a:lnTo>
                  <a:pt x="213" y="535"/>
                </a:lnTo>
                <a:lnTo>
                  <a:pt x="211" y="532"/>
                </a:lnTo>
                <a:lnTo>
                  <a:pt x="212" y="531"/>
                </a:lnTo>
                <a:lnTo>
                  <a:pt x="209" y="529"/>
                </a:lnTo>
                <a:lnTo>
                  <a:pt x="210" y="528"/>
                </a:lnTo>
                <a:lnTo>
                  <a:pt x="208" y="527"/>
                </a:lnTo>
                <a:lnTo>
                  <a:pt x="208" y="525"/>
                </a:lnTo>
                <a:lnTo>
                  <a:pt x="206" y="522"/>
                </a:lnTo>
                <a:lnTo>
                  <a:pt x="207" y="520"/>
                </a:lnTo>
                <a:lnTo>
                  <a:pt x="205" y="518"/>
                </a:lnTo>
                <a:lnTo>
                  <a:pt x="203" y="514"/>
                </a:lnTo>
                <a:lnTo>
                  <a:pt x="202" y="513"/>
                </a:lnTo>
                <a:lnTo>
                  <a:pt x="199" y="518"/>
                </a:lnTo>
                <a:lnTo>
                  <a:pt x="191" y="518"/>
                </a:lnTo>
                <a:lnTo>
                  <a:pt x="191" y="517"/>
                </a:lnTo>
                <a:lnTo>
                  <a:pt x="188" y="517"/>
                </a:lnTo>
                <a:lnTo>
                  <a:pt x="182" y="526"/>
                </a:lnTo>
                <a:lnTo>
                  <a:pt x="178" y="526"/>
                </a:lnTo>
                <a:lnTo>
                  <a:pt x="168" y="526"/>
                </a:lnTo>
                <a:lnTo>
                  <a:pt x="167" y="518"/>
                </a:lnTo>
                <a:lnTo>
                  <a:pt x="159" y="513"/>
                </a:lnTo>
                <a:lnTo>
                  <a:pt x="154" y="504"/>
                </a:lnTo>
                <a:lnTo>
                  <a:pt x="151" y="501"/>
                </a:lnTo>
                <a:lnTo>
                  <a:pt x="151" y="493"/>
                </a:lnTo>
                <a:lnTo>
                  <a:pt x="152" y="490"/>
                </a:lnTo>
                <a:lnTo>
                  <a:pt x="159" y="487"/>
                </a:lnTo>
                <a:lnTo>
                  <a:pt x="159" y="483"/>
                </a:lnTo>
                <a:lnTo>
                  <a:pt x="156" y="479"/>
                </a:lnTo>
                <a:lnTo>
                  <a:pt x="155" y="475"/>
                </a:lnTo>
                <a:lnTo>
                  <a:pt x="142" y="461"/>
                </a:lnTo>
                <a:lnTo>
                  <a:pt x="140" y="457"/>
                </a:lnTo>
                <a:lnTo>
                  <a:pt x="137" y="454"/>
                </a:lnTo>
                <a:lnTo>
                  <a:pt x="131" y="444"/>
                </a:lnTo>
                <a:lnTo>
                  <a:pt x="129" y="441"/>
                </a:lnTo>
                <a:lnTo>
                  <a:pt x="122" y="448"/>
                </a:lnTo>
                <a:lnTo>
                  <a:pt x="120" y="453"/>
                </a:lnTo>
                <a:lnTo>
                  <a:pt x="118" y="457"/>
                </a:lnTo>
                <a:lnTo>
                  <a:pt x="113" y="459"/>
                </a:lnTo>
                <a:lnTo>
                  <a:pt x="106" y="465"/>
                </a:lnTo>
                <a:lnTo>
                  <a:pt x="108" y="480"/>
                </a:lnTo>
                <a:lnTo>
                  <a:pt x="106" y="483"/>
                </a:lnTo>
                <a:lnTo>
                  <a:pt x="107" y="486"/>
                </a:lnTo>
                <a:lnTo>
                  <a:pt x="105" y="489"/>
                </a:lnTo>
                <a:lnTo>
                  <a:pt x="103" y="489"/>
                </a:lnTo>
                <a:lnTo>
                  <a:pt x="101" y="488"/>
                </a:lnTo>
                <a:lnTo>
                  <a:pt x="101" y="485"/>
                </a:lnTo>
                <a:lnTo>
                  <a:pt x="100" y="485"/>
                </a:lnTo>
                <a:lnTo>
                  <a:pt x="95" y="477"/>
                </a:lnTo>
                <a:lnTo>
                  <a:pt x="95" y="475"/>
                </a:lnTo>
                <a:lnTo>
                  <a:pt x="94" y="474"/>
                </a:lnTo>
                <a:lnTo>
                  <a:pt x="93" y="472"/>
                </a:lnTo>
                <a:lnTo>
                  <a:pt x="92" y="471"/>
                </a:lnTo>
                <a:lnTo>
                  <a:pt x="91" y="452"/>
                </a:lnTo>
                <a:lnTo>
                  <a:pt x="90" y="451"/>
                </a:lnTo>
                <a:lnTo>
                  <a:pt x="91" y="436"/>
                </a:lnTo>
                <a:lnTo>
                  <a:pt x="92" y="434"/>
                </a:lnTo>
                <a:lnTo>
                  <a:pt x="93" y="406"/>
                </a:lnTo>
                <a:lnTo>
                  <a:pt x="92" y="402"/>
                </a:lnTo>
                <a:lnTo>
                  <a:pt x="93" y="399"/>
                </a:lnTo>
                <a:lnTo>
                  <a:pt x="90" y="372"/>
                </a:lnTo>
                <a:lnTo>
                  <a:pt x="87" y="366"/>
                </a:lnTo>
                <a:lnTo>
                  <a:pt x="90" y="349"/>
                </a:lnTo>
                <a:lnTo>
                  <a:pt x="92" y="343"/>
                </a:lnTo>
                <a:lnTo>
                  <a:pt x="94" y="342"/>
                </a:lnTo>
                <a:lnTo>
                  <a:pt x="95" y="338"/>
                </a:lnTo>
                <a:lnTo>
                  <a:pt x="97" y="329"/>
                </a:lnTo>
                <a:lnTo>
                  <a:pt x="94" y="326"/>
                </a:lnTo>
                <a:lnTo>
                  <a:pt x="92" y="282"/>
                </a:lnTo>
                <a:lnTo>
                  <a:pt x="93" y="280"/>
                </a:lnTo>
                <a:lnTo>
                  <a:pt x="93" y="270"/>
                </a:lnTo>
                <a:lnTo>
                  <a:pt x="87" y="267"/>
                </a:lnTo>
                <a:lnTo>
                  <a:pt x="85" y="264"/>
                </a:lnTo>
                <a:lnTo>
                  <a:pt x="84" y="263"/>
                </a:lnTo>
                <a:lnTo>
                  <a:pt x="84" y="259"/>
                </a:lnTo>
                <a:lnTo>
                  <a:pt x="86" y="258"/>
                </a:lnTo>
                <a:lnTo>
                  <a:pt x="88" y="256"/>
                </a:lnTo>
                <a:lnTo>
                  <a:pt x="88" y="254"/>
                </a:lnTo>
                <a:lnTo>
                  <a:pt x="81" y="251"/>
                </a:lnTo>
                <a:lnTo>
                  <a:pt x="73" y="239"/>
                </a:lnTo>
                <a:lnTo>
                  <a:pt x="73" y="229"/>
                </a:lnTo>
                <a:lnTo>
                  <a:pt x="77" y="225"/>
                </a:lnTo>
                <a:lnTo>
                  <a:pt x="79" y="225"/>
                </a:lnTo>
                <a:lnTo>
                  <a:pt x="87" y="232"/>
                </a:lnTo>
                <a:lnTo>
                  <a:pt x="88" y="230"/>
                </a:lnTo>
                <a:lnTo>
                  <a:pt x="91" y="226"/>
                </a:lnTo>
                <a:lnTo>
                  <a:pt x="91" y="223"/>
                </a:lnTo>
                <a:lnTo>
                  <a:pt x="79" y="212"/>
                </a:lnTo>
                <a:lnTo>
                  <a:pt x="79" y="210"/>
                </a:lnTo>
                <a:lnTo>
                  <a:pt x="71" y="199"/>
                </a:lnTo>
                <a:lnTo>
                  <a:pt x="71" y="197"/>
                </a:lnTo>
                <a:lnTo>
                  <a:pt x="68" y="195"/>
                </a:lnTo>
                <a:lnTo>
                  <a:pt x="68" y="193"/>
                </a:lnTo>
                <a:lnTo>
                  <a:pt x="65" y="191"/>
                </a:lnTo>
                <a:lnTo>
                  <a:pt x="65" y="189"/>
                </a:lnTo>
                <a:lnTo>
                  <a:pt x="64" y="188"/>
                </a:lnTo>
                <a:lnTo>
                  <a:pt x="63" y="172"/>
                </a:lnTo>
                <a:lnTo>
                  <a:pt x="62" y="171"/>
                </a:lnTo>
                <a:lnTo>
                  <a:pt x="62" y="169"/>
                </a:lnTo>
                <a:lnTo>
                  <a:pt x="59" y="166"/>
                </a:lnTo>
                <a:lnTo>
                  <a:pt x="54" y="158"/>
                </a:lnTo>
                <a:lnTo>
                  <a:pt x="52" y="149"/>
                </a:lnTo>
                <a:lnTo>
                  <a:pt x="50" y="147"/>
                </a:lnTo>
                <a:lnTo>
                  <a:pt x="51" y="145"/>
                </a:lnTo>
                <a:lnTo>
                  <a:pt x="44" y="139"/>
                </a:lnTo>
                <a:lnTo>
                  <a:pt x="42" y="139"/>
                </a:lnTo>
                <a:lnTo>
                  <a:pt x="40" y="136"/>
                </a:lnTo>
                <a:lnTo>
                  <a:pt x="35" y="135"/>
                </a:lnTo>
                <a:lnTo>
                  <a:pt x="28" y="130"/>
                </a:lnTo>
                <a:lnTo>
                  <a:pt x="23" y="126"/>
                </a:lnTo>
                <a:close/>
              </a:path>
            </a:pathLst>
          </a:custGeom>
          <a:solidFill>
            <a:srgbClr val="216AA9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Freeform 19"/>
          <p:cNvSpPr>
            <a:spLocks/>
          </p:cNvSpPr>
          <p:nvPr/>
        </p:nvSpPr>
        <p:spPr bwMode="auto">
          <a:xfrm>
            <a:off x="3044625" y="4177925"/>
            <a:ext cx="996409" cy="1069674"/>
          </a:xfrm>
          <a:custGeom>
            <a:avLst/>
            <a:gdLst>
              <a:gd name="T0" fmla="*/ 2147483647 w 649"/>
              <a:gd name="T1" fmla="*/ 2147483647 h 668"/>
              <a:gd name="T2" fmla="*/ 2147483647 w 649"/>
              <a:gd name="T3" fmla="*/ 2147483647 h 668"/>
              <a:gd name="T4" fmla="*/ 2147483647 w 649"/>
              <a:gd name="T5" fmla="*/ 2147483647 h 668"/>
              <a:gd name="T6" fmla="*/ 2147483647 w 649"/>
              <a:gd name="T7" fmla="*/ 2147483647 h 668"/>
              <a:gd name="T8" fmla="*/ 2147483647 w 649"/>
              <a:gd name="T9" fmla="*/ 2147483647 h 668"/>
              <a:gd name="T10" fmla="*/ 2147483647 w 649"/>
              <a:gd name="T11" fmla="*/ 2147483647 h 668"/>
              <a:gd name="T12" fmla="*/ 2147483647 w 649"/>
              <a:gd name="T13" fmla="*/ 2147483647 h 668"/>
              <a:gd name="T14" fmla="*/ 2147483647 w 649"/>
              <a:gd name="T15" fmla="*/ 2147483647 h 668"/>
              <a:gd name="T16" fmla="*/ 2147483647 w 649"/>
              <a:gd name="T17" fmla="*/ 2147483647 h 668"/>
              <a:gd name="T18" fmla="*/ 2147483647 w 649"/>
              <a:gd name="T19" fmla="*/ 2147483647 h 668"/>
              <a:gd name="T20" fmla="*/ 2147483647 w 649"/>
              <a:gd name="T21" fmla="*/ 2147483647 h 668"/>
              <a:gd name="T22" fmla="*/ 2147483647 w 649"/>
              <a:gd name="T23" fmla="*/ 2147483647 h 668"/>
              <a:gd name="T24" fmla="*/ 2147483647 w 649"/>
              <a:gd name="T25" fmla="*/ 2147483647 h 668"/>
              <a:gd name="T26" fmla="*/ 2147483647 w 649"/>
              <a:gd name="T27" fmla="*/ 2147483647 h 668"/>
              <a:gd name="T28" fmla="*/ 2147483647 w 649"/>
              <a:gd name="T29" fmla="*/ 2147483647 h 668"/>
              <a:gd name="T30" fmla="*/ 2147483647 w 649"/>
              <a:gd name="T31" fmla="*/ 2147483647 h 668"/>
              <a:gd name="T32" fmla="*/ 2147483647 w 649"/>
              <a:gd name="T33" fmla="*/ 2147483647 h 668"/>
              <a:gd name="T34" fmla="*/ 2147483647 w 649"/>
              <a:gd name="T35" fmla="*/ 2147483647 h 668"/>
              <a:gd name="T36" fmla="*/ 2147483647 w 649"/>
              <a:gd name="T37" fmla="*/ 2147483647 h 668"/>
              <a:gd name="T38" fmla="*/ 2147483647 w 649"/>
              <a:gd name="T39" fmla="*/ 2147483647 h 668"/>
              <a:gd name="T40" fmla="*/ 2147483647 w 649"/>
              <a:gd name="T41" fmla="*/ 2147483647 h 668"/>
              <a:gd name="T42" fmla="*/ 2147483647 w 649"/>
              <a:gd name="T43" fmla="*/ 2147483647 h 668"/>
              <a:gd name="T44" fmla="*/ 2147483647 w 649"/>
              <a:gd name="T45" fmla="*/ 2147483647 h 668"/>
              <a:gd name="T46" fmla="*/ 2147483647 w 649"/>
              <a:gd name="T47" fmla="*/ 2147483647 h 668"/>
              <a:gd name="T48" fmla="*/ 2147483647 w 649"/>
              <a:gd name="T49" fmla="*/ 2147483647 h 668"/>
              <a:gd name="T50" fmla="*/ 2147483647 w 649"/>
              <a:gd name="T51" fmla="*/ 2147483647 h 668"/>
              <a:gd name="T52" fmla="*/ 2147483647 w 649"/>
              <a:gd name="T53" fmla="*/ 2147483647 h 668"/>
              <a:gd name="T54" fmla="*/ 2147483647 w 649"/>
              <a:gd name="T55" fmla="*/ 2147483647 h 668"/>
              <a:gd name="T56" fmla="*/ 2147483647 w 649"/>
              <a:gd name="T57" fmla="*/ 2147483647 h 668"/>
              <a:gd name="T58" fmla="*/ 2147483647 w 649"/>
              <a:gd name="T59" fmla="*/ 2147483647 h 668"/>
              <a:gd name="T60" fmla="*/ 2147483647 w 649"/>
              <a:gd name="T61" fmla="*/ 2147483647 h 668"/>
              <a:gd name="T62" fmla="*/ 2147483647 w 649"/>
              <a:gd name="T63" fmla="*/ 2147483647 h 668"/>
              <a:gd name="T64" fmla="*/ 2147483647 w 649"/>
              <a:gd name="T65" fmla="*/ 2147483647 h 668"/>
              <a:gd name="T66" fmla="*/ 2147483647 w 649"/>
              <a:gd name="T67" fmla="*/ 2147483647 h 668"/>
              <a:gd name="T68" fmla="*/ 2147483647 w 649"/>
              <a:gd name="T69" fmla="*/ 2147483647 h 668"/>
              <a:gd name="T70" fmla="*/ 2147483647 w 649"/>
              <a:gd name="T71" fmla="*/ 2147483647 h 668"/>
              <a:gd name="T72" fmla="*/ 2147483647 w 649"/>
              <a:gd name="T73" fmla="*/ 2147483647 h 668"/>
              <a:gd name="T74" fmla="*/ 2147483647 w 649"/>
              <a:gd name="T75" fmla="*/ 2147483647 h 668"/>
              <a:gd name="T76" fmla="*/ 2147483647 w 649"/>
              <a:gd name="T77" fmla="*/ 2147483647 h 668"/>
              <a:gd name="T78" fmla="*/ 2147483647 w 649"/>
              <a:gd name="T79" fmla="*/ 2147483647 h 668"/>
              <a:gd name="T80" fmla="*/ 2147483647 w 649"/>
              <a:gd name="T81" fmla="*/ 2147483647 h 668"/>
              <a:gd name="T82" fmla="*/ 2147483647 w 649"/>
              <a:gd name="T83" fmla="*/ 2147483647 h 668"/>
              <a:gd name="T84" fmla="*/ 2147483647 w 649"/>
              <a:gd name="T85" fmla="*/ 2147483647 h 668"/>
              <a:gd name="T86" fmla="*/ 2147483647 w 649"/>
              <a:gd name="T87" fmla="*/ 2147483647 h 668"/>
              <a:gd name="T88" fmla="*/ 2147483647 w 649"/>
              <a:gd name="T89" fmla="*/ 2147483647 h 668"/>
              <a:gd name="T90" fmla="*/ 2147483647 w 649"/>
              <a:gd name="T91" fmla="*/ 2147483647 h 668"/>
              <a:gd name="T92" fmla="*/ 2147483647 w 649"/>
              <a:gd name="T93" fmla="*/ 2147483647 h 668"/>
              <a:gd name="T94" fmla="*/ 2147483647 w 649"/>
              <a:gd name="T95" fmla="*/ 2147483647 h 668"/>
              <a:gd name="T96" fmla="*/ 2147483647 w 649"/>
              <a:gd name="T97" fmla="*/ 2147483647 h 668"/>
              <a:gd name="T98" fmla="*/ 2147483647 w 649"/>
              <a:gd name="T99" fmla="*/ 2147483647 h 668"/>
              <a:gd name="T100" fmla="*/ 2147483647 w 649"/>
              <a:gd name="T101" fmla="*/ 2147483647 h 668"/>
              <a:gd name="T102" fmla="*/ 2147483647 w 649"/>
              <a:gd name="T103" fmla="*/ 2147483647 h 668"/>
              <a:gd name="T104" fmla="*/ 2147483647 w 649"/>
              <a:gd name="T105" fmla="*/ 2147483647 h 668"/>
              <a:gd name="T106" fmla="*/ 2147483647 w 649"/>
              <a:gd name="T107" fmla="*/ 2147483647 h 668"/>
              <a:gd name="T108" fmla="*/ 2147483647 w 649"/>
              <a:gd name="T109" fmla="*/ 2147483647 h 668"/>
              <a:gd name="T110" fmla="*/ 2147483647 w 649"/>
              <a:gd name="T111" fmla="*/ 2147483647 h 668"/>
              <a:gd name="T112" fmla="*/ 2147483647 w 649"/>
              <a:gd name="T113" fmla="*/ 2147483647 h 668"/>
              <a:gd name="T114" fmla="*/ 2147483647 w 649"/>
              <a:gd name="T115" fmla="*/ 2147483647 h 668"/>
              <a:gd name="T116" fmla="*/ 2147483647 w 649"/>
              <a:gd name="T117" fmla="*/ 2147483647 h 668"/>
              <a:gd name="T118" fmla="*/ 2147483647 w 649"/>
              <a:gd name="T119" fmla="*/ 2147483647 h 668"/>
              <a:gd name="T120" fmla="*/ 2147483647 w 649"/>
              <a:gd name="T121" fmla="*/ 2147483647 h 668"/>
              <a:gd name="T122" fmla="*/ 2147483647 w 649"/>
              <a:gd name="T123" fmla="*/ 2147483647 h 66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649"/>
              <a:gd name="T187" fmla="*/ 0 h 668"/>
              <a:gd name="T188" fmla="*/ 649 w 649"/>
              <a:gd name="T189" fmla="*/ 668 h 66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649" h="668">
                <a:moveTo>
                  <a:pt x="600" y="498"/>
                </a:moveTo>
                <a:lnTo>
                  <a:pt x="595" y="492"/>
                </a:lnTo>
                <a:lnTo>
                  <a:pt x="583" y="498"/>
                </a:lnTo>
                <a:lnTo>
                  <a:pt x="566" y="510"/>
                </a:lnTo>
                <a:lnTo>
                  <a:pt x="569" y="522"/>
                </a:lnTo>
                <a:lnTo>
                  <a:pt x="555" y="531"/>
                </a:lnTo>
                <a:lnTo>
                  <a:pt x="543" y="533"/>
                </a:lnTo>
                <a:lnTo>
                  <a:pt x="542" y="533"/>
                </a:lnTo>
                <a:lnTo>
                  <a:pt x="542" y="534"/>
                </a:lnTo>
                <a:lnTo>
                  <a:pt x="541" y="534"/>
                </a:lnTo>
                <a:lnTo>
                  <a:pt x="540" y="534"/>
                </a:lnTo>
                <a:lnTo>
                  <a:pt x="539" y="535"/>
                </a:lnTo>
                <a:lnTo>
                  <a:pt x="537" y="536"/>
                </a:lnTo>
                <a:lnTo>
                  <a:pt x="536" y="537"/>
                </a:lnTo>
                <a:lnTo>
                  <a:pt x="534" y="538"/>
                </a:lnTo>
                <a:lnTo>
                  <a:pt x="533" y="539"/>
                </a:lnTo>
                <a:lnTo>
                  <a:pt x="531" y="540"/>
                </a:lnTo>
                <a:lnTo>
                  <a:pt x="530" y="541"/>
                </a:lnTo>
                <a:lnTo>
                  <a:pt x="528" y="541"/>
                </a:lnTo>
                <a:lnTo>
                  <a:pt x="526" y="542"/>
                </a:lnTo>
                <a:lnTo>
                  <a:pt x="525" y="542"/>
                </a:lnTo>
                <a:lnTo>
                  <a:pt x="523" y="542"/>
                </a:lnTo>
                <a:lnTo>
                  <a:pt x="522" y="542"/>
                </a:lnTo>
                <a:lnTo>
                  <a:pt x="521" y="541"/>
                </a:lnTo>
                <a:lnTo>
                  <a:pt x="520" y="541"/>
                </a:lnTo>
                <a:lnTo>
                  <a:pt x="519" y="541"/>
                </a:lnTo>
                <a:lnTo>
                  <a:pt x="518" y="540"/>
                </a:lnTo>
                <a:lnTo>
                  <a:pt x="517" y="540"/>
                </a:lnTo>
                <a:lnTo>
                  <a:pt x="515" y="539"/>
                </a:lnTo>
                <a:lnTo>
                  <a:pt x="507" y="533"/>
                </a:lnTo>
                <a:lnTo>
                  <a:pt x="507" y="532"/>
                </a:lnTo>
                <a:lnTo>
                  <a:pt x="506" y="532"/>
                </a:lnTo>
                <a:lnTo>
                  <a:pt x="506" y="533"/>
                </a:lnTo>
                <a:lnTo>
                  <a:pt x="506" y="539"/>
                </a:lnTo>
                <a:lnTo>
                  <a:pt x="505" y="542"/>
                </a:lnTo>
                <a:lnTo>
                  <a:pt x="505" y="543"/>
                </a:lnTo>
                <a:lnTo>
                  <a:pt x="504" y="544"/>
                </a:lnTo>
                <a:lnTo>
                  <a:pt x="504" y="546"/>
                </a:lnTo>
                <a:lnTo>
                  <a:pt x="503" y="547"/>
                </a:lnTo>
                <a:lnTo>
                  <a:pt x="502" y="549"/>
                </a:lnTo>
                <a:lnTo>
                  <a:pt x="502" y="550"/>
                </a:lnTo>
                <a:lnTo>
                  <a:pt x="501" y="552"/>
                </a:lnTo>
                <a:lnTo>
                  <a:pt x="500" y="553"/>
                </a:lnTo>
                <a:lnTo>
                  <a:pt x="499" y="554"/>
                </a:lnTo>
                <a:lnTo>
                  <a:pt x="498" y="555"/>
                </a:lnTo>
                <a:lnTo>
                  <a:pt x="497" y="556"/>
                </a:lnTo>
                <a:lnTo>
                  <a:pt x="495" y="557"/>
                </a:lnTo>
                <a:lnTo>
                  <a:pt x="494" y="557"/>
                </a:lnTo>
                <a:lnTo>
                  <a:pt x="493" y="558"/>
                </a:lnTo>
                <a:lnTo>
                  <a:pt x="492" y="558"/>
                </a:lnTo>
                <a:lnTo>
                  <a:pt x="490" y="558"/>
                </a:lnTo>
                <a:lnTo>
                  <a:pt x="489" y="557"/>
                </a:lnTo>
                <a:lnTo>
                  <a:pt x="488" y="557"/>
                </a:lnTo>
                <a:lnTo>
                  <a:pt x="487" y="557"/>
                </a:lnTo>
                <a:lnTo>
                  <a:pt x="485" y="556"/>
                </a:lnTo>
                <a:lnTo>
                  <a:pt x="484" y="555"/>
                </a:lnTo>
                <a:lnTo>
                  <a:pt x="483" y="554"/>
                </a:lnTo>
                <a:lnTo>
                  <a:pt x="482" y="553"/>
                </a:lnTo>
                <a:lnTo>
                  <a:pt x="481" y="552"/>
                </a:lnTo>
                <a:lnTo>
                  <a:pt x="479" y="551"/>
                </a:lnTo>
                <a:lnTo>
                  <a:pt x="478" y="550"/>
                </a:lnTo>
                <a:lnTo>
                  <a:pt x="477" y="548"/>
                </a:lnTo>
                <a:lnTo>
                  <a:pt x="476" y="547"/>
                </a:lnTo>
                <a:lnTo>
                  <a:pt x="475" y="546"/>
                </a:lnTo>
                <a:lnTo>
                  <a:pt x="474" y="544"/>
                </a:lnTo>
                <a:lnTo>
                  <a:pt x="473" y="543"/>
                </a:lnTo>
                <a:lnTo>
                  <a:pt x="472" y="542"/>
                </a:lnTo>
                <a:lnTo>
                  <a:pt x="470" y="540"/>
                </a:lnTo>
                <a:lnTo>
                  <a:pt x="466" y="546"/>
                </a:lnTo>
                <a:lnTo>
                  <a:pt x="463" y="552"/>
                </a:lnTo>
                <a:lnTo>
                  <a:pt x="462" y="552"/>
                </a:lnTo>
                <a:lnTo>
                  <a:pt x="462" y="553"/>
                </a:lnTo>
                <a:lnTo>
                  <a:pt x="461" y="552"/>
                </a:lnTo>
                <a:lnTo>
                  <a:pt x="460" y="552"/>
                </a:lnTo>
                <a:lnTo>
                  <a:pt x="459" y="551"/>
                </a:lnTo>
                <a:lnTo>
                  <a:pt x="458" y="551"/>
                </a:lnTo>
                <a:lnTo>
                  <a:pt x="457" y="550"/>
                </a:lnTo>
                <a:lnTo>
                  <a:pt x="456" y="549"/>
                </a:lnTo>
                <a:lnTo>
                  <a:pt x="455" y="549"/>
                </a:lnTo>
                <a:lnTo>
                  <a:pt x="454" y="548"/>
                </a:lnTo>
                <a:lnTo>
                  <a:pt x="453" y="547"/>
                </a:lnTo>
                <a:lnTo>
                  <a:pt x="452" y="546"/>
                </a:lnTo>
                <a:lnTo>
                  <a:pt x="451" y="545"/>
                </a:lnTo>
                <a:lnTo>
                  <a:pt x="450" y="544"/>
                </a:lnTo>
                <a:lnTo>
                  <a:pt x="449" y="543"/>
                </a:lnTo>
                <a:lnTo>
                  <a:pt x="448" y="542"/>
                </a:lnTo>
                <a:lnTo>
                  <a:pt x="447" y="541"/>
                </a:lnTo>
                <a:lnTo>
                  <a:pt x="445" y="539"/>
                </a:lnTo>
                <a:lnTo>
                  <a:pt x="441" y="542"/>
                </a:lnTo>
                <a:lnTo>
                  <a:pt x="440" y="544"/>
                </a:lnTo>
                <a:lnTo>
                  <a:pt x="439" y="545"/>
                </a:lnTo>
                <a:lnTo>
                  <a:pt x="439" y="546"/>
                </a:lnTo>
                <a:lnTo>
                  <a:pt x="439" y="547"/>
                </a:lnTo>
                <a:lnTo>
                  <a:pt x="438" y="548"/>
                </a:lnTo>
                <a:lnTo>
                  <a:pt x="437" y="549"/>
                </a:lnTo>
                <a:lnTo>
                  <a:pt x="437" y="551"/>
                </a:lnTo>
                <a:lnTo>
                  <a:pt x="436" y="552"/>
                </a:lnTo>
                <a:lnTo>
                  <a:pt x="435" y="553"/>
                </a:lnTo>
                <a:lnTo>
                  <a:pt x="434" y="554"/>
                </a:lnTo>
                <a:lnTo>
                  <a:pt x="434" y="556"/>
                </a:lnTo>
                <a:lnTo>
                  <a:pt x="433" y="557"/>
                </a:lnTo>
                <a:lnTo>
                  <a:pt x="432" y="558"/>
                </a:lnTo>
                <a:lnTo>
                  <a:pt x="431" y="559"/>
                </a:lnTo>
                <a:lnTo>
                  <a:pt x="430" y="560"/>
                </a:lnTo>
                <a:lnTo>
                  <a:pt x="429" y="561"/>
                </a:lnTo>
                <a:lnTo>
                  <a:pt x="428" y="562"/>
                </a:lnTo>
                <a:lnTo>
                  <a:pt x="427" y="562"/>
                </a:lnTo>
                <a:lnTo>
                  <a:pt x="427" y="563"/>
                </a:lnTo>
                <a:lnTo>
                  <a:pt x="425" y="563"/>
                </a:lnTo>
                <a:lnTo>
                  <a:pt x="424" y="564"/>
                </a:lnTo>
                <a:lnTo>
                  <a:pt x="423" y="564"/>
                </a:lnTo>
                <a:lnTo>
                  <a:pt x="422" y="564"/>
                </a:lnTo>
                <a:lnTo>
                  <a:pt x="421" y="564"/>
                </a:lnTo>
                <a:lnTo>
                  <a:pt x="420" y="564"/>
                </a:lnTo>
                <a:lnTo>
                  <a:pt x="419" y="564"/>
                </a:lnTo>
                <a:lnTo>
                  <a:pt x="418" y="564"/>
                </a:lnTo>
                <a:lnTo>
                  <a:pt x="417" y="563"/>
                </a:lnTo>
                <a:lnTo>
                  <a:pt x="415" y="563"/>
                </a:lnTo>
                <a:lnTo>
                  <a:pt x="414" y="562"/>
                </a:lnTo>
                <a:lnTo>
                  <a:pt x="412" y="561"/>
                </a:lnTo>
                <a:lnTo>
                  <a:pt x="411" y="560"/>
                </a:lnTo>
                <a:lnTo>
                  <a:pt x="409" y="558"/>
                </a:lnTo>
                <a:lnTo>
                  <a:pt x="407" y="557"/>
                </a:lnTo>
                <a:lnTo>
                  <a:pt x="406" y="556"/>
                </a:lnTo>
                <a:lnTo>
                  <a:pt x="405" y="554"/>
                </a:lnTo>
                <a:lnTo>
                  <a:pt x="403" y="553"/>
                </a:lnTo>
                <a:lnTo>
                  <a:pt x="402" y="551"/>
                </a:lnTo>
                <a:lnTo>
                  <a:pt x="400" y="549"/>
                </a:lnTo>
                <a:lnTo>
                  <a:pt x="399" y="549"/>
                </a:lnTo>
                <a:lnTo>
                  <a:pt x="399" y="548"/>
                </a:lnTo>
                <a:lnTo>
                  <a:pt x="398" y="548"/>
                </a:lnTo>
                <a:lnTo>
                  <a:pt x="397" y="547"/>
                </a:lnTo>
                <a:lnTo>
                  <a:pt x="396" y="546"/>
                </a:lnTo>
                <a:lnTo>
                  <a:pt x="385" y="539"/>
                </a:lnTo>
                <a:lnTo>
                  <a:pt x="380" y="537"/>
                </a:lnTo>
                <a:lnTo>
                  <a:pt x="380" y="536"/>
                </a:lnTo>
                <a:lnTo>
                  <a:pt x="379" y="536"/>
                </a:lnTo>
                <a:lnTo>
                  <a:pt x="379" y="537"/>
                </a:lnTo>
                <a:lnTo>
                  <a:pt x="379" y="538"/>
                </a:lnTo>
                <a:lnTo>
                  <a:pt x="379" y="539"/>
                </a:lnTo>
                <a:lnTo>
                  <a:pt x="379" y="540"/>
                </a:lnTo>
                <a:lnTo>
                  <a:pt x="378" y="541"/>
                </a:lnTo>
                <a:lnTo>
                  <a:pt x="378" y="543"/>
                </a:lnTo>
                <a:lnTo>
                  <a:pt x="377" y="544"/>
                </a:lnTo>
                <a:lnTo>
                  <a:pt x="376" y="545"/>
                </a:lnTo>
                <a:lnTo>
                  <a:pt x="376" y="546"/>
                </a:lnTo>
                <a:lnTo>
                  <a:pt x="375" y="548"/>
                </a:lnTo>
                <a:lnTo>
                  <a:pt x="374" y="549"/>
                </a:lnTo>
                <a:lnTo>
                  <a:pt x="373" y="550"/>
                </a:lnTo>
                <a:lnTo>
                  <a:pt x="372" y="551"/>
                </a:lnTo>
                <a:lnTo>
                  <a:pt x="371" y="553"/>
                </a:lnTo>
                <a:lnTo>
                  <a:pt x="369" y="554"/>
                </a:lnTo>
                <a:lnTo>
                  <a:pt x="368" y="555"/>
                </a:lnTo>
                <a:lnTo>
                  <a:pt x="367" y="556"/>
                </a:lnTo>
                <a:lnTo>
                  <a:pt x="366" y="557"/>
                </a:lnTo>
                <a:lnTo>
                  <a:pt x="365" y="558"/>
                </a:lnTo>
                <a:lnTo>
                  <a:pt x="364" y="559"/>
                </a:lnTo>
                <a:lnTo>
                  <a:pt x="363" y="560"/>
                </a:lnTo>
                <a:lnTo>
                  <a:pt x="362" y="560"/>
                </a:lnTo>
                <a:lnTo>
                  <a:pt x="361" y="561"/>
                </a:lnTo>
                <a:lnTo>
                  <a:pt x="360" y="561"/>
                </a:lnTo>
                <a:lnTo>
                  <a:pt x="359" y="562"/>
                </a:lnTo>
                <a:lnTo>
                  <a:pt x="358" y="562"/>
                </a:lnTo>
                <a:lnTo>
                  <a:pt x="357" y="562"/>
                </a:lnTo>
                <a:lnTo>
                  <a:pt x="356" y="563"/>
                </a:lnTo>
                <a:lnTo>
                  <a:pt x="355" y="563"/>
                </a:lnTo>
                <a:lnTo>
                  <a:pt x="354" y="563"/>
                </a:lnTo>
                <a:lnTo>
                  <a:pt x="353" y="563"/>
                </a:lnTo>
                <a:lnTo>
                  <a:pt x="352" y="563"/>
                </a:lnTo>
                <a:lnTo>
                  <a:pt x="351" y="563"/>
                </a:lnTo>
                <a:lnTo>
                  <a:pt x="350" y="563"/>
                </a:lnTo>
                <a:lnTo>
                  <a:pt x="349" y="562"/>
                </a:lnTo>
                <a:lnTo>
                  <a:pt x="348" y="562"/>
                </a:lnTo>
                <a:lnTo>
                  <a:pt x="347" y="562"/>
                </a:lnTo>
                <a:lnTo>
                  <a:pt x="346" y="561"/>
                </a:lnTo>
                <a:lnTo>
                  <a:pt x="345" y="561"/>
                </a:lnTo>
                <a:lnTo>
                  <a:pt x="344" y="561"/>
                </a:lnTo>
                <a:lnTo>
                  <a:pt x="343" y="561"/>
                </a:lnTo>
                <a:lnTo>
                  <a:pt x="339" y="563"/>
                </a:lnTo>
                <a:lnTo>
                  <a:pt x="338" y="564"/>
                </a:lnTo>
                <a:lnTo>
                  <a:pt x="337" y="564"/>
                </a:lnTo>
                <a:lnTo>
                  <a:pt x="336" y="564"/>
                </a:lnTo>
                <a:lnTo>
                  <a:pt x="336" y="565"/>
                </a:lnTo>
                <a:lnTo>
                  <a:pt x="335" y="565"/>
                </a:lnTo>
                <a:lnTo>
                  <a:pt x="334" y="565"/>
                </a:lnTo>
                <a:lnTo>
                  <a:pt x="333" y="565"/>
                </a:lnTo>
                <a:lnTo>
                  <a:pt x="332" y="565"/>
                </a:lnTo>
                <a:lnTo>
                  <a:pt x="331" y="565"/>
                </a:lnTo>
                <a:lnTo>
                  <a:pt x="330" y="564"/>
                </a:lnTo>
                <a:lnTo>
                  <a:pt x="329" y="564"/>
                </a:lnTo>
                <a:lnTo>
                  <a:pt x="328" y="563"/>
                </a:lnTo>
                <a:lnTo>
                  <a:pt x="327" y="563"/>
                </a:lnTo>
                <a:lnTo>
                  <a:pt x="327" y="562"/>
                </a:lnTo>
                <a:lnTo>
                  <a:pt x="326" y="562"/>
                </a:lnTo>
                <a:lnTo>
                  <a:pt x="326" y="561"/>
                </a:lnTo>
                <a:lnTo>
                  <a:pt x="325" y="561"/>
                </a:lnTo>
                <a:lnTo>
                  <a:pt x="325" y="560"/>
                </a:lnTo>
                <a:lnTo>
                  <a:pt x="324" y="560"/>
                </a:lnTo>
                <a:lnTo>
                  <a:pt x="324" y="559"/>
                </a:lnTo>
                <a:lnTo>
                  <a:pt x="323" y="559"/>
                </a:lnTo>
                <a:lnTo>
                  <a:pt x="323" y="558"/>
                </a:lnTo>
                <a:lnTo>
                  <a:pt x="321" y="562"/>
                </a:lnTo>
                <a:lnTo>
                  <a:pt x="315" y="569"/>
                </a:lnTo>
                <a:lnTo>
                  <a:pt x="317" y="578"/>
                </a:lnTo>
                <a:lnTo>
                  <a:pt x="317" y="579"/>
                </a:lnTo>
                <a:lnTo>
                  <a:pt x="317" y="580"/>
                </a:lnTo>
                <a:lnTo>
                  <a:pt x="317" y="581"/>
                </a:lnTo>
                <a:lnTo>
                  <a:pt x="317" y="582"/>
                </a:lnTo>
                <a:lnTo>
                  <a:pt x="317" y="583"/>
                </a:lnTo>
                <a:lnTo>
                  <a:pt x="317" y="584"/>
                </a:lnTo>
                <a:lnTo>
                  <a:pt x="318" y="585"/>
                </a:lnTo>
                <a:lnTo>
                  <a:pt x="318" y="586"/>
                </a:lnTo>
                <a:lnTo>
                  <a:pt x="318" y="588"/>
                </a:lnTo>
                <a:lnTo>
                  <a:pt x="318" y="589"/>
                </a:lnTo>
                <a:lnTo>
                  <a:pt x="318" y="590"/>
                </a:lnTo>
                <a:lnTo>
                  <a:pt x="319" y="592"/>
                </a:lnTo>
                <a:lnTo>
                  <a:pt x="319" y="593"/>
                </a:lnTo>
                <a:lnTo>
                  <a:pt x="320" y="594"/>
                </a:lnTo>
                <a:lnTo>
                  <a:pt x="320" y="595"/>
                </a:lnTo>
                <a:lnTo>
                  <a:pt x="321" y="597"/>
                </a:lnTo>
                <a:lnTo>
                  <a:pt x="322" y="598"/>
                </a:lnTo>
                <a:lnTo>
                  <a:pt x="322" y="599"/>
                </a:lnTo>
                <a:lnTo>
                  <a:pt x="323" y="601"/>
                </a:lnTo>
                <a:lnTo>
                  <a:pt x="324" y="602"/>
                </a:lnTo>
                <a:lnTo>
                  <a:pt x="325" y="604"/>
                </a:lnTo>
                <a:lnTo>
                  <a:pt x="325" y="606"/>
                </a:lnTo>
                <a:lnTo>
                  <a:pt x="326" y="608"/>
                </a:lnTo>
                <a:lnTo>
                  <a:pt x="327" y="610"/>
                </a:lnTo>
                <a:lnTo>
                  <a:pt x="328" y="612"/>
                </a:lnTo>
                <a:lnTo>
                  <a:pt x="328" y="614"/>
                </a:lnTo>
                <a:lnTo>
                  <a:pt x="329" y="616"/>
                </a:lnTo>
                <a:lnTo>
                  <a:pt x="330" y="617"/>
                </a:lnTo>
                <a:lnTo>
                  <a:pt x="330" y="619"/>
                </a:lnTo>
                <a:lnTo>
                  <a:pt x="330" y="620"/>
                </a:lnTo>
                <a:lnTo>
                  <a:pt x="330" y="622"/>
                </a:lnTo>
                <a:lnTo>
                  <a:pt x="331" y="622"/>
                </a:lnTo>
                <a:lnTo>
                  <a:pt x="331" y="624"/>
                </a:lnTo>
                <a:lnTo>
                  <a:pt x="331" y="625"/>
                </a:lnTo>
                <a:lnTo>
                  <a:pt x="331" y="626"/>
                </a:lnTo>
                <a:lnTo>
                  <a:pt x="330" y="627"/>
                </a:lnTo>
                <a:lnTo>
                  <a:pt x="330" y="628"/>
                </a:lnTo>
                <a:lnTo>
                  <a:pt x="330" y="629"/>
                </a:lnTo>
                <a:lnTo>
                  <a:pt x="330" y="630"/>
                </a:lnTo>
                <a:lnTo>
                  <a:pt x="329" y="631"/>
                </a:lnTo>
                <a:lnTo>
                  <a:pt x="329" y="632"/>
                </a:lnTo>
                <a:lnTo>
                  <a:pt x="328" y="633"/>
                </a:lnTo>
                <a:lnTo>
                  <a:pt x="328" y="634"/>
                </a:lnTo>
                <a:lnTo>
                  <a:pt x="328" y="635"/>
                </a:lnTo>
                <a:lnTo>
                  <a:pt x="327" y="636"/>
                </a:lnTo>
                <a:lnTo>
                  <a:pt x="327" y="637"/>
                </a:lnTo>
                <a:lnTo>
                  <a:pt x="327" y="638"/>
                </a:lnTo>
                <a:lnTo>
                  <a:pt x="327" y="639"/>
                </a:lnTo>
                <a:lnTo>
                  <a:pt x="327" y="640"/>
                </a:lnTo>
                <a:lnTo>
                  <a:pt x="326" y="641"/>
                </a:lnTo>
                <a:lnTo>
                  <a:pt x="326" y="642"/>
                </a:lnTo>
                <a:lnTo>
                  <a:pt x="326" y="644"/>
                </a:lnTo>
                <a:lnTo>
                  <a:pt x="326" y="645"/>
                </a:lnTo>
                <a:lnTo>
                  <a:pt x="327" y="646"/>
                </a:lnTo>
                <a:lnTo>
                  <a:pt x="327" y="647"/>
                </a:lnTo>
                <a:lnTo>
                  <a:pt x="328" y="648"/>
                </a:lnTo>
                <a:lnTo>
                  <a:pt x="328" y="649"/>
                </a:lnTo>
                <a:lnTo>
                  <a:pt x="329" y="650"/>
                </a:lnTo>
                <a:lnTo>
                  <a:pt x="329" y="651"/>
                </a:lnTo>
                <a:lnTo>
                  <a:pt x="330" y="652"/>
                </a:lnTo>
                <a:lnTo>
                  <a:pt x="330" y="654"/>
                </a:lnTo>
                <a:lnTo>
                  <a:pt x="330" y="655"/>
                </a:lnTo>
                <a:lnTo>
                  <a:pt x="330" y="656"/>
                </a:lnTo>
                <a:lnTo>
                  <a:pt x="330" y="658"/>
                </a:lnTo>
                <a:lnTo>
                  <a:pt x="330" y="659"/>
                </a:lnTo>
                <a:lnTo>
                  <a:pt x="329" y="660"/>
                </a:lnTo>
                <a:lnTo>
                  <a:pt x="329" y="661"/>
                </a:lnTo>
                <a:lnTo>
                  <a:pt x="328" y="662"/>
                </a:lnTo>
                <a:lnTo>
                  <a:pt x="328" y="663"/>
                </a:lnTo>
                <a:lnTo>
                  <a:pt x="327" y="665"/>
                </a:lnTo>
                <a:lnTo>
                  <a:pt x="325" y="666"/>
                </a:lnTo>
                <a:lnTo>
                  <a:pt x="324" y="667"/>
                </a:lnTo>
                <a:lnTo>
                  <a:pt x="322" y="667"/>
                </a:lnTo>
                <a:lnTo>
                  <a:pt x="321" y="668"/>
                </a:lnTo>
                <a:lnTo>
                  <a:pt x="320" y="668"/>
                </a:lnTo>
                <a:lnTo>
                  <a:pt x="319" y="668"/>
                </a:lnTo>
                <a:lnTo>
                  <a:pt x="318" y="668"/>
                </a:lnTo>
                <a:lnTo>
                  <a:pt x="316" y="668"/>
                </a:lnTo>
                <a:lnTo>
                  <a:pt x="315" y="668"/>
                </a:lnTo>
                <a:lnTo>
                  <a:pt x="314" y="668"/>
                </a:lnTo>
                <a:lnTo>
                  <a:pt x="313" y="668"/>
                </a:lnTo>
                <a:lnTo>
                  <a:pt x="313" y="667"/>
                </a:lnTo>
                <a:lnTo>
                  <a:pt x="312" y="667"/>
                </a:lnTo>
                <a:lnTo>
                  <a:pt x="311" y="666"/>
                </a:lnTo>
                <a:lnTo>
                  <a:pt x="310" y="666"/>
                </a:lnTo>
                <a:lnTo>
                  <a:pt x="310" y="665"/>
                </a:lnTo>
                <a:lnTo>
                  <a:pt x="309" y="665"/>
                </a:lnTo>
                <a:lnTo>
                  <a:pt x="308" y="665"/>
                </a:lnTo>
                <a:lnTo>
                  <a:pt x="308" y="664"/>
                </a:lnTo>
                <a:lnTo>
                  <a:pt x="307" y="664"/>
                </a:lnTo>
                <a:lnTo>
                  <a:pt x="307" y="663"/>
                </a:lnTo>
                <a:lnTo>
                  <a:pt x="306" y="663"/>
                </a:lnTo>
                <a:lnTo>
                  <a:pt x="305" y="662"/>
                </a:lnTo>
                <a:lnTo>
                  <a:pt x="304" y="662"/>
                </a:lnTo>
                <a:lnTo>
                  <a:pt x="303" y="662"/>
                </a:lnTo>
                <a:lnTo>
                  <a:pt x="303" y="661"/>
                </a:lnTo>
                <a:lnTo>
                  <a:pt x="302" y="661"/>
                </a:lnTo>
                <a:lnTo>
                  <a:pt x="301" y="661"/>
                </a:lnTo>
                <a:lnTo>
                  <a:pt x="300" y="661"/>
                </a:lnTo>
                <a:lnTo>
                  <a:pt x="299" y="661"/>
                </a:lnTo>
                <a:lnTo>
                  <a:pt x="298" y="661"/>
                </a:lnTo>
                <a:lnTo>
                  <a:pt x="297" y="661"/>
                </a:lnTo>
                <a:lnTo>
                  <a:pt x="296" y="661"/>
                </a:lnTo>
                <a:lnTo>
                  <a:pt x="294" y="661"/>
                </a:lnTo>
                <a:lnTo>
                  <a:pt x="293" y="661"/>
                </a:lnTo>
                <a:lnTo>
                  <a:pt x="292" y="661"/>
                </a:lnTo>
                <a:lnTo>
                  <a:pt x="291" y="661"/>
                </a:lnTo>
                <a:lnTo>
                  <a:pt x="289" y="661"/>
                </a:lnTo>
                <a:lnTo>
                  <a:pt x="288" y="661"/>
                </a:lnTo>
                <a:lnTo>
                  <a:pt x="287" y="661"/>
                </a:lnTo>
                <a:lnTo>
                  <a:pt x="286" y="661"/>
                </a:lnTo>
                <a:lnTo>
                  <a:pt x="284" y="661"/>
                </a:lnTo>
                <a:lnTo>
                  <a:pt x="283" y="661"/>
                </a:lnTo>
                <a:lnTo>
                  <a:pt x="282" y="661"/>
                </a:lnTo>
                <a:lnTo>
                  <a:pt x="281" y="661"/>
                </a:lnTo>
                <a:lnTo>
                  <a:pt x="280" y="660"/>
                </a:lnTo>
                <a:lnTo>
                  <a:pt x="279" y="660"/>
                </a:lnTo>
                <a:lnTo>
                  <a:pt x="278" y="659"/>
                </a:lnTo>
                <a:lnTo>
                  <a:pt x="277" y="658"/>
                </a:lnTo>
                <a:lnTo>
                  <a:pt x="276" y="658"/>
                </a:lnTo>
                <a:lnTo>
                  <a:pt x="275" y="657"/>
                </a:lnTo>
                <a:lnTo>
                  <a:pt x="274" y="656"/>
                </a:lnTo>
                <a:lnTo>
                  <a:pt x="274" y="655"/>
                </a:lnTo>
                <a:lnTo>
                  <a:pt x="273" y="654"/>
                </a:lnTo>
                <a:lnTo>
                  <a:pt x="272" y="653"/>
                </a:lnTo>
                <a:lnTo>
                  <a:pt x="272" y="652"/>
                </a:lnTo>
                <a:lnTo>
                  <a:pt x="271" y="651"/>
                </a:lnTo>
                <a:lnTo>
                  <a:pt x="271" y="649"/>
                </a:lnTo>
                <a:lnTo>
                  <a:pt x="271" y="648"/>
                </a:lnTo>
                <a:lnTo>
                  <a:pt x="270" y="647"/>
                </a:lnTo>
                <a:lnTo>
                  <a:pt x="270" y="646"/>
                </a:lnTo>
                <a:lnTo>
                  <a:pt x="270" y="645"/>
                </a:lnTo>
                <a:lnTo>
                  <a:pt x="269" y="644"/>
                </a:lnTo>
                <a:lnTo>
                  <a:pt x="269" y="643"/>
                </a:lnTo>
                <a:lnTo>
                  <a:pt x="269" y="642"/>
                </a:lnTo>
                <a:lnTo>
                  <a:pt x="269" y="641"/>
                </a:lnTo>
                <a:lnTo>
                  <a:pt x="269" y="640"/>
                </a:lnTo>
                <a:lnTo>
                  <a:pt x="269" y="639"/>
                </a:lnTo>
                <a:lnTo>
                  <a:pt x="269" y="638"/>
                </a:lnTo>
                <a:lnTo>
                  <a:pt x="269" y="637"/>
                </a:lnTo>
                <a:lnTo>
                  <a:pt x="268" y="636"/>
                </a:lnTo>
                <a:lnTo>
                  <a:pt x="268" y="635"/>
                </a:lnTo>
                <a:lnTo>
                  <a:pt x="267" y="625"/>
                </a:lnTo>
                <a:lnTo>
                  <a:pt x="267" y="624"/>
                </a:lnTo>
                <a:lnTo>
                  <a:pt x="267" y="623"/>
                </a:lnTo>
                <a:lnTo>
                  <a:pt x="267" y="616"/>
                </a:lnTo>
                <a:lnTo>
                  <a:pt x="258" y="619"/>
                </a:lnTo>
                <a:lnTo>
                  <a:pt x="257" y="619"/>
                </a:lnTo>
                <a:lnTo>
                  <a:pt x="256" y="619"/>
                </a:lnTo>
                <a:lnTo>
                  <a:pt x="256" y="620"/>
                </a:lnTo>
                <a:lnTo>
                  <a:pt x="255" y="621"/>
                </a:lnTo>
                <a:lnTo>
                  <a:pt x="252" y="626"/>
                </a:lnTo>
                <a:lnTo>
                  <a:pt x="252" y="627"/>
                </a:lnTo>
                <a:lnTo>
                  <a:pt x="252" y="628"/>
                </a:lnTo>
                <a:lnTo>
                  <a:pt x="251" y="628"/>
                </a:lnTo>
                <a:lnTo>
                  <a:pt x="251" y="629"/>
                </a:lnTo>
                <a:lnTo>
                  <a:pt x="250" y="629"/>
                </a:lnTo>
                <a:lnTo>
                  <a:pt x="250" y="630"/>
                </a:lnTo>
                <a:lnTo>
                  <a:pt x="249" y="630"/>
                </a:lnTo>
                <a:lnTo>
                  <a:pt x="248" y="631"/>
                </a:lnTo>
                <a:lnTo>
                  <a:pt x="247" y="631"/>
                </a:lnTo>
                <a:lnTo>
                  <a:pt x="247" y="632"/>
                </a:lnTo>
                <a:lnTo>
                  <a:pt x="245" y="633"/>
                </a:lnTo>
                <a:lnTo>
                  <a:pt x="244" y="633"/>
                </a:lnTo>
                <a:lnTo>
                  <a:pt x="243" y="634"/>
                </a:lnTo>
                <a:lnTo>
                  <a:pt x="241" y="635"/>
                </a:lnTo>
                <a:lnTo>
                  <a:pt x="240" y="636"/>
                </a:lnTo>
                <a:lnTo>
                  <a:pt x="238" y="636"/>
                </a:lnTo>
                <a:lnTo>
                  <a:pt x="236" y="637"/>
                </a:lnTo>
                <a:lnTo>
                  <a:pt x="235" y="638"/>
                </a:lnTo>
                <a:lnTo>
                  <a:pt x="233" y="639"/>
                </a:lnTo>
                <a:lnTo>
                  <a:pt x="231" y="639"/>
                </a:lnTo>
                <a:lnTo>
                  <a:pt x="230" y="639"/>
                </a:lnTo>
                <a:lnTo>
                  <a:pt x="228" y="639"/>
                </a:lnTo>
                <a:lnTo>
                  <a:pt x="226" y="639"/>
                </a:lnTo>
                <a:lnTo>
                  <a:pt x="225" y="639"/>
                </a:lnTo>
                <a:lnTo>
                  <a:pt x="224" y="639"/>
                </a:lnTo>
                <a:lnTo>
                  <a:pt x="223" y="639"/>
                </a:lnTo>
                <a:lnTo>
                  <a:pt x="221" y="639"/>
                </a:lnTo>
                <a:lnTo>
                  <a:pt x="220" y="639"/>
                </a:lnTo>
                <a:lnTo>
                  <a:pt x="218" y="639"/>
                </a:lnTo>
                <a:lnTo>
                  <a:pt x="209" y="637"/>
                </a:lnTo>
                <a:lnTo>
                  <a:pt x="208" y="637"/>
                </a:lnTo>
                <a:lnTo>
                  <a:pt x="207" y="637"/>
                </a:lnTo>
                <a:lnTo>
                  <a:pt x="206" y="637"/>
                </a:lnTo>
                <a:lnTo>
                  <a:pt x="205" y="637"/>
                </a:lnTo>
                <a:lnTo>
                  <a:pt x="204" y="637"/>
                </a:lnTo>
                <a:lnTo>
                  <a:pt x="203" y="636"/>
                </a:lnTo>
                <a:lnTo>
                  <a:pt x="202" y="636"/>
                </a:lnTo>
                <a:lnTo>
                  <a:pt x="201" y="636"/>
                </a:lnTo>
                <a:lnTo>
                  <a:pt x="199" y="636"/>
                </a:lnTo>
                <a:lnTo>
                  <a:pt x="198" y="636"/>
                </a:lnTo>
                <a:lnTo>
                  <a:pt x="197" y="636"/>
                </a:lnTo>
                <a:lnTo>
                  <a:pt x="196" y="635"/>
                </a:lnTo>
                <a:lnTo>
                  <a:pt x="195" y="635"/>
                </a:lnTo>
                <a:lnTo>
                  <a:pt x="194" y="634"/>
                </a:lnTo>
                <a:lnTo>
                  <a:pt x="193" y="633"/>
                </a:lnTo>
                <a:lnTo>
                  <a:pt x="192" y="633"/>
                </a:lnTo>
                <a:lnTo>
                  <a:pt x="191" y="632"/>
                </a:lnTo>
                <a:lnTo>
                  <a:pt x="191" y="631"/>
                </a:lnTo>
                <a:lnTo>
                  <a:pt x="190" y="630"/>
                </a:lnTo>
                <a:lnTo>
                  <a:pt x="189" y="630"/>
                </a:lnTo>
                <a:lnTo>
                  <a:pt x="189" y="629"/>
                </a:lnTo>
                <a:lnTo>
                  <a:pt x="188" y="628"/>
                </a:lnTo>
                <a:lnTo>
                  <a:pt x="188" y="627"/>
                </a:lnTo>
                <a:lnTo>
                  <a:pt x="187" y="626"/>
                </a:lnTo>
                <a:lnTo>
                  <a:pt x="187" y="625"/>
                </a:lnTo>
                <a:lnTo>
                  <a:pt x="186" y="624"/>
                </a:lnTo>
                <a:lnTo>
                  <a:pt x="190" y="618"/>
                </a:lnTo>
                <a:lnTo>
                  <a:pt x="177" y="613"/>
                </a:lnTo>
                <a:lnTo>
                  <a:pt x="174" y="597"/>
                </a:lnTo>
                <a:lnTo>
                  <a:pt x="174" y="596"/>
                </a:lnTo>
                <a:lnTo>
                  <a:pt x="174" y="595"/>
                </a:lnTo>
                <a:lnTo>
                  <a:pt x="174" y="594"/>
                </a:lnTo>
                <a:lnTo>
                  <a:pt x="175" y="588"/>
                </a:lnTo>
                <a:lnTo>
                  <a:pt x="168" y="587"/>
                </a:lnTo>
                <a:lnTo>
                  <a:pt x="167" y="587"/>
                </a:lnTo>
                <a:lnTo>
                  <a:pt x="166" y="587"/>
                </a:lnTo>
                <a:lnTo>
                  <a:pt x="165" y="587"/>
                </a:lnTo>
                <a:lnTo>
                  <a:pt x="155" y="584"/>
                </a:lnTo>
                <a:lnTo>
                  <a:pt x="150" y="583"/>
                </a:lnTo>
                <a:lnTo>
                  <a:pt x="148" y="583"/>
                </a:lnTo>
                <a:lnTo>
                  <a:pt x="146" y="583"/>
                </a:lnTo>
                <a:lnTo>
                  <a:pt x="144" y="583"/>
                </a:lnTo>
                <a:lnTo>
                  <a:pt x="142" y="582"/>
                </a:lnTo>
                <a:lnTo>
                  <a:pt x="140" y="582"/>
                </a:lnTo>
                <a:lnTo>
                  <a:pt x="138" y="581"/>
                </a:lnTo>
                <a:lnTo>
                  <a:pt x="136" y="581"/>
                </a:lnTo>
                <a:lnTo>
                  <a:pt x="134" y="581"/>
                </a:lnTo>
                <a:lnTo>
                  <a:pt x="132" y="581"/>
                </a:lnTo>
                <a:lnTo>
                  <a:pt x="130" y="580"/>
                </a:lnTo>
                <a:lnTo>
                  <a:pt x="128" y="580"/>
                </a:lnTo>
                <a:lnTo>
                  <a:pt x="127" y="580"/>
                </a:lnTo>
                <a:lnTo>
                  <a:pt x="125" y="580"/>
                </a:lnTo>
                <a:lnTo>
                  <a:pt x="124" y="580"/>
                </a:lnTo>
                <a:lnTo>
                  <a:pt x="123" y="579"/>
                </a:lnTo>
                <a:lnTo>
                  <a:pt x="122" y="579"/>
                </a:lnTo>
                <a:lnTo>
                  <a:pt x="121" y="579"/>
                </a:lnTo>
                <a:lnTo>
                  <a:pt x="120" y="578"/>
                </a:lnTo>
                <a:lnTo>
                  <a:pt x="119" y="578"/>
                </a:lnTo>
                <a:lnTo>
                  <a:pt x="118" y="578"/>
                </a:lnTo>
                <a:lnTo>
                  <a:pt x="117" y="577"/>
                </a:lnTo>
                <a:lnTo>
                  <a:pt x="116" y="576"/>
                </a:lnTo>
                <a:lnTo>
                  <a:pt x="116" y="575"/>
                </a:lnTo>
                <a:lnTo>
                  <a:pt x="115" y="575"/>
                </a:lnTo>
                <a:lnTo>
                  <a:pt x="115" y="574"/>
                </a:lnTo>
                <a:lnTo>
                  <a:pt x="115" y="573"/>
                </a:lnTo>
                <a:lnTo>
                  <a:pt x="114" y="572"/>
                </a:lnTo>
                <a:lnTo>
                  <a:pt x="114" y="571"/>
                </a:lnTo>
                <a:lnTo>
                  <a:pt x="114" y="570"/>
                </a:lnTo>
                <a:lnTo>
                  <a:pt x="114" y="569"/>
                </a:lnTo>
                <a:lnTo>
                  <a:pt x="116" y="566"/>
                </a:lnTo>
                <a:lnTo>
                  <a:pt x="116" y="565"/>
                </a:lnTo>
                <a:lnTo>
                  <a:pt x="117" y="564"/>
                </a:lnTo>
                <a:lnTo>
                  <a:pt x="118" y="563"/>
                </a:lnTo>
                <a:lnTo>
                  <a:pt x="119" y="561"/>
                </a:lnTo>
                <a:lnTo>
                  <a:pt x="120" y="560"/>
                </a:lnTo>
                <a:lnTo>
                  <a:pt x="121" y="558"/>
                </a:lnTo>
                <a:lnTo>
                  <a:pt x="122" y="557"/>
                </a:lnTo>
                <a:lnTo>
                  <a:pt x="123" y="556"/>
                </a:lnTo>
                <a:lnTo>
                  <a:pt x="123" y="554"/>
                </a:lnTo>
                <a:lnTo>
                  <a:pt x="124" y="553"/>
                </a:lnTo>
                <a:lnTo>
                  <a:pt x="125" y="552"/>
                </a:lnTo>
                <a:lnTo>
                  <a:pt x="125" y="551"/>
                </a:lnTo>
                <a:lnTo>
                  <a:pt x="125" y="550"/>
                </a:lnTo>
                <a:lnTo>
                  <a:pt x="126" y="549"/>
                </a:lnTo>
                <a:lnTo>
                  <a:pt x="127" y="547"/>
                </a:lnTo>
                <a:lnTo>
                  <a:pt x="128" y="546"/>
                </a:lnTo>
                <a:lnTo>
                  <a:pt x="128" y="545"/>
                </a:lnTo>
                <a:lnTo>
                  <a:pt x="128" y="544"/>
                </a:lnTo>
                <a:lnTo>
                  <a:pt x="129" y="543"/>
                </a:lnTo>
                <a:lnTo>
                  <a:pt x="129" y="542"/>
                </a:lnTo>
                <a:lnTo>
                  <a:pt x="130" y="541"/>
                </a:lnTo>
                <a:lnTo>
                  <a:pt x="130" y="540"/>
                </a:lnTo>
                <a:lnTo>
                  <a:pt x="130" y="539"/>
                </a:lnTo>
                <a:lnTo>
                  <a:pt x="130" y="538"/>
                </a:lnTo>
                <a:lnTo>
                  <a:pt x="130" y="536"/>
                </a:lnTo>
                <a:lnTo>
                  <a:pt x="130" y="535"/>
                </a:lnTo>
                <a:lnTo>
                  <a:pt x="131" y="533"/>
                </a:lnTo>
                <a:lnTo>
                  <a:pt x="131" y="531"/>
                </a:lnTo>
                <a:lnTo>
                  <a:pt x="131" y="529"/>
                </a:lnTo>
                <a:lnTo>
                  <a:pt x="131" y="528"/>
                </a:lnTo>
                <a:lnTo>
                  <a:pt x="132" y="526"/>
                </a:lnTo>
                <a:lnTo>
                  <a:pt x="132" y="524"/>
                </a:lnTo>
                <a:lnTo>
                  <a:pt x="133" y="522"/>
                </a:lnTo>
                <a:lnTo>
                  <a:pt x="135" y="520"/>
                </a:lnTo>
                <a:lnTo>
                  <a:pt x="136" y="518"/>
                </a:lnTo>
                <a:lnTo>
                  <a:pt x="137" y="516"/>
                </a:lnTo>
                <a:lnTo>
                  <a:pt x="139" y="514"/>
                </a:lnTo>
                <a:lnTo>
                  <a:pt x="140" y="512"/>
                </a:lnTo>
                <a:lnTo>
                  <a:pt x="141" y="511"/>
                </a:lnTo>
                <a:lnTo>
                  <a:pt x="142" y="510"/>
                </a:lnTo>
                <a:lnTo>
                  <a:pt x="145" y="506"/>
                </a:lnTo>
                <a:lnTo>
                  <a:pt x="145" y="499"/>
                </a:lnTo>
                <a:lnTo>
                  <a:pt x="138" y="500"/>
                </a:lnTo>
                <a:lnTo>
                  <a:pt x="137" y="500"/>
                </a:lnTo>
                <a:lnTo>
                  <a:pt x="136" y="500"/>
                </a:lnTo>
                <a:lnTo>
                  <a:pt x="129" y="500"/>
                </a:lnTo>
                <a:lnTo>
                  <a:pt x="128" y="500"/>
                </a:lnTo>
                <a:lnTo>
                  <a:pt x="127" y="500"/>
                </a:lnTo>
                <a:lnTo>
                  <a:pt x="122" y="500"/>
                </a:lnTo>
                <a:lnTo>
                  <a:pt x="121" y="500"/>
                </a:lnTo>
                <a:lnTo>
                  <a:pt x="120" y="500"/>
                </a:lnTo>
                <a:lnTo>
                  <a:pt x="119" y="499"/>
                </a:lnTo>
                <a:lnTo>
                  <a:pt x="118" y="498"/>
                </a:lnTo>
                <a:lnTo>
                  <a:pt x="117" y="498"/>
                </a:lnTo>
                <a:lnTo>
                  <a:pt x="116" y="497"/>
                </a:lnTo>
                <a:lnTo>
                  <a:pt x="115" y="496"/>
                </a:lnTo>
                <a:lnTo>
                  <a:pt x="114" y="495"/>
                </a:lnTo>
                <a:lnTo>
                  <a:pt x="113" y="495"/>
                </a:lnTo>
                <a:lnTo>
                  <a:pt x="112" y="494"/>
                </a:lnTo>
                <a:lnTo>
                  <a:pt x="110" y="493"/>
                </a:lnTo>
                <a:lnTo>
                  <a:pt x="109" y="491"/>
                </a:lnTo>
                <a:lnTo>
                  <a:pt x="108" y="490"/>
                </a:lnTo>
                <a:lnTo>
                  <a:pt x="106" y="488"/>
                </a:lnTo>
                <a:lnTo>
                  <a:pt x="105" y="487"/>
                </a:lnTo>
                <a:lnTo>
                  <a:pt x="104" y="485"/>
                </a:lnTo>
                <a:lnTo>
                  <a:pt x="103" y="483"/>
                </a:lnTo>
                <a:lnTo>
                  <a:pt x="102" y="481"/>
                </a:lnTo>
                <a:lnTo>
                  <a:pt x="101" y="480"/>
                </a:lnTo>
                <a:lnTo>
                  <a:pt x="101" y="478"/>
                </a:lnTo>
                <a:lnTo>
                  <a:pt x="100" y="476"/>
                </a:lnTo>
                <a:lnTo>
                  <a:pt x="99" y="474"/>
                </a:lnTo>
                <a:lnTo>
                  <a:pt x="99" y="472"/>
                </a:lnTo>
                <a:lnTo>
                  <a:pt x="99" y="470"/>
                </a:lnTo>
                <a:lnTo>
                  <a:pt x="98" y="468"/>
                </a:lnTo>
                <a:lnTo>
                  <a:pt x="98" y="467"/>
                </a:lnTo>
                <a:lnTo>
                  <a:pt x="98" y="465"/>
                </a:lnTo>
                <a:lnTo>
                  <a:pt x="97" y="464"/>
                </a:lnTo>
                <a:lnTo>
                  <a:pt x="97" y="463"/>
                </a:lnTo>
                <a:lnTo>
                  <a:pt x="96" y="462"/>
                </a:lnTo>
                <a:lnTo>
                  <a:pt x="96" y="461"/>
                </a:lnTo>
                <a:lnTo>
                  <a:pt x="96" y="460"/>
                </a:lnTo>
                <a:lnTo>
                  <a:pt x="96" y="459"/>
                </a:lnTo>
                <a:lnTo>
                  <a:pt x="95" y="459"/>
                </a:lnTo>
                <a:lnTo>
                  <a:pt x="95" y="458"/>
                </a:lnTo>
                <a:lnTo>
                  <a:pt x="96" y="457"/>
                </a:lnTo>
                <a:lnTo>
                  <a:pt x="96" y="456"/>
                </a:lnTo>
                <a:lnTo>
                  <a:pt x="96" y="455"/>
                </a:lnTo>
                <a:lnTo>
                  <a:pt x="97" y="455"/>
                </a:lnTo>
                <a:lnTo>
                  <a:pt x="97" y="454"/>
                </a:lnTo>
                <a:lnTo>
                  <a:pt x="97" y="453"/>
                </a:lnTo>
                <a:lnTo>
                  <a:pt x="97" y="452"/>
                </a:lnTo>
                <a:lnTo>
                  <a:pt x="97" y="451"/>
                </a:lnTo>
                <a:lnTo>
                  <a:pt x="97" y="450"/>
                </a:lnTo>
                <a:lnTo>
                  <a:pt x="97" y="449"/>
                </a:lnTo>
                <a:lnTo>
                  <a:pt x="97" y="448"/>
                </a:lnTo>
                <a:lnTo>
                  <a:pt x="97" y="447"/>
                </a:lnTo>
                <a:lnTo>
                  <a:pt x="96" y="446"/>
                </a:lnTo>
                <a:lnTo>
                  <a:pt x="96" y="445"/>
                </a:lnTo>
                <a:lnTo>
                  <a:pt x="96" y="444"/>
                </a:lnTo>
                <a:lnTo>
                  <a:pt x="95" y="444"/>
                </a:lnTo>
                <a:lnTo>
                  <a:pt x="95" y="442"/>
                </a:lnTo>
                <a:lnTo>
                  <a:pt x="94" y="440"/>
                </a:lnTo>
                <a:lnTo>
                  <a:pt x="93" y="440"/>
                </a:lnTo>
                <a:lnTo>
                  <a:pt x="93" y="439"/>
                </a:lnTo>
                <a:lnTo>
                  <a:pt x="92" y="438"/>
                </a:lnTo>
                <a:lnTo>
                  <a:pt x="91" y="437"/>
                </a:lnTo>
                <a:lnTo>
                  <a:pt x="91" y="436"/>
                </a:lnTo>
                <a:lnTo>
                  <a:pt x="90" y="435"/>
                </a:lnTo>
                <a:lnTo>
                  <a:pt x="90" y="434"/>
                </a:lnTo>
                <a:lnTo>
                  <a:pt x="89" y="432"/>
                </a:lnTo>
                <a:lnTo>
                  <a:pt x="89" y="431"/>
                </a:lnTo>
                <a:lnTo>
                  <a:pt x="89" y="430"/>
                </a:lnTo>
                <a:lnTo>
                  <a:pt x="88" y="428"/>
                </a:lnTo>
                <a:lnTo>
                  <a:pt x="88" y="427"/>
                </a:lnTo>
                <a:lnTo>
                  <a:pt x="88" y="425"/>
                </a:lnTo>
                <a:lnTo>
                  <a:pt x="88" y="424"/>
                </a:lnTo>
                <a:lnTo>
                  <a:pt x="89" y="422"/>
                </a:lnTo>
                <a:lnTo>
                  <a:pt x="89" y="421"/>
                </a:lnTo>
                <a:lnTo>
                  <a:pt x="90" y="420"/>
                </a:lnTo>
                <a:lnTo>
                  <a:pt x="91" y="419"/>
                </a:lnTo>
                <a:lnTo>
                  <a:pt x="91" y="418"/>
                </a:lnTo>
                <a:lnTo>
                  <a:pt x="92" y="417"/>
                </a:lnTo>
                <a:lnTo>
                  <a:pt x="93" y="416"/>
                </a:lnTo>
                <a:lnTo>
                  <a:pt x="94" y="415"/>
                </a:lnTo>
                <a:lnTo>
                  <a:pt x="94" y="414"/>
                </a:lnTo>
                <a:lnTo>
                  <a:pt x="93" y="414"/>
                </a:lnTo>
                <a:lnTo>
                  <a:pt x="92" y="414"/>
                </a:lnTo>
                <a:lnTo>
                  <a:pt x="91" y="414"/>
                </a:lnTo>
                <a:lnTo>
                  <a:pt x="90" y="414"/>
                </a:lnTo>
                <a:lnTo>
                  <a:pt x="89" y="414"/>
                </a:lnTo>
                <a:lnTo>
                  <a:pt x="87" y="414"/>
                </a:lnTo>
                <a:lnTo>
                  <a:pt x="84" y="414"/>
                </a:lnTo>
                <a:lnTo>
                  <a:pt x="82" y="414"/>
                </a:lnTo>
                <a:lnTo>
                  <a:pt x="81" y="414"/>
                </a:lnTo>
                <a:lnTo>
                  <a:pt x="79" y="414"/>
                </a:lnTo>
                <a:lnTo>
                  <a:pt x="78" y="414"/>
                </a:lnTo>
                <a:lnTo>
                  <a:pt x="76" y="414"/>
                </a:lnTo>
                <a:lnTo>
                  <a:pt x="74" y="414"/>
                </a:lnTo>
                <a:lnTo>
                  <a:pt x="73" y="414"/>
                </a:lnTo>
                <a:lnTo>
                  <a:pt x="71" y="414"/>
                </a:lnTo>
                <a:lnTo>
                  <a:pt x="69" y="414"/>
                </a:lnTo>
                <a:lnTo>
                  <a:pt x="67" y="415"/>
                </a:lnTo>
                <a:lnTo>
                  <a:pt x="65" y="415"/>
                </a:lnTo>
                <a:lnTo>
                  <a:pt x="63" y="415"/>
                </a:lnTo>
                <a:lnTo>
                  <a:pt x="62" y="415"/>
                </a:lnTo>
                <a:lnTo>
                  <a:pt x="60" y="415"/>
                </a:lnTo>
                <a:lnTo>
                  <a:pt x="58" y="415"/>
                </a:lnTo>
                <a:lnTo>
                  <a:pt x="57" y="415"/>
                </a:lnTo>
                <a:lnTo>
                  <a:pt x="55" y="415"/>
                </a:lnTo>
                <a:lnTo>
                  <a:pt x="54" y="415"/>
                </a:lnTo>
                <a:lnTo>
                  <a:pt x="52" y="415"/>
                </a:lnTo>
                <a:lnTo>
                  <a:pt x="51" y="416"/>
                </a:lnTo>
                <a:lnTo>
                  <a:pt x="50" y="416"/>
                </a:lnTo>
                <a:lnTo>
                  <a:pt x="49" y="416"/>
                </a:lnTo>
                <a:lnTo>
                  <a:pt x="47" y="416"/>
                </a:lnTo>
                <a:lnTo>
                  <a:pt x="46" y="416"/>
                </a:lnTo>
                <a:lnTo>
                  <a:pt x="45" y="416"/>
                </a:lnTo>
                <a:lnTo>
                  <a:pt x="44" y="416"/>
                </a:lnTo>
                <a:lnTo>
                  <a:pt x="43" y="417"/>
                </a:lnTo>
                <a:lnTo>
                  <a:pt x="42" y="417"/>
                </a:lnTo>
                <a:lnTo>
                  <a:pt x="40" y="417"/>
                </a:lnTo>
                <a:lnTo>
                  <a:pt x="39" y="418"/>
                </a:lnTo>
                <a:lnTo>
                  <a:pt x="37" y="419"/>
                </a:lnTo>
                <a:lnTo>
                  <a:pt x="35" y="419"/>
                </a:lnTo>
                <a:lnTo>
                  <a:pt x="34" y="420"/>
                </a:lnTo>
                <a:lnTo>
                  <a:pt x="32" y="421"/>
                </a:lnTo>
                <a:lnTo>
                  <a:pt x="30" y="422"/>
                </a:lnTo>
                <a:lnTo>
                  <a:pt x="28" y="423"/>
                </a:lnTo>
                <a:lnTo>
                  <a:pt x="26" y="425"/>
                </a:lnTo>
                <a:lnTo>
                  <a:pt x="24" y="426"/>
                </a:lnTo>
                <a:lnTo>
                  <a:pt x="22" y="427"/>
                </a:lnTo>
                <a:lnTo>
                  <a:pt x="21" y="428"/>
                </a:lnTo>
                <a:lnTo>
                  <a:pt x="19" y="429"/>
                </a:lnTo>
                <a:lnTo>
                  <a:pt x="17" y="430"/>
                </a:lnTo>
                <a:lnTo>
                  <a:pt x="16" y="431"/>
                </a:lnTo>
                <a:lnTo>
                  <a:pt x="14" y="431"/>
                </a:lnTo>
                <a:lnTo>
                  <a:pt x="13" y="432"/>
                </a:lnTo>
                <a:lnTo>
                  <a:pt x="12" y="432"/>
                </a:lnTo>
                <a:lnTo>
                  <a:pt x="10" y="431"/>
                </a:lnTo>
                <a:lnTo>
                  <a:pt x="9" y="431"/>
                </a:lnTo>
                <a:lnTo>
                  <a:pt x="7" y="430"/>
                </a:lnTo>
                <a:lnTo>
                  <a:pt x="6" y="428"/>
                </a:lnTo>
                <a:lnTo>
                  <a:pt x="5" y="427"/>
                </a:lnTo>
                <a:lnTo>
                  <a:pt x="4" y="425"/>
                </a:lnTo>
                <a:lnTo>
                  <a:pt x="3" y="424"/>
                </a:lnTo>
                <a:lnTo>
                  <a:pt x="2" y="422"/>
                </a:lnTo>
                <a:lnTo>
                  <a:pt x="1" y="421"/>
                </a:lnTo>
                <a:lnTo>
                  <a:pt x="1" y="420"/>
                </a:lnTo>
                <a:lnTo>
                  <a:pt x="0" y="419"/>
                </a:lnTo>
                <a:lnTo>
                  <a:pt x="0" y="417"/>
                </a:lnTo>
                <a:lnTo>
                  <a:pt x="0" y="416"/>
                </a:lnTo>
                <a:lnTo>
                  <a:pt x="0" y="415"/>
                </a:lnTo>
                <a:lnTo>
                  <a:pt x="1" y="414"/>
                </a:lnTo>
                <a:lnTo>
                  <a:pt x="1" y="413"/>
                </a:lnTo>
                <a:lnTo>
                  <a:pt x="1" y="412"/>
                </a:lnTo>
                <a:lnTo>
                  <a:pt x="2" y="411"/>
                </a:lnTo>
                <a:lnTo>
                  <a:pt x="2" y="410"/>
                </a:lnTo>
                <a:lnTo>
                  <a:pt x="3" y="409"/>
                </a:lnTo>
                <a:lnTo>
                  <a:pt x="3" y="408"/>
                </a:lnTo>
                <a:lnTo>
                  <a:pt x="4" y="407"/>
                </a:lnTo>
                <a:lnTo>
                  <a:pt x="5" y="406"/>
                </a:lnTo>
                <a:lnTo>
                  <a:pt x="5" y="405"/>
                </a:lnTo>
                <a:lnTo>
                  <a:pt x="6" y="404"/>
                </a:lnTo>
                <a:lnTo>
                  <a:pt x="7" y="403"/>
                </a:lnTo>
                <a:lnTo>
                  <a:pt x="7" y="402"/>
                </a:lnTo>
                <a:lnTo>
                  <a:pt x="15" y="394"/>
                </a:lnTo>
                <a:lnTo>
                  <a:pt x="16" y="393"/>
                </a:lnTo>
                <a:lnTo>
                  <a:pt x="17" y="392"/>
                </a:lnTo>
                <a:lnTo>
                  <a:pt x="17" y="391"/>
                </a:lnTo>
                <a:lnTo>
                  <a:pt x="17" y="390"/>
                </a:lnTo>
                <a:lnTo>
                  <a:pt x="16" y="384"/>
                </a:lnTo>
                <a:lnTo>
                  <a:pt x="16" y="383"/>
                </a:lnTo>
                <a:lnTo>
                  <a:pt x="15" y="383"/>
                </a:lnTo>
                <a:lnTo>
                  <a:pt x="14" y="383"/>
                </a:lnTo>
                <a:lnTo>
                  <a:pt x="13" y="382"/>
                </a:lnTo>
                <a:lnTo>
                  <a:pt x="6" y="381"/>
                </a:lnTo>
                <a:lnTo>
                  <a:pt x="5" y="381"/>
                </a:lnTo>
                <a:lnTo>
                  <a:pt x="4" y="381"/>
                </a:lnTo>
                <a:lnTo>
                  <a:pt x="4" y="380"/>
                </a:lnTo>
                <a:lnTo>
                  <a:pt x="4" y="379"/>
                </a:lnTo>
                <a:lnTo>
                  <a:pt x="4" y="378"/>
                </a:lnTo>
                <a:lnTo>
                  <a:pt x="3" y="368"/>
                </a:lnTo>
                <a:lnTo>
                  <a:pt x="4" y="366"/>
                </a:lnTo>
                <a:lnTo>
                  <a:pt x="4" y="365"/>
                </a:lnTo>
                <a:lnTo>
                  <a:pt x="4" y="364"/>
                </a:lnTo>
                <a:lnTo>
                  <a:pt x="5" y="363"/>
                </a:lnTo>
                <a:lnTo>
                  <a:pt x="5" y="361"/>
                </a:lnTo>
                <a:lnTo>
                  <a:pt x="6" y="360"/>
                </a:lnTo>
                <a:lnTo>
                  <a:pt x="6" y="359"/>
                </a:lnTo>
                <a:lnTo>
                  <a:pt x="6" y="357"/>
                </a:lnTo>
                <a:lnTo>
                  <a:pt x="6" y="356"/>
                </a:lnTo>
                <a:lnTo>
                  <a:pt x="7" y="355"/>
                </a:lnTo>
                <a:lnTo>
                  <a:pt x="7" y="354"/>
                </a:lnTo>
                <a:lnTo>
                  <a:pt x="7" y="352"/>
                </a:lnTo>
                <a:lnTo>
                  <a:pt x="7" y="350"/>
                </a:lnTo>
                <a:lnTo>
                  <a:pt x="7" y="349"/>
                </a:lnTo>
                <a:lnTo>
                  <a:pt x="8" y="347"/>
                </a:lnTo>
                <a:lnTo>
                  <a:pt x="9" y="346"/>
                </a:lnTo>
                <a:lnTo>
                  <a:pt x="10" y="345"/>
                </a:lnTo>
                <a:lnTo>
                  <a:pt x="11" y="345"/>
                </a:lnTo>
                <a:lnTo>
                  <a:pt x="12" y="344"/>
                </a:lnTo>
                <a:lnTo>
                  <a:pt x="13" y="344"/>
                </a:lnTo>
                <a:lnTo>
                  <a:pt x="13" y="343"/>
                </a:lnTo>
                <a:lnTo>
                  <a:pt x="14" y="342"/>
                </a:lnTo>
                <a:lnTo>
                  <a:pt x="15" y="342"/>
                </a:lnTo>
                <a:lnTo>
                  <a:pt x="16" y="341"/>
                </a:lnTo>
                <a:lnTo>
                  <a:pt x="17" y="341"/>
                </a:lnTo>
                <a:lnTo>
                  <a:pt x="18" y="340"/>
                </a:lnTo>
                <a:lnTo>
                  <a:pt x="19" y="339"/>
                </a:lnTo>
                <a:lnTo>
                  <a:pt x="20" y="338"/>
                </a:lnTo>
                <a:lnTo>
                  <a:pt x="20" y="337"/>
                </a:lnTo>
                <a:lnTo>
                  <a:pt x="20" y="336"/>
                </a:lnTo>
                <a:lnTo>
                  <a:pt x="21" y="335"/>
                </a:lnTo>
                <a:lnTo>
                  <a:pt x="21" y="333"/>
                </a:lnTo>
                <a:lnTo>
                  <a:pt x="21" y="331"/>
                </a:lnTo>
                <a:lnTo>
                  <a:pt x="21" y="330"/>
                </a:lnTo>
                <a:lnTo>
                  <a:pt x="21" y="328"/>
                </a:lnTo>
                <a:lnTo>
                  <a:pt x="21" y="326"/>
                </a:lnTo>
                <a:lnTo>
                  <a:pt x="21" y="324"/>
                </a:lnTo>
                <a:lnTo>
                  <a:pt x="21" y="322"/>
                </a:lnTo>
                <a:lnTo>
                  <a:pt x="22" y="320"/>
                </a:lnTo>
                <a:lnTo>
                  <a:pt x="23" y="319"/>
                </a:lnTo>
                <a:lnTo>
                  <a:pt x="23" y="317"/>
                </a:lnTo>
                <a:lnTo>
                  <a:pt x="24" y="316"/>
                </a:lnTo>
                <a:lnTo>
                  <a:pt x="25" y="314"/>
                </a:lnTo>
                <a:lnTo>
                  <a:pt x="26" y="313"/>
                </a:lnTo>
                <a:lnTo>
                  <a:pt x="27" y="312"/>
                </a:lnTo>
                <a:lnTo>
                  <a:pt x="28" y="310"/>
                </a:lnTo>
                <a:lnTo>
                  <a:pt x="29" y="309"/>
                </a:lnTo>
                <a:lnTo>
                  <a:pt x="30" y="308"/>
                </a:lnTo>
                <a:lnTo>
                  <a:pt x="31" y="307"/>
                </a:lnTo>
                <a:lnTo>
                  <a:pt x="32" y="306"/>
                </a:lnTo>
                <a:lnTo>
                  <a:pt x="33" y="305"/>
                </a:lnTo>
                <a:lnTo>
                  <a:pt x="34" y="304"/>
                </a:lnTo>
                <a:lnTo>
                  <a:pt x="34" y="303"/>
                </a:lnTo>
                <a:lnTo>
                  <a:pt x="35" y="303"/>
                </a:lnTo>
                <a:lnTo>
                  <a:pt x="36" y="303"/>
                </a:lnTo>
                <a:lnTo>
                  <a:pt x="37" y="303"/>
                </a:lnTo>
                <a:lnTo>
                  <a:pt x="38" y="303"/>
                </a:lnTo>
                <a:lnTo>
                  <a:pt x="39" y="303"/>
                </a:lnTo>
                <a:lnTo>
                  <a:pt x="39" y="304"/>
                </a:lnTo>
                <a:lnTo>
                  <a:pt x="40" y="304"/>
                </a:lnTo>
                <a:lnTo>
                  <a:pt x="41" y="304"/>
                </a:lnTo>
                <a:lnTo>
                  <a:pt x="42" y="304"/>
                </a:lnTo>
                <a:lnTo>
                  <a:pt x="43" y="304"/>
                </a:lnTo>
                <a:lnTo>
                  <a:pt x="44" y="304"/>
                </a:lnTo>
                <a:lnTo>
                  <a:pt x="45" y="304"/>
                </a:lnTo>
                <a:lnTo>
                  <a:pt x="46" y="304"/>
                </a:lnTo>
                <a:lnTo>
                  <a:pt x="47" y="304"/>
                </a:lnTo>
                <a:lnTo>
                  <a:pt x="47" y="303"/>
                </a:lnTo>
                <a:lnTo>
                  <a:pt x="48" y="302"/>
                </a:lnTo>
                <a:lnTo>
                  <a:pt x="48" y="301"/>
                </a:lnTo>
                <a:lnTo>
                  <a:pt x="49" y="301"/>
                </a:lnTo>
                <a:lnTo>
                  <a:pt x="49" y="300"/>
                </a:lnTo>
                <a:lnTo>
                  <a:pt x="49" y="299"/>
                </a:lnTo>
                <a:lnTo>
                  <a:pt x="50" y="299"/>
                </a:lnTo>
                <a:lnTo>
                  <a:pt x="50" y="298"/>
                </a:lnTo>
                <a:lnTo>
                  <a:pt x="50" y="297"/>
                </a:lnTo>
                <a:lnTo>
                  <a:pt x="51" y="297"/>
                </a:lnTo>
                <a:lnTo>
                  <a:pt x="51" y="296"/>
                </a:lnTo>
                <a:lnTo>
                  <a:pt x="51" y="295"/>
                </a:lnTo>
                <a:lnTo>
                  <a:pt x="52" y="295"/>
                </a:lnTo>
                <a:lnTo>
                  <a:pt x="52" y="294"/>
                </a:lnTo>
                <a:lnTo>
                  <a:pt x="52" y="293"/>
                </a:lnTo>
                <a:lnTo>
                  <a:pt x="53" y="292"/>
                </a:lnTo>
                <a:lnTo>
                  <a:pt x="54" y="291"/>
                </a:lnTo>
                <a:lnTo>
                  <a:pt x="55" y="290"/>
                </a:lnTo>
                <a:lnTo>
                  <a:pt x="55" y="289"/>
                </a:lnTo>
                <a:lnTo>
                  <a:pt x="56" y="288"/>
                </a:lnTo>
                <a:lnTo>
                  <a:pt x="56" y="287"/>
                </a:lnTo>
                <a:lnTo>
                  <a:pt x="57" y="286"/>
                </a:lnTo>
                <a:lnTo>
                  <a:pt x="57" y="285"/>
                </a:lnTo>
                <a:lnTo>
                  <a:pt x="58" y="284"/>
                </a:lnTo>
                <a:lnTo>
                  <a:pt x="58" y="283"/>
                </a:lnTo>
                <a:lnTo>
                  <a:pt x="59" y="282"/>
                </a:lnTo>
                <a:lnTo>
                  <a:pt x="60" y="281"/>
                </a:lnTo>
                <a:lnTo>
                  <a:pt x="61" y="280"/>
                </a:lnTo>
                <a:lnTo>
                  <a:pt x="61" y="279"/>
                </a:lnTo>
                <a:lnTo>
                  <a:pt x="62" y="279"/>
                </a:lnTo>
                <a:lnTo>
                  <a:pt x="63" y="278"/>
                </a:lnTo>
                <a:lnTo>
                  <a:pt x="63" y="277"/>
                </a:lnTo>
                <a:lnTo>
                  <a:pt x="64" y="277"/>
                </a:lnTo>
                <a:lnTo>
                  <a:pt x="64" y="276"/>
                </a:lnTo>
                <a:lnTo>
                  <a:pt x="65" y="276"/>
                </a:lnTo>
                <a:lnTo>
                  <a:pt x="66" y="276"/>
                </a:lnTo>
                <a:lnTo>
                  <a:pt x="67" y="276"/>
                </a:lnTo>
                <a:lnTo>
                  <a:pt x="67" y="277"/>
                </a:lnTo>
                <a:lnTo>
                  <a:pt x="68" y="277"/>
                </a:lnTo>
                <a:lnTo>
                  <a:pt x="69" y="277"/>
                </a:lnTo>
                <a:lnTo>
                  <a:pt x="70" y="278"/>
                </a:lnTo>
                <a:lnTo>
                  <a:pt x="71" y="279"/>
                </a:lnTo>
                <a:lnTo>
                  <a:pt x="72" y="279"/>
                </a:lnTo>
                <a:lnTo>
                  <a:pt x="73" y="279"/>
                </a:lnTo>
                <a:lnTo>
                  <a:pt x="74" y="279"/>
                </a:lnTo>
                <a:lnTo>
                  <a:pt x="75" y="279"/>
                </a:lnTo>
                <a:lnTo>
                  <a:pt x="76" y="279"/>
                </a:lnTo>
                <a:lnTo>
                  <a:pt x="77" y="279"/>
                </a:lnTo>
                <a:lnTo>
                  <a:pt x="78" y="277"/>
                </a:lnTo>
                <a:lnTo>
                  <a:pt x="78" y="276"/>
                </a:lnTo>
                <a:lnTo>
                  <a:pt x="78" y="275"/>
                </a:lnTo>
                <a:lnTo>
                  <a:pt x="78" y="274"/>
                </a:lnTo>
                <a:lnTo>
                  <a:pt x="78" y="273"/>
                </a:lnTo>
                <a:lnTo>
                  <a:pt x="78" y="272"/>
                </a:lnTo>
                <a:lnTo>
                  <a:pt x="79" y="271"/>
                </a:lnTo>
                <a:lnTo>
                  <a:pt x="80" y="270"/>
                </a:lnTo>
                <a:lnTo>
                  <a:pt x="80" y="269"/>
                </a:lnTo>
                <a:lnTo>
                  <a:pt x="81" y="268"/>
                </a:lnTo>
                <a:lnTo>
                  <a:pt x="82" y="267"/>
                </a:lnTo>
                <a:lnTo>
                  <a:pt x="83" y="266"/>
                </a:lnTo>
                <a:lnTo>
                  <a:pt x="84" y="266"/>
                </a:lnTo>
                <a:lnTo>
                  <a:pt x="84" y="265"/>
                </a:lnTo>
                <a:lnTo>
                  <a:pt x="85" y="264"/>
                </a:lnTo>
                <a:lnTo>
                  <a:pt x="96" y="262"/>
                </a:lnTo>
                <a:lnTo>
                  <a:pt x="92" y="249"/>
                </a:lnTo>
                <a:lnTo>
                  <a:pt x="92" y="248"/>
                </a:lnTo>
                <a:lnTo>
                  <a:pt x="91" y="247"/>
                </a:lnTo>
                <a:lnTo>
                  <a:pt x="91" y="246"/>
                </a:lnTo>
                <a:lnTo>
                  <a:pt x="92" y="246"/>
                </a:lnTo>
                <a:lnTo>
                  <a:pt x="92" y="245"/>
                </a:lnTo>
                <a:lnTo>
                  <a:pt x="97" y="241"/>
                </a:lnTo>
                <a:lnTo>
                  <a:pt x="98" y="239"/>
                </a:lnTo>
                <a:lnTo>
                  <a:pt x="98" y="237"/>
                </a:lnTo>
                <a:lnTo>
                  <a:pt x="100" y="235"/>
                </a:lnTo>
                <a:lnTo>
                  <a:pt x="101" y="232"/>
                </a:lnTo>
                <a:lnTo>
                  <a:pt x="102" y="231"/>
                </a:lnTo>
                <a:lnTo>
                  <a:pt x="102" y="229"/>
                </a:lnTo>
                <a:lnTo>
                  <a:pt x="103" y="227"/>
                </a:lnTo>
                <a:lnTo>
                  <a:pt x="104" y="225"/>
                </a:lnTo>
                <a:lnTo>
                  <a:pt x="105" y="223"/>
                </a:lnTo>
                <a:lnTo>
                  <a:pt x="106" y="221"/>
                </a:lnTo>
                <a:lnTo>
                  <a:pt x="106" y="219"/>
                </a:lnTo>
                <a:lnTo>
                  <a:pt x="107" y="217"/>
                </a:lnTo>
                <a:lnTo>
                  <a:pt x="107" y="216"/>
                </a:lnTo>
                <a:lnTo>
                  <a:pt x="107" y="214"/>
                </a:lnTo>
                <a:lnTo>
                  <a:pt x="108" y="213"/>
                </a:lnTo>
                <a:lnTo>
                  <a:pt x="108" y="211"/>
                </a:lnTo>
                <a:lnTo>
                  <a:pt x="107" y="210"/>
                </a:lnTo>
                <a:lnTo>
                  <a:pt x="107" y="209"/>
                </a:lnTo>
                <a:lnTo>
                  <a:pt x="107" y="208"/>
                </a:lnTo>
                <a:lnTo>
                  <a:pt x="107" y="207"/>
                </a:lnTo>
                <a:lnTo>
                  <a:pt x="106" y="184"/>
                </a:lnTo>
                <a:lnTo>
                  <a:pt x="106" y="183"/>
                </a:lnTo>
                <a:lnTo>
                  <a:pt x="106" y="182"/>
                </a:lnTo>
                <a:lnTo>
                  <a:pt x="106" y="181"/>
                </a:lnTo>
                <a:lnTo>
                  <a:pt x="106" y="180"/>
                </a:lnTo>
                <a:lnTo>
                  <a:pt x="106" y="179"/>
                </a:lnTo>
                <a:lnTo>
                  <a:pt x="105" y="168"/>
                </a:lnTo>
                <a:lnTo>
                  <a:pt x="105" y="167"/>
                </a:lnTo>
                <a:lnTo>
                  <a:pt x="105" y="166"/>
                </a:lnTo>
                <a:lnTo>
                  <a:pt x="105" y="165"/>
                </a:lnTo>
                <a:lnTo>
                  <a:pt x="104" y="156"/>
                </a:lnTo>
                <a:lnTo>
                  <a:pt x="104" y="146"/>
                </a:lnTo>
                <a:lnTo>
                  <a:pt x="104" y="145"/>
                </a:lnTo>
                <a:lnTo>
                  <a:pt x="104" y="144"/>
                </a:lnTo>
                <a:lnTo>
                  <a:pt x="104" y="143"/>
                </a:lnTo>
                <a:lnTo>
                  <a:pt x="104" y="142"/>
                </a:lnTo>
                <a:lnTo>
                  <a:pt x="104" y="141"/>
                </a:lnTo>
                <a:lnTo>
                  <a:pt x="107" y="133"/>
                </a:lnTo>
                <a:lnTo>
                  <a:pt x="107" y="132"/>
                </a:lnTo>
                <a:lnTo>
                  <a:pt x="107" y="131"/>
                </a:lnTo>
                <a:lnTo>
                  <a:pt x="107" y="130"/>
                </a:lnTo>
                <a:lnTo>
                  <a:pt x="106" y="130"/>
                </a:lnTo>
                <a:lnTo>
                  <a:pt x="101" y="127"/>
                </a:lnTo>
                <a:lnTo>
                  <a:pt x="100" y="127"/>
                </a:lnTo>
                <a:lnTo>
                  <a:pt x="99" y="126"/>
                </a:lnTo>
                <a:lnTo>
                  <a:pt x="98" y="126"/>
                </a:lnTo>
                <a:lnTo>
                  <a:pt x="98" y="127"/>
                </a:lnTo>
                <a:lnTo>
                  <a:pt x="97" y="127"/>
                </a:lnTo>
                <a:lnTo>
                  <a:pt x="96" y="128"/>
                </a:lnTo>
                <a:lnTo>
                  <a:pt x="96" y="129"/>
                </a:lnTo>
                <a:lnTo>
                  <a:pt x="95" y="130"/>
                </a:lnTo>
                <a:lnTo>
                  <a:pt x="95" y="131"/>
                </a:lnTo>
                <a:lnTo>
                  <a:pt x="95" y="132"/>
                </a:lnTo>
                <a:lnTo>
                  <a:pt x="94" y="133"/>
                </a:lnTo>
                <a:lnTo>
                  <a:pt x="94" y="134"/>
                </a:lnTo>
                <a:lnTo>
                  <a:pt x="92" y="134"/>
                </a:lnTo>
                <a:lnTo>
                  <a:pt x="91" y="134"/>
                </a:lnTo>
                <a:lnTo>
                  <a:pt x="90" y="134"/>
                </a:lnTo>
                <a:lnTo>
                  <a:pt x="89" y="134"/>
                </a:lnTo>
                <a:lnTo>
                  <a:pt x="88" y="134"/>
                </a:lnTo>
                <a:lnTo>
                  <a:pt x="87" y="133"/>
                </a:lnTo>
                <a:lnTo>
                  <a:pt x="86" y="133"/>
                </a:lnTo>
                <a:lnTo>
                  <a:pt x="84" y="133"/>
                </a:lnTo>
                <a:lnTo>
                  <a:pt x="83" y="132"/>
                </a:lnTo>
                <a:lnTo>
                  <a:pt x="82" y="132"/>
                </a:lnTo>
                <a:lnTo>
                  <a:pt x="81" y="131"/>
                </a:lnTo>
                <a:lnTo>
                  <a:pt x="80" y="130"/>
                </a:lnTo>
                <a:lnTo>
                  <a:pt x="79" y="130"/>
                </a:lnTo>
                <a:lnTo>
                  <a:pt x="79" y="129"/>
                </a:lnTo>
                <a:lnTo>
                  <a:pt x="78" y="128"/>
                </a:lnTo>
                <a:lnTo>
                  <a:pt x="77" y="127"/>
                </a:lnTo>
                <a:lnTo>
                  <a:pt x="77" y="126"/>
                </a:lnTo>
                <a:lnTo>
                  <a:pt x="76" y="125"/>
                </a:lnTo>
                <a:lnTo>
                  <a:pt x="76" y="124"/>
                </a:lnTo>
                <a:lnTo>
                  <a:pt x="75" y="123"/>
                </a:lnTo>
                <a:lnTo>
                  <a:pt x="75" y="121"/>
                </a:lnTo>
                <a:lnTo>
                  <a:pt x="74" y="120"/>
                </a:lnTo>
                <a:lnTo>
                  <a:pt x="74" y="119"/>
                </a:lnTo>
                <a:lnTo>
                  <a:pt x="74" y="118"/>
                </a:lnTo>
                <a:lnTo>
                  <a:pt x="73" y="116"/>
                </a:lnTo>
                <a:lnTo>
                  <a:pt x="73" y="112"/>
                </a:lnTo>
                <a:lnTo>
                  <a:pt x="72" y="109"/>
                </a:lnTo>
                <a:lnTo>
                  <a:pt x="72" y="106"/>
                </a:lnTo>
                <a:lnTo>
                  <a:pt x="71" y="103"/>
                </a:lnTo>
                <a:lnTo>
                  <a:pt x="71" y="98"/>
                </a:lnTo>
                <a:lnTo>
                  <a:pt x="69" y="92"/>
                </a:lnTo>
                <a:lnTo>
                  <a:pt x="69" y="85"/>
                </a:lnTo>
                <a:lnTo>
                  <a:pt x="65" y="80"/>
                </a:lnTo>
                <a:lnTo>
                  <a:pt x="77" y="70"/>
                </a:lnTo>
                <a:lnTo>
                  <a:pt x="80" y="69"/>
                </a:lnTo>
                <a:lnTo>
                  <a:pt x="80" y="66"/>
                </a:lnTo>
                <a:lnTo>
                  <a:pt x="77" y="62"/>
                </a:lnTo>
                <a:lnTo>
                  <a:pt x="79" y="60"/>
                </a:lnTo>
                <a:lnTo>
                  <a:pt x="84" y="58"/>
                </a:lnTo>
                <a:lnTo>
                  <a:pt x="88" y="59"/>
                </a:lnTo>
                <a:lnTo>
                  <a:pt x="88" y="60"/>
                </a:lnTo>
                <a:lnTo>
                  <a:pt x="91" y="63"/>
                </a:lnTo>
                <a:lnTo>
                  <a:pt x="91" y="75"/>
                </a:lnTo>
                <a:lnTo>
                  <a:pt x="94" y="78"/>
                </a:lnTo>
                <a:lnTo>
                  <a:pt x="98" y="78"/>
                </a:lnTo>
                <a:lnTo>
                  <a:pt x="99" y="77"/>
                </a:lnTo>
                <a:lnTo>
                  <a:pt x="102" y="77"/>
                </a:lnTo>
                <a:lnTo>
                  <a:pt x="103" y="75"/>
                </a:lnTo>
                <a:lnTo>
                  <a:pt x="113" y="75"/>
                </a:lnTo>
                <a:lnTo>
                  <a:pt x="108" y="66"/>
                </a:lnTo>
                <a:lnTo>
                  <a:pt x="107" y="65"/>
                </a:lnTo>
                <a:lnTo>
                  <a:pt x="106" y="57"/>
                </a:lnTo>
                <a:lnTo>
                  <a:pt x="105" y="56"/>
                </a:lnTo>
                <a:lnTo>
                  <a:pt x="105" y="33"/>
                </a:lnTo>
                <a:lnTo>
                  <a:pt x="106" y="31"/>
                </a:lnTo>
                <a:lnTo>
                  <a:pt x="106" y="24"/>
                </a:lnTo>
                <a:lnTo>
                  <a:pt x="107" y="24"/>
                </a:lnTo>
                <a:lnTo>
                  <a:pt x="109" y="19"/>
                </a:lnTo>
                <a:lnTo>
                  <a:pt x="111" y="19"/>
                </a:lnTo>
                <a:lnTo>
                  <a:pt x="113" y="18"/>
                </a:lnTo>
                <a:lnTo>
                  <a:pt x="116" y="22"/>
                </a:lnTo>
                <a:lnTo>
                  <a:pt x="116" y="26"/>
                </a:lnTo>
                <a:lnTo>
                  <a:pt x="117" y="27"/>
                </a:lnTo>
                <a:lnTo>
                  <a:pt x="117" y="30"/>
                </a:lnTo>
                <a:lnTo>
                  <a:pt x="120" y="35"/>
                </a:lnTo>
                <a:lnTo>
                  <a:pt x="125" y="35"/>
                </a:lnTo>
                <a:lnTo>
                  <a:pt x="129" y="28"/>
                </a:lnTo>
                <a:lnTo>
                  <a:pt x="126" y="20"/>
                </a:lnTo>
                <a:lnTo>
                  <a:pt x="132" y="12"/>
                </a:lnTo>
                <a:lnTo>
                  <a:pt x="131" y="6"/>
                </a:lnTo>
                <a:lnTo>
                  <a:pt x="130" y="5"/>
                </a:lnTo>
                <a:lnTo>
                  <a:pt x="132" y="2"/>
                </a:lnTo>
                <a:lnTo>
                  <a:pt x="135" y="2"/>
                </a:lnTo>
                <a:lnTo>
                  <a:pt x="136" y="0"/>
                </a:lnTo>
                <a:lnTo>
                  <a:pt x="142" y="0"/>
                </a:lnTo>
                <a:lnTo>
                  <a:pt x="141" y="28"/>
                </a:lnTo>
                <a:lnTo>
                  <a:pt x="140" y="30"/>
                </a:lnTo>
                <a:lnTo>
                  <a:pt x="139" y="45"/>
                </a:lnTo>
                <a:lnTo>
                  <a:pt x="140" y="46"/>
                </a:lnTo>
                <a:lnTo>
                  <a:pt x="141" y="65"/>
                </a:lnTo>
                <a:lnTo>
                  <a:pt x="142" y="66"/>
                </a:lnTo>
                <a:lnTo>
                  <a:pt x="143" y="68"/>
                </a:lnTo>
                <a:lnTo>
                  <a:pt x="144" y="69"/>
                </a:lnTo>
                <a:lnTo>
                  <a:pt x="144" y="71"/>
                </a:lnTo>
                <a:lnTo>
                  <a:pt x="149" y="79"/>
                </a:lnTo>
                <a:lnTo>
                  <a:pt x="150" y="79"/>
                </a:lnTo>
                <a:lnTo>
                  <a:pt x="150" y="82"/>
                </a:lnTo>
                <a:lnTo>
                  <a:pt x="152" y="83"/>
                </a:lnTo>
                <a:lnTo>
                  <a:pt x="154" y="83"/>
                </a:lnTo>
                <a:lnTo>
                  <a:pt x="156" y="80"/>
                </a:lnTo>
                <a:lnTo>
                  <a:pt x="155" y="77"/>
                </a:lnTo>
                <a:lnTo>
                  <a:pt x="157" y="74"/>
                </a:lnTo>
                <a:lnTo>
                  <a:pt x="155" y="59"/>
                </a:lnTo>
                <a:lnTo>
                  <a:pt x="162" y="53"/>
                </a:lnTo>
                <a:lnTo>
                  <a:pt x="167" y="51"/>
                </a:lnTo>
                <a:lnTo>
                  <a:pt x="169" y="47"/>
                </a:lnTo>
                <a:lnTo>
                  <a:pt x="171" y="42"/>
                </a:lnTo>
                <a:lnTo>
                  <a:pt x="178" y="35"/>
                </a:lnTo>
                <a:lnTo>
                  <a:pt x="180" y="38"/>
                </a:lnTo>
                <a:lnTo>
                  <a:pt x="186" y="48"/>
                </a:lnTo>
                <a:lnTo>
                  <a:pt x="189" y="51"/>
                </a:lnTo>
                <a:lnTo>
                  <a:pt x="191" y="55"/>
                </a:lnTo>
                <a:lnTo>
                  <a:pt x="204" y="69"/>
                </a:lnTo>
                <a:lnTo>
                  <a:pt x="205" y="73"/>
                </a:lnTo>
                <a:lnTo>
                  <a:pt x="208" y="77"/>
                </a:lnTo>
                <a:lnTo>
                  <a:pt x="208" y="81"/>
                </a:lnTo>
                <a:lnTo>
                  <a:pt x="201" y="84"/>
                </a:lnTo>
                <a:lnTo>
                  <a:pt x="200" y="87"/>
                </a:lnTo>
                <a:lnTo>
                  <a:pt x="200" y="95"/>
                </a:lnTo>
                <a:lnTo>
                  <a:pt x="203" y="98"/>
                </a:lnTo>
                <a:lnTo>
                  <a:pt x="208" y="107"/>
                </a:lnTo>
                <a:lnTo>
                  <a:pt x="216" y="112"/>
                </a:lnTo>
                <a:lnTo>
                  <a:pt x="217" y="120"/>
                </a:lnTo>
                <a:lnTo>
                  <a:pt x="227" y="120"/>
                </a:lnTo>
                <a:lnTo>
                  <a:pt x="231" y="120"/>
                </a:lnTo>
                <a:lnTo>
                  <a:pt x="237" y="111"/>
                </a:lnTo>
                <a:lnTo>
                  <a:pt x="240" y="111"/>
                </a:lnTo>
                <a:lnTo>
                  <a:pt x="240" y="112"/>
                </a:lnTo>
                <a:lnTo>
                  <a:pt x="248" y="112"/>
                </a:lnTo>
                <a:lnTo>
                  <a:pt x="251" y="107"/>
                </a:lnTo>
                <a:lnTo>
                  <a:pt x="252" y="108"/>
                </a:lnTo>
                <a:lnTo>
                  <a:pt x="254" y="112"/>
                </a:lnTo>
                <a:lnTo>
                  <a:pt x="256" y="114"/>
                </a:lnTo>
                <a:lnTo>
                  <a:pt x="255" y="116"/>
                </a:lnTo>
                <a:lnTo>
                  <a:pt x="257" y="119"/>
                </a:lnTo>
                <a:lnTo>
                  <a:pt x="257" y="121"/>
                </a:lnTo>
                <a:lnTo>
                  <a:pt x="259" y="122"/>
                </a:lnTo>
                <a:lnTo>
                  <a:pt x="258" y="123"/>
                </a:lnTo>
                <a:lnTo>
                  <a:pt x="261" y="125"/>
                </a:lnTo>
                <a:lnTo>
                  <a:pt x="260" y="126"/>
                </a:lnTo>
                <a:lnTo>
                  <a:pt x="262" y="129"/>
                </a:lnTo>
                <a:lnTo>
                  <a:pt x="261" y="130"/>
                </a:lnTo>
                <a:lnTo>
                  <a:pt x="265" y="135"/>
                </a:lnTo>
                <a:lnTo>
                  <a:pt x="265" y="138"/>
                </a:lnTo>
                <a:lnTo>
                  <a:pt x="268" y="145"/>
                </a:lnTo>
                <a:lnTo>
                  <a:pt x="270" y="146"/>
                </a:lnTo>
                <a:lnTo>
                  <a:pt x="269" y="148"/>
                </a:lnTo>
                <a:lnTo>
                  <a:pt x="271" y="150"/>
                </a:lnTo>
                <a:lnTo>
                  <a:pt x="271" y="153"/>
                </a:lnTo>
                <a:lnTo>
                  <a:pt x="274" y="156"/>
                </a:lnTo>
                <a:lnTo>
                  <a:pt x="274" y="160"/>
                </a:lnTo>
                <a:lnTo>
                  <a:pt x="277" y="163"/>
                </a:lnTo>
                <a:lnTo>
                  <a:pt x="281" y="163"/>
                </a:lnTo>
                <a:lnTo>
                  <a:pt x="283" y="166"/>
                </a:lnTo>
                <a:lnTo>
                  <a:pt x="284" y="179"/>
                </a:lnTo>
                <a:lnTo>
                  <a:pt x="286" y="181"/>
                </a:lnTo>
                <a:lnTo>
                  <a:pt x="288" y="184"/>
                </a:lnTo>
                <a:lnTo>
                  <a:pt x="292" y="188"/>
                </a:lnTo>
                <a:lnTo>
                  <a:pt x="298" y="195"/>
                </a:lnTo>
                <a:lnTo>
                  <a:pt x="300" y="204"/>
                </a:lnTo>
                <a:lnTo>
                  <a:pt x="303" y="204"/>
                </a:lnTo>
                <a:lnTo>
                  <a:pt x="307" y="202"/>
                </a:lnTo>
                <a:lnTo>
                  <a:pt x="308" y="205"/>
                </a:lnTo>
                <a:lnTo>
                  <a:pt x="305" y="208"/>
                </a:lnTo>
                <a:lnTo>
                  <a:pt x="305" y="211"/>
                </a:lnTo>
                <a:lnTo>
                  <a:pt x="304" y="211"/>
                </a:lnTo>
                <a:lnTo>
                  <a:pt x="303" y="216"/>
                </a:lnTo>
                <a:lnTo>
                  <a:pt x="302" y="218"/>
                </a:lnTo>
                <a:lnTo>
                  <a:pt x="302" y="221"/>
                </a:lnTo>
                <a:lnTo>
                  <a:pt x="305" y="225"/>
                </a:lnTo>
                <a:lnTo>
                  <a:pt x="315" y="229"/>
                </a:lnTo>
                <a:lnTo>
                  <a:pt x="315" y="234"/>
                </a:lnTo>
                <a:lnTo>
                  <a:pt x="316" y="235"/>
                </a:lnTo>
                <a:lnTo>
                  <a:pt x="317" y="244"/>
                </a:lnTo>
                <a:lnTo>
                  <a:pt x="318" y="246"/>
                </a:lnTo>
                <a:lnTo>
                  <a:pt x="324" y="248"/>
                </a:lnTo>
                <a:lnTo>
                  <a:pt x="326" y="250"/>
                </a:lnTo>
                <a:lnTo>
                  <a:pt x="327" y="252"/>
                </a:lnTo>
                <a:lnTo>
                  <a:pt x="328" y="252"/>
                </a:lnTo>
                <a:lnTo>
                  <a:pt x="330" y="257"/>
                </a:lnTo>
                <a:lnTo>
                  <a:pt x="332" y="258"/>
                </a:lnTo>
                <a:lnTo>
                  <a:pt x="334" y="258"/>
                </a:lnTo>
                <a:lnTo>
                  <a:pt x="341" y="254"/>
                </a:lnTo>
                <a:lnTo>
                  <a:pt x="344" y="256"/>
                </a:lnTo>
                <a:lnTo>
                  <a:pt x="353" y="257"/>
                </a:lnTo>
                <a:lnTo>
                  <a:pt x="358" y="253"/>
                </a:lnTo>
                <a:lnTo>
                  <a:pt x="365" y="244"/>
                </a:lnTo>
                <a:lnTo>
                  <a:pt x="369" y="243"/>
                </a:lnTo>
                <a:lnTo>
                  <a:pt x="378" y="236"/>
                </a:lnTo>
                <a:lnTo>
                  <a:pt x="380" y="235"/>
                </a:lnTo>
                <a:lnTo>
                  <a:pt x="381" y="234"/>
                </a:lnTo>
                <a:lnTo>
                  <a:pt x="385" y="235"/>
                </a:lnTo>
                <a:lnTo>
                  <a:pt x="389" y="240"/>
                </a:lnTo>
                <a:lnTo>
                  <a:pt x="390" y="245"/>
                </a:lnTo>
                <a:lnTo>
                  <a:pt x="388" y="245"/>
                </a:lnTo>
                <a:lnTo>
                  <a:pt x="388" y="249"/>
                </a:lnTo>
                <a:lnTo>
                  <a:pt x="390" y="250"/>
                </a:lnTo>
                <a:lnTo>
                  <a:pt x="391" y="248"/>
                </a:lnTo>
                <a:lnTo>
                  <a:pt x="394" y="248"/>
                </a:lnTo>
                <a:lnTo>
                  <a:pt x="397" y="242"/>
                </a:lnTo>
                <a:lnTo>
                  <a:pt x="399" y="239"/>
                </a:lnTo>
                <a:lnTo>
                  <a:pt x="406" y="235"/>
                </a:lnTo>
                <a:lnTo>
                  <a:pt x="413" y="236"/>
                </a:lnTo>
                <a:lnTo>
                  <a:pt x="414" y="234"/>
                </a:lnTo>
                <a:lnTo>
                  <a:pt x="413" y="226"/>
                </a:lnTo>
                <a:lnTo>
                  <a:pt x="417" y="222"/>
                </a:lnTo>
                <a:lnTo>
                  <a:pt x="415" y="203"/>
                </a:lnTo>
                <a:lnTo>
                  <a:pt x="413" y="202"/>
                </a:lnTo>
                <a:lnTo>
                  <a:pt x="413" y="199"/>
                </a:lnTo>
                <a:lnTo>
                  <a:pt x="412" y="197"/>
                </a:lnTo>
                <a:lnTo>
                  <a:pt x="412" y="194"/>
                </a:lnTo>
                <a:lnTo>
                  <a:pt x="410" y="192"/>
                </a:lnTo>
                <a:lnTo>
                  <a:pt x="410" y="188"/>
                </a:lnTo>
                <a:lnTo>
                  <a:pt x="409" y="187"/>
                </a:lnTo>
                <a:lnTo>
                  <a:pt x="408" y="173"/>
                </a:lnTo>
                <a:lnTo>
                  <a:pt x="409" y="171"/>
                </a:lnTo>
                <a:lnTo>
                  <a:pt x="408" y="159"/>
                </a:lnTo>
                <a:lnTo>
                  <a:pt x="410" y="157"/>
                </a:lnTo>
                <a:lnTo>
                  <a:pt x="410" y="155"/>
                </a:lnTo>
                <a:lnTo>
                  <a:pt x="415" y="149"/>
                </a:lnTo>
                <a:lnTo>
                  <a:pt x="418" y="151"/>
                </a:lnTo>
                <a:lnTo>
                  <a:pt x="424" y="150"/>
                </a:lnTo>
                <a:lnTo>
                  <a:pt x="429" y="144"/>
                </a:lnTo>
                <a:lnTo>
                  <a:pt x="428" y="143"/>
                </a:lnTo>
                <a:lnTo>
                  <a:pt x="435" y="135"/>
                </a:lnTo>
                <a:lnTo>
                  <a:pt x="437" y="135"/>
                </a:lnTo>
                <a:lnTo>
                  <a:pt x="443" y="128"/>
                </a:lnTo>
                <a:lnTo>
                  <a:pt x="446" y="126"/>
                </a:lnTo>
                <a:lnTo>
                  <a:pt x="449" y="122"/>
                </a:lnTo>
                <a:lnTo>
                  <a:pt x="451" y="122"/>
                </a:lnTo>
                <a:lnTo>
                  <a:pt x="454" y="116"/>
                </a:lnTo>
                <a:lnTo>
                  <a:pt x="455" y="104"/>
                </a:lnTo>
                <a:lnTo>
                  <a:pt x="449" y="99"/>
                </a:lnTo>
                <a:lnTo>
                  <a:pt x="449" y="94"/>
                </a:lnTo>
                <a:lnTo>
                  <a:pt x="451" y="89"/>
                </a:lnTo>
                <a:lnTo>
                  <a:pt x="453" y="89"/>
                </a:lnTo>
                <a:lnTo>
                  <a:pt x="462" y="80"/>
                </a:lnTo>
                <a:lnTo>
                  <a:pt x="466" y="81"/>
                </a:lnTo>
                <a:lnTo>
                  <a:pt x="469" y="87"/>
                </a:lnTo>
                <a:lnTo>
                  <a:pt x="474" y="84"/>
                </a:lnTo>
                <a:lnTo>
                  <a:pt x="474" y="83"/>
                </a:lnTo>
                <a:lnTo>
                  <a:pt x="479" y="77"/>
                </a:lnTo>
                <a:lnTo>
                  <a:pt x="479" y="75"/>
                </a:lnTo>
                <a:lnTo>
                  <a:pt x="481" y="72"/>
                </a:lnTo>
                <a:lnTo>
                  <a:pt x="474" y="65"/>
                </a:lnTo>
                <a:lnTo>
                  <a:pt x="472" y="60"/>
                </a:lnTo>
                <a:lnTo>
                  <a:pt x="478" y="51"/>
                </a:lnTo>
                <a:lnTo>
                  <a:pt x="481" y="48"/>
                </a:lnTo>
                <a:lnTo>
                  <a:pt x="486" y="51"/>
                </a:lnTo>
                <a:lnTo>
                  <a:pt x="510" y="49"/>
                </a:lnTo>
                <a:lnTo>
                  <a:pt x="514" y="52"/>
                </a:lnTo>
                <a:lnTo>
                  <a:pt x="517" y="56"/>
                </a:lnTo>
                <a:lnTo>
                  <a:pt x="508" y="65"/>
                </a:lnTo>
                <a:lnTo>
                  <a:pt x="509" y="77"/>
                </a:lnTo>
                <a:lnTo>
                  <a:pt x="510" y="78"/>
                </a:lnTo>
                <a:lnTo>
                  <a:pt x="514" y="76"/>
                </a:lnTo>
                <a:lnTo>
                  <a:pt x="518" y="79"/>
                </a:lnTo>
                <a:lnTo>
                  <a:pt x="521" y="84"/>
                </a:lnTo>
                <a:lnTo>
                  <a:pt x="522" y="97"/>
                </a:lnTo>
                <a:lnTo>
                  <a:pt x="519" y="100"/>
                </a:lnTo>
                <a:lnTo>
                  <a:pt x="519" y="101"/>
                </a:lnTo>
                <a:lnTo>
                  <a:pt x="515" y="105"/>
                </a:lnTo>
                <a:lnTo>
                  <a:pt x="517" y="106"/>
                </a:lnTo>
                <a:lnTo>
                  <a:pt x="517" y="110"/>
                </a:lnTo>
                <a:lnTo>
                  <a:pt x="521" y="114"/>
                </a:lnTo>
                <a:lnTo>
                  <a:pt x="525" y="114"/>
                </a:lnTo>
                <a:lnTo>
                  <a:pt x="527" y="115"/>
                </a:lnTo>
                <a:lnTo>
                  <a:pt x="529" y="115"/>
                </a:lnTo>
                <a:lnTo>
                  <a:pt x="531" y="116"/>
                </a:lnTo>
                <a:lnTo>
                  <a:pt x="536" y="117"/>
                </a:lnTo>
                <a:lnTo>
                  <a:pt x="541" y="114"/>
                </a:lnTo>
                <a:lnTo>
                  <a:pt x="546" y="114"/>
                </a:lnTo>
                <a:lnTo>
                  <a:pt x="546" y="113"/>
                </a:lnTo>
                <a:lnTo>
                  <a:pt x="549" y="113"/>
                </a:lnTo>
                <a:lnTo>
                  <a:pt x="550" y="111"/>
                </a:lnTo>
                <a:lnTo>
                  <a:pt x="553" y="110"/>
                </a:lnTo>
                <a:lnTo>
                  <a:pt x="553" y="109"/>
                </a:lnTo>
                <a:lnTo>
                  <a:pt x="556" y="105"/>
                </a:lnTo>
                <a:lnTo>
                  <a:pt x="560" y="97"/>
                </a:lnTo>
                <a:lnTo>
                  <a:pt x="563" y="96"/>
                </a:lnTo>
                <a:lnTo>
                  <a:pt x="568" y="93"/>
                </a:lnTo>
                <a:lnTo>
                  <a:pt x="572" y="94"/>
                </a:lnTo>
                <a:lnTo>
                  <a:pt x="574" y="96"/>
                </a:lnTo>
                <a:lnTo>
                  <a:pt x="575" y="99"/>
                </a:lnTo>
                <a:lnTo>
                  <a:pt x="581" y="102"/>
                </a:lnTo>
                <a:lnTo>
                  <a:pt x="580" y="126"/>
                </a:lnTo>
                <a:lnTo>
                  <a:pt x="582" y="127"/>
                </a:lnTo>
                <a:lnTo>
                  <a:pt x="583" y="130"/>
                </a:lnTo>
                <a:lnTo>
                  <a:pt x="584" y="137"/>
                </a:lnTo>
                <a:lnTo>
                  <a:pt x="580" y="144"/>
                </a:lnTo>
                <a:lnTo>
                  <a:pt x="580" y="146"/>
                </a:lnTo>
                <a:lnTo>
                  <a:pt x="574" y="155"/>
                </a:lnTo>
                <a:lnTo>
                  <a:pt x="569" y="157"/>
                </a:lnTo>
                <a:lnTo>
                  <a:pt x="563" y="158"/>
                </a:lnTo>
                <a:lnTo>
                  <a:pt x="561" y="159"/>
                </a:lnTo>
                <a:lnTo>
                  <a:pt x="557" y="159"/>
                </a:lnTo>
                <a:lnTo>
                  <a:pt x="551" y="164"/>
                </a:lnTo>
                <a:lnTo>
                  <a:pt x="530" y="164"/>
                </a:lnTo>
                <a:lnTo>
                  <a:pt x="522" y="157"/>
                </a:lnTo>
                <a:lnTo>
                  <a:pt x="519" y="156"/>
                </a:lnTo>
                <a:lnTo>
                  <a:pt x="517" y="153"/>
                </a:lnTo>
                <a:lnTo>
                  <a:pt x="512" y="154"/>
                </a:lnTo>
                <a:lnTo>
                  <a:pt x="505" y="166"/>
                </a:lnTo>
                <a:lnTo>
                  <a:pt x="502" y="166"/>
                </a:lnTo>
                <a:lnTo>
                  <a:pt x="493" y="160"/>
                </a:lnTo>
                <a:lnTo>
                  <a:pt x="492" y="160"/>
                </a:lnTo>
                <a:lnTo>
                  <a:pt x="488" y="155"/>
                </a:lnTo>
                <a:lnTo>
                  <a:pt x="483" y="156"/>
                </a:lnTo>
                <a:lnTo>
                  <a:pt x="482" y="165"/>
                </a:lnTo>
                <a:lnTo>
                  <a:pt x="476" y="168"/>
                </a:lnTo>
                <a:lnTo>
                  <a:pt x="474" y="171"/>
                </a:lnTo>
                <a:lnTo>
                  <a:pt x="470" y="172"/>
                </a:lnTo>
                <a:lnTo>
                  <a:pt x="461" y="180"/>
                </a:lnTo>
                <a:lnTo>
                  <a:pt x="463" y="182"/>
                </a:lnTo>
                <a:lnTo>
                  <a:pt x="468" y="184"/>
                </a:lnTo>
                <a:lnTo>
                  <a:pt x="473" y="191"/>
                </a:lnTo>
                <a:lnTo>
                  <a:pt x="473" y="199"/>
                </a:lnTo>
                <a:lnTo>
                  <a:pt x="470" y="204"/>
                </a:lnTo>
                <a:lnTo>
                  <a:pt x="468" y="205"/>
                </a:lnTo>
                <a:lnTo>
                  <a:pt x="468" y="207"/>
                </a:lnTo>
                <a:lnTo>
                  <a:pt x="473" y="210"/>
                </a:lnTo>
                <a:lnTo>
                  <a:pt x="474" y="214"/>
                </a:lnTo>
                <a:lnTo>
                  <a:pt x="471" y="218"/>
                </a:lnTo>
                <a:lnTo>
                  <a:pt x="475" y="222"/>
                </a:lnTo>
                <a:lnTo>
                  <a:pt x="475" y="224"/>
                </a:lnTo>
                <a:lnTo>
                  <a:pt x="480" y="228"/>
                </a:lnTo>
                <a:lnTo>
                  <a:pt x="482" y="227"/>
                </a:lnTo>
                <a:lnTo>
                  <a:pt x="483" y="226"/>
                </a:lnTo>
                <a:lnTo>
                  <a:pt x="491" y="225"/>
                </a:lnTo>
                <a:lnTo>
                  <a:pt x="493" y="221"/>
                </a:lnTo>
                <a:lnTo>
                  <a:pt x="493" y="218"/>
                </a:lnTo>
                <a:lnTo>
                  <a:pt x="495" y="216"/>
                </a:lnTo>
                <a:lnTo>
                  <a:pt x="500" y="216"/>
                </a:lnTo>
                <a:lnTo>
                  <a:pt x="503" y="218"/>
                </a:lnTo>
                <a:lnTo>
                  <a:pt x="507" y="219"/>
                </a:lnTo>
                <a:lnTo>
                  <a:pt x="513" y="216"/>
                </a:lnTo>
                <a:lnTo>
                  <a:pt x="515" y="212"/>
                </a:lnTo>
                <a:lnTo>
                  <a:pt x="519" y="211"/>
                </a:lnTo>
                <a:lnTo>
                  <a:pt x="525" y="218"/>
                </a:lnTo>
                <a:lnTo>
                  <a:pt x="529" y="219"/>
                </a:lnTo>
                <a:lnTo>
                  <a:pt x="533" y="225"/>
                </a:lnTo>
                <a:lnTo>
                  <a:pt x="537" y="232"/>
                </a:lnTo>
                <a:lnTo>
                  <a:pt x="538" y="242"/>
                </a:lnTo>
                <a:lnTo>
                  <a:pt x="528" y="248"/>
                </a:lnTo>
                <a:lnTo>
                  <a:pt x="526" y="253"/>
                </a:lnTo>
                <a:lnTo>
                  <a:pt x="526" y="255"/>
                </a:lnTo>
                <a:lnTo>
                  <a:pt x="524" y="259"/>
                </a:lnTo>
                <a:lnTo>
                  <a:pt x="524" y="263"/>
                </a:lnTo>
                <a:lnTo>
                  <a:pt x="521" y="266"/>
                </a:lnTo>
                <a:lnTo>
                  <a:pt x="522" y="270"/>
                </a:lnTo>
                <a:lnTo>
                  <a:pt x="519" y="273"/>
                </a:lnTo>
                <a:lnTo>
                  <a:pt x="519" y="276"/>
                </a:lnTo>
                <a:lnTo>
                  <a:pt x="517" y="281"/>
                </a:lnTo>
                <a:lnTo>
                  <a:pt x="516" y="286"/>
                </a:lnTo>
                <a:lnTo>
                  <a:pt x="511" y="291"/>
                </a:lnTo>
                <a:lnTo>
                  <a:pt x="510" y="291"/>
                </a:lnTo>
                <a:lnTo>
                  <a:pt x="509" y="292"/>
                </a:lnTo>
                <a:lnTo>
                  <a:pt x="511" y="300"/>
                </a:lnTo>
                <a:lnTo>
                  <a:pt x="521" y="304"/>
                </a:lnTo>
                <a:lnTo>
                  <a:pt x="528" y="310"/>
                </a:lnTo>
                <a:lnTo>
                  <a:pt x="528" y="314"/>
                </a:lnTo>
                <a:lnTo>
                  <a:pt x="531" y="318"/>
                </a:lnTo>
                <a:lnTo>
                  <a:pt x="535" y="324"/>
                </a:lnTo>
                <a:lnTo>
                  <a:pt x="538" y="323"/>
                </a:lnTo>
                <a:lnTo>
                  <a:pt x="545" y="326"/>
                </a:lnTo>
                <a:lnTo>
                  <a:pt x="550" y="332"/>
                </a:lnTo>
                <a:lnTo>
                  <a:pt x="549" y="335"/>
                </a:lnTo>
                <a:lnTo>
                  <a:pt x="547" y="338"/>
                </a:lnTo>
                <a:lnTo>
                  <a:pt x="543" y="337"/>
                </a:lnTo>
                <a:lnTo>
                  <a:pt x="540" y="340"/>
                </a:lnTo>
                <a:lnTo>
                  <a:pt x="539" y="350"/>
                </a:lnTo>
                <a:lnTo>
                  <a:pt x="525" y="367"/>
                </a:lnTo>
                <a:lnTo>
                  <a:pt x="526" y="373"/>
                </a:lnTo>
                <a:lnTo>
                  <a:pt x="525" y="373"/>
                </a:lnTo>
                <a:lnTo>
                  <a:pt x="523" y="375"/>
                </a:lnTo>
                <a:lnTo>
                  <a:pt x="523" y="379"/>
                </a:lnTo>
                <a:lnTo>
                  <a:pt x="525" y="381"/>
                </a:lnTo>
                <a:lnTo>
                  <a:pt x="525" y="385"/>
                </a:lnTo>
                <a:lnTo>
                  <a:pt x="526" y="386"/>
                </a:lnTo>
                <a:lnTo>
                  <a:pt x="527" y="389"/>
                </a:lnTo>
                <a:lnTo>
                  <a:pt x="529" y="393"/>
                </a:lnTo>
                <a:lnTo>
                  <a:pt x="531" y="398"/>
                </a:lnTo>
                <a:lnTo>
                  <a:pt x="535" y="401"/>
                </a:lnTo>
                <a:lnTo>
                  <a:pt x="537" y="399"/>
                </a:lnTo>
                <a:lnTo>
                  <a:pt x="537" y="396"/>
                </a:lnTo>
                <a:lnTo>
                  <a:pt x="540" y="393"/>
                </a:lnTo>
                <a:lnTo>
                  <a:pt x="544" y="393"/>
                </a:lnTo>
                <a:lnTo>
                  <a:pt x="545" y="394"/>
                </a:lnTo>
                <a:lnTo>
                  <a:pt x="549" y="393"/>
                </a:lnTo>
                <a:lnTo>
                  <a:pt x="551" y="395"/>
                </a:lnTo>
                <a:lnTo>
                  <a:pt x="553" y="395"/>
                </a:lnTo>
                <a:lnTo>
                  <a:pt x="555" y="396"/>
                </a:lnTo>
                <a:lnTo>
                  <a:pt x="562" y="391"/>
                </a:lnTo>
                <a:lnTo>
                  <a:pt x="563" y="391"/>
                </a:lnTo>
                <a:lnTo>
                  <a:pt x="573" y="403"/>
                </a:lnTo>
                <a:lnTo>
                  <a:pt x="573" y="406"/>
                </a:lnTo>
                <a:lnTo>
                  <a:pt x="575" y="410"/>
                </a:lnTo>
                <a:lnTo>
                  <a:pt x="576" y="416"/>
                </a:lnTo>
                <a:lnTo>
                  <a:pt x="575" y="417"/>
                </a:lnTo>
                <a:lnTo>
                  <a:pt x="575" y="419"/>
                </a:lnTo>
                <a:lnTo>
                  <a:pt x="578" y="422"/>
                </a:lnTo>
                <a:lnTo>
                  <a:pt x="581" y="421"/>
                </a:lnTo>
                <a:lnTo>
                  <a:pt x="585" y="421"/>
                </a:lnTo>
                <a:lnTo>
                  <a:pt x="593" y="425"/>
                </a:lnTo>
                <a:lnTo>
                  <a:pt x="596" y="425"/>
                </a:lnTo>
                <a:lnTo>
                  <a:pt x="599" y="420"/>
                </a:lnTo>
                <a:lnTo>
                  <a:pt x="604" y="420"/>
                </a:lnTo>
                <a:lnTo>
                  <a:pt x="609" y="426"/>
                </a:lnTo>
                <a:lnTo>
                  <a:pt x="611" y="426"/>
                </a:lnTo>
                <a:lnTo>
                  <a:pt x="615" y="423"/>
                </a:lnTo>
                <a:lnTo>
                  <a:pt x="623" y="424"/>
                </a:lnTo>
                <a:lnTo>
                  <a:pt x="628" y="417"/>
                </a:lnTo>
                <a:lnTo>
                  <a:pt x="636" y="417"/>
                </a:lnTo>
                <a:lnTo>
                  <a:pt x="638" y="418"/>
                </a:lnTo>
                <a:lnTo>
                  <a:pt x="638" y="422"/>
                </a:lnTo>
                <a:lnTo>
                  <a:pt x="640" y="424"/>
                </a:lnTo>
                <a:lnTo>
                  <a:pt x="640" y="427"/>
                </a:lnTo>
                <a:lnTo>
                  <a:pt x="641" y="430"/>
                </a:lnTo>
                <a:lnTo>
                  <a:pt x="646" y="433"/>
                </a:lnTo>
                <a:lnTo>
                  <a:pt x="646" y="435"/>
                </a:lnTo>
                <a:lnTo>
                  <a:pt x="648" y="439"/>
                </a:lnTo>
                <a:lnTo>
                  <a:pt x="649" y="445"/>
                </a:lnTo>
                <a:lnTo>
                  <a:pt x="647" y="446"/>
                </a:lnTo>
                <a:lnTo>
                  <a:pt x="645" y="448"/>
                </a:lnTo>
                <a:lnTo>
                  <a:pt x="646" y="464"/>
                </a:lnTo>
                <a:lnTo>
                  <a:pt x="641" y="469"/>
                </a:lnTo>
                <a:lnTo>
                  <a:pt x="640" y="474"/>
                </a:lnTo>
                <a:lnTo>
                  <a:pt x="637" y="477"/>
                </a:lnTo>
                <a:lnTo>
                  <a:pt x="634" y="477"/>
                </a:lnTo>
                <a:lnTo>
                  <a:pt x="629" y="472"/>
                </a:lnTo>
                <a:lnTo>
                  <a:pt x="621" y="471"/>
                </a:lnTo>
                <a:lnTo>
                  <a:pt x="619" y="475"/>
                </a:lnTo>
                <a:lnTo>
                  <a:pt x="617" y="478"/>
                </a:lnTo>
                <a:lnTo>
                  <a:pt x="617" y="479"/>
                </a:lnTo>
                <a:lnTo>
                  <a:pt x="615" y="481"/>
                </a:lnTo>
                <a:lnTo>
                  <a:pt x="612" y="481"/>
                </a:lnTo>
                <a:lnTo>
                  <a:pt x="610" y="484"/>
                </a:lnTo>
                <a:lnTo>
                  <a:pt x="608" y="486"/>
                </a:lnTo>
                <a:lnTo>
                  <a:pt x="608" y="488"/>
                </a:lnTo>
                <a:lnTo>
                  <a:pt x="604" y="492"/>
                </a:lnTo>
                <a:lnTo>
                  <a:pt x="600" y="498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20"/>
          <p:cNvSpPr>
            <a:spLocks/>
          </p:cNvSpPr>
          <p:nvPr/>
        </p:nvSpPr>
        <p:spPr bwMode="auto">
          <a:xfrm>
            <a:off x="3847879" y="4532263"/>
            <a:ext cx="871191" cy="654061"/>
          </a:xfrm>
          <a:custGeom>
            <a:avLst/>
            <a:gdLst>
              <a:gd name="T0" fmla="*/ 2147483647 w 567"/>
              <a:gd name="T1" fmla="*/ 2147483647 h 409"/>
              <a:gd name="T2" fmla="*/ 2147483647 w 567"/>
              <a:gd name="T3" fmla="*/ 2147483647 h 409"/>
              <a:gd name="T4" fmla="*/ 2147483647 w 567"/>
              <a:gd name="T5" fmla="*/ 2147483647 h 409"/>
              <a:gd name="T6" fmla="*/ 2147483647 w 567"/>
              <a:gd name="T7" fmla="*/ 2147483647 h 409"/>
              <a:gd name="T8" fmla="*/ 2147483647 w 567"/>
              <a:gd name="T9" fmla="*/ 2147483647 h 409"/>
              <a:gd name="T10" fmla="*/ 2147483647 w 567"/>
              <a:gd name="T11" fmla="*/ 2147483647 h 409"/>
              <a:gd name="T12" fmla="*/ 2147483647 w 567"/>
              <a:gd name="T13" fmla="*/ 2147483647 h 409"/>
              <a:gd name="T14" fmla="*/ 2147483647 w 567"/>
              <a:gd name="T15" fmla="*/ 2147483647 h 409"/>
              <a:gd name="T16" fmla="*/ 2147483647 w 567"/>
              <a:gd name="T17" fmla="*/ 2147483647 h 409"/>
              <a:gd name="T18" fmla="*/ 2147483647 w 567"/>
              <a:gd name="T19" fmla="*/ 2147483647 h 409"/>
              <a:gd name="T20" fmla="*/ 2147483647 w 567"/>
              <a:gd name="T21" fmla="*/ 2147483647 h 409"/>
              <a:gd name="T22" fmla="*/ 2147483647 w 567"/>
              <a:gd name="T23" fmla="*/ 2147483647 h 409"/>
              <a:gd name="T24" fmla="*/ 2147483647 w 567"/>
              <a:gd name="T25" fmla="*/ 2147483647 h 409"/>
              <a:gd name="T26" fmla="*/ 2147483647 w 567"/>
              <a:gd name="T27" fmla="*/ 2147483647 h 409"/>
              <a:gd name="T28" fmla="*/ 2147483647 w 567"/>
              <a:gd name="T29" fmla="*/ 2147483647 h 409"/>
              <a:gd name="T30" fmla="*/ 2147483647 w 567"/>
              <a:gd name="T31" fmla="*/ 2147483647 h 409"/>
              <a:gd name="T32" fmla="*/ 2147483647 w 567"/>
              <a:gd name="T33" fmla="*/ 2147483647 h 409"/>
              <a:gd name="T34" fmla="*/ 2147483647 w 567"/>
              <a:gd name="T35" fmla="*/ 2147483647 h 409"/>
              <a:gd name="T36" fmla="*/ 2147483647 w 567"/>
              <a:gd name="T37" fmla="*/ 2147483647 h 409"/>
              <a:gd name="T38" fmla="*/ 2147483647 w 567"/>
              <a:gd name="T39" fmla="*/ 2147483647 h 409"/>
              <a:gd name="T40" fmla="*/ 2147483647 w 567"/>
              <a:gd name="T41" fmla="*/ 2147483647 h 409"/>
              <a:gd name="T42" fmla="*/ 2147483647 w 567"/>
              <a:gd name="T43" fmla="*/ 2147483647 h 409"/>
              <a:gd name="T44" fmla="*/ 2147483647 w 567"/>
              <a:gd name="T45" fmla="*/ 2147483647 h 409"/>
              <a:gd name="T46" fmla="*/ 2147483647 w 567"/>
              <a:gd name="T47" fmla="*/ 2147483647 h 409"/>
              <a:gd name="T48" fmla="*/ 2147483647 w 567"/>
              <a:gd name="T49" fmla="*/ 2147483647 h 409"/>
              <a:gd name="T50" fmla="*/ 2147483647 w 567"/>
              <a:gd name="T51" fmla="*/ 2147483647 h 409"/>
              <a:gd name="T52" fmla="*/ 2147483647 w 567"/>
              <a:gd name="T53" fmla="*/ 2147483647 h 409"/>
              <a:gd name="T54" fmla="*/ 2147483647 w 567"/>
              <a:gd name="T55" fmla="*/ 2147483647 h 409"/>
              <a:gd name="T56" fmla="*/ 2147483647 w 567"/>
              <a:gd name="T57" fmla="*/ 2147483647 h 409"/>
              <a:gd name="T58" fmla="*/ 2147483647 w 567"/>
              <a:gd name="T59" fmla="*/ 2147483647 h 409"/>
              <a:gd name="T60" fmla="*/ 2147483647 w 567"/>
              <a:gd name="T61" fmla="*/ 2147483647 h 409"/>
              <a:gd name="T62" fmla="*/ 2147483647 w 567"/>
              <a:gd name="T63" fmla="*/ 2147483647 h 409"/>
              <a:gd name="T64" fmla="*/ 2147483647 w 567"/>
              <a:gd name="T65" fmla="*/ 2147483647 h 409"/>
              <a:gd name="T66" fmla="*/ 2147483647 w 567"/>
              <a:gd name="T67" fmla="*/ 2147483647 h 409"/>
              <a:gd name="T68" fmla="*/ 2147483647 w 567"/>
              <a:gd name="T69" fmla="*/ 2147483647 h 409"/>
              <a:gd name="T70" fmla="*/ 2147483647 w 567"/>
              <a:gd name="T71" fmla="*/ 2147483647 h 409"/>
              <a:gd name="T72" fmla="*/ 2147483647 w 567"/>
              <a:gd name="T73" fmla="*/ 2147483647 h 409"/>
              <a:gd name="T74" fmla="*/ 2147483647 w 567"/>
              <a:gd name="T75" fmla="*/ 2147483647 h 409"/>
              <a:gd name="T76" fmla="*/ 2147483647 w 567"/>
              <a:gd name="T77" fmla="*/ 2147483647 h 409"/>
              <a:gd name="T78" fmla="*/ 2147483647 w 567"/>
              <a:gd name="T79" fmla="*/ 2147483647 h 409"/>
              <a:gd name="T80" fmla="*/ 2147483647 w 567"/>
              <a:gd name="T81" fmla="*/ 2147483647 h 409"/>
              <a:gd name="T82" fmla="*/ 2147483647 w 567"/>
              <a:gd name="T83" fmla="*/ 2147483647 h 409"/>
              <a:gd name="T84" fmla="*/ 2147483647 w 567"/>
              <a:gd name="T85" fmla="*/ 2147483647 h 409"/>
              <a:gd name="T86" fmla="*/ 2147483647 w 567"/>
              <a:gd name="T87" fmla="*/ 2147483647 h 409"/>
              <a:gd name="T88" fmla="*/ 2147483647 w 567"/>
              <a:gd name="T89" fmla="*/ 2147483647 h 409"/>
              <a:gd name="T90" fmla="*/ 2147483647 w 567"/>
              <a:gd name="T91" fmla="*/ 2147483647 h 409"/>
              <a:gd name="T92" fmla="*/ 2147483647 w 567"/>
              <a:gd name="T93" fmla="*/ 2147483647 h 409"/>
              <a:gd name="T94" fmla="*/ 2147483647 w 567"/>
              <a:gd name="T95" fmla="*/ 2147483647 h 409"/>
              <a:gd name="T96" fmla="*/ 2147483647 w 567"/>
              <a:gd name="T97" fmla="*/ 2147483647 h 409"/>
              <a:gd name="T98" fmla="*/ 2147483647 w 567"/>
              <a:gd name="T99" fmla="*/ 2147483647 h 409"/>
              <a:gd name="T100" fmla="*/ 2147483647 w 567"/>
              <a:gd name="T101" fmla="*/ 2147483647 h 409"/>
              <a:gd name="T102" fmla="*/ 2147483647 w 567"/>
              <a:gd name="T103" fmla="*/ 2147483647 h 409"/>
              <a:gd name="T104" fmla="*/ 2147483647 w 567"/>
              <a:gd name="T105" fmla="*/ 2147483647 h 409"/>
              <a:gd name="T106" fmla="*/ 2147483647 w 567"/>
              <a:gd name="T107" fmla="*/ 2147483647 h 409"/>
              <a:gd name="T108" fmla="*/ 2147483647 w 567"/>
              <a:gd name="T109" fmla="*/ 2147483647 h 409"/>
              <a:gd name="T110" fmla="*/ 2147483647 w 567"/>
              <a:gd name="T111" fmla="*/ 2147483647 h 409"/>
              <a:gd name="T112" fmla="*/ 2147483647 w 567"/>
              <a:gd name="T113" fmla="*/ 2147483647 h 409"/>
              <a:gd name="T114" fmla="*/ 2147483647 w 567"/>
              <a:gd name="T115" fmla="*/ 2147483647 h 409"/>
              <a:gd name="T116" fmla="*/ 2147483647 w 567"/>
              <a:gd name="T117" fmla="*/ 2147483647 h 409"/>
              <a:gd name="T118" fmla="*/ 2147483647 w 567"/>
              <a:gd name="T119" fmla="*/ 2147483647 h 409"/>
              <a:gd name="T120" fmla="*/ 2147483647 w 567"/>
              <a:gd name="T121" fmla="*/ 2147483647 h 409"/>
              <a:gd name="T122" fmla="*/ 2147483647 w 567"/>
              <a:gd name="T123" fmla="*/ 2147483647 h 40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567"/>
              <a:gd name="T187" fmla="*/ 0 h 409"/>
              <a:gd name="T188" fmla="*/ 567 w 567"/>
              <a:gd name="T189" fmla="*/ 409 h 40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567" h="409">
                <a:moveTo>
                  <a:pt x="407" y="401"/>
                </a:moveTo>
                <a:lnTo>
                  <a:pt x="407" y="401"/>
                </a:lnTo>
                <a:lnTo>
                  <a:pt x="406" y="401"/>
                </a:lnTo>
                <a:lnTo>
                  <a:pt x="406" y="400"/>
                </a:lnTo>
                <a:lnTo>
                  <a:pt x="405" y="399"/>
                </a:lnTo>
                <a:lnTo>
                  <a:pt x="404" y="399"/>
                </a:lnTo>
                <a:lnTo>
                  <a:pt x="403" y="399"/>
                </a:lnTo>
                <a:lnTo>
                  <a:pt x="402" y="399"/>
                </a:lnTo>
                <a:lnTo>
                  <a:pt x="401" y="399"/>
                </a:lnTo>
                <a:lnTo>
                  <a:pt x="401" y="400"/>
                </a:lnTo>
                <a:lnTo>
                  <a:pt x="400" y="400"/>
                </a:lnTo>
                <a:lnTo>
                  <a:pt x="399" y="400"/>
                </a:lnTo>
                <a:lnTo>
                  <a:pt x="398" y="401"/>
                </a:lnTo>
                <a:lnTo>
                  <a:pt x="397" y="401"/>
                </a:lnTo>
                <a:lnTo>
                  <a:pt x="396" y="401"/>
                </a:lnTo>
                <a:lnTo>
                  <a:pt x="395" y="401"/>
                </a:lnTo>
                <a:lnTo>
                  <a:pt x="394" y="401"/>
                </a:lnTo>
                <a:lnTo>
                  <a:pt x="393" y="400"/>
                </a:lnTo>
                <a:lnTo>
                  <a:pt x="392" y="400"/>
                </a:lnTo>
                <a:lnTo>
                  <a:pt x="392" y="399"/>
                </a:lnTo>
                <a:lnTo>
                  <a:pt x="391" y="399"/>
                </a:lnTo>
                <a:lnTo>
                  <a:pt x="391" y="398"/>
                </a:lnTo>
                <a:lnTo>
                  <a:pt x="391" y="397"/>
                </a:lnTo>
                <a:lnTo>
                  <a:pt x="390" y="397"/>
                </a:lnTo>
                <a:lnTo>
                  <a:pt x="390" y="396"/>
                </a:lnTo>
                <a:lnTo>
                  <a:pt x="390" y="395"/>
                </a:lnTo>
                <a:lnTo>
                  <a:pt x="390" y="394"/>
                </a:lnTo>
                <a:lnTo>
                  <a:pt x="390" y="393"/>
                </a:lnTo>
                <a:lnTo>
                  <a:pt x="390" y="392"/>
                </a:lnTo>
                <a:lnTo>
                  <a:pt x="389" y="392"/>
                </a:lnTo>
                <a:lnTo>
                  <a:pt x="388" y="391"/>
                </a:lnTo>
                <a:lnTo>
                  <a:pt x="387" y="391"/>
                </a:lnTo>
                <a:lnTo>
                  <a:pt x="386" y="390"/>
                </a:lnTo>
                <a:lnTo>
                  <a:pt x="385" y="390"/>
                </a:lnTo>
                <a:lnTo>
                  <a:pt x="385" y="391"/>
                </a:lnTo>
                <a:lnTo>
                  <a:pt x="384" y="391"/>
                </a:lnTo>
                <a:lnTo>
                  <a:pt x="384" y="392"/>
                </a:lnTo>
                <a:lnTo>
                  <a:pt x="383" y="392"/>
                </a:lnTo>
                <a:lnTo>
                  <a:pt x="383" y="393"/>
                </a:lnTo>
                <a:lnTo>
                  <a:pt x="383" y="394"/>
                </a:lnTo>
                <a:lnTo>
                  <a:pt x="383" y="395"/>
                </a:lnTo>
                <a:lnTo>
                  <a:pt x="383" y="396"/>
                </a:lnTo>
                <a:lnTo>
                  <a:pt x="383" y="397"/>
                </a:lnTo>
                <a:lnTo>
                  <a:pt x="382" y="397"/>
                </a:lnTo>
                <a:lnTo>
                  <a:pt x="382" y="398"/>
                </a:lnTo>
                <a:lnTo>
                  <a:pt x="381" y="399"/>
                </a:lnTo>
                <a:lnTo>
                  <a:pt x="380" y="400"/>
                </a:lnTo>
                <a:lnTo>
                  <a:pt x="379" y="400"/>
                </a:lnTo>
                <a:lnTo>
                  <a:pt x="378" y="401"/>
                </a:lnTo>
                <a:lnTo>
                  <a:pt x="377" y="401"/>
                </a:lnTo>
                <a:lnTo>
                  <a:pt x="376" y="401"/>
                </a:lnTo>
                <a:lnTo>
                  <a:pt x="375" y="402"/>
                </a:lnTo>
                <a:lnTo>
                  <a:pt x="374" y="402"/>
                </a:lnTo>
                <a:lnTo>
                  <a:pt x="373" y="402"/>
                </a:lnTo>
                <a:lnTo>
                  <a:pt x="372" y="402"/>
                </a:lnTo>
                <a:lnTo>
                  <a:pt x="370" y="403"/>
                </a:lnTo>
                <a:lnTo>
                  <a:pt x="368" y="403"/>
                </a:lnTo>
                <a:lnTo>
                  <a:pt x="367" y="403"/>
                </a:lnTo>
                <a:lnTo>
                  <a:pt x="363" y="403"/>
                </a:lnTo>
                <a:lnTo>
                  <a:pt x="362" y="404"/>
                </a:lnTo>
                <a:lnTo>
                  <a:pt x="360" y="404"/>
                </a:lnTo>
                <a:lnTo>
                  <a:pt x="359" y="404"/>
                </a:lnTo>
                <a:lnTo>
                  <a:pt x="357" y="405"/>
                </a:lnTo>
                <a:lnTo>
                  <a:pt x="354" y="405"/>
                </a:lnTo>
                <a:lnTo>
                  <a:pt x="353" y="406"/>
                </a:lnTo>
                <a:lnTo>
                  <a:pt x="352" y="406"/>
                </a:lnTo>
                <a:lnTo>
                  <a:pt x="351" y="406"/>
                </a:lnTo>
                <a:lnTo>
                  <a:pt x="350" y="406"/>
                </a:lnTo>
                <a:lnTo>
                  <a:pt x="349" y="406"/>
                </a:lnTo>
                <a:lnTo>
                  <a:pt x="348" y="406"/>
                </a:lnTo>
                <a:lnTo>
                  <a:pt x="347" y="406"/>
                </a:lnTo>
                <a:lnTo>
                  <a:pt x="346" y="406"/>
                </a:lnTo>
                <a:lnTo>
                  <a:pt x="345" y="406"/>
                </a:lnTo>
                <a:lnTo>
                  <a:pt x="344" y="406"/>
                </a:lnTo>
                <a:lnTo>
                  <a:pt x="343" y="405"/>
                </a:lnTo>
                <a:lnTo>
                  <a:pt x="342" y="405"/>
                </a:lnTo>
                <a:lnTo>
                  <a:pt x="341" y="404"/>
                </a:lnTo>
                <a:lnTo>
                  <a:pt x="341" y="403"/>
                </a:lnTo>
                <a:lnTo>
                  <a:pt x="341" y="402"/>
                </a:lnTo>
                <a:lnTo>
                  <a:pt x="342" y="401"/>
                </a:lnTo>
                <a:lnTo>
                  <a:pt x="343" y="401"/>
                </a:lnTo>
                <a:lnTo>
                  <a:pt x="343" y="400"/>
                </a:lnTo>
                <a:lnTo>
                  <a:pt x="344" y="400"/>
                </a:lnTo>
                <a:lnTo>
                  <a:pt x="345" y="400"/>
                </a:lnTo>
                <a:lnTo>
                  <a:pt x="346" y="399"/>
                </a:lnTo>
                <a:lnTo>
                  <a:pt x="347" y="399"/>
                </a:lnTo>
                <a:lnTo>
                  <a:pt x="348" y="399"/>
                </a:lnTo>
                <a:lnTo>
                  <a:pt x="348" y="398"/>
                </a:lnTo>
                <a:lnTo>
                  <a:pt x="349" y="398"/>
                </a:lnTo>
                <a:lnTo>
                  <a:pt x="349" y="397"/>
                </a:lnTo>
                <a:lnTo>
                  <a:pt x="350" y="397"/>
                </a:lnTo>
                <a:lnTo>
                  <a:pt x="350" y="396"/>
                </a:lnTo>
                <a:lnTo>
                  <a:pt x="350" y="395"/>
                </a:lnTo>
                <a:lnTo>
                  <a:pt x="350" y="394"/>
                </a:lnTo>
                <a:lnTo>
                  <a:pt x="349" y="393"/>
                </a:lnTo>
                <a:lnTo>
                  <a:pt x="348" y="392"/>
                </a:lnTo>
                <a:lnTo>
                  <a:pt x="347" y="392"/>
                </a:lnTo>
                <a:lnTo>
                  <a:pt x="346" y="392"/>
                </a:lnTo>
                <a:lnTo>
                  <a:pt x="345" y="392"/>
                </a:lnTo>
                <a:lnTo>
                  <a:pt x="344" y="392"/>
                </a:lnTo>
                <a:lnTo>
                  <a:pt x="343" y="392"/>
                </a:lnTo>
                <a:lnTo>
                  <a:pt x="341" y="392"/>
                </a:lnTo>
                <a:lnTo>
                  <a:pt x="340" y="392"/>
                </a:lnTo>
                <a:lnTo>
                  <a:pt x="339" y="392"/>
                </a:lnTo>
                <a:lnTo>
                  <a:pt x="338" y="392"/>
                </a:lnTo>
                <a:lnTo>
                  <a:pt x="337" y="392"/>
                </a:lnTo>
                <a:lnTo>
                  <a:pt x="336" y="392"/>
                </a:lnTo>
                <a:lnTo>
                  <a:pt x="335" y="392"/>
                </a:lnTo>
                <a:lnTo>
                  <a:pt x="334" y="391"/>
                </a:lnTo>
                <a:lnTo>
                  <a:pt x="333" y="391"/>
                </a:lnTo>
                <a:lnTo>
                  <a:pt x="332" y="391"/>
                </a:lnTo>
                <a:lnTo>
                  <a:pt x="332" y="390"/>
                </a:lnTo>
                <a:lnTo>
                  <a:pt x="331" y="390"/>
                </a:lnTo>
                <a:lnTo>
                  <a:pt x="330" y="389"/>
                </a:lnTo>
                <a:lnTo>
                  <a:pt x="329" y="389"/>
                </a:lnTo>
                <a:lnTo>
                  <a:pt x="329" y="388"/>
                </a:lnTo>
                <a:lnTo>
                  <a:pt x="328" y="388"/>
                </a:lnTo>
                <a:lnTo>
                  <a:pt x="328" y="387"/>
                </a:lnTo>
                <a:lnTo>
                  <a:pt x="327" y="387"/>
                </a:lnTo>
                <a:lnTo>
                  <a:pt x="327" y="386"/>
                </a:lnTo>
                <a:lnTo>
                  <a:pt x="328" y="386"/>
                </a:lnTo>
                <a:lnTo>
                  <a:pt x="328" y="385"/>
                </a:lnTo>
                <a:lnTo>
                  <a:pt x="329" y="385"/>
                </a:lnTo>
                <a:lnTo>
                  <a:pt x="330" y="384"/>
                </a:lnTo>
                <a:lnTo>
                  <a:pt x="331" y="383"/>
                </a:lnTo>
                <a:lnTo>
                  <a:pt x="331" y="382"/>
                </a:lnTo>
                <a:lnTo>
                  <a:pt x="331" y="381"/>
                </a:lnTo>
                <a:lnTo>
                  <a:pt x="330" y="381"/>
                </a:lnTo>
                <a:lnTo>
                  <a:pt x="330" y="380"/>
                </a:lnTo>
                <a:lnTo>
                  <a:pt x="329" y="380"/>
                </a:lnTo>
                <a:lnTo>
                  <a:pt x="329" y="379"/>
                </a:lnTo>
                <a:lnTo>
                  <a:pt x="328" y="379"/>
                </a:lnTo>
                <a:lnTo>
                  <a:pt x="327" y="379"/>
                </a:lnTo>
                <a:lnTo>
                  <a:pt x="326" y="378"/>
                </a:lnTo>
                <a:lnTo>
                  <a:pt x="325" y="378"/>
                </a:lnTo>
                <a:lnTo>
                  <a:pt x="324" y="379"/>
                </a:lnTo>
                <a:lnTo>
                  <a:pt x="323" y="379"/>
                </a:lnTo>
                <a:lnTo>
                  <a:pt x="322" y="380"/>
                </a:lnTo>
                <a:lnTo>
                  <a:pt x="322" y="381"/>
                </a:lnTo>
                <a:lnTo>
                  <a:pt x="322" y="382"/>
                </a:lnTo>
                <a:lnTo>
                  <a:pt x="322" y="383"/>
                </a:lnTo>
                <a:lnTo>
                  <a:pt x="322" y="384"/>
                </a:lnTo>
                <a:lnTo>
                  <a:pt x="322" y="385"/>
                </a:lnTo>
                <a:lnTo>
                  <a:pt x="323" y="385"/>
                </a:lnTo>
                <a:lnTo>
                  <a:pt x="323" y="386"/>
                </a:lnTo>
                <a:lnTo>
                  <a:pt x="324" y="387"/>
                </a:lnTo>
                <a:lnTo>
                  <a:pt x="324" y="388"/>
                </a:lnTo>
                <a:lnTo>
                  <a:pt x="325" y="388"/>
                </a:lnTo>
                <a:lnTo>
                  <a:pt x="325" y="389"/>
                </a:lnTo>
                <a:lnTo>
                  <a:pt x="325" y="390"/>
                </a:lnTo>
                <a:lnTo>
                  <a:pt x="325" y="391"/>
                </a:lnTo>
                <a:lnTo>
                  <a:pt x="325" y="392"/>
                </a:lnTo>
                <a:lnTo>
                  <a:pt x="325" y="393"/>
                </a:lnTo>
                <a:lnTo>
                  <a:pt x="324" y="393"/>
                </a:lnTo>
                <a:lnTo>
                  <a:pt x="324" y="394"/>
                </a:lnTo>
                <a:lnTo>
                  <a:pt x="323" y="394"/>
                </a:lnTo>
                <a:lnTo>
                  <a:pt x="323" y="395"/>
                </a:lnTo>
                <a:lnTo>
                  <a:pt x="322" y="395"/>
                </a:lnTo>
                <a:lnTo>
                  <a:pt x="321" y="395"/>
                </a:lnTo>
                <a:lnTo>
                  <a:pt x="320" y="395"/>
                </a:lnTo>
                <a:lnTo>
                  <a:pt x="319" y="395"/>
                </a:lnTo>
                <a:lnTo>
                  <a:pt x="319" y="394"/>
                </a:lnTo>
                <a:lnTo>
                  <a:pt x="318" y="394"/>
                </a:lnTo>
                <a:lnTo>
                  <a:pt x="317" y="394"/>
                </a:lnTo>
                <a:lnTo>
                  <a:pt x="316" y="393"/>
                </a:lnTo>
                <a:lnTo>
                  <a:pt x="315" y="393"/>
                </a:lnTo>
                <a:lnTo>
                  <a:pt x="315" y="392"/>
                </a:lnTo>
                <a:lnTo>
                  <a:pt x="315" y="391"/>
                </a:lnTo>
                <a:lnTo>
                  <a:pt x="316" y="390"/>
                </a:lnTo>
                <a:lnTo>
                  <a:pt x="317" y="390"/>
                </a:lnTo>
                <a:lnTo>
                  <a:pt x="317" y="389"/>
                </a:lnTo>
                <a:lnTo>
                  <a:pt x="317" y="388"/>
                </a:lnTo>
                <a:lnTo>
                  <a:pt x="318" y="387"/>
                </a:lnTo>
                <a:lnTo>
                  <a:pt x="317" y="386"/>
                </a:lnTo>
                <a:lnTo>
                  <a:pt x="317" y="385"/>
                </a:lnTo>
                <a:lnTo>
                  <a:pt x="316" y="385"/>
                </a:lnTo>
                <a:lnTo>
                  <a:pt x="315" y="384"/>
                </a:lnTo>
                <a:lnTo>
                  <a:pt x="314" y="384"/>
                </a:lnTo>
                <a:lnTo>
                  <a:pt x="313" y="384"/>
                </a:lnTo>
                <a:lnTo>
                  <a:pt x="312" y="384"/>
                </a:lnTo>
                <a:lnTo>
                  <a:pt x="311" y="384"/>
                </a:lnTo>
                <a:lnTo>
                  <a:pt x="311" y="383"/>
                </a:lnTo>
                <a:lnTo>
                  <a:pt x="311" y="382"/>
                </a:lnTo>
                <a:lnTo>
                  <a:pt x="311" y="381"/>
                </a:lnTo>
                <a:lnTo>
                  <a:pt x="311" y="380"/>
                </a:lnTo>
                <a:lnTo>
                  <a:pt x="311" y="379"/>
                </a:lnTo>
                <a:lnTo>
                  <a:pt x="310" y="379"/>
                </a:lnTo>
                <a:lnTo>
                  <a:pt x="309" y="380"/>
                </a:lnTo>
                <a:lnTo>
                  <a:pt x="308" y="380"/>
                </a:lnTo>
                <a:lnTo>
                  <a:pt x="308" y="381"/>
                </a:lnTo>
                <a:lnTo>
                  <a:pt x="307" y="381"/>
                </a:lnTo>
                <a:lnTo>
                  <a:pt x="306" y="381"/>
                </a:lnTo>
                <a:lnTo>
                  <a:pt x="305" y="381"/>
                </a:lnTo>
                <a:lnTo>
                  <a:pt x="304" y="381"/>
                </a:lnTo>
                <a:lnTo>
                  <a:pt x="304" y="380"/>
                </a:lnTo>
                <a:lnTo>
                  <a:pt x="303" y="380"/>
                </a:lnTo>
                <a:lnTo>
                  <a:pt x="303" y="379"/>
                </a:lnTo>
                <a:lnTo>
                  <a:pt x="303" y="378"/>
                </a:lnTo>
                <a:lnTo>
                  <a:pt x="302" y="378"/>
                </a:lnTo>
                <a:lnTo>
                  <a:pt x="302" y="377"/>
                </a:lnTo>
                <a:lnTo>
                  <a:pt x="303" y="376"/>
                </a:lnTo>
                <a:lnTo>
                  <a:pt x="303" y="375"/>
                </a:lnTo>
                <a:lnTo>
                  <a:pt x="303" y="374"/>
                </a:lnTo>
                <a:lnTo>
                  <a:pt x="303" y="373"/>
                </a:lnTo>
                <a:lnTo>
                  <a:pt x="303" y="372"/>
                </a:lnTo>
                <a:lnTo>
                  <a:pt x="302" y="372"/>
                </a:lnTo>
                <a:lnTo>
                  <a:pt x="302" y="371"/>
                </a:lnTo>
                <a:lnTo>
                  <a:pt x="301" y="370"/>
                </a:lnTo>
                <a:lnTo>
                  <a:pt x="300" y="369"/>
                </a:lnTo>
                <a:lnTo>
                  <a:pt x="299" y="369"/>
                </a:lnTo>
                <a:lnTo>
                  <a:pt x="298" y="369"/>
                </a:lnTo>
                <a:lnTo>
                  <a:pt x="297" y="370"/>
                </a:lnTo>
                <a:lnTo>
                  <a:pt x="296" y="371"/>
                </a:lnTo>
                <a:lnTo>
                  <a:pt x="296" y="372"/>
                </a:lnTo>
                <a:lnTo>
                  <a:pt x="295" y="373"/>
                </a:lnTo>
                <a:lnTo>
                  <a:pt x="295" y="374"/>
                </a:lnTo>
                <a:lnTo>
                  <a:pt x="295" y="375"/>
                </a:lnTo>
                <a:lnTo>
                  <a:pt x="296" y="375"/>
                </a:lnTo>
                <a:lnTo>
                  <a:pt x="296" y="376"/>
                </a:lnTo>
                <a:lnTo>
                  <a:pt x="296" y="377"/>
                </a:lnTo>
                <a:lnTo>
                  <a:pt x="297" y="377"/>
                </a:lnTo>
                <a:lnTo>
                  <a:pt x="298" y="378"/>
                </a:lnTo>
                <a:lnTo>
                  <a:pt x="298" y="379"/>
                </a:lnTo>
                <a:lnTo>
                  <a:pt x="299" y="379"/>
                </a:lnTo>
                <a:lnTo>
                  <a:pt x="299" y="380"/>
                </a:lnTo>
                <a:lnTo>
                  <a:pt x="300" y="380"/>
                </a:lnTo>
                <a:lnTo>
                  <a:pt x="300" y="381"/>
                </a:lnTo>
                <a:lnTo>
                  <a:pt x="300" y="382"/>
                </a:lnTo>
                <a:lnTo>
                  <a:pt x="299" y="384"/>
                </a:lnTo>
                <a:lnTo>
                  <a:pt x="299" y="385"/>
                </a:lnTo>
                <a:lnTo>
                  <a:pt x="298" y="385"/>
                </a:lnTo>
                <a:lnTo>
                  <a:pt x="299" y="386"/>
                </a:lnTo>
                <a:lnTo>
                  <a:pt x="299" y="387"/>
                </a:lnTo>
                <a:lnTo>
                  <a:pt x="300" y="387"/>
                </a:lnTo>
                <a:lnTo>
                  <a:pt x="300" y="388"/>
                </a:lnTo>
                <a:lnTo>
                  <a:pt x="301" y="389"/>
                </a:lnTo>
                <a:lnTo>
                  <a:pt x="302" y="389"/>
                </a:lnTo>
                <a:lnTo>
                  <a:pt x="302" y="390"/>
                </a:lnTo>
                <a:lnTo>
                  <a:pt x="303" y="390"/>
                </a:lnTo>
                <a:lnTo>
                  <a:pt x="303" y="391"/>
                </a:lnTo>
                <a:lnTo>
                  <a:pt x="303" y="392"/>
                </a:lnTo>
                <a:lnTo>
                  <a:pt x="302" y="393"/>
                </a:lnTo>
                <a:lnTo>
                  <a:pt x="301" y="394"/>
                </a:lnTo>
                <a:lnTo>
                  <a:pt x="300" y="394"/>
                </a:lnTo>
                <a:lnTo>
                  <a:pt x="300" y="395"/>
                </a:lnTo>
                <a:lnTo>
                  <a:pt x="298" y="396"/>
                </a:lnTo>
                <a:lnTo>
                  <a:pt x="297" y="397"/>
                </a:lnTo>
                <a:lnTo>
                  <a:pt x="297" y="398"/>
                </a:lnTo>
                <a:lnTo>
                  <a:pt x="296" y="398"/>
                </a:lnTo>
                <a:lnTo>
                  <a:pt x="295" y="398"/>
                </a:lnTo>
                <a:lnTo>
                  <a:pt x="294" y="399"/>
                </a:lnTo>
                <a:lnTo>
                  <a:pt x="293" y="399"/>
                </a:lnTo>
                <a:lnTo>
                  <a:pt x="292" y="398"/>
                </a:lnTo>
                <a:lnTo>
                  <a:pt x="291" y="398"/>
                </a:lnTo>
                <a:lnTo>
                  <a:pt x="291" y="397"/>
                </a:lnTo>
                <a:lnTo>
                  <a:pt x="290" y="397"/>
                </a:lnTo>
                <a:lnTo>
                  <a:pt x="290" y="396"/>
                </a:lnTo>
                <a:lnTo>
                  <a:pt x="290" y="395"/>
                </a:lnTo>
                <a:lnTo>
                  <a:pt x="290" y="394"/>
                </a:lnTo>
                <a:lnTo>
                  <a:pt x="291" y="394"/>
                </a:lnTo>
                <a:lnTo>
                  <a:pt x="291" y="393"/>
                </a:lnTo>
                <a:lnTo>
                  <a:pt x="292" y="393"/>
                </a:lnTo>
                <a:lnTo>
                  <a:pt x="293" y="392"/>
                </a:lnTo>
                <a:lnTo>
                  <a:pt x="293" y="391"/>
                </a:lnTo>
                <a:lnTo>
                  <a:pt x="293" y="390"/>
                </a:lnTo>
                <a:lnTo>
                  <a:pt x="293" y="389"/>
                </a:lnTo>
                <a:lnTo>
                  <a:pt x="292" y="389"/>
                </a:lnTo>
                <a:lnTo>
                  <a:pt x="291" y="388"/>
                </a:lnTo>
                <a:lnTo>
                  <a:pt x="290" y="388"/>
                </a:lnTo>
                <a:lnTo>
                  <a:pt x="289" y="388"/>
                </a:lnTo>
                <a:lnTo>
                  <a:pt x="288" y="387"/>
                </a:lnTo>
                <a:lnTo>
                  <a:pt x="287" y="386"/>
                </a:lnTo>
                <a:lnTo>
                  <a:pt x="286" y="386"/>
                </a:lnTo>
                <a:lnTo>
                  <a:pt x="286" y="385"/>
                </a:lnTo>
                <a:lnTo>
                  <a:pt x="285" y="385"/>
                </a:lnTo>
                <a:lnTo>
                  <a:pt x="284" y="385"/>
                </a:lnTo>
                <a:lnTo>
                  <a:pt x="284" y="386"/>
                </a:lnTo>
                <a:lnTo>
                  <a:pt x="283" y="387"/>
                </a:lnTo>
                <a:lnTo>
                  <a:pt x="283" y="388"/>
                </a:lnTo>
                <a:lnTo>
                  <a:pt x="283" y="389"/>
                </a:lnTo>
                <a:lnTo>
                  <a:pt x="283" y="390"/>
                </a:lnTo>
                <a:lnTo>
                  <a:pt x="283" y="391"/>
                </a:lnTo>
                <a:lnTo>
                  <a:pt x="283" y="392"/>
                </a:lnTo>
                <a:lnTo>
                  <a:pt x="283" y="393"/>
                </a:lnTo>
                <a:lnTo>
                  <a:pt x="283" y="394"/>
                </a:lnTo>
                <a:lnTo>
                  <a:pt x="283" y="395"/>
                </a:lnTo>
                <a:lnTo>
                  <a:pt x="283" y="396"/>
                </a:lnTo>
                <a:lnTo>
                  <a:pt x="283" y="397"/>
                </a:lnTo>
                <a:lnTo>
                  <a:pt x="283" y="398"/>
                </a:lnTo>
                <a:lnTo>
                  <a:pt x="282" y="399"/>
                </a:lnTo>
                <a:lnTo>
                  <a:pt x="282" y="400"/>
                </a:lnTo>
                <a:lnTo>
                  <a:pt x="281" y="400"/>
                </a:lnTo>
                <a:lnTo>
                  <a:pt x="280" y="400"/>
                </a:lnTo>
                <a:lnTo>
                  <a:pt x="279" y="399"/>
                </a:lnTo>
                <a:lnTo>
                  <a:pt x="279" y="398"/>
                </a:lnTo>
                <a:lnTo>
                  <a:pt x="278" y="397"/>
                </a:lnTo>
                <a:lnTo>
                  <a:pt x="278" y="396"/>
                </a:lnTo>
                <a:lnTo>
                  <a:pt x="277" y="396"/>
                </a:lnTo>
                <a:lnTo>
                  <a:pt x="276" y="396"/>
                </a:lnTo>
                <a:lnTo>
                  <a:pt x="276" y="395"/>
                </a:lnTo>
                <a:lnTo>
                  <a:pt x="275" y="395"/>
                </a:lnTo>
                <a:lnTo>
                  <a:pt x="274" y="395"/>
                </a:lnTo>
                <a:lnTo>
                  <a:pt x="274" y="396"/>
                </a:lnTo>
                <a:lnTo>
                  <a:pt x="273" y="396"/>
                </a:lnTo>
                <a:lnTo>
                  <a:pt x="273" y="397"/>
                </a:lnTo>
                <a:lnTo>
                  <a:pt x="273" y="398"/>
                </a:lnTo>
                <a:lnTo>
                  <a:pt x="273" y="399"/>
                </a:lnTo>
                <a:lnTo>
                  <a:pt x="274" y="400"/>
                </a:lnTo>
                <a:lnTo>
                  <a:pt x="274" y="401"/>
                </a:lnTo>
                <a:lnTo>
                  <a:pt x="274" y="402"/>
                </a:lnTo>
                <a:lnTo>
                  <a:pt x="274" y="403"/>
                </a:lnTo>
                <a:lnTo>
                  <a:pt x="273" y="403"/>
                </a:lnTo>
                <a:lnTo>
                  <a:pt x="273" y="404"/>
                </a:lnTo>
                <a:lnTo>
                  <a:pt x="272" y="405"/>
                </a:lnTo>
                <a:lnTo>
                  <a:pt x="270" y="406"/>
                </a:lnTo>
                <a:lnTo>
                  <a:pt x="268" y="406"/>
                </a:lnTo>
                <a:lnTo>
                  <a:pt x="266" y="406"/>
                </a:lnTo>
                <a:lnTo>
                  <a:pt x="266" y="407"/>
                </a:lnTo>
                <a:lnTo>
                  <a:pt x="265" y="407"/>
                </a:lnTo>
                <a:lnTo>
                  <a:pt x="264" y="406"/>
                </a:lnTo>
                <a:lnTo>
                  <a:pt x="261" y="403"/>
                </a:lnTo>
                <a:lnTo>
                  <a:pt x="260" y="403"/>
                </a:lnTo>
                <a:lnTo>
                  <a:pt x="260" y="402"/>
                </a:lnTo>
                <a:lnTo>
                  <a:pt x="259" y="402"/>
                </a:lnTo>
                <a:lnTo>
                  <a:pt x="253" y="401"/>
                </a:lnTo>
                <a:lnTo>
                  <a:pt x="252" y="401"/>
                </a:lnTo>
                <a:lnTo>
                  <a:pt x="252" y="402"/>
                </a:lnTo>
                <a:lnTo>
                  <a:pt x="251" y="403"/>
                </a:lnTo>
                <a:lnTo>
                  <a:pt x="251" y="404"/>
                </a:lnTo>
                <a:lnTo>
                  <a:pt x="251" y="405"/>
                </a:lnTo>
                <a:lnTo>
                  <a:pt x="250" y="405"/>
                </a:lnTo>
                <a:lnTo>
                  <a:pt x="249" y="406"/>
                </a:lnTo>
                <a:lnTo>
                  <a:pt x="249" y="407"/>
                </a:lnTo>
                <a:lnTo>
                  <a:pt x="248" y="407"/>
                </a:lnTo>
                <a:lnTo>
                  <a:pt x="247" y="408"/>
                </a:lnTo>
                <a:lnTo>
                  <a:pt x="246" y="408"/>
                </a:lnTo>
                <a:lnTo>
                  <a:pt x="244" y="408"/>
                </a:lnTo>
                <a:lnTo>
                  <a:pt x="243" y="409"/>
                </a:lnTo>
                <a:lnTo>
                  <a:pt x="242" y="409"/>
                </a:lnTo>
                <a:lnTo>
                  <a:pt x="241" y="409"/>
                </a:lnTo>
                <a:lnTo>
                  <a:pt x="239" y="409"/>
                </a:lnTo>
                <a:lnTo>
                  <a:pt x="238" y="409"/>
                </a:lnTo>
                <a:lnTo>
                  <a:pt x="237" y="408"/>
                </a:lnTo>
                <a:lnTo>
                  <a:pt x="236" y="408"/>
                </a:lnTo>
                <a:lnTo>
                  <a:pt x="234" y="408"/>
                </a:lnTo>
                <a:lnTo>
                  <a:pt x="233" y="407"/>
                </a:lnTo>
                <a:lnTo>
                  <a:pt x="232" y="407"/>
                </a:lnTo>
                <a:lnTo>
                  <a:pt x="231" y="406"/>
                </a:lnTo>
                <a:lnTo>
                  <a:pt x="230" y="406"/>
                </a:lnTo>
                <a:lnTo>
                  <a:pt x="228" y="406"/>
                </a:lnTo>
                <a:lnTo>
                  <a:pt x="227" y="405"/>
                </a:lnTo>
                <a:lnTo>
                  <a:pt x="226" y="405"/>
                </a:lnTo>
                <a:lnTo>
                  <a:pt x="224" y="405"/>
                </a:lnTo>
                <a:lnTo>
                  <a:pt x="223" y="405"/>
                </a:lnTo>
                <a:lnTo>
                  <a:pt x="222" y="405"/>
                </a:lnTo>
                <a:lnTo>
                  <a:pt x="221" y="405"/>
                </a:lnTo>
                <a:lnTo>
                  <a:pt x="220" y="404"/>
                </a:lnTo>
                <a:lnTo>
                  <a:pt x="219" y="404"/>
                </a:lnTo>
                <a:lnTo>
                  <a:pt x="219" y="403"/>
                </a:lnTo>
                <a:lnTo>
                  <a:pt x="218" y="403"/>
                </a:lnTo>
                <a:lnTo>
                  <a:pt x="218" y="402"/>
                </a:lnTo>
                <a:lnTo>
                  <a:pt x="217" y="402"/>
                </a:lnTo>
                <a:lnTo>
                  <a:pt x="217" y="401"/>
                </a:lnTo>
                <a:lnTo>
                  <a:pt x="216" y="401"/>
                </a:lnTo>
                <a:lnTo>
                  <a:pt x="215" y="401"/>
                </a:lnTo>
                <a:lnTo>
                  <a:pt x="215" y="400"/>
                </a:lnTo>
                <a:lnTo>
                  <a:pt x="208" y="398"/>
                </a:lnTo>
                <a:lnTo>
                  <a:pt x="207" y="397"/>
                </a:lnTo>
                <a:lnTo>
                  <a:pt x="206" y="397"/>
                </a:lnTo>
                <a:lnTo>
                  <a:pt x="205" y="396"/>
                </a:lnTo>
                <a:lnTo>
                  <a:pt x="204" y="396"/>
                </a:lnTo>
                <a:lnTo>
                  <a:pt x="203" y="395"/>
                </a:lnTo>
                <a:lnTo>
                  <a:pt x="202" y="394"/>
                </a:lnTo>
                <a:lnTo>
                  <a:pt x="201" y="394"/>
                </a:lnTo>
                <a:lnTo>
                  <a:pt x="200" y="393"/>
                </a:lnTo>
                <a:lnTo>
                  <a:pt x="199" y="393"/>
                </a:lnTo>
                <a:lnTo>
                  <a:pt x="198" y="392"/>
                </a:lnTo>
                <a:lnTo>
                  <a:pt x="198" y="391"/>
                </a:lnTo>
                <a:lnTo>
                  <a:pt x="197" y="391"/>
                </a:lnTo>
                <a:lnTo>
                  <a:pt x="196" y="390"/>
                </a:lnTo>
                <a:lnTo>
                  <a:pt x="195" y="389"/>
                </a:lnTo>
                <a:lnTo>
                  <a:pt x="194" y="388"/>
                </a:lnTo>
                <a:lnTo>
                  <a:pt x="193" y="388"/>
                </a:lnTo>
                <a:lnTo>
                  <a:pt x="193" y="387"/>
                </a:lnTo>
                <a:lnTo>
                  <a:pt x="192" y="387"/>
                </a:lnTo>
                <a:lnTo>
                  <a:pt x="192" y="386"/>
                </a:lnTo>
                <a:lnTo>
                  <a:pt x="191" y="386"/>
                </a:lnTo>
                <a:lnTo>
                  <a:pt x="191" y="385"/>
                </a:lnTo>
                <a:lnTo>
                  <a:pt x="190" y="384"/>
                </a:lnTo>
                <a:lnTo>
                  <a:pt x="189" y="383"/>
                </a:lnTo>
                <a:lnTo>
                  <a:pt x="189" y="382"/>
                </a:lnTo>
                <a:lnTo>
                  <a:pt x="189" y="381"/>
                </a:lnTo>
                <a:lnTo>
                  <a:pt x="188" y="380"/>
                </a:lnTo>
                <a:lnTo>
                  <a:pt x="188" y="379"/>
                </a:lnTo>
                <a:lnTo>
                  <a:pt x="187" y="379"/>
                </a:lnTo>
                <a:lnTo>
                  <a:pt x="187" y="378"/>
                </a:lnTo>
                <a:lnTo>
                  <a:pt x="186" y="378"/>
                </a:lnTo>
                <a:lnTo>
                  <a:pt x="185" y="377"/>
                </a:lnTo>
                <a:lnTo>
                  <a:pt x="184" y="377"/>
                </a:lnTo>
                <a:lnTo>
                  <a:pt x="183" y="377"/>
                </a:lnTo>
                <a:lnTo>
                  <a:pt x="182" y="377"/>
                </a:lnTo>
                <a:lnTo>
                  <a:pt x="181" y="377"/>
                </a:lnTo>
                <a:lnTo>
                  <a:pt x="180" y="377"/>
                </a:lnTo>
                <a:lnTo>
                  <a:pt x="179" y="377"/>
                </a:lnTo>
                <a:lnTo>
                  <a:pt x="178" y="378"/>
                </a:lnTo>
                <a:lnTo>
                  <a:pt x="177" y="378"/>
                </a:lnTo>
                <a:lnTo>
                  <a:pt x="176" y="378"/>
                </a:lnTo>
                <a:lnTo>
                  <a:pt x="175" y="378"/>
                </a:lnTo>
                <a:lnTo>
                  <a:pt x="174" y="378"/>
                </a:lnTo>
                <a:lnTo>
                  <a:pt x="173" y="377"/>
                </a:lnTo>
                <a:lnTo>
                  <a:pt x="172" y="377"/>
                </a:lnTo>
                <a:lnTo>
                  <a:pt x="171" y="377"/>
                </a:lnTo>
                <a:lnTo>
                  <a:pt x="170" y="376"/>
                </a:lnTo>
                <a:lnTo>
                  <a:pt x="169" y="376"/>
                </a:lnTo>
                <a:lnTo>
                  <a:pt x="168" y="376"/>
                </a:lnTo>
                <a:lnTo>
                  <a:pt x="167" y="375"/>
                </a:lnTo>
                <a:lnTo>
                  <a:pt x="166" y="375"/>
                </a:lnTo>
                <a:lnTo>
                  <a:pt x="166" y="374"/>
                </a:lnTo>
                <a:lnTo>
                  <a:pt x="165" y="374"/>
                </a:lnTo>
                <a:lnTo>
                  <a:pt x="164" y="374"/>
                </a:lnTo>
                <a:lnTo>
                  <a:pt x="163" y="373"/>
                </a:lnTo>
                <a:lnTo>
                  <a:pt x="163" y="371"/>
                </a:lnTo>
                <a:lnTo>
                  <a:pt x="162" y="371"/>
                </a:lnTo>
                <a:lnTo>
                  <a:pt x="162" y="370"/>
                </a:lnTo>
                <a:lnTo>
                  <a:pt x="162" y="369"/>
                </a:lnTo>
                <a:lnTo>
                  <a:pt x="162" y="368"/>
                </a:lnTo>
                <a:lnTo>
                  <a:pt x="162" y="367"/>
                </a:lnTo>
                <a:lnTo>
                  <a:pt x="161" y="366"/>
                </a:lnTo>
                <a:lnTo>
                  <a:pt x="161" y="365"/>
                </a:lnTo>
                <a:lnTo>
                  <a:pt x="161" y="364"/>
                </a:lnTo>
                <a:lnTo>
                  <a:pt x="161" y="363"/>
                </a:lnTo>
                <a:lnTo>
                  <a:pt x="161" y="362"/>
                </a:lnTo>
                <a:lnTo>
                  <a:pt x="161" y="360"/>
                </a:lnTo>
                <a:lnTo>
                  <a:pt x="161" y="359"/>
                </a:lnTo>
                <a:lnTo>
                  <a:pt x="161" y="358"/>
                </a:lnTo>
                <a:lnTo>
                  <a:pt x="161" y="357"/>
                </a:lnTo>
                <a:lnTo>
                  <a:pt x="161" y="356"/>
                </a:lnTo>
                <a:lnTo>
                  <a:pt x="161" y="355"/>
                </a:lnTo>
                <a:lnTo>
                  <a:pt x="160" y="353"/>
                </a:lnTo>
                <a:lnTo>
                  <a:pt x="159" y="352"/>
                </a:lnTo>
                <a:lnTo>
                  <a:pt x="158" y="351"/>
                </a:lnTo>
                <a:lnTo>
                  <a:pt x="157" y="350"/>
                </a:lnTo>
                <a:lnTo>
                  <a:pt x="157" y="349"/>
                </a:lnTo>
                <a:lnTo>
                  <a:pt x="156" y="348"/>
                </a:lnTo>
                <a:lnTo>
                  <a:pt x="155" y="347"/>
                </a:lnTo>
                <a:lnTo>
                  <a:pt x="154" y="345"/>
                </a:lnTo>
                <a:lnTo>
                  <a:pt x="154" y="344"/>
                </a:lnTo>
                <a:lnTo>
                  <a:pt x="153" y="342"/>
                </a:lnTo>
                <a:lnTo>
                  <a:pt x="153" y="341"/>
                </a:lnTo>
                <a:lnTo>
                  <a:pt x="152" y="340"/>
                </a:lnTo>
                <a:lnTo>
                  <a:pt x="152" y="339"/>
                </a:lnTo>
                <a:lnTo>
                  <a:pt x="152" y="337"/>
                </a:lnTo>
                <a:lnTo>
                  <a:pt x="152" y="336"/>
                </a:lnTo>
                <a:lnTo>
                  <a:pt x="151" y="335"/>
                </a:lnTo>
                <a:lnTo>
                  <a:pt x="151" y="334"/>
                </a:lnTo>
                <a:lnTo>
                  <a:pt x="151" y="333"/>
                </a:lnTo>
                <a:lnTo>
                  <a:pt x="151" y="332"/>
                </a:lnTo>
                <a:lnTo>
                  <a:pt x="154" y="328"/>
                </a:lnTo>
                <a:lnTo>
                  <a:pt x="154" y="327"/>
                </a:lnTo>
                <a:lnTo>
                  <a:pt x="154" y="326"/>
                </a:lnTo>
                <a:lnTo>
                  <a:pt x="155" y="325"/>
                </a:lnTo>
                <a:lnTo>
                  <a:pt x="159" y="319"/>
                </a:lnTo>
                <a:lnTo>
                  <a:pt x="166" y="309"/>
                </a:lnTo>
                <a:lnTo>
                  <a:pt x="167" y="308"/>
                </a:lnTo>
                <a:lnTo>
                  <a:pt x="167" y="307"/>
                </a:lnTo>
                <a:lnTo>
                  <a:pt x="166" y="307"/>
                </a:lnTo>
                <a:lnTo>
                  <a:pt x="165" y="306"/>
                </a:lnTo>
                <a:lnTo>
                  <a:pt x="156" y="301"/>
                </a:lnTo>
                <a:lnTo>
                  <a:pt x="154" y="302"/>
                </a:lnTo>
                <a:lnTo>
                  <a:pt x="153" y="302"/>
                </a:lnTo>
                <a:lnTo>
                  <a:pt x="152" y="303"/>
                </a:lnTo>
                <a:lnTo>
                  <a:pt x="150" y="303"/>
                </a:lnTo>
                <a:lnTo>
                  <a:pt x="149" y="303"/>
                </a:lnTo>
                <a:lnTo>
                  <a:pt x="147" y="304"/>
                </a:lnTo>
                <a:lnTo>
                  <a:pt x="146" y="304"/>
                </a:lnTo>
                <a:lnTo>
                  <a:pt x="145" y="305"/>
                </a:lnTo>
                <a:lnTo>
                  <a:pt x="144" y="305"/>
                </a:lnTo>
                <a:lnTo>
                  <a:pt x="142" y="305"/>
                </a:lnTo>
                <a:lnTo>
                  <a:pt x="141" y="306"/>
                </a:lnTo>
                <a:lnTo>
                  <a:pt x="140" y="306"/>
                </a:lnTo>
                <a:lnTo>
                  <a:pt x="139" y="306"/>
                </a:lnTo>
                <a:lnTo>
                  <a:pt x="138" y="306"/>
                </a:lnTo>
                <a:lnTo>
                  <a:pt x="137" y="306"/>
                </a:lnTo>
                <a:lnTo>
                  <a:pt x="136" y="306"/>
                </a:lnTo>
                <a:lnTo>
                  <a:pt x="134" y="304"/>
                </a:lnTo>
                <a:lnTo>
                  <a:pt x="133" y="304"/>
                </a:lnTo>
                <a:lnTo>
                  <a:pt x="132" y="304"/>
                </a:lnTo>
                <a:lnTo>
                  <a:pt x="131" y="303"/>
                </a:lnTo>
                <a:lnTo>
                  <a:pt x="130" y="303"/>
                </a:lnTo>
                <a:lnTo>
                  <a:pt x="129" y="302"/>
                </a:lnTo>
                <a:lnTo>
                  <a:pt x="128" y="302"/>
                </a:lnTo>
                <a:lnTo>
                  <a:pt x="127" y="301"/>
                </a:lnTo>
                <a:lnTo>
                  <a:pt x="125" y="301"/>
                </a:lnTo>
                <a:lnTo>
                  <a:pt x="125" y="300"/>
                </a:lnTo>
                <a:lnTo>
                  <a:pt x="124" y="300"/>
                </a:lnTo>
                <a:lnTo>
                  <a:pt x="123" y="300"/>
                </a:lnTo>
                <a:lnTo>
                  <a:pt x="122" y="299"/>
                </a:lnTo>
                <a:lnTo>
                  <a:pt x="121" y="299"/>
                </a:lnTo>
                <a:lnTo>
                  <a:pt x="120" y="299"/>
                </a:lnTo>
                <a:lnTo>
                  <a:pt x="119" y="299"/>
                </a:lnTo>
                <a:lnTo>
                  <a:pt x="118" y="299"/>
                </a:lnTo>
                <a:lnTo>
                  <a:pt x="117" y="299"/>
                </a:lnTo>
                <a:lnTo>
                  <a:pt x="116" y="299"/>
                </a:lnTo>
                <a:lnTo>
                  <a:pt x="115" y="299"/>
                </a:lnTo>
                <a:lnTo>
                  <a:pt x="114" y="299"/>
                </a:lnTo>
                <a:lnTo>
                  <a:pt x="113" y="299"/>
                </a:lnTo>
                <a:lnTo>
                  <a:pt x="111" y="299"/>
                </a:lnTo>
                <a:lnTo>
                  <a:pt x="110" y="299"/>
                </a:lnTo>
                <a:lnTo>
                  <a:pt x="109" y="299"/>
                </a:lnTo>
                <a:lnTo>
                  <a:pt x="108" y="299"/>
                </a:lnTo>
                <a:lnTo>
                  <a:pt x="107" y="299"/>
                </a:lnTo>
                <a:lnTo>
                  <a:pt x="106" y="299"/>
                </a:lnTo>
                <a:lnTo>
                  <a:pt x="105" y="299"/>
                </a:lnTo>
                <a:lnTo>
                  <a:pt x="104" y="299"/>
                </a:lnTo>
                <a:lnTo>
                  <a:pt x="103" y="298"/>
                </a:lnTo>
                <a:lnTo>
                  <a:pt x="102" y="297"/>
                </a:lnTo>
                <a:lnTo>
                  <a:pt x="96" y="293"/>
                </a:lnTo>
                <a:lnTo>
                  <a:pt x="95" y="292"/>
                </a:lnTo>
                <a:lnTo>
                  <a:pt x="94" y="292"/>
                </a:lnTo>
                <a:lnTo>
                  <a:pt x="94" y="291"/>
                </a:lnTo>
                <a:lnTo>
                  <a:pt x="93" y="291"/>
                </a:lnTo>
                <a:lnTo>
                  <a:pt x="85" y="286"/>
                </a:lnTo>
                <a:lnTo>
                  <a:pt x="77" y="277"/>
                </a:lnTo>
                <a:lnTo>
                  <a:pt x="81" y="271"/>
                </a:lnTo>
                <a:lnTo>
                  <a:pt x="85" y="267"/>
                </a:lnTo>
                <a:lnTo>
                  <a:pt x="85" y="265"/>
                </a:lnTo>
                <a:lnTo>
                  <a:pt x="87" y="263"/>
                </a:lnTo>
                <a:lnTo>
                  <a:pt x="89" y="260"/>
                </a:lnTo>
                <a:lnTo>
                  <a:pt x="92" y="260"/>
                </a:lnTo>
                <a:lnTo>
                  <a:pt x="94" y="258"/>
                </a:lnTo>
                <a:lnTo>
                  <a:pt x="94" y="257"/>
                </a:lnTo>
                <a:lnTo>
                  <a:pt x="96" y="254"/>
                </a:lnTo>
                <a:lnTo>
                  <a:pt x="98" y="250"/>
                </a:lnTo>
                <a:lnTo>
                  <a:pt x="106" y="251"/>
                </a:lnTo>
                <a:lnTo>
                  <a:pt x="111" y="256"/>
                </a:lnTo>
                <a:lnTo>
                  <a:pt x="114" y="256"/>
                </a:lnTo>
                <a:lnTo>
                  <a:pt x="117" y="253"/>
                </a:lnTo>
                <a:lnTo>
                  <a:pt x="118" y="248"/>
                </a:lnTo>
                <a:lnTo>
                  <a:pt x="123" y="243"/>
                </a:lnTo>
                <a:lnTo>
                  <a:pt x="122" y="227"/>
                </a:lnTo>
                <a:lnTo>
                  <a:pt x="124" y="225"/>
                </a:lnTo>
                <a:lnTo>
                  <a:pt x="126" y="224"/>
                </a:lnTo>
                <a:lnTo>
                  <a:pt x="125" y="218"/>
                </a:lnTo>
                <a:lnTo>
                  <a:pt x="123" y="214"/>
                </a:lnTo>
                <a:lnTo>
                  <a:pt x="123" y="212"/>
                </a:lnTo>
                <a:lnTo>
                  <a:pt x="118" y="209"/>
                </a:lnTo>
                <a:lnTo>
                  <a:pt x="117" y="206"/>
                </a:lnTo>
                <a:lnTo>
                  <a:pt x="117" y="203"/>
                </a:lnTo>
                <a:lnTo>
                  <a:pt x="115" y="201"/>
                </a:lnTo>
                <a:lnTo>
                  <a:pt x="115" y="197"/>
                </a:lnTo>
                <a:lnTo>
                  <a:pt x="113" y="196"/>
                </a:lnTo>
                <a:lnTo>
                  <a:pt x="105" y="196"/>
                </a:lnTo>
                <a:lnTo>
                  <a:pt x="100" y="203"/>
                </a:lnTo>
                <a:lnTo>
                  <a:pt x="92" y="202"/>
                </a:lnTo>
                <a:lnTo>
                  <a:pt x="88" y="205"/>
                </a:lnTo>
                <a:lnTo>
                  <a:pt x="86" y="205"/>
                </a:lnTo>
                <a:lnTo>
                  <a:pt x="81" y="199"/>
                </a:lnTo>
                <a:lnTo>
                  <a:pt x="76" y="199"/>
                </a:lnTo>
                <a:lnTo>
                  <a:pt x="73" y="204"/>
                </a:lnTo>
                <a:lnTo>
                  <a:pt x="70" y="204"/>
                </a:lnTo>
                <a:lnTo>
                  <a:pt x="62" y="200"/>
                </a:lnTo>
                <a:lnTo>
                  <a:pt x="58" y="200"/>
                </a:lnTo>
                <a:lnTo>
                  <a:pt x="55" y="201"/>
                </a:lnTo>
                <a:lnTo>
                  <a:pt x="52" y="198"/>
                </a:lnTo>
                <a:lnTo>
                  <a:pt x="52" y="196"/>
                </a:lnTo>
                <a:lnTo>
                  <a:pt x="53" y="195"/>
                </a:lnTo>
                <a:lnTo>
                  <a:pt x="52" y="189"/>
                </a:lnTo>
                <a:lnTo>
                  <a:pt x="50" y="185"/>
                </a:lnTo>
                <a:lnTo>
                  <a:pt x="50" y="182"/>
                </a:lnTo>
                <a:lnTo>
                  <a:pt x="40" y="170"/>
                </a:lnTo>
                <a:lnTo>
                  <a:pt x="39" y="170"/>
                </a:lnTo>
                <a:lnTo>
                  <a:pt x="32" y="175"/>
                </a:lnTo>
                <a:lnTo>
                  <a:pt x="30" y="174"/>
                </a:lnTo>
                <a:lnTo>
                  <a:pt x="28" y="174"/>
                </a:lnTo>
                <a:lnTo>
                  <a:pt x="26" y="172"/>
                </a:lnTo>
                <a:lnTo>
                  <a:pt x="22" y="173"/>
                </a:lnTo>
                <a:lnTo>
                  <a:pt x="21" y="172"/>
                </a:lnTo>
                <a:lnTo>
                  <a:pt x="17" y="172"/>
                </a:lnTo>
                <a:lnTo>
                  <a:pt x="14" y="175"/>
                </a:lnTo>
                <a:lnTo>
                  <a:pt x="14" y="178"/>
                </a:lnTo>
                <a:lnTo>
                  <a:pt x="12" y="180"/>
                </a:lnTo>
                <a:lnTo>
                  <a:pt x="8" y="177"/>
                </a:lnTo>
                <a:lnTo>
                  <a:pt x="6" y="172"/>
                </a:lnTo>
                <a:lnTo>
                  <a:pt x="4" y="168"/>
                </a:lnTo>
                <a:lnTo>
                  <a:pt x="3" y="165"/>
                </a:lnTo>
                <a:lnTo>
                  <a:pt x="2" y="164"/>
                </a:lnTo>
                <a:lnTo>
                  <a:pt x="2" y="160"/>
                </a:lnTo>
                <a:lnTo>
                  <a:pt x="0" y="158"/>
                </a:lnTo>
                <a:lnTo>
                  <a:pt x="0" y="154"/>
                </a:lnTo>
                <a:lnTo>
                  <a:pt x="2" y="152"/>
                </a:lnTo>
                <a:lnTo>
                  <a:pt x="3" y="152"/>
                </a:lnTo>
                <a:lnTo>
                  <a:pt x="11" y="157"/>
                </a:lnTo>
                <a:lnTo>
                  <a:pt x="14" y="156"/>
                </a:lnTo>
                <a:lnTo>
                  <a:pt x="16" y="158"/>
                </a:lnTo>
                <a:lnTo>
                  <a:pt x="22" y="158"/>
                </a:lnTo>
                <a:lnTo>
                  <a:pt x="25" y="154"/>
                </a:lnTo>
                <a:lnTo>
                  <a:pt x="30" y="149"/>
                </a:lnTo>
                <a:lnTo>
                  <a:pt x="37" y="146"/>
                </a:lnTo>
                <a:lnTo>
                  <a:pt x="39" y="145"/>
                </a:lnTo>
                <a:lnTo>
                  <a:pt x="42" y="142"/>
                </a:lnTo>
                <a:lnTo>
                  <a:pt x="42" y="137"/>
                </a:lnTo>
                <a:lnTo>
                  <a:pt x="48" y="132"/>
                </a:lnTo>
                <a:lnTo>
                  <a:pt x="54" y="129"/>
                </a:lnTo>
                <a:lnTo>
                  <a:pt x="55" y="134"/>
                </a:lnTo>
                <a:lnTo>
                  <a:pt x="57" y="135"/>
                </a:lnTo>
                <a:lnTo>
                  <a:pt x="69" y="135"/>
                </a:lnTo>
                <a:lnTo>
                  <a:pt x="72" y="137"/>
                </a:lnTo>
                <a:lnTo>
                  <a:pt x="72" y="140"/>
                </a:lnTo>
                <a:lnTo>
                  <a:pt x="76" y="146"/>
                </a:lnTo>
                <a:lnTo>
                  <a:pt x="77" y="145"/>
                </a:lnTo>
                <a:lnTo>
                  <a:pt x="80" y="147"/>
                </a:lnTo>
                <a:lnTo>
                  <a:pt x="86" y="146"/>
                </a:lnTo>
                <a:lnTo>
                  <a:pt x="88" y="148"/>
                </a:lnTo>
                <a:lnTo>
                  <a:pt x="89" y="147"/>
                </a:lnTo>
                <a:lnTo>
                  <a:pt x="97" y="154"/>
                </a:lnTo>
                <a:lnTo>
                  <a:pt x="100" y="153"/>
                </a:lnTo>
                <a:lnTo>
                  <a:pt x="106" y="151"/>
                </a:lnTo>
                <a:lnTo>
                  <a:pt x="109" y="157"/>
                </a:lnTo>
                <a:lnTo>
                  <a:pt x="112" y="158"/>
                </a:lnTo>
                <a:lnTo>
                  <a:pt x="118" y="157"/>
                </a:lnTo>
                <a:lnTo>
                  <a:pt x="128" y="143"/>
                </a:lnTo>
                <a:lnTo>
                  <a:pt x="128" y="132"/>
                </a:lnTo>
                <a:lnTo>
                  <a:pt x="130" y="130"/>
                </a:lnTo>
                <a:lnTo>
                  <a:pt x="140" y="128"/>
                </a:lnTo>
                <a:lnTo>
                  <a:pt x="141" y="127"/>
                </a:lnTo>
                <a:lnTo>
                  <a:pt x="145" y="126"/>
                </a:lnTo>
                <a:lnTo>
                  <a:pt x="146" y="125"/>
                </a:lnTo>
                <a:lnTo>
                  <a:pt x="150" y="124"/>
                </a:lnTo>
                <a:lnTo>
                  <a:pt x="152" y="122"/>
                </a:lnTo>
                <a:lnTo>
                  <a:pt x="157" y="122"/>
                </a:lnTo>
                <a:lnTo>
                  <a:pt x="154" y="120"/>
                </a:lnTo>
                <a:lnTo>
                  <a:pt x="160" y="115"/>
                </a:lnTo>
                <a:lnTo>
                  <a:pt x="168" y="114"/>
                </a:lnTo>
                <a:lnTo>
                  <a:pt x="168" y="113"/>
                </a:lnTo>
                <a:lnTo>
                  <a:pt x="179" y="113"/>
                </a:lnTo>
                <a:lnTo>
                  <a:pt x="180" y="107"/>
                </a:lnTo>
                <a:lnTo>
                  <a:pt x="185" y="107"/>
                </a:lnTo>
                <a:lnTo>
                  <a:pt x="188" y="101"/>
                </a:lnTo>
                <a:lnTo>
                  <a:pt x="188" y="97"/>
                </a:lnTo>
                <a:lnTo>
                  <a:pt x="185" y="91"/>
                </a:lnTo>
                <a:lnTo>
                  <a:pt x="188" y="86"/>
                </a:lnTo>
                <a:lnTo>
                  <a:pt x="188" y="85"/>
                </a:lnTo>
                <a:lnTo>
                  <a:pt x="189" y="84"/>
                </a:lnTo>
                <a:lnTo>
                  <a:pt x="189" y="82"/>
                </a:lnTo>
                <a:lnTo>
                  <a:pt x="193" y="80"/>
                </a:lnTo>
                <a:lnTo>
                  <a:pt x="197" y="79"/>
                </a:lnTo>
                <a:lnTo>
                  <a:pt x="198" y="78"/>
                </a:lnTo>
                <a:lnTo>
                  <a:pt x="199" y="78"/>
                </a:lnTo>
                <a:lnTo>
                  <a:pt x="209" y="86"/>
                </a:lnTo>
                <a:lnTo>
                  <a:pt x="208" y="88"/>
                </a:lnTo>
                <a:lnTo>
                  <a:pt x="208" y="92"/>
                </a:lnTo>
                <a:lnTo>
                  <a:pt x="210" y="95"/>
                </a:lnTo>
                <a:lnTo>
                  <a:pt x="213" y="94"/>
                </a:lnTo>
                <a:lnTo>
                  <a:pt x="215" y="97"/>
                </a:lnTo>
                <a:lnTo>
                  <a:pt x="216" y="100"/>
                </a:lnTo>
                <a:lnTo>
                  <a:pt x="218" y="102"/>
                </a:lnTo>
                <a:lnTo>
                  <a:pt x="218" y="104"/>
                </a:lnTo>
                <a:lnTo>
                  <a:pt x="221" y="109"/>
                </a:lnTo>
                <a:lnTo>
                  <a:pt x="225" y="109"/>
                </a:lnTo>
                <a:lnTo>
                  <a:pt x="229" y="104"/>
                </a:lnTo>
                <a:lnTo>
                  <a:pt x="231" y="104"/>
                </a:lnTo>
                <a:lnTo>
                  <a:pt x="234" y="102"/>
                </a:lnTo>
                <a:lnTo>
                  <a:pt x="235" y="106"/>
                </a:lnTo>
                <a:lnTo>
                  <a:pt x="244" y="112"/>
                </a:lnTo>
                <a:lnTo>
                  <a:pt x="244" y="114"/>
                </a:lnTo>
                <a:lnTo>
                  <a:pt x="247" y="116"/>
                </a:lnTo>
                <a:lnTo>
                  <a:pt x="252" y="115"/>
                </a:lnTo>
                <a:lnTo>
                  <a:pt x="262" y="109"/>
                </a:lnTo>
                <a:lnTo>
                  <a:pt x="271" y="108"/>
                </a:lnTo>
                <a:lnTo>
                  <a:pt x="270" y="105"/>
                </a:lnTo>
                <a:lnTo>
                  <a:pt x="272" y="102"/>
                </a:lnTo>
                <a:lnTo>
                  <a:pt x="271" y="97"/>
                </a:lnTo>
                <a:lnTo>
                  <a:pt x="273" y="94"/>
                </a:lnTo>
                <a:lnTo>
                  <a:pt x="272" y="93"/>
                </a:lnTo>
                <a:lnTo>
                  <a:pt x="275" y="90"/>
                </a:lnTo>
                <a:lnTo>
                  <a:pt x="279" y="88"/>
                </a:lnTo>
                <a:lnTo>
                  <a:pt x="282" y="84"/>
                </a:lnTo>
                <a:lnTo>
                  <a:pt x="282" y="79"/>
                </a:lnTo>
                <a:lnTo>
                  <a:pt x="283" y="79"/>
                </a:lnTo>
                <a:lnTo>
                  <a:pt x="295" y="84"/>
                </a:lnTo>
                <a:lnTo>
                  <a:pt x="300" y="89"/>
                </a:lnTo>
                <a:lnTo>
                  <a:pt x="302" y="85"/>
                </a:lnTo>
                <a:lnTo>
                  <a:pt x="304" y="86"/>
                </a:lnTo>
                <a:lnTo>
                  <a:pt x="307" y="81"/>
                </a:lnTo>
                <a:lnTo>
                  <a:pt x="308" y="81"/>
                </a:lnTo>
                <a:lnTo>
                  <a:pt x="310" y="79"/>
                </a:lnTo>
                <a:lnTo>
                  <a:pt x="310" y="75"/>
                </a:lnTo>
                <a:lnTo>
                  <a:pt x="311" y="72"/>
                </a:lnTo>
                <a:lnTo>
                  <a:pt x="314" y="72"/>
                </a:lnTo>
                <a:lnTo>
                  <a:pt x="317" y="75"/>
                </a:lnTo>
                <a:lnTo>
                  <a:pt x="317" y="77"/>
                </a:lnTo>
                <a:lnTo>
                  <a:pt x="319" y="78"/>
                </a:lnTo>
                <a:lnTo>
                  <a:pt x="326" y="78"/>
                </a:lnTo>
                <a:lnTo>
                  <a:pt x="327" y="79"/>
                </a:lnTo>
                <a:lnTo>
                  <a:pt x="337" y="78"/>
                </a:lnTo>
                <a:lnTo>
                  <a:pt x="338" y="76"/>
                </a:lnTo>
                <a:lnTo>
                  <a:pt x="338" y="67"/>
                </a:lnTo>
                <a:lnTo>
                  <a:pt x="339" y="65"/>
                </a:lnTo>
                <a:lnTo>
                  <a:pt x="339" y="60"/>
                </a:lnTo>
                <a:lnTo>
                  <a:pt x="333" y="60"/>
                </a:lnTo>
                <a:lnTo>
                  <a:pt x="329" y="65"/>
                </a:lnTo>
                <a:lnTo>
                  <a:pt x="328" y="65"/>
                </a:lnTo>
                <a:lnTo>
                  <a:pt x="327" y="63"/>
                </a:lnTo>
                <a:lnTo>
                  <a:pt x="331" y="61"/>
                </a:lnTo>
                <a:lnTo>
                  <a:pt x="333" y="58"/>
                </a:lnTo>
                <a:lnTo>
                  <a:pt x="336" y="58"/>
                </a:lnTo>
                <a:lnTo>
                  <a:pt x="338" y="56"/>
                </a:lnTo>
                <a:lnTo>
                  <a:pt x="339" y="56"/>
                </a:lnTo>
                <a:lnTo>
                  <a:pt x="340" y="58"/>
                </a:lnTo>
                <a:lnTo>
                  <a:pt x="346" y="57"/>
                </a:lnTo>
                <a:lnTo>
                  <a:pt x="348" y="59"/>
                </a:lnTo>
                <a:lnTo>
                  <a:pt x="352" y="59"/>
                </a:lnTo>
                <a:lnTo>
                  <a:pt x="354" y="60"/>
                </a:lnTo>
                <a:lnTo>
                  <a:pt x="357" y="58"/>
                </a:lnTo>
                <a:lnTo>
                  <a:pt x="357" y="56"/>
                </a:lnTo>
                <a:lnTo>
                  <a:pt x="360" y="52"/>
                </a:lnTo>
                <a:lnTo>
                  <a:pt x="366" y="40"/>
                </a:lnTo>
                <a:lnTo>
                  <a:pt x="368" y="38"/>
                </a:lnTo>
                <a:lnTo>
                  <a:pt x="370" y="40"/>
                </a:lnTo>
                <a:lnTo>
                  <a:pt x="373" y="40"/>
                </a:lnTo>
                <a:lnTo>
                  <a:pt x="374" y="39"/>
                </a:lnTo>
                <a:lnTo>
                  <a:pt x="379" y="38"/>
                </a:lnTo>
                <a:lnTo>
                  <a:pt x="384" y="42"/>
                </a:lnTo>
                <a:lnTo>
                  <a:pt x="384" y="44"/>
                </a:lnTo>
                <a:lnTo>
                  <a:pt x="386" y="48"/>
                </a:lnTo>
                <a:lnTo>
                  <a:pt x="391" y="46"/>
                </a:lnTo>
                <a:lnTo>
                  <a:pt x="393" y="34"/>
                </a:lnTo>
                <a:lnTo>
                  <a:pt x="399" y="25"/>
                </a:lnTo>
                <a:lnTo>
                  <a:pt x="399" y="24"/>
                </a:lnTo>
                <a:lnTo>
                  <a:pt x="404" y="19"/>
                </a:lnTo>
                <a:lnTo>
                  <a:pt x="413" y="23"/>
                </a:lnTo>
                <a:lnTo>
                  <a:pt x="413" y="29"/>
                </a:lnTo>
                <a:lnTo>
                  <a:pt x="416" y="33"/>
                </a:lnTo>
                <a:lnTo>
                  <a:pt x="422" y="35"/>
                </a:lnTo>
                <a:lnTo>
                  <a:pt x="424" y="35"/>
                </a:lnTo>
                <a:lnTo>
                  <a:pt x="427" y="37"/>
                </a:lnTo>
                <a:lnTo>
                  <a:pt x="430" y="35"/>
                </a:lnTo>
                <a:lnTo>
                  <a:pt x="430" y="32"/>
                </a:lnTo>
                <a:lnTo>
                  <a:pt x="434" y="27"/>
                </a:lnTo>
                <a:lnTo>
                  <a:pt x="434" y="25"/>
                </a:lnTo>
                <a:lnTo>
                  <a:pt x="443" y="16"/>
                </a:lnTo>
                <a:lnTo>
                  <a:pt x="443" y="14"/>
                </a:lnTo>
                <a:lnTo>
                  <a:pt x="448" y="8"/>
                </a:lnTo>
                <a:lnTo>
                  <a:pt x="458" y="7"/>
                </a:lnTo>
                <a:lnTo>
                  <a:pt x="462" y="11"/>
                </a:lnTo>
                <a:lnTo>
                  <a:pt x="470" y="9"/>
                </a:lnTo>
                <a:lnTo>
                  <a:pt x="474" y="1"/>
                </a:lnTo>
                <a:lnTo>
                  <a:pt x="478" y="0"/>
                </a:lnTo>
                <a:lnTo>
                  <a:pt x="478" y="4"/>
                </a:lnTo>
                <a:lnTo>
                  <a:pt x="480" y="5"/>
                </a:lnTo>
                <a:lnTo>
                  <a:pt x="492" y="6"/>
                </a:lnTo>
                <a:lnTo>
                  <a:pt x="499" y="9"/>
                </a:lnTo>
                <a:lnTo>
                  <a:pt x="500" y="19"/>
                </a:lnTo>
                <a:lnTo>
                  <a:pt x="498" y="19"/>
                </a:lnTo>
                <a:lnTo>
                  <a:pt x="497" y="29"/>
                </a:lnTo>
                <a:lnTo>
                  <a:pt x="496" y="30"/>
                </a:lnTo>
                <a:lnTo>
                  <a:pt x="496" y="36"/>
                </a:lnTo>
                <a:lnTo>
                  <a:pt x="498" y="38"/>
                </a:lnTo>
                <a:lnTo>
                  <a:pt x="501" y="37"/>
                </a:lnTo>
                <a:lnTo>
                  <a:pt x="503" y="36"/>
                </a:lnTo>
                <a:lnTo>
                  <a:pt x="509" y="36"/>
                </a:lnTo>
                <a:lnTo>
                  <a:pt x="511" y="37"/>
                </a:lnTo>
                <a:lnTo>
                  <a:pt x="514" y="37"/>
                </a:lnTo>
                <a:lnTo>
                  <a:pt x="516" y="39"/>
                </a:lnTo>
                <a:lnTo>
                  <a:pt x="516" y="40"/>
                </a:lnTo>
                <a:lnTo>
                  <a:pt x="514" y="42"/>
                </a:lnTo>
                <a:lnTo>
                  <a:pt x="514" y="44"/>
                </a:lnTo>
                <a:lnTo>
                  <a:pt x="512" y="46"/>
                </a:lnTo>
                <a:lnTo>
                  <a:pt x="512" y="47"/>
                </a:lnTo>
                <a:lnTo>
                  <a:pt x="509" y="52"/>
                </a:lnTo>
                <a:lnTo>
                  <a:pt x="506" y="55"/>
                </a:lnTo>
                <a:lnTo>
                  <a:pt x="507" y="75"/>
                </a:lnTo>
                <a:lnTo>
                  <a:pt x="505" y="77"/>
                </a:lnTo>
                <a:lnTo>
                  <a:pt x="494" y="89"/>
                </a:lnTo>
                <a:lnTo>
                  <a:pt x="494" y="90"/>
                </a:lnTo>
                <a:lnTo>
                  <a:pt x="491" y="93"/>
                </a:lnTo>
                <a:lnTo>
                  <a:pt x="491" y="96"/>
                </a:lnTo>
                <a:lnTo>
                  <a:pt x="483" y="106"/>
                </a:lnTo>
                <a:lnTo>
                  <a:pt x="483" y="114"/>
                </a:lnTo>
                <a:lnTo>
                  <a:pt x="488" y="118"/>
                </a:lnTo>
                <a:lnTo>
                  <a:pt x="491" y="118"/>
                </a:lnTo>
                <a:lnTo>
                  <a:pt x="494" y="119"/>
                </a:lnTo>
                <a:lnTo>
                  <a:pt x="494" y="111"/>
                </a:lnTo>
                <a:lnTo>
                  <a:pt x="496" y="109"/>
                </a:lnTo>
                <a:lnTo>
                  <a:pt x="503" y="103"/>
                </a:lnTo>
                <a:lnTo>
                  <a:pt x="507" y="103"/>
                </a:lnTo>
                <a:lnTo>
                  <a:pt x="508" y="104"/>
                </a:lnTo>
                <a:lnTo>
                  <a:pt x="514" y="105"/>
                </a:lnTo>
                <a:lnTo>
                  <a:pt x="519" y="119"/>
                </a:lnTo>
                <a:lnTo>
                  <a:pt x="519" y="138"/>
                </a:lnTo>
                <a:lnTo>
                  <a:pt x="517" y="140"/>
                </a:lnTo>
                <a:lnTo>
                  <a:pt x="519" y="142"/>
                </a:lnTo>
                <a:lnTo>
                  <a:pt x="532" y="140"/>
                </a:lnTo>
                <a:lnTo>
                  <a:pt x="535" y="138"/>
                </a:lnTo>
                <a:lnTo>
                  <a:pt x="538" y="130"/>
                </a:lnTo>
                <a:lnTo>
                  <a:pt x="555" y="129"/>
                </a:lnTo>
                <a:lnTo>
                  <a:pt x="563" y="130"/>
                </a:lnTo>
                <a:lnTo>
                  <a:pt x="558" y="137"/>
                </a:lnTo>
                <a:lnTo>
                  <a:pt x="558" y="141"/>
                </a:lnTo>
                <a:lnTo>
                  <a:pt x="563" y="147"/>
                </a:lnTo>
                <a:lnTo>
                  <a:pt x="564" y="150"/>
                </a:lnTo>
                <a:lnTo>
                  <a:pt x="567" y="155"/>
                </a:lnTo>
                <a:lnTo>
                  <a:pt x="567" y="165"/>
                </a:lnTo>
                <a:lnTo>
                  <a:pt x="566" y="166"/>
                </a:lnTo>
                <a:lnTo>
                  <a:pt x="565" y="171"/>
                </a:lnTo>
                <a:lnTo>
                  <a:pt x="561" y="173"/>
                </a:lnTo>
                <a:lnTo>
                  <a:pt x="553" y="173"/>
                </a:lnTo>
                <a:lnTo>
                  <a:pt x="554" y="182"/>
                </a:lnTo>
                <a:lnTo>
                  <a:pt x="555" y="183"/>
                </a:lnTo>
                <a:lnTo>
                  <a:pt x="557" y="193"/>
                </a:lnTo>
                <a:lnTo>
                  <a:pt x="555" y="196"/>
                </a:lnTo>
                <a:lnTo>
                  <a:pt x="551" y="198"/>
                </a:lnTo>
                <a:lnTo>
                  <a:pt x="551" y="200"/>
                </a:lnTo>
                <a:lnTo>
                  <a:pt x="549" y="202"/>
                </a:lnTo>
                <a:lnTo>
                  <a:pt x="550" y="203"/>
                </a:lnTo>
                <a:lnTo>
                  <a:pt x="547" y="206"/>
                </a:lnTo>
                <a:lnTo>
                  <a:pt x="538" y="206"/>
                </a:lnTo>
                <a:lnTo>
                  <a:pt x="539" y="207"/>
                </a:lnTo>
                <a:lnTo>
                  <a:pt x="539" y="211"/>
                </a:lnTo>
                <a:lnTo>
                  <a:pt x="537" y="213"/>
                </a:lnTo>
                <a:lnTo>
                  <a:pt x="538" y="217"/>
                </a:lnTo>
                <a:lnTo>
                  <a:pt x="535" y="222"/>
                </a:lnTo>
                <a:lnTo>
                  <a:pt x="530" y="223"/>
                </a:lnTo>
                <a:lnTo>
                  <a:pt x="527" y="225"/>
                </a:lnTo>
                <a:lnTo>
                  <a:pt x="525" y="231"/>
                </a:lnTo>
                <a:lnTo>
                  <a:pt x="525" y="233"/>
                </a:lnTo>
                <a:lnTo>
                  <a:pt x="522" y="236"/>
                </a:lnTo>
                <a:lnTo>
                  <a:pt x="523" y="238"/>
                </a:lnTo>
                <a:lnTo>
                  <a:pt x="521" y="239"/>
                </a:lnTo>
                <a:lnTo>
                  <a:pt x="522" y="241"/>
                </a:lnTo>
                <a:lnTo>
                  <a:pt x="520" y="242"/>
                </a:lnTo>
                <a:lnTo>
                  <a:pt x="522" y="271"/>
                </a:lnTo>
                <a:lnTo>
                  <a:pt x="525" y="273"/>
                </a:lnTo>
                <a:lnTo>
                  <a:pt x="522" y="277"/>
                </a:lnTo>
                <a:lnTo>
                  <a:pt x="521" y="284"/>
                </a:lnTo>
                <a:lnTo>
                  <a:pt x="519" y="290"/>
                </a:lnTo>
                <a:lnTo>
                  <a:pt x="510" y="298"/>
                </a:lnTo>
                <a:lnTo>
                  <a:pt x="502" y="299"/>
                </a:lnTo>
                <a:lnTo>
                  <a:pt x="501" y="304"/>
                </a:lnTo>
                <a:lnTo>
                  <a:pt x="497" y="308"/>
                </a:lnTo>
                <a:lnTo>
                  <a:pt x="493" y="308"/>
                </a:lnTo>
                <a:lnTo>
                  <a:pt x="485" y="310"/>
                </a:lnTo>
                <a:lnTo>
                  <a:pt x="483" y="313"/>
                </a:lnTo>
                <a:lnTo>
                  <a:pt x="480" y="313"/>
                </a:lnTo>
                <a:lnTo>
                  <a:pt x="477" y="316"/>
                </a:lnTo>
                <a:lnTo>
                  <a:pt x="474" y="323"/>
                </a:lnTo>
                <a:lnTo>
                  <a:pt x="475" y="332"/>
                </a:lnTo>
                <a:lnTo>
                  <a:pt x="478" y="336"/>
                </a:lnTo>
                <a:lnTo>
                  <a:pt x="476" y="337"/>
                </a:lnTo>
                <a:lnTo>
                  <a:pt x="472" y="343"/>
                </a:lnTo>
                <a:lnTo>
                  <a:pt x="473" y="343"/>
                </a:lnTo>
                <a:lnTo>
                  <a:pt x="472" y="346"/>
                </a:lnTo>
                <a:lnTo>
                  <a:pt x="469" y="349"/>
                </a:lnTo>
                <a:lnTo>
                  <a:pt x="467" y="346"/>
                </a:lnTo>
                <a:lnTo>
                  <a:pt x="464" y="347"/>
                </a:lnTo>
                <a:lnTo>
                  <a:pt x="461" y="350"/>
                </a:lnTo>
                <a:lnTo>
                  <a:pt x="456" y="346"/>
                </a:lnTo>
                <a:lnTo>
                  <a:pt x="452" y="346"/>
                </a:lnTo>
                <a:lnTo>
                  <a:pt x="447" y="351"/>
                </a:lnTo>
                <a:lnTo>
                  <a:pt x="447" y="354"/>
                </a:lnTo>
                <a:lnTo>
                  <a:pt x="449" y="355"/>
                </a:lnTo>
                <a:lnTo>
                  <a:pt x="449" y="359"/>
                </a:lnTo>
                <a:lnTo>
                  <a:pt x="450" y="361"/>
                </a:lnTo>
                <a:lnTo>
                  <a:pt x="451" y="368"/>
                </a:lnTo>
                <a:lnTo>
                  <a:pt x="452" y="369"/>
                </a:lnTo>
                <a:lnTo>
                  <a:pt x="450" y="371"/>
                </a:lnTo>
                <a:lnTo>
                  <a:pt x="434" y="372"/>
                </a:lnTo>
                <a:lnTo>
                  <a:pt x="432" y="374"/>
                </a:lnTo>
                <a:lnTo>
                  <a:pt x="425" y="374"/>
                </a:lnTo>
                <a:lnTo>
                  <a:pt x="424" y="376"/>
                </a:lnTo>
                <a:lnTo>
                  <a:pt x="420" y="376"/>
                </a:lnTo>
                <a:lnTo>
                  <a:pt x="417" y="389"/>
                </a:lnTo>
                <a:lnTo>
                  <a:pt x="412" y="396"/>
                </a:lnTo>
                <a:lnTo>
                  <a:pt x="410" y="398"/>
                </a:lnTo>
                <a:lnTo>
                  <a:pt x="407" y="401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Freeform 21"/>
          <p:cNvSpPr>
            <a:spLocks/>
          </p:cNvSpPr>
          <p:nvPr/>
        </p:nvSpPr>
        <p:spPr bwMode="auto">
          <a:xfrm>
            <a:off x="4448656" y="4628173"/>
            <a:ext cx="867195" cy="708676"/>
          </a:xfrm>
          <a:custGeom>
            <a:avLst/>
            <a:gdLst>
              <a:gd name="T0" fmla="*/ 2147483647 w 565"/>
              <a:gd name="T1" fmla="*/ 2147483647 h 443"/>
              <a:gd name="T2" fmla="*/ 2147483647 w 565"/>
              <a:gd name="T3" fmla="*/ 2147483647 h 443"/>
              <a:gd name="T4" fmla="*/ 2147483647 w 565"/>
              <a:gd name="T5" fmla="*/ 2147483647 h 443"/>
              <a:gd name="T6" fmla="*/ 0 w 565"/>
              <a:gd name="T7" fmla="*/ 2147483647 h 443"/>
              <a:gd name="T8" fmla="*/ 2147483647 w 565"/>
              <a:gd name="T9" fmla="*/ 2147483647 h 443"/>
              <a:gd name="T10" fmla="*/ 2147483647 w 565"/>
              <a:gd name="T11" fmla="*/ 2147483647 h 443"/>
              <a:gd name="T12" fmla="*/ 2147483647 w 565"/>
              <a:gd name="T13" fmla="*/ 2147483647 h 443"/>
              <a:gd name="T14" fmla="*/ 2147483647 w 565"/>
              <a:gd name="T15" fmla="*/ 2147483647 h 443"/>
              <a:gd name="T16" fmla="*/ 2147483647 w 565"/>
              <a:gd name="T17" fmla="*/ 2147483647 h 443"/>
              <a:gd name="T18" fmla="*/ 2147483647 w 565"/>
              <a:gd name="T19" fmla="*/ 2147483647 h 443"/>
              <a:gd name="T20" fmla="*/ 2147483647 w 565"/>
              <a:gd name="T21" fmla="*/ 2147483647 h 443"/>
              <a:gd name="T22" fmla="*/ 2147483647 w 565"/>
              <a:gd name="T23" fmla="*/ 2147483647 h 443"/>
              <a:gd name="T24" fmla="*/ 2147483647 w 565"/>
              <a:gd name="T25" fmla="*/ 2147483647 h 443"/>
              <a:gd name="T26" fmla="*/ 2147483647 w 565"/>
              <a:gd name="T27" fmla="*/ 2147483647 h 443"/>
              <a:gd name="T28" fmla="*/ 2147483647 w 565"/>
              <a:gd name="T29" fmla="*/ 2147483647 h 443"/>
              <a:gd name="T30" fmla="*/ 2147483647 w 565"/>
              <a:gd name="T31" fmla="*/ 2147483647 h 443"/>
              <a:gd name="T32" fmla="*/ 2147483647 w 565"/>
              <a:gd name="T33" fmla="*/ 2147483647 h 443"/>
              <a:gd name="T34" fmla="*/ 2147483647 w 565"/>
              <a:gd name="T35" fmla="*/ 2147483647 h 443"/>
              <a:gd name="T36" fmla="*/ 2147483647 w 565"/>
              <a:gd name="T37" fmla="*/ 2147483647 h 443"/>
              <a:gd name="T38" fmla="*/ 2147483647 w 565"/>
              <a:gd name="T39" fmla="*/ 2147483647 h 443"/>
              <a:gd name="T40" fmla="*/ 2147483647 w 565"/>
              <a:gd name="T41" fmla="*/ 2147483647 h 443"/>
              <a:gd name="T42" fmla="*/ 2147483647 w 565"/>
              <a:gd name="T43" fmla="*/ 2147483647 h 443"/>
              <a:gd name="T44" fmla="*/ 2147483647 w 565"/>
              <a:gd name="T45" fmla="*/ 2147483647 h 443"/>
              <a:gd name="T46" fmla="*/ 2147483647 w 565"/>
              <a:gd name="T47" fmla="*/ 2147483647 h 443"/>
              <a:gd name="T48" fmla="*/ 2147483647 w 565"/>
              <a:gd name="T49" fmla="*/ 2147483647 h 443"/>
              <a:gd name="T50" fmla="*/ 2147483647 w 565"/>
              <a:gd name="T51" fmla="*/ 2147483647 h 443"/>
              <a:gd name="T52" fmla="*/ 2147483647 w 565"/>
              <a:gd name="T53" fmla="*/ 2147483647 h 443"/>
              <a:gd name="T54" fmla="*/ 2147483647 w 565"/>
              <a:gd name="T55" fmla="*/ 2147483647 h 443"/>
              <a:gd name="T56" fmla="*/ 2147483647 w 565"/>
              <a:gd name="T57" fmla="*/ 2147483647 h 443"/>
              <a:gd name="T58" fmla="*/ 2147483647 w 565"/>
              <a:gd name="T59" fmla="*/ 2147483647 h 443"/>
              <a:gd name="T60" fmla="*/ 2147483647 w 565"/>
              <a:gd name="T61" fmla="*/ 2147483647 h 443"/>
              <a:gd name="T62" fmla="*/ 2147483647 w 565"/>
              <a:gd name="T63" fmla="*/ 2147483647 h 443"/>
              <a:gd name="T64" fmla="*/ 2147483647 w 565"/>
              <a:gd name="T65" fmla="*/ 2147483647 h 443"/>
              <a:gd name="T66" fmla="*/ 2147483647 w 565"/>
              <a:gd name="T67" fmla="*/ 2147483647 h 443"/>
              <a:gd name="T68" fmla="*/ 2147483647 w 565"/>
              <a:gd name="T69" fmla="*/ 2147483647 h 443"/>
              <a:gd name="T70" fmla="*/ 2147483647 w 565"/>
              <a:gd name="T71" fmla="*/ 2147483647 h 443"/>
              <a:gd name="T72" fmla="*/ 2147483647 w 565"/>
              <a:gd name="T73" fmla="*/ 2147483647 h 443"/>
              <a:gd name="T74" fmla="*/ 2147483647 w 565"/>
              <a:gd name="T75" fmla="*/ 2147483647 h 443"/>
              <a:gd name="T76" fmla="*/ 2147483647 w 565"/>
              <a:gd name="T77" fmla="*/ 2147483647 h 443"/>
              <a:gd name="T78" fmla="*/ 2147483647 w 565"/>
              <a:gd name="T79" fmla="*/ 2147483647 h 443"/>
              <a:gd name="T80" fmla="*/ 2147483647 w 565"/>
              <a:gd name="T81" fmla="*/ 2147483647 h 443"/>
              <a:gd name="T82" fmla="*/ 2147483647 w 565"/>
              <a:gd name="T83" fmla="*/ 2147483647 h 443"/>
              <a:gd name="T84" fmla="*/ 2147483647 w 565"/>
              <a:gd name="T85" fmla="*/ 2147483647 h 443"/>
              <a:gd name="T86" fmla="*/ 2147483647 w 565"/>
              <a:gd name="T87" fmla="*/ 2147483647 h 443"/>
              <a:gd name="T88" fmla="*/ 2147483647 w 565"/>
              <a:gd name="T89" fmla="*/ 2147483647 h 443"/>
              <a:gd name="T90" fmla="*/ 2147483647 w 565"/>
              <a:gd name="T91" fmla="*/ 2147483647 h 443"/>
              <a:gd name="T92" fmla="*/ 2147483647 w 565"/>
              <a:gd name="T93" fmla="*/ 2147483647 h 443"/>
              <a:gd name="T94" fmla="*/ 2147483647 w 565"/>
              <a:gd name="T95" fmla="*/ 2147483647 h 443"/>
              <a:gd name="T96" fmla="*/ 2147483647 w 565"/>
              <a:gd name="T97" fmla="*/ 2147483647 h 443"/>
              <a:gd name="T98" fmla="*/ 2147483647 w 565"/>
              <a:gd name="T99" fmla="*/ 2147483647 h 443"/>
              <a:gd name="T100" fmla="*/ 2147483647 w 565"/>
              <a:gd name="T101" fmla="*/ 2147483647 h 443"/>
              <a:gd name="T102" fmla="*/ 2147483647 w 565"/>
              <a:gd name="T103" fmla="*/ 2147483647 h 443"/>
              <a:gd name="T104" fmla="*/ 2147483647 w 565"/>
              <a:gd name="T105" fmla="*/ 2147483647 h 443"/>
              <a:gd name="T106" fmla="*/ 2147483647 w 565"/>
              <a:gd name="T107" fmla="*/ 2147483647 h 443"/>
              <a:gd name="T108" fmla="*/ 2147483647 w 565"/>
              <a:gd name="T109" fmla="*/ 2147483647 h 443"/>
              <a:gd name="T110" fmla="*/ 2147483647 w 565"/>
              <a:gd name="T111" fmla="*/ 2147483647 h 443"/>
              <a:gd name="T112" fmla="*/ 2147483647 w 565"/>
              <a:gd name="T113" fmla="*/ 2147483647 h 443"/>
              <a:gd name="T114" fmla="*/ 2147483647 w 565"/>
              <a:gd name="T115" fmla="*/ 2147483647 h 443"/>
              <a:gd name="T116" fmla="*/ 2147483647 w 565"/>
              <a:gd name="T117" fmla="*/ 2147483647 h 443"/>
              <a:gd name="T118" fmla="*/ 2147483647 w 565"/>
              <a:gd name="T119" fmla="*/ 2147483647 h 443"/>
              <a:gd name="T120" fmla="*/ 2147483647 w 565"/>
              <a:gd name="T121" fmla="*/ 2147483647 h 443"/>
              <a:gd name="T122" fmla="*/ 2147483647 w 565"/>
              <a:gd name="T123" fmla="*/ 2147483647 h 443"/>
              <a:gd name="T124" fmla="*/ 2147483647 w 565"/>
              <a:gd name="T125" fmla="*/ 2147483647 h 44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65"/>
              <a:gd name="T190" fmla="*/ 0 h 443"/>
              <a:gd name="T191" fmla="*/ 565 w 565"/>
              <a:gd name="T192" fmla="*/ 443 h 44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65" h="443">
                <a:moveTo>
                  <a:pt x="172" y="70"/>
                </a:moveTo>
                <a:lnTo>
                  <a:pt x="167" y="77"/>
                </a:lnTo>
                <a:lnTo>
                  <a:pt x="167" y="81"/>
                </a:lnTo>
                <a:lnTo>
                  <a:pt x="172" y="87"/>
                </a:lnTo>
                <a:lnTo>
                  <a:pt x="173" y="90"/>
                </a:lnTo>
                <a:lnTo>
                  <a:pt x="176" y="95"/>
                </a:lnTo>
                <a:lnTo>
                  <a:pt x="176" y="105"/>
                </a:lnTo>
                <a:lnTo>
                  <a:pt x="175" y="106"/>
                </a:lnTo>
                <a:lnTo>
                  <a:pt x="174" y="111"/>
                </a:lnTo>
                <a:lnTo>
                  <a:pt x="170" y="113"/>
                </a:lnTo>
                <a:lnTo>
                  <a:pt x="162" y="113"/>
                </a:lnTo>
                <a:lnTo>
                  <a:pt x="163" y="122"/>
                </a:lnTo>
                <a:lnTo>
                  <a:pt x="164" y="123"/>
                </a:lnTo>
                <a:lnTo>
                  <a:pt x="166" y="133"/>
                </a:lnTo>
                <a:lnTo>
                  <a:pt x="164" y="136"/>
                </a:lnTo>
                <a:lnTo>
                  <a:pt x="160" y="138"/>
                </a:lnTo>
                <a:lnTo>
                  <a:pt x="160" y="140"/>
                </a:lnTo>
                <a:lnTo>
                  <a:pt x="158" y="142"/>
                </a:lnTo>
                <a:lnTo>
                  <a:pt x="159" y="143"/>
                </a:lnTo>
                <a:lnTo>
                  <a:pt x="156" y="146"/>
                </a:lnTo>
                <a:lnTo>
                  <a:pt x="147" y="146"/>
                </a:lnTo>
                <a:lnTo>
                  <a:pt x="148" y="147"/>
                </a:lnTo>
                <a:lnTo>
                  <a:pt x="148" y="151"/>
                </a:lnTo>
                <a:lnTo>
                  <a:pt x="146" y="153"/>
                </a:lnTo>
                <a:lnTo>
                  <a:pt x="147" y="157"/>
                </a:lnTo>
                <a:lnTo>
                  <a:pt x="144" y="162"/>
                </a:lnTo>
                <a:lnTo>
                  <a:pt x="139" y="163"/>
                </a:lnTo>
                <a:lnTo>
                  <a:pt x="136" y="165"/>
                </a:lnTo>
                <a:lnTo>
                  <a:pt x="134" y="171"/>
                </a:lnTo>
                <a:lnTo>
                  <a:pt x="134" y="173"/>
                </a:lnTo>
                <a:lnTo>
                  <a:pt x="131" y="176"/>
                </a:lnTo>
                <a:lnTo>
                  <a:pt x="132" y="178"/>
                </a:lnTo>
                <a:lnTo>
                  <a:pt x="130" y="179"/>
                </a:lnTo>
                <a:lnTo>
                  <a:pt x="131" y="181"/>
                </a:lnTo>
                <a:lnTo>
                  <a:pt x="129" y="182"/>
                </a:lnTo>
                <a:lnTo>
                  <a:pt x="131" y="211"/>
                </a:lnTo>
                <a:lnTo>
                  <a:pt x="134" y="213"/>
                </a:lnTo>
                <a:lnTo>
                  <a:pt x="131" y="217"/>
                </a:lnTo>
                <a:lnTo>
                  <a:pt x="130" y="224"/>
                </a:lnTo>
                <a:lnTo>
                  <a:pt x="128" y="230"/>
                </a:lnTo>
                <a:lnTo>
                  <a:pt x="119" y="238"/>
                </a:lnTo>
                <a:lnTo>
                  <a:pt x="111" y="239"/>
                </a:lnTo>
                <a:lnTo>
                  <a:pt x="110" y="244"/>
                </a:lnTo>
                <a:lnTo>
                  <a:pt x="106" y="248"/>
                </a:lnTo>
                <a:lnTo>
                  <a:pt x="102" y="248"/>
                </a:lnTo>
                <a:lnTo>
                  <a:pt x="94" y="250"/>
                </a:lnTo>
                <a:lnTo>
                  <a:pt x="92" y="253"/>
                </a:lnTo>
                <a:lnTo>
                  <a:pt x="89" y="253"/>
                </a:lnTo>
                <a:lnTo>
                  <a:pt x="86" y="256"/>
                </a:lnTo>
                <a:lnTo>
                  <a:pt x="83" y="263"/>
                </a:lnTo>
                <a:lnTo>
                  <a:pt x="84" y="272"/>
                </a:lnTo>
                <a:lnTo>
                  <a:pt x="87" y="276"/>
                </a:lnTo>
                <a:lnTo>
                  <a:pt x="85" y="277"/>
                </a:lnTo>
                <a:lnTo>
                  <a:pt x="81" y="283"/>
                </a:lnTo>
                <a:lnTo>
                  <a:pt x="82" y="283"/>
                </a:lnTo>
                <a:lnTo>
                  <a:pt x="81" y="286"/>
                </a:lnTo>
                <a:lnTo>
                  <a:pt x="78" y="289"/>
                </a:lnTo>
                <a:lnTo>
                  <a:pt x="76" y="286"/>
                </a:lnTo>
                <a:lnTo>
                  <a:pt x="73" y="287"/>
                </a:lnTo>
                <a:lnTo>
                  <a:pt x="70" y="290"/>
                </a:lnTo>
                <a:lnTo>
                  <a:pt x="65" y="286"/>
                </a:lnTo>
                <a:lnTo>
                  <a:pt x="61" y="286"/>
                </a:lnTo>
                <a:lnTo>
                  <a:pt x="56" y="291"/>
                </a:lnTo>
                <a:lnTo>
                  <a:pt x="56" y="294"/>
                </a:lnTo>
                <a:lnTo>
                  <a:pt x="58" y="295"/>
                </a:lnTo>
                <a:lnTo>
                  <a:pt x="58" y="299"/>
                </a:lnTo>
                <a:lnTo>
                  <a:pt x="59" y="301"/>
                </a:lnTo>
                <a:lnTo>
                  <a:pt x="60" y="308"/>
                </a:lnTo>
                <a:lnTo>
                  <a:pt x="61" y="309"/>
                </a:lnTo>
                <a:lnTo>
                  <a:pt x="59" y="311"/>
                </a:lnTo>
                <a:lnTo>
                  <a:pt x="43" y="312"/>
                </a:lnTo>
                <a:lnTo>
                  <a:pt x="41" y="314"/>
                </a:lnTo>
                <a:lnTo>
                  <a:pt x="34" y="314"/>
                </a:lnTo>
                <a:lnTo>
                  <a:pt x="33" y="316"/>
                </a:lnTo>
                <a:lnTo>
                  <a:pt x="29" y="316"/>
                </a:lnTo>
                <a:lnTo>
                  <a:pt x="26" y="329"/>
                </a:lnTo>
                <a:lnTo>
                  <a:pt x="21" y="336"/>
                </a:lnTo>
                <a:lnTo>
                  <a:pt x="19" y="338"/>
                </a:lnTo>
                <a:lnTo>
                  <a:pt x="16" y="341"/>
                </a:lnTo>
                <a:lnTo>
                  <a:pt x="16" y="342"/>
                </a:lnTo>
                <a:lnTo>
                  <a:pt x="17" y="342"/>
                </a:lnTo>
                <a:lnTo>
                  <a:pt x="17" y="343"/>
                </a:lnTo>
                <a:lnTo>
                  <a:pt x="18" y="344"/>
                </a:lnTo>
                <a:lnTo>
                  <a:pt x="18" y="345"/>
                </a:lnTo>
                <a:lnTo>
                  <a:pt x="18" y="346"/>
                </a:lnTo>
                <a:lnTo>
                  <a:pt x="18" y="347"/>
                </a:lnTo>
                <a:lnTo>
                  <a:pt x="19" y="347"/>
                </a:lnTo>
                <a:lnTo>
                  <a:pt x="19" y="348"/>
                </a:lnTo>
                <a:lnTo>
                  <a:pt x="19" y="349"/>
                </a:lnTo>
                <a:lnTo>
                  <a:pt x="19" y="350"/>
                </a:lnTo>
                <a:lnTo>
                  <a:pt x="18" y="350"/>
                </a:lnTo>
                <a:lnTo>
                  <a:pt x="17" y="350"/>
                </a:lnTo>
                <a:lnTo>
                  <a:pt x="17" y="351"/>
                </a:lnTo>
                <a:lnTo>
                  <a:pt x="16" y="351"/>
                </a:lnTo>
                <a:lnTo>
                  <a:pt x="15" y="351"/>
                </a:lnTo>
                <a:lnTo>
                  <a:pt x="13" y="350"/>
                </a:lnTo>
                <a:lnTo>
                  <a:pt x="12" y="350"/>
                </a:lnTo>
                <a:lnTo>
                  <a:pt x="11" y="350"/>
                </a:lnTo>
                <a:lnTo>
                  <a:pt x="10" y="350"/>
                </a:lnTo>
                <a:lnTo>
                  <a:pt x="10" y="351"/>
                </a:lnTo>
                <a:lnTo>
                  <a:pt x="9" y="351"/>
                </a:lnTo>
                <a:lnTo>
                  <a:pt x="9" y="352"/>
                </a:lnTo>
                <a:lnTo>
                  <a:pt x="8" y="352"/>
                </a:lnTo>
                <a:lnTo>
                  <a:pt x="8" y="353"/>
                </a:lnTo>
                <a:lnTo>
                  <a:pt x="8" y="354"/>
                </a:lnTo>
                <a:lnTo>
                  <a:pt x="7" y="355"/>
                </a:lnTo>
                <a:lnTo>
                  <a:pt x="7" y="356"/>
                </a:lnTo>
                <a:lnTo>
                  <a:pt x="8" y="357"/>
                </a:lnTo>
                <a:lnTo>
                  <a:pt x="8" y="358"/>
                </a:lnTo>
                <a:lnTo>
                  <a:pt x="8" y="359"/>
                </a:lnTo>
                <a:lnTo>
                  <a:pt x="8" y="361"/>
                </a:lnTo>
                <a:lnTo>
                  <a:pt x="9" y="361"/>
                </a:lnTo>
                <a:lnTo>
                  <a:pt x="9" y="362"/>
                </a:lnTo>
                <a:lnTo>
                  <a:pt x="9" y="363"/>
                </a:lnTo>
                <a:lnTo>
                  <a:pt x="9" y="364"/>
                </a:lnTo>
                <a:lnTo>
                  <a:pt x="8" y="365"/>
                </a:lnTo>
                <a:lnTo>
                  <a:pt x="8" y="366"/>
                </a:lnTo>
                <a:lnTo>
                  <a:pt x="7" y="366"/>
                </a:lnTo>
                <a:lnTo>
                  <a:pt x="7" y="367"/>
                </a:lnTo>
                <a:lnTo>
                  <a:pt x="6" y="367"/>
                </a:lnTo>
                <a:lnTo>
                  <a:pt x="5" y="367"/>
                </a:lnTo>
                <a:lnTo>
                  <a:pt x="4" y="367"/>
                </a:lnTo>
                <a:lnTo>
                  <a:pt x="3" y="368"/>
                </a:lnTo>
                <a:lnTo>
                  <a:pt x="2" y="368"/>
                </a:lnTo>
                <a:lnTo>
                  <a:pt x="2" y="369"/>
                </a:lnTo>
                <a:lnTo>
                  <a:pt x="2" y="370"/>
                </a:lnTo>
                <a:lnTo>
                  <a:pt x="2" y="371"/>
                </a:lnTo>
                <a:lnTo>
                  <a:pt x="2" y="372"/>
                </a:lnTo>
                <a:lnTo>
                  <a:pt x="2" y="373"/>
                </a:lnTo>
                <a:lnTo>
                  <a:pt x="3" y="374"/>
                </a:lnTo>
                <a:lnTo>
                  <a:pt x="3" y="375"/>
                </a:lnTo>
                <a:lnTo>
                  <a:pt x="3" y="376"/>
                </a:lnTo>
                <a:lnTo>
                  <a:pt x="3" y="377"/>
                </a:lnTo>
                <a:lnTo>
                  <a:pt x="2" y="377"/>
                </a:lnTo>
                <a:lnTo>
                  <a:pt x="2" y="378"/>
                </a:lnTo>
                <a:lnTo>
                  <a:pt x="2" y="379"/>
                </a:lnTo>
                <a:lnTo>
                  <a:pt x="1" y="381"/>
                </a:lnTo>
                <a:lnTo>
                  <a:pt x="1" y="382"/>
                </a:lnTo>
                <a:lnTo>
                  <a:pt x="0" y="382"/>
                </a:lnTo>
                <a:lnTo>
                  <a:pt x="0" y="383"/>
                </a:lnTo>
                <a:lnTo>
                  <a:pt x="0" y="384"/>
                </a:lnTo>
                <a:lnTo>
                  <a:pt x="0" y="385"/>
                </a:lnTo>
                <a:lnTo>
                  <a:pt x="0" y="386"/>
                </a:lnTo>
                <a:lnTo>
                  <a:pt x="0" y="387"/>
                </a:lnTo>
                <a:lnTo>
                  <a:pt x="0" y="388"/>
                </a:lnTo>
                <a:lnTo>
                  <a:pt x="0" y="389"/>
                </a:lnTo>
                <a:lnTo>
                  <a:pt x="0" y="390"/>
                </a:lnTo>
                <a:lnTo>
                  <a:pt x="0" y="391"/>
                </a:lnTo>
                <a:lnTo>
                  <a:pt x="1" y="392"/>
                </a:lnTo>
                <a:lnTo>
                  <a:pt x="2" y="392"/>
                </a:lnTo>
                <a:lnTo>
                  <a:pt x="3" y="392"/>
                </a:lnTo>
                <a:lnTo>
                  <a:pt x="4" y="392"/>
                </a:lnTo>
                <a:lnTo>
                  <a:pt x="5" y="392"/>
                </a:lnTo>
                <a:lnTo>
                  <a:pt x="6" y="392"/>
                </a:lnTo>
                <a:lnTo>
                  <a:pt x="7" y="392"/>
                </a:lnTo>
                <a:lnTo>
                  <a:pt x="7" y="393"/>
                </a:lnTo>
                <a:lnTo>
                  <a:pt x="8" y="393"/>
                </a:lnTo>
                <a:lnTo>
                  <a:pt x="8" y="394"/>
                </a:lnTo>
                <a:lnTo>
                  <a:pt x="8" y="395"/>
                </a:lnTo>
                <a:lnTo>
                  <a:pt x="8" y="396"/>
                </a:lnTo>
                <a:lnTo>
                  <a:pt x="9" y="397"/>
                </a:lnTo>
                <a:lnTo>
                  <a:pt x="9" y="398"/>
                </a:lnTo>
                <a:lnTo>
                  <a:pt x="10" y="399"/>
                </a:lnTo>
                <a:lnTo>
                  <a:pt x="11" y="399"/>
                </a:lnTo>
                <a:lnTo>
                  <a:pt x="11" y="400"/>
                </a:lnTo>
                <a:lnTo>
                  <a:pt x="11" y="401"/>
                </a:lnTo>
                <a:lnTo>
                  <a:pt x="12" y="401"/>
                </a:lnTo>
                <a:lnTo>
                  <a:pt x="12" y="402"/>
                </a:lnTo>
                <a:lnTo>
                  <a:pt x="12" y="403"/>
                </a:lnTo>
                <a:lnTo>
                  <a:pt x="12" y="404"/>
                </a:lnTo>
                <a:lnTo>
                  <a:pt x="12" y="405"/>
                </a:lnTo>
                <a:lnTo>
                  <a:pt x="11" y="405"/>
                </a:lnTo>
                <a:lnTo>
                  <a:pt x="11" y="406"/>
                </a:lnTo>
                <a:lnTo>
                  <a:pt x="11" y="407"/>
                </a:lnTo>
                <a:lnTo>
                  <a:pt x="10" y="408"/>
                </a:lnTo>
                <a:lnTo>
                  <a:pt x="10" y="409"/>
                </a:lnTo>
                <a:lnTo>
                  <a:pt x="10" y="410"/>
                </a:lnTo>
                <a:lnTo>
                  <a:pt x="11" y="411"/>
                </a:lnTo>
                <a:lnTo>
                  <a:pt x="12" y="411"/>
                </a:lnTo>
                <a:lnTo>
                  <a:pt x="13" y="412"/>
                </a:lnTo>
                <a:lnTo>
                  <a:pt x="14" y="412"/>
                </a:lnTo>
                <a:lnTo>
                  <a:pt x="14" y="413"/>
                </a:lnTo>
                <a:lnTo>
                  <a:pt x="14" y="414"/>
                </a:lnTo>
                <a:lnTo>
                  <a:pt x="15" y="414"/>
                </a:lnTo>
                <a:lnTo>
                  <a:pt x="15" y="415"/>
                </a:lnTo>
                <a:lnTo>
                  <a:pt x="15" y="416"/>
                </a:lnTo>
                <a:lnTo>
                  <a:pt x="15" y="417"/>
                </a:lnTo>
                <a:lnTo>
                  <a:pt x="15" y="418"/>
                </a:lnTo>
                <a:lnTo>
                  <a:pt x="16" y="418"/>
                </a:lnTo>
                <a:lnTo>
                  <a:pt x="16" y="419"/>
                </a:lnTo>
                <a:lnTo>
                  <a:pt x="17" y="419"/>
                </a:lnTo>
                <a:lnTo>
                  <a:pt x="18" y="419"/>
                </a:lnTo>
                <a:lnTo>
                  <a:pt x="19" y="419"/>
                </a:lnTo>
                <a:lnTo>
                  <a:pt x="20" y="418"/>
                </a:lnTo>
                <a:lnTo>
                  <a:pt x="20" y="419"/>
                </a:lnTo>
                <a:lnTo>
                  <a:pt x="21" y="419"/>
                </a:lnTo>
                <a:lnTo>
                  <a:pt x="22" y="419"/>
                </a:lnTo>
                <a:lnTo>
                  <a:pt x="22" y="420"/>
                </a:lnTo>
                <a:lnTo>
                  <a:pt x="23" y="420"/>
                </a:lnTo>
                <a:lnTo>
                  <a:pt x="23" y="421"/>
                </a:lnTo>
                <a:lnTo>
                  <a:pt x="24" y="421"/>
                </a:lnTo>
                <a:lnTo>
                  <a:pt x="24" y="422"/>
                </a:lnTo>
                <a:lnTo>
                  <a:pt x="25" y="422"/>
                </a:lnTo>
                <a:lnTo>
                  <a:pt x="26" y="422"/>
                </a:lnTo>
                <a:lnTo>
                  <a:pt x="27" y="422"/>
                </a:lnTo>
                <a:lnTo>
                  <a:pt x="28" y="422"/>
                </a:lnTo>
                <a:lnTo>
                  <a:pt x="29" y="422"/>
                </a:lnTo>
                <a:lnTo>
                  <a:pt x="30" y="422"/>
                </a:lnTo>
                <a:lnTo>
                  <a:pt x="31" y="422"/>
                </a:lnTo>
                <a:lnTo>
                  <a:pt x="32" y="422"/>
                </a:lnTo>
                <a:lnTo>
                  <a:pt x="32" y="423"/>
                </a:lnTo>
                <a:lnTo>
                  <a:pt x="33" y="423"/>
                </a:lnTo>
                <a:lnTo>
                  <a:pt x="33" y="424"/>
                </a:lnTo>
                <a:lnTo>
                  <a:pt x="33" y="425"/>
                </a:lnTo>
                <a:lnTo>
                  <a:pt x="32" y="426"/>
                </a:lnTo>
                <a:lnTo>
                  <a:pt x="32" y="427"/>
                </a:lnTo>
                <a:lnTo>
                  <a:pt x="32" y="428"/>
                </a:lnTo>
                <a:lnTo>
                  <a:pt x="31" y="428"/>
                </a:lnTo>
                <a:lnTo>
                  <a:pt x="31" y="429"/>
                </a:lnTo>
                <a:lnTo>
                  <a:pt x="30" y="429"/>
                </a:lnTo>
                <a:lnTo>
                  <a:pt x="30" y="430"/>
                </a:lnTo>
                <a:lnTo>
                  <a:pt x="29" y="430"/>
                </a:lnTo>
                <a:lnTo>
                  <a:pt x="28" y="430"/>
                </a:lnTo>
                <a:lnTo>
                  <a:pt x="27" y="430"/>
                </a:lnTo>
                <a:lnTo>
                  <a:pt x="26" y="430"/>
                </a:lnTo>
                <a:lnTo>
                  <a:pt x="26" y="429"/>
                </a:lnTo>
                <a:lnTo>
                  <a:pt x="25" y="428"/>
                </a:lnTo>
                <a:lnTo>
                  <a:pt x="24" y="428"/>
                </a:lnTo>
                <a:lnTo>
                  <a:pt x="24" y="427"/>
                </a:lnTo>
                <a:lnTo>
                  <a:pt x="23" y="427"/>
                </a:lnTo>
                <a:lnTo>
                  <a:pt x="22" y="427"/>
                </a:lnTo>
                <a:lnTo>
                  <a:pt x="21" y="428"/>
                </a:lnTo>
                <a:lnTo>
                  <a:pt x="20" y="429"/>
                </a:lnTo>
                <a:lnTo>
                  <a:pt x="20" y="430"/>
                </a:lnTo>
                <a:lnTo>
                  <a:pt x="21" y="430"/>
                </a:lnTo>
                <a:lnTo>
                  <a:pt x="21" y="431"/>
                </a:lnTo>
                <a:lnTo>
                  <a:pt x="23" y="432"/>
                </a:lnTo>
                <a:lnTo>
                  <a:pt x="24" y="433"/>
                </a:lnTo>
                <a:lnTo>
                  <a:pt x="25" y="434"/>
                </a:lnTo>
                <a:lnTo>
                  <a:pt x="25" y="435"/>
                </a:lnTo>
                <a:lnTo>
                  <a:pt x="25" y="436"/>
                </a:lnTo>
                <a:lnTo>
                  <a:pt x="24" y="437"/>
                </a:lnTo>
                <a:lnTo>
                  <a:pt x="24" y="438"/>
                </a:lnTo>
                <a:lnTo>
                  <a:pt x="24" y="439"/>
                </a:lnTo>
                <a:lnTo>
                  <a:pt x="24" y="440"/>
                </a:lnTo>
                <a:lnTo>
                  <a:pt x="25" y="440"/>
                </a:lnTo>
                <a:lnTo>
                  <a:pt x="26" y="441"/>
                </a:lnTo>
                <a:lnTo>
                  <a:pt x="27" y="440"/>
                </a:lnTo>
                <a:lnTo>
                  <a:pt x="28" y="440"/>
                </a:lnTo>
                <a:lnTo>
                  <a:pt x="29" y="439"/>
                </a:lnTo>
                <a:lnTo>
                  <a:pt x="30" y="438"/>
                </a:lnTo>
                <a:lnTo>
                  <a:pt x="31" y="437"/>
                </a:lnTo>
                <a:lnTo>
                  <a:pt x="31" y="436"/>
                </a:lnTo>
                <a:lnTo>
                  <a:pt x="31" y="435"/>
                </a:lnTo>
                <a:lnTo>
                  <a:pt x="32" y="435"/>
                </a:lnTo>
                <a:lnTo>
                  <a:pt x="33" y="435"/>
                </a:lnTo>
                <a:lnTo>
                  <a:pt x="34" y="436"/>
                </a:lnTo>
                <a:lnTo>
                  <a:pt x="35" y="436"/>
                </a:lnTo>
                <a:lnTo>
                  <a:pt x="35" y="437"/>
                </a:lnTo>
                <a:lnTo>
                  <a:pt x="36" y="437"/>
                </a:lnTo>
                <a:lnTo>
                  <a:pt x="36" y="438"/>
                </a:lnTo>
                <a:lnTo>
                  <a:pt x="38" y="439"/>
                </a:lnTo>
                <a:lnTo>
                  <a:pt x="39" y="440"/>
                </a:lnTo>
                <a:lnTo>
                  <a:pt x="39" y="441"/>
                </a:lnTo>
                <a:lnTo>
                  <a:pt x="40" y="441"/>
                </a:lnTo>
                <a:lnTo>
                  <a:pt x="41" y="442"/>
                </a:lnTo>
                <a:lnTo>
                  <a:pt x="42" y="443"/>
                </a:lnTo>
                <a:lnTo>
                  <a:pt x="43" y="443"/>
                </a:lnTo>
                <a:lnTo>
                  <a:pt x="43" y="442"/>
                </a:lnTo>
                <a:lnTo>
                  <a:pt x="44" y="442"/>
                </a:lnTo>
                <a:lnTo>
                  <a:pt x="44" y="441"/>
                </a:lnTo>
                <a:lnTo>
                  <a:pt x="45" y="440"/>
                </a:lnTo>
                <a:lnTo>
                  <a:pt x="45" y="439"/>
                </a:lnTo>
                <a:lnTo>
                  <a:pt x="46" y="438"/>
                </a:lnTo>
                <a:lnTo>
                  <a:pt x="47" y="438"/>
                </a:lnTo>
                <a:lnTo>
                  <a:pt x="47" y="437"/>
                </a:lnTo>
                <a:lnTo>
                  <a:pt x="48" y="437"/>
                </a:lnTo>
                <a:lnTo>
                  <a:pt x="48" y="436"/>
                </a:lnTo>
                <a:lnTo>
                  <a:pt x="49" y="436"/>
                </a:lnTo>
                <a:lnTo>
                  <a:pt x="50" y="436"/>
                </a:lnTo>
                <a:lnTo>
                  <a:pt x="51" y="436"/>
                </a:lnTo>
                <a:lnTo>
                  <a:pt x="52" y="436"/>
                </a:lnTo>
                <a:lnTo>
                  <a:pt x="53" y="437"/>
                </a:lnTo>
                <a:lnTo>
                  <a:pt x="55" y="437"/>
                </a:lnTo>
                <a:lnTo>
                  <a:pt x="56" y="437"/>
                </a:lnTo>
                <a:lnTo>
                  <a:pt x="57" y="437"/>
                </a:lnTo>
                <a:lnTo>
                  <a:pt x="58" y="437"/>
                </a:lnTo>
                <a:lnTo>
                  <a:pt x="59" y="437"/>
                </a:lnTo>
                <a:lnTo>
                  <a:pt x="60" y="437"/>
                </a:lnTo>
                <a:lnTo>
                  <a:pt x="61" y="436"/>
                </a:lnTo>
                <a:lnTo>
                  <a:pt x="62" y="436"/>
                </a:lnTo>
                <a:lnTo>
                  <a:pt x="62" y="435"/>
                </a:lnTo>
                <a:lnTo>
                  <a:pt x="63" y="435"/>
                </a:lnTo>
                <a:lnTo>
                  <a:pt x="64" y="434"/>
                </a:lnTo>
                <a:lnTo>
                  <a:pt x="65" y="434"/>
                </a:lnTo>
                <a:lnTo>
                  <a:pt x="65" y="433"/>
                </a:lnTo>
                <a:lnTo>
                  <a:pt x="66" y="433"/>
                </a:lnTo>
                <a:lnTo>
                  <a:pt x="66" y="432"/>
                </a:lnTo>
                <a:lnTo>
                  <a:pt x="67" y="431"/>
                </a:lnTo>
                <a:lnTo>
                  <a:pt x="68" y="430"/>
                </a:lnTo>
                <a:lnTo>
                  <a:pt x="68" y="429"/>
                </a:lnTo>
                <a:lnTo>
                  <a:pt x="69" y="428"/>
                </a:lnTo>
                <a:lnTo>
                  <a:pt x="70" y="427"/>
                </a:lnTo>
                <a:lnTo>
                  <a:pt x="70" y="426"/>
                </a:lnTo>
                <a:lnTo>
                  <a:pt x="70" y="425"/>
                </a:lnTo>
                <a:lnTo>
                  <a:pt x="71" y="424"/>
                </a:lnTo>
                <a:lnTo>
                  <a:pt x="71" y="423"/>
                </a:lnTo>
                <a:lnTo>
                  <a:pt x="72" y="422"/>
                </a:lnTo>
                <a:lnTo>
                  <a:pt x="72" y="421"/>
                </a:lnTo>
                <a:lnTo>
                  <a:pt x="72" y="420"/>
                </a:lnTo>
                <a:lnTo>
                  <a:pt x="72" y="419"/>
                </a:lnTo>
                <a:lnTo>
                  <a:pt x="72" y="418"/>
                </a:lnTo>
                <a:lnTo>
                  <a:pt x="71" y="417"/>
                </a:lnTo>
                <a:lnTo>
                  <a:pt x="71" y="416"/>
                </a:lnTo>
                <a:lnTo>
                  <a:pt x="70" y="415"/>
                </a:lnTo>
                <a:lnTo>
                  <a:pt x="70" y="414"/>
                </a:lnTo>
                <a:lnTo>
                  <a:pt x="69" y="413"/>
                </a:lnTo>
                <a:lnTo>
                  <a:pt x="69" y="412"/>
                </a:lnTo>
                <a:lnTo>
                  <a:pt x="68" y="412"/>
                </a:lnTo>
                <a:lnTo>
                  <a:pt x="67" y="411"/>
                </a:lnTo>
                <a:lnTo>
                  <a:pt x="66" y="411"/>
                </a:lnTo>
                <a:lnTo>
                  <a:pt x="65" y="410"/>
                </a:lnTo>
                <a:lnTo>
                  <a:pt x="64" y="410"/>
                </a:lnTo>
                <a:lnTo>
                  <a:pt x="63" y="410"/>
                </a:lnTo>
                <a:lnTo>
                  <a:pt x="62" y="409"/>
                </a:lnTo>
                <a:lnTo>
                  <a:pt x="60" y="409"/>
                </a:lnTo>
                <a:lnTo>
                  <a:pt x="60" y="408"/>
                </a:lnTo>
                <a:lnTo>
                  <a:pt x="59" y="408"/>
                </a:lnTo>
                <a:lnTo>
                  <a:pt x="58" y="407"/>
                </a:lnTo>
                <a:lnTo>
                  <a:pt x="57" y="407"/>
                </a:lnTo>
                <a:lnTo>
                  <a:pt x="56" y="406"/>
                </a:lnTo>
                <a:lnTo>
                  <a:pt x="55" y="405"/>
                </a:lnTo>
                <a:lnTo>
                  <a:pt x="55" y="404"/>
                </a:lnTo>
                <a:lnTo>
                  <a:pt x="54" y="404"/>
                </a:lnTo>
                <a:lnTo>
                  <a:pt x="54" y="403"/>
                </a:lnTo>
                <a:lnTo>
                  <a:pt x="54" y="402"/>
                </a:lnTo>
                <a:lnTo>
                  <a:pt x="54" y="401"/>
                </a:lnTo>
                <a:lnTo>
                  <a:pt x="54" y="400"/>
                </a:lnTo>
                <a:lnTo>
                  <a:pt x="54" y="399"/>
                </a:lnTo>
                <a:lnTo>
                  <a:pt x="55" y="398"/>
                </a:lnTo>
                <a:lnTo>
                  <a:pt x="55" y="396"/>
                </a:lnTo>
                <a:lnTo>
                  <a:pt x="55" y="395"/>
                </a:lnTo>
                <a:lnTo>
                  <a:pt x="56" y="394"/>
                </a:lnTo>
                <a:lnTo>
                  <a:pt x="56" y="393"/>
                </a:lnTo>
                <a:lnTo>
                  <a:pt x="56" y="392"/>
                </a:lnTo>
                <a:lnTo>
                  <a:pt x="55" y="391"/>
                </a:lnTo>
                <a:lnTo>
                  <a:pt x="54" y="390"/>
                </a:lnTo>
                <a:lnTo>
                  <a:pt x="53" y="390"/>
                </a:lnTo>
                <a:lnTo>
                  <a:pt x="52" y="389"/>
                </a:lnTo>
                <a:lnTo>
                  <a:pt x="50" y="389"/>
                </a:lnTo>
                <a:lnTo>
                  <a:pt x="49" y="389"/>
                </a:lnTo>
                <a:lnTo>
                  <a:pt x="48" y="389"/>
                </a:lnTo>
                <a:lnTo>
                  <a:pt x="47" y="389"/>
                </a:lnTo>
                <a:lnTo>
                  <a:pt x="46" y="389"/>
                </a:lnTo>
                <a:lnTo>
                  <a:pt x="45" y="389"/>
                </a:lnTo>
                <a:lnTo>
                  <a:pt x="44" y="389"/>
                </a:lnTo>
                <a:lnTo>
                  <a:pt x="43" y="389"/>
                </a:lnTo>
                <a:lnTo>
                  <a:pt x="43" y="388"/>
                </a:lnTo>
                <a:lnTo>
                  <a:pt x="42" y="388"/>
                </a:lnTo>
                <a:lnTo>
                  <a:pt x="42" y="387"/>
                </a:lnTo>
                <a:lnTo>
                  <a:pt x="42" y="386"/>
                </a:lnTo>
                <a:lnTo>
                  <a:pt x="42" y="385"/>
                </a:lnTo>
                <a:lnTo>
                  <a:pt x="42" y="384"/>
                </a:lnTo>
                <a:lnTo>
                  <a:pt x="41" y="383"/>
                </a:lnTo>
                <a:lnTo>
                  <a:pt x="42" y="382"/>
                </a:lnTo>
                <a:lnTo>
                  <a:pt x="42" y="380"/>
                </a:lnTo>
                <a:lnTo>
                  <a:pt x="42" y="379"/>
                </a:lnTo>
                <a:lnTo>
                  <a:pt x="42" y="378"/>
                </a:lnTo>
                <a:lnTo>
                  <a:pt x="42" y="377"/>
                </a:lnTo>
                <a:lnTo>
                  <a:pt x="42" y="376"/>
                </a:lnTo>
                <a:lnTo>
                  <a:pt x="43" y="375"/>
                </a:lnTo>
                <a:lnTo>
                  <a:pt x="43" y="374"/>
                </a:lnTo>
                <a:lnTo>
                  <a:pt x="44" y="374"/>
                </a:lnTo>
                <a:lnTo>
                  <a:pt x="44" y="373"/>
                </a:lnTo>
                <a:lnTo>
                  <a:pt x="45" y="373"/>
                </a:lnTo>
                <a:lnTo>
                  <a:pt x="46" y="372"/>
                </a:lnTo>
                <a:lnTo>
                  <a:pt x="47" y="372"/>
                </a:lnTo>
                <a:lnTo>
                  <a:pt x="48" y="372"/>
                </a:lnTo>
                <a:lnTo>
                  <a:pt x="49" y="372"/>
                </a:lnTo>
                <a:lnTo>
                  <a:pt x="50" y="373"/>
                </a:lnTo>
                <a:lnTo>
                  <a:pt x="51" y="373"/>
                </a:lnTo>
                <a:lnTo>
                  <a:pt x="51" y="374"/>
                </a:lnTo>
                <a:lnTo>
                  <a:pt x="51" y="375"/>
                </a:lnTo>
                <a:lnTo>
                  <a:pt x="51" y="376"/>
                </a:lnTo>
                <a:lnTo>
                  <a:pt x="51" y="377"/>
                </a:lnTo>
                <a:lnTo>
                  <a:pt x="50" y="377"/>
                </a:lnTo>
                <a:lnTo>
                  <a:pt x="50" y="378"/>
                </a:lnTo>
                <a:lnTo>
                  <a:pt x="50" y="379"/>
                </a:lnTo>
                <a:lnTo>
                  <a:pt x="49" y="380"/>
                </a:lnTo>
                <a:lnTo>
                  <a:pt x="49" y="381"/>
                </a:lnTo>
                <a:lnTo>
                  <a:pt x="50" y="381"/>
                </a:lnTo>
                <a:lnTo>
                  <a:pt x="51" y="381"/>
                </a:lnTo>
                <a:lnTo>
                  <a:pt x="52" y="381"/>
                </a:lnTo>
                <a:lnTo>
                  <a:pt x="53" y="381"/>
                </a:lnTo>
                <a:lnTo>
                  <a:pt x="55" y="380"/>
                </a:lnTo>
                <a:lnTo>
                  <a:pt x="56" y="380"/>
                </a:lnTo>
                <a:lnTo>
                  <a:pt x="57" y="379"/>
                </a:lnTo>
                <a:lnTo>
                  <a:pt x="58" y="379"/>
                </a:lnTo>
                <a:lnTo>
                  <a:pt x="58" y="378"/>
                </a:lnTo>
                <a:lnTo>
                  <a:pt x="59" y="378"/>
                </a:lnTo>
                <a:lnTo>
                  <a:pt x="60" y="378"/>
                </a:lnTo>
                <a:lnTo>
                  <a:pt x="61" y="378"/>
                </a:lnTo>
                <a:lnTo>
                  <a:pt x="62" y="378"/>
                </a:lnTo>
                <a:lnTo>
                  <a:pt x="63" y="379"/>
                </a:lnTo>
                <a:lnTo>
                  <a:pt x="64" y="379"/>
                </a:lnTo>
                <a:lnTo>
                  <a:pt x="64" y="380"/>
                </a:lnTo>
                <a:lnTo>
                  <a:pt x="65" y="380"/>
                </a:lnTo>
                <a:lnTo>
                  <a:pt x="65" y="381"/>
                </a:lnTo>
                <a:lnTo>
                  <a:pt x="66" y="381"/>
                </a:lnTo>
                <a:lnTo>
                  <a:pt x="67" y="381"/>
                </a:lnTo>
                <a:lnTo>
                  <a:pt x="67" y="382"/>
                </a:lnTo>
                <a:lnTo>
                  <a:pt x="68" y="382"/>
                </a:lnTo>
                <a:lnTo>
                  <a:pt x="68" y="381"/>
                </a:lnTo>
                <a:lnTo>
                  <a:pt x="69" y="381"/>
                </a:lnTo>
                <a:lnTo>
                  <a:pt x="70" y="381"/>
                </a:lnTo>
                <a:lnTo>
                  <a:pt x="70" y="380"/>
                </a:lnTo>
                <a:lnTo>
                  <a:pt x="71" y="380"/>
                </a:lnTo>
                <a:lnTo>
                  <a:pt x="71" y="379"/>
                </a:lnTo>
                <a:lnTo>
                  <a:pt x="72" y="378"/>
                </a:lnTo>
                <a:lnTo>
                  <a:pt x="72" y="377"/>
                </a:lnTo>
                <a:lnTo>
                  <a:pt x="72" y="376"/>
                </a:lnTo>
                <a:lnTo>
                  <a:pt x="72" y="375"/>
                </a:lnTo>
                <a:lnTo>
                  <a:pt x="72" y="374"/>
                </a:lnTo>
                <a:lnTo>
                  <a:pt x="71" y="374"/>
                </a:lnTo>
                <a:lnTo>
                  <a:pt x="71" y="373"/>
                </a:lnTo>
                <a:lnTo>
                  <a:pt x="70" y="372"/>
                </a:lnTo>
                <a:lnTo>
                  <a:pt x="70" y="371"/>
                </a:lnTo>
                <a:lnTo>
                  <a:pt x="69" y="371"/>
                </a:lnTo>
                <a:lnTo>
                  <a:pt x="68" y="371"/>
                </a:lnTo>
                <a:lnTo>
                  <a:pt x="67" y="371"/>
                </a:lnTo>
                <a:lnTo>
                  <a:pt x="67" y="370"/>
                </a:lnTo>
                <a:lnTo>
                  <a:pt x="66" y="370"/>
                </a:lnTo>
                <a:lnTo>
                  <a:pt x="65" y="370"/>
                </a:lnTo>
                <a:lnTo>
                  <a:pt x="64" y="370"/>
                </a:lnTo>
                <a:lnTo>
                  <a:pt x="62" y="371"/>
                </a:lnTo>
                <a:lnTo>
                  <a:pt x="61" y="371"/>
                </a:lnTo>
                <a:lnTo>
                  <a:pt x="60" y="371"/>
                </a:lnTo>
                <a:lnTo>
                  <a:pt x="59" y="370"/>
                </a:lnTo>
                <a:lnTo>
                  <a:pt x="58" y="370"/>
                </a:lnTo>
                <a:lnTo>
                  <a:pt x="57" y="370"/>
                </a:lnTo>
                <a:lnTo>
                  <a:pt x="56" y="369"/>
                </a:lnTo>
                <a:lnTo>
                  <a:pt x="56" y="368"/>
                </a:lnTo>
                <a:lnTo>
                  <a:pt x="55" y="368"/>
                </a:lnTo>
                <a:lnTo>
                  <a:pt x="55" y="367"/>
                </a:lnTo>
                <a:lnTo>
                  <a:pt x="54" y="365"/>
                </a:lnTo>
                <a:lnTo>
                  <a:pt x="54" y="364"/>
                </a:lnTo>
                <a:lnTo>
                  <a:pt x="53" y="363"/>
                </a:lnTo>
                <a:lnTo>
                  <a:pt x="53" y="362"/>
                </a:lnTo>
                <a:lnTo>
                  <a:pt x="53" y="361"/>
                </a:lnTo>
                <a:lnTo>
                  <a:pt x="53" y="360"/>
                </a:lnTo>
                <a:lnTo>
                  <a:pt x="53" y="359"/>
                </a:lnTo>
                <a:lnTo>
                  <a:pt x="54" y="359"/>
                </a:lnTo>
                <a:lnTo>
                  <a:pt x="54" y="358"/>
                </a:lnTo>
                <a:lnTo>
                  <a:pt x="55" y="358"/>
                </a:lnTo>
                <a:lnTo>
                  <a:pt x="56" y="357"/>
                </a:lnTo>
                <a:lnTo>
                  <a:pt x="57" y="357"/>
                </a:lnTo>
                <a:lnTo>
                  <a:pt x="58" y="357"/>
                </a:lnTo>
                <a:lnTo>
                  <a:pt x="58" y="356"/>
                </a:lnTo>
                <a:lnTo>
                  <a:pt x="59" y="355"/>
                </a:lnTo>
                <a:lnTo>
                  <a:pt x="60" y="354"/>
                </a:lnTo>
                <a:lnTo>
                  <a:pt x="60" y="353"/>
                </a:lnTo>
                <a:lnTo>
                  <a:pt x="60" y="352"/>
                </a:lnTo>
                <a:lnTo>
                  <a:pt x="61" y="352"/>
                </a:lnTo>
                <a:lnTo>
                  <a:pt x="61" y="351"/>
                </a:lnTo>
                <a:lnTo>
                  <a:pt x="61" y="350"/>
                </a:lnTo>
                <a:lnTo>
                  <a:pt x="62" y="350"/>
                </a:lnTo>
                <a:lnTo>
                  <a:pt x="63" y="350"/>
                </a:lnTo>
                <a:lnTo>
                  <a:pt x="63" y="351"/>
                </a:lnTo>
                <a:lnTo>
                  <a:pt x="64" y="351"/>
                </a:lnTo>
                <a:lnTo>
                  <a:pt x="64" y="352"/>
                </a:lnTo>
                <a:lnTo>
                  <a:pt x="64" y="353"/>
                </a:lnTo>
                <a:lnTo>
                  <a:pt x="65" y="353"/>
                </a:lnTo>
                <a:lnTo>
                  <a:pt x="65" y="354"/>
                </a:lnTo>
                <a:lnTo>
                  <a:pt x="65" y="355"/>
                </a:lnTo>
                <a:lnTo>
                  <a:pt x="65" y="356"/>
                </a:lnTo>
                <a:lnTo>
                  <a:pt x="65" y="357"/>
                </a:lnTo>
                <a:lnTo>
                  <a:pt x="65" y="358"/>
                </a:lnTo>
                <a:lnTo>
                  <a:pt x="65" y="360"/>
                </a:lnTo>
                <a:lnTo>
                  <a:pt x="65" y="361"/>
                </a:lnTo>
                <a:lnTo>
                  <a:pt x="65" y="362"/>
                </a:lnTo>
                <a:lnTo>
                  <a:pt x="65" y="363"/>
                </a:lnTo>
                <a:lnTo>
                  <a:pt x="65" y="364"/>
                </a:lnTo>
                <a:lnTo>
                  <a:pt x="65" y="365"/>
                </a:lnTo>
                <a:lnTo>
                  <a:pt x="66" y="366"/>
                </a:lnTo>
                <a:lnTo>
                  <a:pt x="67" y="367"/>
                </a:lnTo>
                <a:lnTo>
                  <a:pt x="68" y="367"/>
                </a:lnTo>
                <a:lnTo>
                  <a:pt x="69" y="367"/>
                </a:lnTo>
                <a:lnTo>
                  <a:pt x="70" y="367"/>
                </a:lnTo>
                <a:lnTo>
                  <a:pt x="71" y="367"/>
                </a:lnTo>
                <a:lnTo>
                  <a:pt x="72" y="367"/>
                </a:lnTo>
                <a:lnTo>
                  <a:pt x="72" y="366"/>
                </a:lnTo>
                <a:lnTo>
                  <a:pt x="73" y="366"/>
                </a:lnTo>
                <a:lnTo>
                  <a:pt x="73" y="365"/>
                </a:lnTo>
                <a:lnTo>
                  <a:pt x="74" y="365"/>
                </a:lnTo>
                <a:lnTo>
                  <a:pt x="74" y="364"/>
                </a:lnTo>
                <a:lnTo>
                  <a:pt x="75" y="363"/>
                </a:lnTo>
                <a:lnTo>
                  <a:pt x="75" y="362"/>
                </a:lnTo>
                <a:lnTo>
                  <a:pt x="75" y="361"/>
                </a:lnTo>
                <a:lnTo>
                  <a:pt x="76" y="360"/>
                </a:lnTo>
                <a:lnTo>
                  <a:pt x="76" y="359"/>
                </a:lnTo>
                <a:lnTo>
                  <a:pt x="76" y="358"/>
                </a:lnTo>
                <a:lnTo>
                  <a:pt x="76" y="356"/>
                </a:lnTo>
                <a:lnTo>
                  <a:pt x="76" y="354"/>
                </a:lnTo>
                <a:lnTo>
                  <a:pt x="76" y="353"/>
                </a:lnTo>
                <a:lnTo>
                  <a:pt x="77" y="352"/>
                </a:lnTo>
                <a:lnTo>
                  <a:pt x="77" y="351"/>
                </a:lnTo>
                <a:lnTo>
                  <a:pt x="77" y="350"/>
                </a:lnTo>
                <a:lnTo>
                  <a:pt x="77" y="349"/>
                </a:lnTo>
                <a:lnTo>
                  <a:pt x="77" y="348"/>
                </a:lnTo>
                <a:lnTo>
                  <a:pt x="78" y="348"/>
                </a:lnTo>
                <a:lnTo>
                  <a:pt x="78" y="347"/>
                </a:lnTo>
                <a:lnTo>
                  <a:pt x="79" y="347"/>
                </a:lnTo>
                <a:lnTo>
                  <a:pt x="79" y="346"/>
                </a:lnTo>
                <a:lnTo>
                  <a:pt x="80" y="345"/>
                </a:lnTo>
                <a:lnTo>
                  <a:pt x="81" y="345"/>
                </a:lnTo>
                <a:lnTo>
                  <a:pt x="82" y="345"/>
                </a:lnTo>
                <a:lnTo>
                  <a:pt x="82" y="344"/>
                </a:lnTo>
                <a:lnTo>
                  <a:pt x="83" y="344"/>
                </a:lnTo>
                <a:lnTo>
                  <a:pt x="84" y="344"/>
                </a:lnTo>
                <a:lnTo>
                  <a:pt x="85" y="343"/>
                </a:lnTo>
                <a:lnTo>
                  <a:pt x="86" y="343"/>
                </a:lnTo>
                <a:lnTo>
                  <a:pt x="87" y="343"/>
                </a:lnTo>
                <a:lnTo>
                  <a:pt x="88" y="343"/>
                </a:lnTo>
                <a:lnTo>
                  <a:pt x="89" y="343"/>
                </a:lnTo>
                <a:lnTo>
                  <a:pt x="90" y="343"/>
                </a:lnTo>
                <a:lnTo>
                  <a:pt x="91" y="343"/>
                </a:lnTo>
                <a:lnTo>
                  <a:pt x="93" y="343"/>
                </a:lnTo>
                <a:lnTo>
                  <a:pt x="94" y="343"/>
                </a:lnTo>
                <a:lnTo>
                  <a:pt x="96" y="343"/>
                </a:lnTo>
                <a:lnTo>
                  <a:pt x="97" y="343"/>
                </a:lnTo>
                <a:lnTo>
                  <a:pt x="98" y="343"/>
                </a:lnTo>
                <a:lnTo>
                  <a:pt x="99" y="342"/>
                </a:lnTo>
                <a:lnTo>
                  <a:pt x="100" y="342"/>
                </a:lnTo>
                <a:lnTo>
                  <a:pt x="101" y="342"/>
                </a:lnTo>
                <a:lnTo>
                  <a:pt x="102" y="342"/>
                </a:lnTo>
                <a:lnTo>
                  <a:pt x="103" y="341"/>
                </a:lnTo>
                <a:lnTo>
                  <a:pt x="104" y="341"/>
                </a:lnTo>
                <a:lnTo>
                  <a:pt x="105" y="340"/>
                </a:lnTo>
                <a:lnTo>
                  <a:pt x="106" y="339"/>
                </a:lnTo>
                <a:lnTo>
                  <a:pt x="106" y="338"/>
                </a:lnTo>
                <a:lnTo>
                  <a:pt x="106" y="337"/>
                </a:lnTo>
                <a:lnTo>
                  <a:pt x="105" y="336"/>
                </a:lnTo>
                <a:lnTo>
                  <a:pt x="104" y="335"/>
                </a:lnTo>
                <a:lnTo>
                  <a:pt x="104" y="334"/>
                </a:lnTo>
                <a:lnTo>
                  <a:pt x="103" y="334"/>
                </a:lnTo>
                <a:lnTo>
                  <a:pt x="103" y="333"/>
                </a:lnTo>
                <a:lnTo>
                  <a:pt x="102" y="332"/>
                </a:lnTo>
                <a:lnTo>
                  <a:pt x="103" y="332"/>
                </a:lnTo>
                <a:lnTo>
                  <a:pt x="103" y="331"/>
                </a:lnTo>
                <a:lnTo>
                  <a:pt x="104" y="331"/>
                </a:lnTo>
                <a:lnTo>
                  <a:pt x="105" y="330"/>
                </a:lnTo>
                <a:lnTo>
                  <a:pt x="106" y="330"/>
                </a:lnTo>
                <a:lnTo>
                  <a:pt x="107" y="330"/>
                </a:lnTo>
                <a:lnTo>
                  <a:pt x="107" y="331"/>
                </a:lnTo>
                <a:lnTo>
                  <a:pt x="108" y="331"/>
                </a:lnTo>
                <a:lnTo>
                  <a:pt x="109" y="331"/>
                </a:lnTo>
                <a:lnTo>
                  <a:pt x="109" y="332"/>
                </a:lnTo>
                <a:lnTo>
                  <a:pt x="110" y="332"/>
                </a:lnTo>
                <a:lnTo>
                  <a:pt x="110" y="333"/>
                </a:lnTo>
                <a:lnTo>
                  <a:pt x="111" y="334"/>
                </a:lnTo>
                <a:lnTo>
                  <a:pt x="112" y="335"/>
                </a:lnTo>
                <a:lnTo>
                  <a:pt x="113" y="336"/>
                </a:lnTo>
                <a:lnTo>
                  <a:pt x="114" y="336"/>
                </a:lnTo>
                <a:lnTo>
                  <a:pt x="115" y="336"/>
                </a:lnTo>
                <a:lnTo>
                  <a:pt x="116" y="336"/>
                </a:lnTo>
                <a:lnTo>
                  <a:pt x="117" y="335"/>
                </a:lnTo>
                <a:lnTo>
                  <a:pt x="118" y="334"/>
                </a:lnTo>
                <a:lnTo>
                  <a:pt x="119" y="334"/>
                </a:lnTo>
                <a:lnTo>
                  <a:pt x="119" y="333"/>
                </a:lnTo>
                <a:lnTo>
                  <a:pt x="120" y="333"/>
                </a:lnTo>
                <a:lnTo>
                  <a:pt x="121" y="333"/>
                </a:lnTo>
                <a:lnTo>
                  <a:pt x="122" y="333"/>
                </a:lnTo>
                <a:lnTo>
                  <a:pt x="123" y="334"/>
                </a:lnTo>
                <a:lnTo>
                  <a:pt x="123" y="335"/>
                </a:lnTo>
                <a:lnTo>
                  <a:pt x="124" y="336"/>
                </a:lnTo>
                <a:lnTo>
                  <a:pt x="124" y="337"/>
                </a:lnTo>
                <a:lnTo>
                  <a:pt x="125" y="337"/>
                </a:lnTo>
                <a:lnTo>
                  <a:pt x="126" y="338"/>
                </a:lnTo>
                <a:lnTo>
                  <a:pt x="127" y="337"/>
                </a:lnTo>
                <a:lnTo>
                  <a:pt x="128" y="337"/>
                </a:lnTo>
                <a:lnTo>
                  <a:pt x="128" y="336"/>
                </a:lnTo>
                <a:lnTo>
                  <a:pt x="129" y="335"/>
                </a:lnTo>
                <a:lnTo>
                  <a:pt x="130" y="335"/>
                </a:lnTo>
                <a:lnTo>
                  <a:pt x="131" y="334"/>
                </a:lnTo>
                <a:lnTo>
                  <a:pt x="131" y="333"/>
                </a:lnTo>
                <a:lnTo>
                  <a:pt x="132" y="332"/>
                </a:lnTo>
                <a:lnTo>
                  <a:pt x="133" y="332"/>
                </a:lnTo>
                <a:lnTo>
                  <a:pt x="134" y="331"/>
                </a:lnTo>
                <a:lnTo>
                  <a:pt x="135" y="331"/>
                </a:lnTo>
                <a:lnTo>
                  <a:pt x="135" y="330"/>
                </a:lnTo>
                <a:lnTo>
                  <a:pt x="136" y="330"/>
                </a:lnTo>
                <a:lnTo>
                  <a:pt x="137" y="330"/>
                </a:lnTo>
                <a:lnTo>
                  <a:pt x="138" y="329"/>
                </a:lnTo>
                <a:lnTo>
                  <a:pt x="139" y="329"/>
                </a:lnTo>
                <a:lnTo>
                  <a:pt x="140" y="330"/>
                </a:lnTo>
                <a:lnTo>
                  <a:pt x="141" y="330"/>
                </a:lnTo>
                <a:lnTo>
                  <a:pt x="143" y="330"/>
                </a:lnTo>
                <a:lnTo>
                  <a:pt x="144" y="331"/>
                </a:lnTo>
                <a:lnTo>
                  <a:pt x="145" y="331"/>
                </a:lnTo>
                <a:lnTo>
                  <a:pt x="146" y="331"/>
                </a:lnTo>
                <a:lnTo>
                  <a:pt x="147" y="331"/>
                </a:lnTo>
                <a:lnTo>
                  <a:pt x="148" y="331"/>
                </a:lnTo>
                <a:lnTo>
                  <a:pt x="149" y="331"/>
                </a:lnTo>
                <a:lnTo>
                  <a:pt x="150" y="331"/>
                </a:lnTo>
                <a:lnTo>
                  <a:pt x="151" y="331"/>
                </a:lnTo>
                <a:lnTo>
                  <a:pt x="151" y="330"/>
                </a:lnTo>
                <a:lnTo>
                  <a:pt x="152" y="330"/>
                </a:lnTo>
                <a:lnTo>
                  <a:pt x="153" y="329"/>
                </a:lnTo>
                <a:lnTo>
                  <a:pt x="154" y="329"/>
                </a:lnTo>
                <a:lnTo>
                  <a:pt x="154" y="328"/>
                </a:lnTo>
                <a:lnTo>
                  <a:pt x="155" y="328"/>
                </a:lnTo>
                <a:lnTo>
                  <a:pt x="155" y="327"/>
                </a:lnTo>
                <a:lnTo>
                  <a:pt x="156" y="327"/>
                </a:lnTo>
                <a:lnTo>
                  <a:pt x="157" y="326"/>
                </a:lnTo>
                <a:lnTo>
                  <a:pt x="157" y="325"/>
                </a:lnTo>
                <a:lnTo>
                  <a:pt x="158" y="324"/>
                </a:lnTo>
                <a:lnTo>
                  <a:pt x="159" y="323"/>
                </a:lnTo>
                <a:lnTo>
                  <a:pt x="160" y="322"/>
                </a:lnTo>
                <a:lnTo>
                  <a:pt x="160" y="321"/>
                </a:lnTo>
                <a:lnTo>
                  <a:pt x="160" y="320"/>
                </a:lnTo>
                <a:lnTo>
                  <a:pt x="161" y="320"/>
                </a:lnTo>
                <a:lnTo>
                  <a:pt x="161" y="319"/>
                </a:lnTo>
                <a:lnTo>
                  <a:pt x="162" y="318"/>
                </a:lnTo>
                <a:lnTo>
                  <a:pt x="162" y="317"/>
                </a:lnTo>
                <a:lnTo>
                  <a:pt x="162" y="316"/>
                </a:lnTo>
                <a:lnTo>
                  <a:pt x="162" y="315"/>
                </a:lnTo>
                <a:lnTo>
                  <a:pt x="162" y="314"/>
                </a:lnTo>
                <a:lnTo>
                  <a:pt x="161" y="314"/>
                </a:lnTo>
                <a:lnTo>
                  <a:pt x="161" y="313"/>
                </a:lnTo>
                <a:lnTo>
                  <a:pt x="160" y="313"/>
                </a:lnTo>
                <a:lnTo>
                  <a:pt x="159" y="312"/>
                </a:lnTo>
                <a:lnTo>
                  <a:pt x="158" y="311"/>
                </a:lnTo>
                <a:lnTo>
                  <a:pt x="157" y="311"/>
                </a:lnTo>
                <a:lnTo>
                  <a:pt x="156" y="310"/>
                </a:lnTo>
                <a:lnTo>
                  <a:pt x="155" y="309"/>
                </a:lnTo>
                <a:lnTo>
                  <a:pt x="154" y="309"/>
                </a:lnTo>
                <a:lnTo>
                  <a:pt x="154" y="308"/>
                </a:lnTo>
                <a:lnTo>
                  <a:pt x="154" y="307"/>
                </a:lnTo>
                <a:lnTo>
                  <a:pt x="155" y="307"/>
                </a:lnTo>
                <a:lnTo>
                  <a:pt x="155" y="306"/>
                </a:lnTo>
                <a:lnTo>
                  <a:pt x="156" y="306"/>
                </a:lnTo>
                <a:lnTo>
                  <a:pt x="157" y="306"/>
                </a:lnTo>
                <a:lnTo>
                  <a:pt x="158" y="306"/>
                </a:lnTo>
                <a:lnTo>
                  <a:pt x="159" y="306"/>
                </a:lnTo>
                <a:lnTo>
                  <a:pt x="160" y="307"/>
                </a:lnTo>
                <a:lnTo>
                  <a:pt x="161" y="307"/>
                </a:lnTo>
                <a:lnTo>
                  <a:pt x="162" y="307"/>
                </a:lnTo>
                <a:lnTo>
                  <a:pt x="163" y="308"/>
                </a:lnTo>
                <a:lnTo>
                  <a:pt x="164" y="308"/>
                </a:lnTo>
                <a:lnTo>
                  <a:pt x="164" y="309"/>
                </a:lnTo>
                <a:lnTo>
                  <a:pt x="165" y="310"/>
                </a:lnTo>
                <a:lnTo>
                  <a:pt x="166" y="311"/>
                </a:lnTo>
                <a:lnTo>
                  <a:pt x="167" y="313"/>
                </a:lnTo>
                <a:lnTo>
                  <a:pt x="167" y="314"/>
                </a:lnTo>
                <a:lnTo>
                  <a:pt x="168" y="314"/>
                </a:lnTo>
                <a:lnTo>
                  <a:pt x="168" y="315"/>
                </a:lnTo>
                <a:lnTo>
                  <a:pt x="168" y="316"/>
                </a:lnTo>
                <a:lnTo>
                  <a:pt x="168" y="317"/>
                </a:lnTo>
                <a:lnTo>
                  <a:pt x="168" y="318"/>
                </a:lnTo>
                <a:lnTo>
                  <a:pt x="168" y="319"/>
                </a:lnTo>
                <a:lnTo>
                  <a:pt x="168" y="320"/>
                </a:lnTo>
                <a:lnTo>
                  <a:pt x="168" y="321"/>
                </a:lnTo>
                <a:lnTo>
                  <a:pt x="168" y="322"/>
                </a:lnTo>
                <a:lnTo>
                  <a:pt x="168" y="323"/>
                </a:lnTo>
                <a:lnTo>
                  <a:pt x="168" y="324"/>
                </a:lnTo>
                <a:lnTo>
                  <a:pt x="169" y="324"/>
                </a:lnTo>
                <a:lnTo>
                  <a:pt x="170" y="325"/>
                </a:lnTo>
                <a:lnTo>
                  <a:pt x="171" y="325"/>
                </a:lnTo>
                <a:lnTo>
                  <a:pt x="171" y="324"/>
                </a:lnTo>
                <a:lnTo>
                  <a:pt x="172" y="324"/>
                </a:lnTo>
                <a:lnTo>
                  <a:pt x="173" y="324"/>
                </a:lnTo>
                <a:lnTo>
                  <a:pt x="174" y="324"/>
                </a:lnTo>
                <a:lnTo>
                  <a:pt x="175" y="323"/>
                </a:lnTo>
                <a:lnTo>
                  <a:pt x="176" y="323"/>
                </a:lnTo>
                <a:lnTo>
                  <a:pt x="177" y="322"/>
                </a:lnTo>
                <a:lnTo>
                  <a:pt x="178" y="321"/>
                </a:lnTo>
                <a:lnTo>
                  <a:pt x="178" y="320"/>
                </a:lnTo>
                <a:lnTo>
                  <a:pt x="178" y="319"/>
                </a:lnTo>
                <a:lnTo>
                  <a:pt x="178" y="318"/>
                </a:lnTo>
                <a:lnTo>
                  <a:pt x="177" y="317"/>
                </a:lnTo>
                <a:lnTo>
                  <a:pt x="177" y="316"/>
                </a:lnTo>
                <a:lnTo>
                  <a:pt x="176" y="315"/>
                </a:lnTo>
                <a:lnTo>
                  <a:pt x="176" y="314"/>
                </a:lnTo>
                <a:lnTo>
                  <a:pt x="176" y="313"/>
                </a:lnTo>
                <a:lnTo>
                  <a:pt x="177" y="313"/>
                </a:lnTo>
                <a:lnTo>
                  <a:pt x="177" y="312"/>
                </a:lnTo>
                <a:lnTo>
                  <a:pt x="178" y="311"/>
                </a:lnTo>
                <a:lnTo>
                  <a:pt x="178" y="310"/>
                </a:lnTo>
                <a:lnTo>
                  <a:pt x="178" y="309"/>
                </a:lnTo>
                <a:lnTo>
                  <a:pt x="178" y="308"/>
                </a:lnTo>
                <a:lnTo>
                  <a:pt x="178" y="307"/>
                </a:lnTo>
                <a:lnTo>
                  <a:pt x="178" y="306"/>
                </a:lnTo>
                <a:lnTo>
                  <a:pt x="178" y="305"/>
                </a:lnTo>
                <a:lnTo>
                  <a:pt x="178" y="304"/>
                </a:lnTo>
                <a:lnTo>
                  <a:pt x="179" y="304"/>
                </a:lnTo>
                <a:lnTo>
                  <a:pt x="180" y="304"/>
                </a:lnTo>
                <a:lnTo>
                  <a:pt x="181" y="304"/>
                </a:lnTo>
                <a:lnTo>
                  <a:pt x="182" y="304"/>
                </a:lnTo>
                <a:lnTo>
                  <a:pt x="182" y="305"/>
                </a:lnTo>
                <a:lnTo>
                  <a:pt x="184" y="305"/>
                </a:lnTo>
                <a:lnTo>
                  <a:pt x="186" y="306"/>
                </a:lnTo>
                <a:lnTo>
                  <a:pt x="187" y="306"/>
                </a:lnTo>
                <a:lnTo>
                  <a:pt x="188" y="306"/>
                </a:lnTo>
                <a:lnTo>
                  <a:pt x="189" y="306"/>
                </a:lnTo>
                <a:lnTo>
                  <a:pt x="189" y="305"/>
                </a:lnTo>
                <a:lnTo>
                  <a:pt x="190" y="305"/>
                </a:lnTo>
                <a:lnTo>
                  <a:pt x="190" y="304"/>
                </a:lnTo>
                <a:lnTo>
                  <a:pt x="190" y="303"/>
                </a:lnTo>
                <a:lnTo>
                  <a:pt x="191" y="303"/>
                </a:lnTo>
                <a:lnTo>
                  <a:pt x="191" y="302"/>
                </a:lnTo>
                <a:lnTo>
                  <a:pt x="191" y="301"/>
                </a:lnTo>
                <a:lnTo>
                  <a:pt x="191" y="300"/>
                </a:lnTo>
                <a:lnTo>
                  <a:pt x="191" y="299"/>
                </a:lnTo>
                <a:lnTo>
                  <a:pt x="191" y="298"/>
                </a:lnTo>
                <a:lnTo>
                  <a:pt x="192" y="298"/>
                </a:lnTo>
                <a:lnTo>
                  <a:pt x="192" y="299"/>
                </a:lnTo>
                <a:lnTo>
                  <a:pt x="192" y="300"/>
                </a:lnTo>
                <a:lnTo>
                  <a:pt x="193" y="301"/>
                </a:lnTo>
                <a:lnTo>
                  <a:pt x="193" y="302"/>
                </a:lnTo>
                <a:lnTo>
                  <a:pt x="194" y="303"/>
                </a:lnTo>
                <a:lnTo>
                  <a:pt x="194" y="304"/>
                </a:lnTo>
                <a:lnTo>
                  <a:pt x="195" y="305"/>
                </a:lnTo>
                <a:lnTo>
                  <a:pt x="195" y="306"/>
                </a:lnTo>
                <a:lnTo>
                  <a:pt x="196" y="307"/>
                </a:lnTo>
                <a:lnTo>
                  <a:pt x="196" y="308"/>
                </a:lnTo>
                <a:lnTo>
                  <a:pt x="197" y="309"/>
                </a:lnTo>
                <a:lnTo>
                  <a:pt x="198" y="309"/>
                </a:lnTo>
                <a:lnTo>
                  <a:pt x="198" y="310"/>
                </a:lnTo>
                <a:lnTo>
                  <a:pt x="199" y="310"/>
                </a:lnTo>
                <a:lnTo>
                  <a:pt x="199" y="311"/>
                </a:lnTo>
                <a:lnTo>
                  <a:pt x="200" y="311"/>
                </a:lnTo>
                <a:lnTo>
                  <a:pt x="201" y="311"/>
                </a:lnTo>
                <a:lnTo>
                  <a:pt x="201" y="312"/>
                </a:lnTo>
                <a:lnTo>
                  <a:pt x="202" y="312"/>
                </a:lnTo>
                <a:lnTo>
                  <a:pt x="203" y="312"/>
                </a:lnTo>
                <a:lnTo>
                  <a:pt x="204" y="312"/>
                </a:lnTo>
                <a:lnTo>
                  <a:pt x="205" y="312"/>
                </a:lnTo>
                <a:lnTo>
                  <a:pt x="206" y="312"/>
                </a:lnTo>
                <a:lnTo>
                  <a:pt x="206" y="311"/>
                </a:lnTo>
                <a:lnTo>
                  <a:pt x="207" y="311"/>
                </a:lnTo>
                <a:lnTo>
                  <a:pt x="208" y="311"/>
                </a:lnTo>
                <a:lnTo>
                  <a:pt x="209" y="310"/>
                </a:lnTo>
                <a:lnTo>
                  <a:pt x="210" y="309"/>
                </a:lnTo>
                <a:lnTo>
                  <a:pt x="211" y="309"/>
                </a:lnTo>
                <a:lnTo>
                  <a:pt x="211" y="308"/>
                </a:lnTo>
                <a:lnTo>
                  <a:pt x="212" y="307"/>
                </a:lnTo>
                <a:lnTo>
                  <a:pt x="212" y="306"/>
                </a:lnTo>
                <a:lnTo>
                  <a:pt x="213" y="305"/>
                </a:lnTo>
                <a:lnTo>
                  <a:pt x="213" y="304"/>
                </a:lnTo>
                <a:lnTo>
                  <a:pt x="213" y="303"/>
                </a:lnTo>
                <a:lnTo>
                  <a:pt x="213" y="302"/>
                </a:lnTo>
                <a:lnTo>
                  <a:pt x="213" y="301"/>
                </a:lnTo>
                <a:lnTo>
                  <a:pt x="213" y="300"/>
                </a:lnTo>
                <a:lnTo>
                  <a:pt x="213" y="299"/>
                </a:lnTo>
                <a:lnTo>
                  <a:pt x="212" y="299"/>
                </a:lnTo>
                <a:lnTo>
                  <a:pt x="212" y="298"/>
                </a:lnTo>
                <a:lnTo>
                  <a:pt x="212" y="297"/>
                </a:lnTo>
                <a:lnTo>
                  <a:pt x="211" y="296"/>
                </a:lnTo>
                <a:lnTo>
                  <a:pt x="211" y="295"/>
                </a:lnTo>
                <a:lnTo>
                  <a:pt x="210" y="294"/>
                </a:lnTo>
                <a:lnTo>
                  <a:pt x="209" y="293"/>
                </a:lnTo>
                <a:lnTo>
                  <a:pt x="208" y="292"/>
                </a:lnTo>
                <a:lnTo>
                  <a:pt x="207" y="291"/>
                </a:lnTo>
                <a:lnTo>
                  <a:pt x="206" y="290"/>
                </a:lnTo>
                <a:lnTo>
                  <a:pt x="205" y="289"/>
                </a:lnTo>
                <a:lnTo>
                  <a:pt x="204" y="289"/>
                </a:lnTo>
                <a:lnTo>
                  <a:pt x="204" y="288"/>
                </a:lnTo>
                <a:lnTo>
                  <a:pt x="204" y="287"/>
                </a:lnTo>
                <a:lnTo>
                  <a:pt x="203" y="287"/>
                </a:lnTo>
                <a:lnTo>
                  <a:pt x="203" y="286"/>
                </a:lnTo>
                <a:lnTo>
                  <a:pt x="203" y="285"/>
                </a:lnTo>
                <a:lnTo>
                  <a:pt x="204" y="285"/>
                </a:lnTo>
                <a:lnTo>
                  <a:pt x="204" y="284"/>
                </a:lnTo>
                <a:lnTo>
                  <a:pt x="204" y="283"/>
                </a:lnTo>
                <a:lnTo>
                  <a:pt x="205" y="283"/>
                </a:lnTo>
                <a:lnTo>
                  <a:pt x="205" y="282"/>
                </a:lnTo>
                <a:lnTo>
                  <a:pt x="206" y="282"/>
                </a:lnTo>
                <a:lnTo>
                  <a:pt x="206" y="281"/>
                </a:lnTo>
                <a:lnTo>
                  <a:pt x="207" y="281"/>
                </a:lnTo>
                <a:lnTo>
                  <a:pt x="208" y="281"/>
                </a:lnTo>
                <a:lnTo>
                  <a:pt x="209" y="281"/>
                </a:lnTo>
                <a:lnTo>
                  <a:pt x="210" y="281"/>
                </a:lnTo>
                <a:lnTo>
                  <a:pt x="210" y="282"/>
                </a:lnTo>
                <a:lnTo>
                  <a:pt x="211" y="282"/>
                </a:lnTo>
                <a:lnTo>
                  <a:pt x="211" y="283"/>
                </a:lnTo>
                <a:lnTo>
                  <a:pt x="212" y="284"/>
                </a:lnTo>
                <a:lnTo>
                  <a:pt x="212" y="285"/>
                </a:lnTo>
                <a:lnTo>
                  <a:pt x="213" y="286"/>
                </a:lnTo>
                <a:lnTo>
                  <a:pt x="213" y="287"/>
                </a:lnTo>
                <a:lnTo>
                  <a:pt x="213" y="288"/>
                </a:lnTo>
                <a:lnTo>
                  <a:pt x="214" y="289"/>
                </a:lnTo>
                <a:lnTo>
                  <a:pt x="214" y="290"/>
                </a:lnTo>
                <a:lnTo>
                  <a:pt x="214" y="291"/>
                </a:lnTo>
                <a:lnTo>
                  <a:pt x="214" y="292"/>
                </a:lnTo>
                <a:lnTo>
                  <a:pt x="214" y="293"/>
                </a:lnTo>
                <a:lnTo>
                  <a:pt x="215" y="294"/>
                </a:lnTo>
                <a:lnTo>
                  <a:pt x="215" y="295"/>
                </a:lnTo>
                <a:lnTo>
                  <a:pt x="215" y="296"/>
                </a:lnTo>
                <a:lnTo>
                  <a:pt x="215" y="297"/>
                </a:lnTo>
                <a:lnTo>
                  <a:pt x="215" y="298"/>
                </a:lnTo>
                <a:lnTo>
                  <a:pt x="215" y="299"/>
                </a:lnTo>
                <a:lnTo>
                  <a:pt x="215" y="300"/>
                </a:lnTo>
                <a:lnTo>
                  <a:pt x="216" y="301"/>
                </a:lnTo>
                <a:lnTo>
                  <a:pt x="216" y="302"/>
                </a:lnTo>
                <a:lnTo>
                  <a:pt x="216" y="303"/>
                </a:lnTo>
                <a:lnTo>
                  <a:pt x="217" y="303"/>
                </a:lnTo>
                <a:lnTo>
                  <a:pt x="218" y="304"/>
                </a:lnTo>
                <a:lnTo>
                  <a:pt x="219" y="304"/>
                </a:lnTo>
                <a:lnTo>
                  <a:pt x="220" y="304"/>
                </a:lnTo>
                <a:lnTo>
                  <a:pt x="221" y="304"/>
                </a:lnTo>
                <a:lnTo>
                  <a:pt x="222" y="304"/>
                </a:lnTo>
                <a:lnTo>
                  <a:pt x="223" y="304"/>
                </a:lnTo>
                <a:lnTo>
                  <a:pt x="224" y="304"/>
                </a:lnTo>
                <a:lnTo>
                  <a:pt x="225" y="304"/>
                </a:lnTo>
                <a:lnTo>
                  <a:pt x="226" y="304"/>
                </a:lnTo>
                <a:lnTo>
                  <a:pt x="226" y="303"/>
                </a:lnTo>
                <a:lnTo>
                  <a:pt x="227" y="303"/>
                </a:lnTo>
                <a:lnTo>
                  <a:pt x="227" y="302"/>
                </a:lnTo>
                <a:lnTo>
                  <a:pt x="228" y="302"/>
                </a:lnTo>
                <a:lnTo>
                  <a:pt x="229" y="301"/>
                </a:lnTo>
                <a:lnTo>
                  <a:pt x="230" y="300"/>
                </a:lnTo>
                <a:lnTo>
                  <a:pt x="230" y="299"/>
                </a:lnTo>
                <a:lnTo>
                  <a:pt x="231" y="298"/>
                </a:lnTo>
                <a:lnTo>
                  <a:pt x="231" y="297"/>
                </a:lnTo>
                <a:lnTo>
                  <a:pt x="232" y="296"/>
                </a:lnTo>
                <a:lnTo>
                  <a:pt x="233" y="294"/>
                </a:lnTo>
                <a:lnTo>
                  <a:pt x="233" y="292"/>
                </a:lnTo>
                <a:lnTo>
                  <a:pt x="233" y="291"/>
                </a:lnTo>
                <a:lnTo>
                  <a:pt x="234" y="290"/>
                </a:lnTo>
                <a:lnTo>
                  <a:pt x="234" y="289"/>
                </a:lnTo>
                <a:lnTo>
                  <a:pt x="235" y="288"/>
                </a:lnTo>
                <a:lnTo>
                  <a:pt x="235" y="287"/>
                </a:lnTo>
                <a:lnTo>
                  <a:pt x="235" y="286"/>
                </a:lnTo>
                <a:lnTo>
                  <a:pt x="236" y="286"/>
                </a:lnTo>
                <a:lnTo>
                  <a:pt x="237" y="285"/>
                </a:lnTo>
                <a:lnTo>
                  <a:pt x="238" y="285"/>
                </a:lnTo>
                <a:lnTo>
                  <a:pt x="239" y="285"/>
                </a:lnTo>
                <a:lnTo>
                  <a:pt x="240" y="285"/>
                </a:lnTo>
                <a:lnTo>
                  <a:pt x="241" y="286"/>
                </a:lnTo>
                <a:lnTo>
                  <a:pt x="242" y="286"/>
                </a:lnTo>
                <a:lnTo>
                  <a:pt x="242" y="287"/>
                </a:lnTo>
                <a:lnTo>
                  <a:pt x="243" y="287"/>
                </a:lnTo>
                <a:lnTo>
                  <a:pt x="244" y="288"/>
                </a:lnTo>
                <a:lnTo>
                  <a:pt x="245" y="289"/>
                </a:lnTo>
                <a:lnTo>
                  <a:pt x="245" y="290"/>
                </a:lnTo>
                <a:lnTo>
                  <a:pt x="246" y="291"/>
                </a:lnTo>
                <a:lnTo>
                  <a:pt x="246" y="292"/>
                </a:lnTo>
                <a:lnTo>
                  <a:pt x="247" y="293"/>
                </a:lnTo>
                <a:lnTo>
                  <a:pt x="247" y="294"/>
                </a:lnTo>
                <a:lnTo>
                  <a:pt x="248" y="294"/>
                </a:lnTo>
                <a:lnTo>
                  <a:pt x="248" y="295"/>
                </a:lnTo>
                <a:lnTo>
                  <a:pt x="249" y="295"/>
                </a:lnTo>
                <a:lnTo>
                  <a:pt x="250" y="295"/>
                </a:lnTo>
                <a:lnTo>
                  <a:pt x="251" y="295"/>
                </a:lnTo>
                <a:lnTo>
                  <a:pt x="251" y="294"/>
                </a:lnTo>
                <a:lnTo>
                  <a:pt x="252" y="294"/>
                </a:lnTo>
                <a:lnTo>
                  <a:pt x="252" y="293"/>
                </a:lnTo>
                <a:lnTo>
                  <a:pt x="253" y="292"/>
                </a:lnTo>
                <a:lnTo>
                  <a:pt x="254" y="291"/>
                </a:lnTo>
                <a:lnTo>
                  <a:pt x="254" y="290"/>
                </a:lnTo>
                <a:lnTo>
                  <a:pt x="255" y="290"/>
                </a:lnTo>
                <a:lnTo>
                  <a:pt x="255" y="288"/>
                </a:lnTo>
                <a:lnTo>
                  <a:pt x="255" y="287"/>
                </a:lnTo>
                <a:lnTo>
                  <a:pt x="256" y="286"/>
                </a:lnTo>
                <a:lnTo>
                  <a:pt x="256" y="285"/>
                </a:lnTo>
                <a:lnTo>
                  <a:pt x="256" y="284"/>
                </a:lnTo>
                <a:lnTo>
                  <a:pt x="256" y="283"/>
                </a:lnTo>
                <a:lnTo>
                  <a:pt x="255" y="283"/>
                </a:lnTo>
                <a:lnTo>
                  <a:pt x="255" y="282"/>
                </a:lnTo>
                <a:lnTo>
                  <a:pt x="255" y="281"/>
                </a:lnTo>
                <a:lnTo>
                  <a:pt x="255" y="280"/>
                </a:lnTo>
                <a:lnTo>
                  <a:pt x="254" y="279"/>
                </a:lnTo>
                <a:lnTo>
                  <a:pt x="254" y="278"/>
                </a:lnTo>
                <a:lnTo>
                  <a:pt x="254" y="277"/>
                </a:lnTo>
                <a:lnTo>
                  <a:pt x="253" y="277"/>
                </a:lnTo>
                <a:lnTo>
                  <a:pt x="253" y="276"/>
                </a:lnTo>
                <a:lnTo>
                  <a:pt x="253" y="275"/>
                </a:lnTo>
                <a:lnTo>
                  <a:pt x="253" y="274"/>
                </a:lnTo>
                <a:lnTo>
                  <a:pt x="253" y="273"/>
                </a:lnTo>
                <a:lnTo>
                  <a:pt x="253" y="272"/>
                </a:lnTo>
                <a:lnTo>
                  <a:pt x="253" y="271"/>
                </a:lnTo>
                <a:lnTo>
                  <a:pt x="253" y="270"/>
                </a:lnTo>
                <a:lnTo>
                  <a:pt x="253" y="269"/>
                </a:lnTo>
                <a:lnTo>
                  <a:pt x="253" y="268"/>
                </a:lnTo>
                <a:lnTo>
                  <a:pt x="254" y="267"/>
                </a:lnTo>
                <a:lnTo>
                  <a:pt x="254" y="266"/>
                </a:lnTo>
                <a:lnTo>
                  <a:pt x="254" y="265"/>
                </a:lnTo>
                <a:lnTo>
                  <a:pt x="255" y="265"/>
                </a:lnTo>
                <a:lnTo>
                  <a:pt x="255" y="264"/>
                </a:lnTo>
                <a:lnTo>
                  <a:pt x="256" y="264"/>
                </a:lnTo>
                <a:lnTo>
                  <a:pt x="257" y="264"/>
                </a:lnTo>
                <a:lnTo>
                  <a:pt x="258" y="264"/>
                </a:lnTo>
                <a:lnTo>
                  <a:pt x="258" y="265"/>
                </a:lnTo>
                <a:lnTo>
                  <a:pt x="259" y="265"/>
                </a:lnTo>
                <a:lnTo>
                  <a:pt x="259" y="266"/>
                </a:lnTo>
                <a:lnTo>
                  <a:pt x="260" y="267"/>
                </a:lnTo>
                <a:lnTo>
                  <a:pt x="261" y="268"/>
                </a:lnTo>
                <a:lnTo>
                  <a:pt x="262" y="270"/>
                </a:lnTo>
                <a:lnTo>
                  <a:pt x="262" y="271"/>
                </a:lnTo>
                <a:lnTo>
                  <a:pt x="263" y="272"/>
                </a:lnTo>
                <a:lnTo>
                  <a:pt x="263" y="273"/>
                </a:lnTo>
                <a:lnTo>
                  <a:pt x="264" y="273"/>
                </a:lnTo>
                <a:lnTo>
                  <a:pt x="264" y="274"/>
                </a:lnTo>
                <a:lnTo>
                  <a:pt x="264" y="275"/>
                </a:lnTo>
                <a:lnTo>
                  <a:pt x="265" y="275"/>
                </a:lnTo>
                <a:lnTo>
                  <a:pt x="265" y="276"/>
                </a:lnTo>
                <a:lnTo>
                  <a:pt x="266" y="276"/>
                </a:lnTo>
                <a:lnTo>
                  <a:pt x="266" y="277"/>
                </a:lnTo>
                <a:lnTo>
                  <a:pt x="267" y="277"/>
                </a:lnTo>
                <a:lnTo>
                  <a:pt x="268" y="277"/>
                </a:lnTo>
                <a:lnTo>
                  <a:pt x="269" y="277"/>
                </a:lnTo>
                <a:lnTo>
                  <a:pt x="270" y="277"/>
                </a:lnTo>
                <a:lnTo>
                  <a:pt x="271" y="277"/>
                </a:lnTo>
                <a:lnTo>
                  <a:pt x="272" y="277"/>
                </a:lnTo>
                <a:lnTo>
                  <a:pt x="273" y="276"/>
                </a:lnTo>
                <a:lnTo>
                  <a:pt x="274" y="275"/>
                </a:lnTo>
                <a:lnTo>
                  <a:pt x="275" y="275"/>
                </a:lnTo>
                <a:lnTo>
                  <a:pt x="276" y="275"/>
                </a:lnTo>
                <a:lnTo>
                  <a:pt x="276" y="274"/>
                </a:lnTo>
                <a:lnTo>
                  <a:pt x="277" y="273"/>
                </a:lnTo>
                <a:lnTo>
                  <a:pt x="278" y="273"/>
                </a:lnTo>
                <a:lnTo>
                  <a:pt x="278" y="272"/>
                </a:lnTo>
                <a:lnTo>
                  <a:pt x="279" y="271"/>
                </a:lnTo>
                <a:lnTo>
                  <a:pt x="279" y="270"/>
                </a:lnTo>
                <a:lnTo>
                  <a:pt x="280" y="270"/>
                </a:lnTo>
                <a:lnTo>
                  <a:pt x="280" y="269"/>
                </a:lnTo>
                <a:lnTo>
                  <a:pt x="281" y="268"/>
                </a:lnTo>
                <a:lnTo>
                  <a:pt x="282" y="267"/>
                </a:lnTo>
                <a:lnTo>
                  <a:pt x="283" y="267"/>
                </a:lnTo>
                <a:lnTo>
                  <a:pt x="283" y="266"/>
                </a:lnTo>
                <a:lnTo>
                  <a:pt x="284" y="266"/>
                </a:lnTo>
                <a:lnTo>
                  <a:pt x="285" y="266"/>
                </a:lnTo>
                <a:lnTo>
                  <a:pt x="286" y="266"/>
                </a:lnTo>
                <a:lnTo>
                  <a:pt x="287" y="266"/>
                </a:lnTo>
                <a:lnTo>
                  <a:pt x="288" y="266"/>
                </a:lnTo>
                <a:lnTo>
                  <a:pt x="288" y="267"/>
                </a:lnTo>
                <a:lnTo>
                  <a:pt x="289" y="267"/>
                </a:lnTo>
                <a:lnTo>
                  <a:pt x="291" y="267"/>
                </a:lnTo>
                <a:lnTo>
                  <a:pt x="292" y="267"/>
                </a:lnTo>
                <a:lnTo>
                  <a:pt x="293" y="268"/>
                </a:lnTo>
                <a:lnTo>
                  <a:pt x="294" y="268"/>
                </a:lnTo>
                <a:lnTo>
                  <a:pt x="295" y="268"/>
                </a:lnTo>
                <a:lnTo>
                  <a:pt x="296" y="268"/>
                </a:lnTo>
                <a:lnTo>
                  <a:pt x="297" y="267"/>
                </a:lnTo>
                <a:lnTo>
                  <a:pt x="298" y="267"/>
                </a:lnTo>
                <a:lnTo>
                  <a:pt x="299" y="266"/>
                </a:lnTo>
                <a:lnTo>
                  <a:pt x="300" y="266"/>
                </a:lnTo>
                <a:lnTo>
                  <a:pt x="301" y="265"/>
                </a:lnTo>
                <a:lnTo>
                  <a:pt x="301" y="264"/>
                </a:lnTo>
                <a:lnTo>
                  <a:pt x="302" y="264"/>
                </a:lnTo>
                <a:lnTo>
                  <a:pt x="302" y="263"/>
                </a:lnTo>
                <a:lnTo>
                  <a:pt x="303" y="262"/>
                </a:lnTo>
                <a:lnTo>
                  <a:pt x="303" y="261"/>
                </a:lnTo>
                <a:lnTo>
                  <a:pt x="303" y="260"/>
                </a:lnTo>
                <a:lnTo>
                  <a:pt x="304" y="260"/>
                </a:lnTo>
                <a:lnTo>
                  <a:pt x="304" y="259"/>
                </a:lnTo>
                <a:lnTo>
                  <a:pt x="304" y="258"/>
                </a:lnTo>
                <a:lnTo>
                  <a:pt x="304" y="257"/>
                </a:lnTo>
                <a:lnTo>
                  <a:pt x="304" y="256"/>
                </a:lnTo>
                <a:lnTo>
                  <a:pt x="304" y="255"/>
                </a:lnTo>
                <a:lnTo>
                  <a:pt x="304" y="254"/>
                </a:lnTo>
                <a:lnTo>
                  <a:pt x="303" y="254"/>
                </a:lnTo>
                <a:lnTo>
                  <a:pt x="303" y="253"/>
                </a:lnTo>
                <a:lnTo>
                  <a:pt x="303" y="252"/>
                </a:lnTo>
                <a:lnTo>
                  <a:pt x="302" y="251"/>
                </a:lnTo>
                <a:lnTo>
                  <a:pt x="301" y="251"/>
                </a:lnTo>
                <a:lnTo>
                  <a:pt x="301" y="250"/>
                </a:lnTo>
                <a:lnTo>
                  <a:pt x="300" y="250"/>
                </a:lnTo>
                <a:lnTo>
                  <a:pt x="299" y="250"/>
                </a:lnTo>
                <a:lnTo>
                  <a:pt x="298" y="249"/>
                </a:lnTo>
                <a:lnTo>
                  <a:pt x="297" y="249"/>
                </a:lnTo>
                <a:lnTo>
                  <a:pt x="296" y="249"/>
                </a:lnTo>
                <a:lnTo>
                  <a:pt x="295" y="249"/>
                </a:lnTo>
                <a:lnTo>
                  <a:pt x="294" y="249"/>
                </a:lnTo>
                <a:lnTo>
                  <a:pt x="293" y="249"/>
                </a:lnTo>
                <a:lnTo>
                  <a:pt x="293" y="248"/>
                </a:lnTo>
                <a:lnTo>
                  <a:pt x="292" y="248"/>
                </a:lnTo>
                <a:lnTo>
                  <a:pt x="292" y="247"/>
                </a:lnTo>
                <a:lnTo>
                  <a:pt x="292" y="246"/>
                </a:lnTo>
                <a:lnTo>
                  <a:pt x="292" y="245"/>
                </a:lnTo>
                <a:lnTo>
                  <a:pt x="293" y="245"/>
                </a:lnTo>
                <a:lnTo>
                  <a:pt x="293" y="244"/>
                </a:lnTo>
                <a:lnTo>
                  <a:pt x="294" y="243"/>
                </a:lnTo>
                <a:lnTo>
                  <a:pt x="295" y="241"/>
                </a:lnTo>
                <a:lnTo>
                  <a:pt x="296" y="240"/>
                </a:lnTo>
                <a:lnTo>
                  <a:pt x="296" y="239"/>
                </a:lnTo>
                <a:lnTo>
                  <a:pt x="296" y="238"/>
                </a:lnTo>
                <a:lnTo>
                  <a:pt x="297" y="237"/>
                </a:lnTo>
                <a:lnTo>
                  <a:pt x="297" y="236"/>
                </a:lnTo>
                <a:lnTo>
                  <a:pt x="297" y="235"/>
                </a:lnTo>
                <a:lnTo>
                  <a:pt x="297" y="234"/>
                </a:lnTo>
                <a:lnTo>
                  <a:pt x="297" y="233"/>
                </a:lnTo>
                <a:lnTo>
                  <a:pt x="297" y="232"/>
                </a:lnTo>
                <a:lnTo>
                  <a:pt x="296" y="231"/>
                </a:lnTo>
                <a:lnTo>
                  <a:pt x="296" y="229"/>
                </a:lnTo>
                <a:lnTo>
                  <a:pt x="296" y="227"/>
                </a:lnTo>
                <a:lnTo>
                  <a:pt x="296" y="226"/>
                </a:lnTo>
                <a:lnTo>
                  <a:pt x="295" y="222"/>
                </a:lnTo>
                <a:lnTo>
                  <a:pt x="295" y="221"/>
                </a:lnTo>
                <a:lnTo>
                  <a:pt x="295" y="220"/>
                </a:lnTo>
                <a:lnTo>
                  <a:pt x="295" y="219"/>
                </a:lnTo>
                <a:lnTo>
                  <a:pt x="294" y="218"/>
                </a:lnTo>
                <a:lnTo>
                  <a:pt x="294" y="217"/>
                </a:lnTo>
                <a:lnTo>
                  <a:pt x="293" y="216"/>
                </a:lnTo>
                <a:lnTo>
                  <a:pt x="292" y="215"/>
                </a:lnTo>
                <a:lnTo>
                  <a:pt x="291" y="214"/>
                </a:lnTo>
                <a:lnTo>
                  <a:pt x="290" y="213"/>
                </a:lnTo>
                <a:lnTo>
                  <a:pt x="288" y="212"/>
                </a:lnTo>
                <a:lnTo>
                  <a:pt x="287" y="212"/>
                </a:lnTo>
                <a:lnTo>
                  <a:pt x="287" y="211"/>
                </a:lnTo>
                <a:lnTo>
                  <a:pt x="286" y="211"/>
                </a:lnTo>
                <a:lnTo>
                  <a:pt x="286" y="210"/>
                </a:lnTo>
                <a:lnTo>
                  <a:pt x="285" y="209"/>
                </a:lnTo>
                <a:lnTo>
                  <a:pt x="284" y="208"/>
                </a:lnTo>
                <a:lnTo>
                  <a:pt x="284" y="207"/>
                </a:lnTo>
                <a:lnTo>
                  <a:pt x="284" y="206"/>
                </a:lnTo>
                <a:lnTo>
                  <a:pt x="284" y="205"/>
                </a:lnTo>
                <a:lnTo>
                  <a:pt x="284" y="204"/>
                </a:lnTo>
                <a:lnTo>
                  <a:pt x="284" y="203"/>
                </a:lnTo>
                <a:lnTo>
                  <a:pt x="284" y="202"/>
                </a:lnTo>
                <a:lnTo>
                  <a:pt x="285" y="202"/>
                </a:lnTo>
                <a:lnTo>
                  <a:pt x="285" y="201"/>
                </a:lnTo>
                <a:lnTo>
                  <a:pt x="286" y="201"/>
                </a:lnTo>
                <a:lnTo>
                  <a:pt x="286" y="200"/>
                </a:lnTo>
                <a:lnTo>
                  <a:pt x="287" y="200"/>
                </a:lnTo>
                <a:lnTo>
                  <a:pt x="288" y="200"/>
                </a:lnTo>
                <a:lnTo>
                  <a:pt x="289" y="200"/>
                </a:lnTo>
                <a:lnTo>
                  <a:pt x="289" y="201"/>
                </a:lnTo>
                <a:lnTo>
                  <a:pt x="290" y="201"/>
                </a:lnTo>
                <a:lnTo>
                  <a:pt x="291" y="201"/>
                </a:lnTo>
                <a:lnTo>
                  <a:pt x="291" y="202"/>
                </a:lnTo>
                <a:lnTo>
                  <a:pt x="292" y="202"/>
                </a:lnTo>
                <a:lnTo>
                  <a:pt x="292" y="203"/>
                </a:lnTo>
                <a:lnTo>
                  <a:pt x="293" y="203"/>
                </a:lnTo>
                <a:lnTo>
                  <a:pt x="293" y="204"/>
                </a:lnTo>
                <a:lnTo>
                  <a:pt x="294" y="204"/>
                </a:lnTo>
                <a:lnTo>
                  <a:pt x="294" y="205"/>
                </a:lnTo>
                <a:lnTo>
                  <a:pt x="294" y="206"/>
                </a:lnTo>
                <a:lnTo>
                  <a:pt x="295" y="207"/>
                </a:lnTo>
                <a:lnTo>
                  <a:pt x="295" y="208"/>
                </a:lnTo>
                <a:lnTo>
                  <a:pt x="295" y="209"/>
                </a:lnTo>
                <a:lnTo>
                  <a:pt x="296" y="209"/>
                </a:lnTo>
                <a:lnTo>
                  <a:pt x="296" y="210"/>
                </a:lnTo>
                <a:lnTo>
                  <a:pt x="296" y="211"/>
                </a:lnTo>
                <a:lnTo>
                  <a:pt x="296" y="212"/>
                </a:lnTo>
                <a:lnTo>
                  <a:pt x="297" y="213"/>
                </a:lnTo>
                <a:lnTo>
                  <a:pt x="297" y="214"/>
                </a:lnTo>
                <a:lnTo>
                  <a:pt x="298" y="214"/>
                </a:lnTo>
                <a:lnTo>
                  <a:pt x="299" y="215"/>
                </a:lnTo>
                <a:lnTo>
                  <a:pt x="300" y="215"/>
                </a:lnTo>
                <a:lnTo>
                  <a:pt x="301" y="215"/>
                </a:lnTo>
                <a:lnTo>
                  <a:pt x="302" y="215"/>
                </a:lnTo>
                <a:lnTo>
                  <a:pt x="304" y="215"/>
                </a:lnTo>
                <a:lnTo>
                  <a:pt x="305" y="215"/>
                </a:lnTo>
                <a:lnTo>
                  <a:pt x="306" y="215"/>
                </a:lnTo>
                <a:lnTo>
                  <a:pt x="307" y="215"/>
                </a:lnTo>
                <a:lnTo>
                  <a:pt x="307" y="216"/>
                </a:lnTo>
                <a:lnTo>
                  <a:pt x="308" y="216"/>
                </a:lnTo>
                <a:lnTo>
                  <a:pt x="309" y="217"/>
                </a:lnTo>
                <a:lnTo>
                  <a:pt x="310" y="218"/>
                </a:lnTo>
                <a:lnTo>
                  <a:pt x="310" y="219"/>
                </a:lnTo>
                <a:lnTo>
                  <a:pt x="311" y="219"/>
                </a:lnTo>
                <a:lnTo>
                  <a:pt x="311" y="220"/>
                </a:lnTo>
                <a:lnTo>
                  <a:pt x="311" y="221"/>
                </a:lnTo>
                <a:lnTo>
                  <a:pt x="312" y="222"/>
                </a:lnTo>
                <a:lnTo>
                  <a:pt x="312" y="224"/>
                </a:lnTo>
                <a:lnTo>
                  <a:pt x="313" y="224"/>
                </a:lnTo>
                <a:lnTo>
                  <a:pt x="313" y="225"/>
                </a:lnTo>
                <a:lnTo>
                  <a:pt x="313" y="226"/>
                </a:lnTo>
                <a:lnTo>
                  <a:pt x="314" y="227"/>
                </a:lnTo>
                <a:lnTo>
                  <a:pt x="314" y="228"/>
                </a:lnTo>
                <a:lnTo>
                  <a:pt x="315" y="228"/>
                </a:lnTo>
                <a:lnTo>
                  <a:pt x="315" y="229"/>
                </a:lnTo>
                <a:lnTo>
                  <a:pt x="316" y="229"/>
                </a:lnTo>
                <a:lnTo>
                  <a:pt x="317" y="230"/>
                </a:lnTo>
                <a:lnTo>
                  <a:pt x="318" y="231"/>
                </a:lnTo>
                <a:lnTo>
                  <a:pt x="319" y="231"/>
                </a:lnTo>
                <a:lnTo>
                  <a:pt x="320" y="231"/>
                </a:lnTo>
                <a:lnTo>
                  <a:pt x="321" y="231"/>
                </a:lnTo>
                <a:lnTo>
                  <a:pt x="322" y="232"/>
                </a:lnTo>
                <a:lnTo>
                  <a:pt x="323" y="232"/>
                </a:lnTo>
                <a:lnTo>
                  <a:pt x="324" y="232"/>
                </a:lnTo>
                <a:lnTo>
                  <a:pt x="325" y="232"/>
                </a:lnTo>
                <a:lnTo>
                  <a:pt x="326" y="232"/>
                </a:lnTo>
                <a:lnTo>
                  <a:pt x="327" y="233"/>
                </a:lnTo>
                <a:lnTo>
                  <a:pt x="328" y="233"/>
                </a:lnTo>
                <a:lnTo>
                  <a:pt x="329" y="233"/>
                </a:lnTo>
                <a:lnTo>
                  <a:pt x="329" y="234"/>
                </a:lnTo>
                <a:lnTo>
                  <a:pt x="330" y="234"/>
                </a:lnTo>
                <a:lnTo>
                  <a:pt x="330" y="235"/>
                </a:lnTo>
                <a:lnTo>
                  <a:pt x="329" y="235"/>
                </a:lnTo>
                <a:lnTo>
                  <a:pt x="329" y="236"/>
                </a:lnTo>
                <a:lnTo>
                  <a:pt x="328" y="236"/>
                </a:lnTo>
                <a:lnTo>
                  <a:pt x="328" y="237"/>
                </a:lnTo>
                <a:lnTo>
                  <a:pt x="326" y="239"/>
                </a:lnTo>
                <a:lnTo>
                  <a:pt x="325" y="239"/>
                </a:lnTo>
                <a:lnTo>
                  <a:pt x="325" y="240"/>
                </a:lnTo>
                <a:lnTo>
                  <a:pt x="324" y="240"/>
                </a:lnTo>
                <a:lnTo>
                  <a:pt x="324" y="241"/>
                </a:lnTo>
                <a:lnTo>
                  <a:pt x="323" y="241"/>
                </a:lnTo>
                <a:lnTo>
                  <a:pt x="323" y="242"/>
                </a:lnTo>
                <a:lnTo>
                  <a:pt x="323" y="243"/>
                </a:lnTo>
                <a:lnTo>
                  <a:pt x="324" y="243"/>
                </a:lnTo>
                <a:lnTo>
                  <a:pt x="324" y="244"/>
                </a:lnTo>
                <a:lnTo>
                  <a:pt x="325" y="244"/>
                </a:lnTo>
                <a:lnTo>
                  <a:pt x="325" y="245"/>
                </a:lnTo>
                <a:lnTo>
                  <a:pt x="326" y="245"/>
                </a:lnTo>
                <a:lnTo>
                  <a:pt x="327" y="245"/>
                </a:lnTo>
                <a:lnTo>
                  <a:pt x="328" y="246"/>
                </a:lnTo>
                <a:lnTo>
                  <a:pt x="329" y="246"/>
                </a:lnTo>
                <a:lnTo>
                  <a:pt x="330" y="246"/>
                </a:lnTo>
                <a:lnTo>
                  <a:pt x="331" y="246"/>
                </a:lnTo>
                <a:lnTo>
                  <a:pt x="332" y="247"/>
                </a:lnTo>
                <a:lnTo>
                  <a:pt x="334" y="247"/>
                </a:lnTo>
                <a:lnTo>
                  <a:pt x="336" y="248"/>
                </a:lnTo>
                <a:lnTo>
                  <a:pt x="337" y="248"/>
                </a:lnTo>
                <a:lnTo>
                  <a:pt x="338" y="248"/>
                </a:lnTo>
                <a:lnTo>
                  <a:pt x="339" y="248"/>
                </a:lnTo>
                <a:lnTo>
                  <a:pt x="340" y="248"/>
                </a:lnTo>
                <a:lnTo>
                  <a:pt x="340" y="249"/>
                </a:lnTo>
                <a:lnTo>
                  <a:pt x="341" y="249"/>
                </a:lnTo>
                <a:lnTo>
                  <a:pt x="342" y="250"/>
                </a:lnTo>
                <a:lnTo>
                  <a:pt x="342" y="251"/>
                </a:lnTo>
                <a:lnTo>
                  <a:pt x="342" y="252"/>
                </a:lnTo>
                <a:lnTo>
                  <a:pt x="342" y="253"/>
                </a:lnTo>
                <a:lnTo>
                  <a:pt x="341" y="254"/>
                </a:lnTo>
                <a:lnTo>
                  <a:pt x="341" y="255"/>
                </a:lnTo>
                <a:lnTo>
                  <a:pt x="341" y="256"/>
                </a:lnTo>
                <a:lnTo>
                  <a:pt x="340" y="258"/>
                </a:lnTo>
                <a:lnTo>
                  <a:pt x="340" y="259"/>
                </a:lnTo>
                <a:lnTo>
                  <a:pt x="340" y="260"/>
                </a:lnTo>
                <a:lnTo>
                  <a:pt x="339" y="260"/>
                </a:lnTo>
                <a:lnTo>
                  <a:pt x="339" y="261"/>
                </a:lnTo>
                <a:lnTo>
                  <a:pt x="340" y="261"/>
                </a:lnTo>
                <a:lnTo>
                  <a:pt x="340" y="262"/>
                </a:lnTo>
                <a:lnTo>
                  <a:pt x="340" y="263"/>
                </a:lnTo>
                <a:lnTo>
                  <a:pt x="341" y="263"/>
                </a:lnTo>
                <a:lnTo>
                  <a:pt x="342" y="263"/>
                </a:lnTo>
                <a:lnTo>
                  <a:pt x="343" y="263"/>
                </a:lnTo>
                <a:lnTo>
                  <a:pt x="344" y="263"/>
                </a:lnTo>
                <a:lnTo>
                  <a:pt x="345" y="263"/>
                </a:lnTo>
                <a:lnTo>
                  <a:pt x="346" y="263"/>
                </a:lnTo>
                <a:lnTo>
                  <a:pt x="347" y="263"/>
                </a:lnTo>
                <a:lnTo>
                  <a:pt x="348" y="262"/>
                </a:lnTo>
                <a:lnTo>
                  <a:pt x="349" y="262"/>
                </a:lnTo>
                <a:lnTo>
                  <a:pt x="350" y="262"/>
                </a:lnTo>
                <a:lnTo>
                  <a:pt x="350" y="261"/>
                </a:lnTo>
                <a:lnTo>
                  <a:pt x="351" y="261"/>
                </a:lnTo>
                <a:lnTo>
                  <a:pt x="352" y="260"/>
                </a:lnTo>
                <a:lnTo>
                  <a:pt x="353" y="259"/>
                </a:lnTo>
                <a:lnTo>
                  <a:pt x="353" y="258"/>
                </a:lnTo>
                <a:lnTo>
                  <a:pt x="354" y="258"/>
                </a:lnTo>
                <a:lnTo>
                  <a:pt x="354" y="257"/>
                </a:lnTo>
                <a:lnTo>
                  <a:pt x="354" y="256"/>
                </a:lnTo>
                <a:lnTo>
                  <a:pt x="354" y="255"/>
                </a:lnTo>
                <a:lnTo>
                  <a:pt x="354" y="254"/>
                </a:lnTo>
                <a:lnTo>
                  <a:pt x="354" y="253"/>
                </a:lnTo>
                <a:lnTo>
                  <a:pt x="353" y="253"/>
                </a:lnTo>
                <a:lnTo>
                  <a:pt x="353" y="252"/>
                </a:lnTo>
                <a:lnTo>
                  <a:pt x="353" y="251"/>
                </a:lnTo>
                <a:lnTo>
                  <a:pt x="353" y="250"/>
                </a:lnTo>
                <a:lnTo>
                  <a:pt x="352" y="249"/>
                </a:lnTo>
                <a:lnTo>
                  <a:pt x="352" y="248"/>
                </a:lnTo>
                <a:lnTo>
                  <a:pt x="352" y="247"/>
                </a:lnTo>
                <a:lnTo>
                  <a:pt x="352" y="246"/>
                </a:lnTo>
                <a:lnTo>
                  <a:pt x="352" y="245"/>
                </a:lnTo>
                <a:lnTo>
                  <a:pt x="353" y="245"/>
                </a:lnTo>
                <a:lnTo>
                  <a:pt x="354" y="245"/>
                </a:lnTo>
                <a:lnTo>
                  <a:pt x="354" y="244"/>
                </a:lnTo>
                <a:lnTo>
                  <a:pt x="355" y="244"/>
                </a:lnTo>
                <a:lnTo>
                  <a:pt x="356" y="244"/>
                </a:lnTo>
                <a:lnTo>
                  <a:pt x="357" y="243"/>
                </a:lnTo>
                <a:lnTo>
                  <a:pt x="358" y="243"/>
                </a:lnTo>
                <a:lnTo>
                  <a:pt x="359" y="243"/>
                </a:lnTo>
                <a:lnTo>
                  <a:pt x="359" y="242"/>
                </a:lnTo>
                <a:lnTo>
                  <a:pt x="359" y="241"/>
                </a:lnTo>
                <a:lnTo>
                  <a:pt x="359" y="240"/>
                </a:lnTo>
                <a:lnTo>
                  <a:pt x="359" y="239"/>
                </a:lnTo>
                <a:lnTo>
                  <a:pt x="359" y="238"/>
                </a:lnTo>
                <a:lnTo>
                  <a:pt x="359" y="237"/>
                </a:lnTo>
                <a:lnTo>
                  <a:pt x="359" y="236"/>
                </a:lnTo>
                <a:lnTo>
                  <a:pt x="358" y="236"/>
                </a:lnTo>
                <a:lnTo>
                  <a:pt x="358" y="235"/>
                </a:lnTo>
                <a:lnTo>
                  <a:pt x="357" y="235"/>
                </a:lnTo>
                <a:lnTo>
                  <a:pt x="356" y="234"/>
                </a:lnTo>
                <a:lnTo>
                  <a:pt x="355" y="234"/>
                </a:lnTo>
                <a:lnTo>
                  <a:pt x="354" y="233"/>
                </a:lnTo>
                <a:lnTo>
                  <a:pt x="353" y="233"/>
                </a:lnTo>
                <a:lnTo>
                  <a:pt x="352" y="232"/>
                </a:lnTo>
                <a:lnTo>
                  <a:pt x="351" y="231"/>
                </a:lnTo>
                <a:lnTo>
                  <a:pt x="350" y="231"/>
                </a:lnTo>
                <a:lnTo>
                  <a:pt x="349" y="231"/>
                </a:lnTo>
                <a:lnTo>
                  <a:pt x="348" y="230"/>
                </a:lnTo>
                <a:lnTo>
                  <a:pt x="347" y="229"/>
                </a:lnTo>
                <a:lnTo>
                  <a:pt x="347" y="228"/>
                </a:lnTo>
                <a:lnTo>
                  <a:pt x="346" y="228"/>
                </a:lnTo>
                <a:lnTo>
                  <a:pt x="346" y="227"/>
                </a:lnTo>
                <a:lnTo>
                  <a:pt x="346" y="226"/>
                </a:lnTo>
                <a:lnTo>
                  <a:pt x="347" y="226"/>
                </a:lnTo>
                <a:lnTo>
                  <a:pt x="347" y="225"/>
                </a:lnTo>
                <a:lnTo>
                  <a:pt x="348" y="225"/>
                </a:lnTo>
                <a:lnTo>
                  <a:pt x="349" y="224"/>
                </a:lnTo>
                <a:lnTo>
                  <a:pt x="350" y="224"/>
                </a:lnTo>
                <a:lnTo>
                  <a:pt x="351" y="224"/>
                </a:lnTo>
                <a:lnTo>
                  <a:pt x="352" y="223"/>
                </a:lnTo>
                <a:lnTo>
                  <a:pt x="353" y="223"/>
                </a:lnTo>
                <a:lnTo>
                  <a:pt x="354" y="223"/>
                </a:lnTo>
                <a:lnTo>
                  <a:pt x="355" y="223"/>
                </a:lnTo>
                <a:lnTo>
                  <a:pt x="356" y="223"/>
                </a:lnTo>
                <a:lnTo>
                  <a:pt x="357" y="223"/>
                </a:lnTo>
                <a:lnTo>
                  <a:pt x="358" y="223"/>
                </a:lnTo>
                <a:lnTo>
                  <a:pt x="359" y="223"/>
                </a:lnTo>
                <a:lnTo>
                  <a:pt x="359" y="224"/>
                </a:lnTo>
                <a:lnTo>
                  <a:pt x="360" y="224"/>
                </a:lnTo>
                <a:lnTo>
                  <a:pt x="361" y="224"/>
                </a:lnTo>
                <a:lnTo>
                  <a:pt x="361" y="225"/>
                </a:lnTo>
                <a:lnTo>
                  <a:pt x="362" y="225"/>
                </a:lnTo>
                <a:lnTo>
                  <a:pt x="362" y="226"/>
                </a:lnTo>
                <a:lnTo>
                  <a:pt x="363" y="227"/>
                </a:lnTo>
                <a:lnTo>
                  <a:pt x="363" y="228"/>
                </a:lnTo>
                <a:lnTo>
                  <a:pt x="363" y="229"/>
                </a:lnTo>
                <a:lnTo>
                  <a:pt x="364" y="231"/>
                </a:lnTo>
                <a:lnTo>
                  <a:pt x="364" y="232"/>
                </a:lnTo>
                <a:lnTo>
                  <a:pt x="364" y="233"/>
                </a:lnTo>
                <a:lnTo>
                  <a:pt x="364" y="234"/>
                </a:lnTo>
                <a:lnTo>
                  <a:pt x="364" y="235"/>
                </a:lnTo>
                <a:lnTo>
                  <a:pt x="365" y="236"/>
                </a:lnTo>
                <a:lnTo>
                  <a:pt x="366" y="236"/>
                </a:lnTo>
                <a:lnTo>
                  <a:pt x="366" y="237"/>
                </a:lnTo>
                <a:lnTo>
                  <a:pt x="367" y="237"/>
                </a:lnTo>
                <a:lnTo>
                  <a:pt x="368" y="237"/>
                </a:lnTo>
                <a:lnTo>
                  <a:pt x="369" y="236"/>
                </a:lnTo>
                <a:lnTo>
                  <a:pt x="370" y="236"/>
                </a:lnTo>
                <a:lnTo>
                  <a:pt x="371" y="236"/>
                </a:lnTo>
                <a:lnTo>
                  <a:pt x="372" y="235"/>
                </a:lnTo>
                <a:lnTo>
                  <a:pt x="373" y="234"/>
                </a:lnTo>
                <a:lnTo>
                  <a:pt x="374" y="233"/>
                </a:lnTo>
                <a:lnTo>
                  <a:pt x="375" y="232"/>
                </a:lnTo>
                <a:lnTo>
                  <a:pt x="375" y="231"/>
                </a:lnTo>
                <a:lnTo>
                  <a:pt x="376" y="231"/>
                </a:lnTo>
                <a:lnTo>
                  <a:pt x="376" y="230"/>
                </a:lnTo>
                <a:lnTo>
                  <a:pt x="376" y="229"/>
                </a:lnTo>
                <a:lnTo>
                  <a:pt x="376" y="228"/>
                </a:lnTo>
                <a:lnTo>
                  <a:pt x="376" y="227"/>
                </a:lnTo>
                <a:lnTo>
                  <a:pt x="375" y="227"/>
                </a:lnTo>
                <a:lnTo>
                  <a:pt x="375" y="226"/>
                </a:lnTo>
                <a:lnTo>
                  <a:pt x="374" y="226"/>
                </a:lnTo>
                <a:lnTo>
                  <a:pt x="374" y="225"/>
                </a:lnTo>
                <a:lnTo>
                  <a:pt x="372" y="224"/>
                </a:lnTo>
                <a:lnTo>
                  <a:pt x="371" y="223"/>
                </a:lnTo>
                <a:lnTo>
                  <a:pt x="370" y="223"/>
                </a:lnTo>
                <a:lnTo>
                  <a:pt x="370" y="222"/>
                </a:lnTo>
                <a:lnTo>
                  <a:pt x="369" y="222"/>
                </a:lnTo>
                <a:lnTo>
                  <a:pt x="369" y="221"/>
                </a:lnTo>
                <a:lnTo>
                  <a:pt x="368" y="221"/>
                </a:lnTo>
                <a:lnTo>
                  <a:pt x="368" y="220"/>
                </a:lnTo>
                <a:lnTo>
                  <a:pt x="368" y="219"/>
                </a:lnTo>
                <a:lnTo>
                  <a:pt x="368" y="218"/>
                </a:lnTo>
                <a:lnTo>
                  <a:pt x="368" y="217"/>
                </a:lnTo>
                <a:lnTo>
                  <a:pt x="368" y="216"/>
                </a:lnTo>
                <a:lnTo>
                  <a:pt x="369" y="216"/>
                </a:lnTo>
                <a:lnTo>
                  <a:pt x="369" y="215"/>
                </a:lnTo>
                <a:lnTo>
                  <a:pt x="370" y="214"/>
                </a:lnTo>
                <a:lnTo>
                  <a:pt x="371" y="213"/>
                </a:lnTo>
                <a:lnTo>
                  <a:pt x="371" y="212"/>
                </a:lnTo>
                <a:lnTo>
                  <a:pt x="372" y="212"/>
                </a:lnTo>
                <a:lnTo>
                  <a:pt x="373" y="211"/>
                </a:lnTo>
                <a:lnTo>
                  <a:pt x="374" y="210"/>
                </a:lnTo>
                <a:lnTo>
                  <a:pt x="375" y="210"/>
                </a:lnTo>
                <a:lnTo>
                  <a:pt x="376" y="209"/>
                </a:lnTo>
                <a:lnTo>
                  <a:pt x="377" y="208"/>
                </a:lnTo>
                <a:lnTo>
                  <a:pt x="378" y="208"/>
                </a:lnTo>
                <a:lnTo>
                  <a:pt x="379" y="208"/>
                </a:lnTo>
                <a:lnTo>
                  <a:pt x="380" y="207"/>
                </a:lnTo>
                <a:lnTo>
                  <a:pt x="381" y="207"/>
                </a:lnTo>
                <a:lnTo>
                  <a:pt x="382" y="207"/>
                </a:lnTo>
                <a:lnTo>
                  <a:pt x="383" y="207"/>
                </a:lnTo>
                <a:lnTo>
                  <a:pt x="384" y="207"/>
                </a:lnTo>
                <a:lnTo>
                  <a:pt x="385" y="207"/>
                </a:lnTo>
                <a:lnTo>
                  <a:pt x="385" y="208"/>
                </a:lnTo>
                <a:lnTo>
                  <a:pt x="386" y="208"/>
                </a:lnTo>
                <a:lnTo>
                  <a:pt x="386" y="209"/>
                </a:lnTo>
                <a:lnTo>
                  <a:pt x="386" y="210"/>
                </a:lnTo>
                <a:lnTo>
                  <a:pt x="386" y="211"/>
                </a:lnTo>
                <a:lnTo>
                  <a:pt x="386" y="212"/>
                </a:lnTo>
                <a:lnTo>
                  <a:pt x="386" y="213"/>
                </a:lnTo>
                <a:lnTo>
                  <a:pt x="386" y="214"/>
                </a:lnTo>
                <a:lnTo>
                  <a:pt x="386" y="215"/>
                </a:lnTo>
                <a:lnTo>
                  <a:pt x="385" y="217"/>
                </a:lnTo>
                <a:lnTo>
                  <a:pt x="385" y="219"/>
                </a:lnTo>
                <a:lnTo>
                  <a:pt x="385" y="221"/>
                </a:lnTo>
                <a:lnTo>
                  <a:pt x="386" y="222"/>
                </a:lnTo>
                <a:lnTo>
                  <a:pt x="386" y="223"/>
                </a:lnTo>
                <a:lnTo>
                  <a:pt x="387" y="224"/>
                </a:lnTo>
                <a:lnTo>
                  <a:pt x="388" y="224"/>
                </a:lnTo>
                <a:lnTo>
                  <a:pt x="388" y="223"/>
                </a:lnTo>
                <a:lnTo>
                  <a:pt x="389" y="223"/>
                </a:lnTo>
                <a:lnTo>
                  <a:pt x="390" y="223"/>
                </a:lnTo>
                <a:lnTo>
                  <a:pt x="391" y="222"/>
                </a:lnTo>
                <a:lnTo>
                  <a:pt x="392" y="222"/>
                </a:lnTo>
                <a:lnTo>
                  <a:pt x="393" y="222"/>
                </a:lnTo>
                <a:lnTo>
                  <a:pt x="394" y="222"/>
                </a:lnTo>
                <a:lnTo>
                  <a:pt x="395" y="222"/>
                </a:lnTo>
                <a:lnTo>
                  <a:pt x="396" y="222"/>
                </a:lnTo>
                <a:lnTo>
                  <a:pt x="397" y="223"/>
                </a:lnTo>
                <a:lnTo>
                  <a:pt x="398" y="223"/>
                </a:lnTo>
                <a:lnTo>
                  <a:pt x="399" y="223"/>
                </a:lnTo>
                <a:lnTo>
                  <a:pt x="400" y="223"/>
                </a:lnTo>
                <a:lnTo>
                  <a:pt x="401" y="223"/>
                </a:lnTo>
                <a:lnTo>
                  <a:pt x="401" y="222"/>
                </a:lnTo>
                <a:lnTo>
                  <a:pt x="402" y="222"/>
                </a:lnTo>
                <a:lnTo>
                  <a:pt x="402" y="221"/>
                </a:lnTo>
                <a:lnTo>
                  <a:pt x="403" y="221"/>
                </a:lnTo>
                <a:lnTo>
                  <a:pt x="403" y="220"/>
                </a:lnTo>
                <a:lnTo>
                  <a:pt x="403" y="219"/>
                </a:lnTo>
                <a:lnTo>
                  <a:pt x="404" y="219"/>
                </a:lnTo>
                <a:lnTo>
                  <a:pt x="404" y="218"/>
                </a:lnTo>
                <a:lnTo>
                  <a:pt x="404" y="217"/>
                </a:lnTo>
                <a:lnTo>
                  <a:pt x="404" y="216"/>
                </a:lnTo>
                <a:lnTo>
                  <a:pt x="403" y="215"/>
                </a:lnTo>
                <a:lnTo>
                  <a:pt x="403" y="214"/>
                </a:lnTo>
                <a:lnTo>
                  <a:pt x="402" y="214"/>
                </a:lnTo>
                <a:lnTo>
                  <a:pt x="402" y="213"/>
                </a:lnTo>
                <a:lnTo>
                  <a:pt x="401" y="213"/>
                </a:lnTo>
                <a:lnTo>
                  <a:pt x="401" y="212"/>
                </a:lnTo>
                <a:lnTo>
                  <a:pt x="400" y="211"/>
                </a:lnTo>
                <a:lnTo>
                  <a:pt x="399" y="211"/>
                </a:lnTo>
                <a:lnTo>
                  <a:pt x="398" y="210"/>
                </a:lnTo>
                <a:lnTo>
                  <a:pt x="397" y="209"/>
                </a:lnTo>
                <a:lnTo>
                  <a:pt x="398" y="210"/>
                </a:lnTo>
                <a:lnTo>
                  <a:pt x="399" y="210"/>
                </a:lnTo>
                <a:lnTo>
                  <a:pt x="400" y="210"/>
                </a:lnTo>
                <a:lnTo>
                  <a:pt x="400" y="211"/>
                </a:lnTo>
                <a:lnTo>
                  <a:pt x="401" y="211"/>
                </a:lnTo>
                <a:lnTo>
                  <a:pt x="402" y="211"/>
                </a:lnTo>
                <a:lnTo>
                  <a:pt x="403" y="212"/>
                </a:lnTo>
                <a:lnTo>
                  <a:pt x="404" y="212"/>
                </a:lnTo>
                <a:lnTo>
                  <a:pt x="405" y="212"/>
                </a:lnTo>
                <a:lnTo>
                  <a:pt x="406" y="212"/>
                </a:lnTo>
                <a:lnTo>
                  <a:pt x="406" y="211"/>
                </a:lnTo>
                <a:lnTo>
                  <a:pt x="407" y="211"/>
                </a:lnTo>
                <a:lnTo>
                  <a:pt x="407" y="210"/>
                </a:lnTo>
                <a:lnTo>
                  <a:pt x="407" y="209"/>
                </a:lnTo>
                <a:lnTo>
                  <a:pt x="408" y="208"/>
                </a:lnTo>
                <a:lnTo>
                  <a:pt x="408" y="207"/>
                </a:lnTo>
                <a:lnTo>
                  <a:pt x="408" y="206"/>
                </a:lnTo>
                <a:lnTo>
                  <a:pt x="408" y="205"/>
                </a:lnTo>
                <a:lnTo>
                  <a:pt x="408" y="204"/>
                </a:lnTo>
                <a:lnTo>
                  <a:pt x="408" y="203"/>
                </a:lnTo>
                <a:lnTo>
                  <a:pt x="409" y="202"/>
                </a:lnTo>
                <a:lnTo>
                  <a:pt x="409" y="201"/>
                </a:lnTo>
                <a:lnTo>
                  <a:pt x="410" y="201"/>
                </a:lnTo>
                <a:lnTo>
                  <a:pt x="410" y="200"/>
                </a:lnTo>
                <a:lnTo>
                  <a:pt x="411" y="200"/>
                </a:lnTo>
                <a:lnTo>
                  <a:pt x="412" y="199"/>
                </a:lnTo>
                <a:lnTo>
                  <a:pt x="413" y="199"/>
                </a:lnTo>
                <a:lnTo>
                  <a:pt x="413" y="198"/>
                </a:lnTo>
                <a:lnTo>
                  <a:pt x="414" y="198"/>
                </a:lnTo>
                <a:lnTo>
                  <a:pt x="415" y="198"/>
                </a:lnTo>
                <a:lnTo>
                  <a:pt x="416" y="198"/>
                </a:lnTo>
                <a:lnTo>
                  <a:pt x="417" y="198"/>
                </a:lnTo>
                <a:lnTo>
                  <a:pt x="418" y="197"/>
                </a:lnTo>
                <a:lnTo>
                  <a:pt x="419" y="197"/>
                </a:lnTo>
                <a:lnTo>
                  <a:pt x="420" y="197"/>
                </a:lnTo>
                <a:lnTo>
                  <a:pt x="422" y="198"/>
                </a:lnTo>
                <a:lnTo>
                  <a:pt x="423" y="198"/>
                </a:lnTo>
                <a:lnTo>
                  <a:pt x="424" y="198"/>
                </a:lnTo>
                <a:lnTo>
                  <a:pt x="425" y="198"/>
                </a:lnTo>
                <a:lnTo>
                  <a:pt x="426" y="199"/>
                </a:lnTo>
                <a:lnTo>
                  <a:pt x="427" y="199"/>
                </a:lnTo>
                <a:lnTo>
                  <a:pt x="427" y="200"/>
                </a:lnTo>
                <a:lnTo>
                  <a:pt x="428" y="200"/>
                </a:lnTo>
                <a:lnTo>
                  <a:pt x="429" y="200"/>
                </a:lnTo>
                <a:lnTo>
                  <a:pt x="429" y="201"/>
                </a:lnTo>
                <a:lnTo>
                  <a:pt x="430" y="201"/>
                </a:lnTo>
                <a:lnTo>
                  <a:pt x="430" y="202"/>
                </a:lnTo>
                <a:lnTo>
                  <a:pt x="430" y="203"/>
                </a:lnTo>
                <a:lnTo>
                  <a:pt x="431" y="203"/>
                </a:lnTo>
                <a:lnTo>
                  <a:pt x="431" y="204"/>
                </a:lnTo>
                <a:lnTo>
                  <a:pt x="431" y="205"/>
                </a:lnTo>
                <a:lnTo>
                  <a:pt x="431" y="206"/>
                </a:lnTo>
                <a:lnTo>
                  <a:pt x="431" y="207"/>
                </a:lnTo>
                <a:lnTo>
                  <a:pt x="431" y="208"/>
                </a:lnTo>
                <a:lnTo>
                  <a:pt x="431" y="209"/>
                </a:lnTo>
                <a:lnTo>
                  <a:pt x="431" y="210"/>
                </a:lnTo>
                <a:lnTo>
                  <a:pt x="432" y="210"/>
                </a:lnTo>
                <a:lnTo>
                  <a:pt x="432" y="211"/>
                </a:lnTo>
                <a:lnTo>
                  <a:pt x="433" y="211"/>
                </a:lnTo>
                <a:lnTo>
                  <a:pt x="434" y="211"/>
                </a:lnTo>
                <a:lnTo>
                  <a:pt x="435" y="211"/>
                </a:lnTo>
                <a:lnTo>
                  <a:pt x="436" y="211"/>
                </a:lnTo>
                <a:lnTo>
                  <a:pt x="437" y="211"/>
                </a:lnTo>
                <a:lnTo>
                  <a:pt x="438" y="211"/>
                </a:lnTo>
                <a:lnTo>
                  <a:pt x="439" y="211"/>
                </a:lnTo>
                <a:lnTo>
                  <a:pt x="440" y="211"/>
                </a:lnTo>
                <a:lnTo>
                  <a:pt x="442" y="211"/>
                </a:lnTo>
                <a:lnTo>
                  <a:pt x="444" y="211"/>
                </a:lnTo>
                <a:lnTo>
                  <a:pt x="445" y="211"/>
                </a:lnTo>
                <a:lnTo>
                  <a:pt x="446" y="211"/>
                </a:lnTo>
                <a:lnTo>
                  <a:pt x="447" y="211"/>
                </a:lnTo>
                <a:lnTo>
                  <a:pt x="448" y="211"/>
                </a:lnTo>
                <a:lnTo>
                  <a:pt x="449" y="211"/>
                </a:lnTo>
                <a:lnTo>
                  <a:pt x="449" y="210"/>
                </a:lnTo>
                <a:lnTo>
                  <a:pt x="450" y="210"/>
                </a:lnTo>
                <a:lnTo>
                  <a:pt x="451" y="210"/>
                </a:lnTo>
                <a:lnTo>
                  <a:pt x="451" y="209"/>
                </a:lnTo>
                <a:lnTo>
                  <a:pt x="450" y="209"/>
                </a:lnTo>
                <a:lnTo>
                  <a:pt x="450" y="208"/>
                </a:lnTo>
                <a:lnTo>
                  <a:pt x="449" y="208"/>
                </a:lnTo>
                <a:lnTo>
                  <a:pt x="449" y="207"/>
                </a:lnTo>
                <a:lnTo>
                  <a:pt x="448" y="207"/>
                </a:lnTo>
                <a:lnTo>
                  <a:pt x="447" y="206"/>
                </a:lnTo>
                <a:lnTo>
                  <a:pt x="447" y="205"/>
                </a:lnTo>
                <a:lnTo>
                  <a:pt x="446" y="204"/>
                </a:lnTo>
                <a:lnTo>
                  <a:pt x="446" y="203"/>
                </a:lnTo>
                <a:lnTo>
                  <a:pt x="446" y="202"/>
                </a:lnTo>
                <a:lnTo>
                  <a:pt x="446" y="201"/>
                </a:lnTo>
                <a:lnTo>
                  <a:pt x="446" y="200"/>
                </a:lnTo>
                <a:lnTo>
                  <a:pt x="446" y="199"/>
                </a:lnTo>
                <a:lnTo>
                  <a:pt x="447" y="199"/>
                </a:lnTo>
                <a:lnTo>
                  <a:pt x="447" y="198"/>
                </a:lnTo>
                <a:lnTo>
                  <a:pt x="447" y="197"/>
                </a:lnTo>
                <a:lnTo>
                  <a:pt x="448" y="197"/>
                </a:lnTo>
                <a:lnTo>
                  <a:pt x="448" y="196"/>
                </a:lnTo>
                <a:lnTo>
                  <a:pt x="449" y="196"/>
                </a:lnTo>
                <a:lnTo>
                  <a:pt x="450" y="195"/>
                </a:lnTo>
                <a:lnTo>
                  <a:pt x="451" y="195"/>
                </a:lnTo>
                <a:lnTo>
                  <a:pt x="452" y="195"/>
                </a:lnTo>
                <a:lnTo>
                  <a:pt x="453" y="194"/>
                </a:lnTo>
                <a:lnTo>
                  <a:pt x="454" y="194"/>
                </a:lnTo>
                <a:lnTo>
                  <a:pt x="455" y="194"/>
                </a:lnTo>
                <a:lnTo>
                  <a:pt x="456" y="194"/>
                </a:lnTo>
                <a:lnTo>
                  <a:pt x="457" y="194"/>
                </a:lnTo>
                <a:lnTo>
                  <a:pt x="459" y="193"/>
                </a:lnTo>
                <a:lnTo>
                  <a:pt x="460" y="193"/>
                </a:lnTo>
                <a:lnTo>
                  <a:pt x="461" y="193"/>
                </a:lnTo>
                <a:lnTo>
                  <a:pt x="462" y="193"/>
                </a:lnTo>
                <a:lnTo>
                  <a:pt x="463" y="193"/>
                </a:lnTo>
                <a:lnTo>
                  <a:pt x="463" y="194"/>
                </a:lnTo>
                <a:lnTo>
                  <a:pt x="464" y="194"/>
                </a:lnTo>
                <a:lnTo>
                  <a:pt x="464" y="195"/>
                </a:lnTo>
                <a:lnTo>
                  <a:pt x="465" y="196"/>
                </a:lnTo>
                <a:lnTo>
                  <a:pt x="465" y="197"/>
                </a:lnTo>
                <a:lnTo>
                  <a:pt x="466" y="199"/>
                </a:lnTo>
                <a:lnTo>
                  <a:pt x="466" y="200"/>
                </a:lnTo>
                <a:lnTo>
                  <a:pt x="466" y="201"/>
                </a:lnTo>
                <a:lnTo>
                  <a:pt x="467" y="202"/>
                </a:lnTo>
                <a:lnTo>
                  <a:pt x="468" y="202"/>
                </a:lnTo>
                <a:lnTo>
                  <a:pt x="469" y="202"/>
                </a:lnTo>
                <a:lnTo>
                  <a:pt x="470" y="202"/>
                </a:lnTo>
                <a:lnTo>
                  <a:pt x="471" y="202"/>
                </a:lnTo>
                <a:lnTo>
                  <a:pt x="471" y="201"/>
                </a:lnTo>
                <a:lnTo>
                  <a:pt x="472" y="201"/>
                </a:lnTo>
                <a:lnTo>
                  <a:pt x="473" y="200"/>
                </a:lnTo>
                <a:lnTo>
                  <a:pt x="474" y="200"/>
                </a:lnTo>
                <a:lnTo>
                  <a:pt x="475" y="200"/>
                </a:lnTo>
                <a:lnTo>
                  <a:pt x="477" y="198"/>
                </a:lnTo>
                <a:lnTo>
                  <a:pt x="478" y="198"/>
                </a:lnTo>
                <a:lnTo>
                  <a:pt x="479" y="197"/>
                </a:lnTo>
                <a:lnTo>
                  <a:pt x="480" y="197"/>
                </a:lnTo>
                <a:lnTo>
                  <a:pt x="481" y="196"/>
                </a:lnTo>
                <a:lnTo>
                  <a:pt x="482" y="196"/>
                </a:lnTo>
                <a:lnTo>
                  <a:pt x="483" y="196"/>
                </a:lnTo>
                <a:lnTo>
                  <a:pt x="484" y="195"/>
                </a:lnTo>
                <a:lnTo>
                  <a:pt x="485" y="195"/>
                </a:lnTo>
                <a:lnTo>
                  <a:pt x="487" y="195"/>
                </a:lnTo>
                <a:lnTo>
                  <a:pt x="488" y="194"/>
                </a:lnTo>
                <a:lnTo>
                  <a:pt x="489" y="194"/>
                </a:lnTo>
                <a:lnTo>
                  <a:pt x="490" y="194"/>
                </a:lnTo>
                <a:lnTo>
                  <a:pt x="491" y="193"/>
                </a:lnTo>
                <a:lnTo>
                  <a:pt x="492" y="193"/>
                </a:lnTo>
                <a:lnTo>
                  <a:pt x="493" y="192"/>
                </a:lnTo>
                <a:lnTo>
                  <a:pt x="494" y="191"/>
                </a:lnTo>
                <a:lnTo>
                  <a:pt x="495" y="190"/>
                </a:lnTo>
                <a:lnTo>
                  <a:pt x="495" y="189"/>
                </a:lnTo>
                <a:lnTo>
                  <a:pt x="496" y="189"/>
                </a:lnTo>
                <a:lnTo>
                  <a:pt x="497" y="187"/>
                </a:lnTo>
                <a:lnTo>
                  <a:pt x="498" y="186"/>
                </a:lnTo>
                <a:lnTo>
                  <a:pt x="498" y="185"/>
                </a:lnTo>
                <a:lnTo>
                  <a:pt x="499" y="184"/>
                </a:lnTo>
                <a:lnTo>
                  <a:pt x="499" y="183"/>
                </a:lnTo>
                <a:lnTo>
                  <a:pt x="500" y="183"/>
                </a:lnTo>
                <a:lnTo>
                  <a:pt x="500" y="182"/>
                </a:lnTo>
                <a:lnTo>
                  <a:pt x="501" y="182"/>
                </a:lnTo>
                <a:lnTo>
                  <a:pt x="501" y="181"/>
                </a:lnTo>
                <a:lnTo>
                  <a:pt x="502" y="181"/>
                </a:lnTo>
                <a:lnTo>
                  <a:pt x="503" y="181"/>
                </a:lnTo>
                <a:lnTo>
                  <a:pt x="503" y="180"/>
                </a:lnTo>
                <a:lnTo>
                  <a:pt x="504" y="180"/>
                </a:lnTo>
                <a:lnTo>
                  <a:pt x="505" y="180"/>
                </a:lnTo>
                <a:lnTo>
                  <a:pt x="506" y="180"/>
                </a:lnTo>
                <a:lnTo>
                  <a:pt x="507" y="181"/>
                </a:lnTo>
                <a:lnTo>
                  <a:pt x="508" y="181"/>
                </a:lnTo>
                <a:lnTo>
                  <a:pt x="510" y="181"/>
                </a:lnTo>
                <a:lnTo>
                  <a:pt x="511" y="181"/>
                </a:lnTo>
                <a:lnTo>
                  <a:pt x="512" y="181"/>
                </a:lnTo>
                <a:lnTo>
                  <a:pt x="512" y="182"/>
                </a:lnTo>
                <a:lnTo>
                  <a:pt x="513" y="182"/>
                </a:lnTo>
                <a:lnTo>
                  <a:pt x="514" y="182"/>
                </a:lnTo>
                <a:lnTo>
                  <a:pt x="515" y="182"/>
                </a:lnTo>
                <a:lnTo>
                  <a:pt x="515" y="181"/>
                </a:lnTo>
                <a:lnTo>
                  <a:pt x="516" y="181"/>
                </a:lnTo>
                <a:lnTo>
                  <a:pt x="517" y="181"/>
                </a:lnTo>
                <a:lnTo>
                  <a:pt x="517" y="180"/>
                </a:lnTo>
                <a:lnTo>
                  <a:pt x="518" y="180"/>
                </a:lnTo>
                <a:lnTo>
                  <a:pt x="519" y="179"/>
                </a:lnTo>
                <a:lnTo>
                  <a:pt x="520" y="178"/>
                </a:lnTo>
                <a:lnTo>
                  <a:pt x="520" y="177"/>
                </a:lnTo>
                <a:lnTo>
                  <a:pt x="520" y="176"/>
                </a:lnTo>
                <a:lnTo>
                  <a:pt x="520" y="175"/>
                </a:lnTo>
                <a:lnTo>
                  <a:pt x="520" y="174"/>
                </a:lnTo>
                <a:lnTo>
                  <a:pt x="520" y="173"/>
                </a:lnTo>
                <a:lnTo>
                  <a:pt x="520" y="172"/>
                </a:lnTo>
                <a:lnTo>
                  <a:pt x="520" y="171"/>
                </a:lnTo>
                <a:lnTo>
                  <a:pt x="520" y="169"/>
                </a:lnTo>
                <a:lnTo>
                  <a:pt x="520" y="168"/>
                </a:lnTo>
                <a:lnTo>
                  <a:pt x="520" y="167"/>
                </a:lnTo>
                <a:lnTo>
                  <a:pt x="520" y="166"/>
                </a:lnTo>
                <a:lnTo>
                  <a:pt x="520" y="165"/>
                </a:lnTo>
                <a:lnTo>
                  <a:pt x="520" y="164"/>
                </a:lnTo>
                <a:lnTo>
                  <a:pt x="520" y="163"/>
                </a:lnTo>
                <a:lnTo>
                  <a:pt x="520" y="162"/>
                </a:lnTo>
                <a:lnTo>
                  <a:pt x="520" y="161"/>
                </a:lnTo>
                <a:lnTo>
                  <a:pt x="521" y="160"/>
                </a:lnTo>
                <a:lnTo>
                  <a:pt x="521" y="159"/>
                </a:lnTo>
                <a:lnTo>
                  <a:pt x="522" y="158"/>
                </a:lnTo>
                <a:lnTo>
                  <a:pt x="523" y="158"/>
                </a:lnTo>
                <a:lnTo>
                  <a:pt x="523" y="157"/>
                </a:lnTo>
                <a:lnTo>
                  <a:pt x="524" y="157"/>
                </a:lnTo>
                <a:lnTo>
                  <a:pt x="525" y="156"/>
                </a:lnTo>
                <a:lnTo>
                  <a:pt x="526" y="156"/>
                </a:lnTo>
                <a:lnTo>
                  <a:pt x="527" y="156"/>
                </a:lnTo>
                <a:lnTo>
                  <a:pt x="528" y="155"/>
                </a:lnTo>
                <a:lnTo>
                  <a:pt x="529" y="155"/>
                </a:lnTo>
                <a:lnTo>
                  <a:pt x="530" y="155"/>
                </a:lnTo>
                <a:lnTo>
                  <a:pt x="531" y="155"/>
                </a:lnTo>
                <a:lnTo>
                  <a:pt x="532" y="155"/>
                </a:lnTo>
                <a:lnTo>
                  <a:pt x="533" y="155"/>
                </a:lnTo>
                <a:lnTo>
                  <a:pt x="534" y="155"/>
                </a:lnTo>
                <a:lnTo>
                  <a:pt x="535" y="154"/>
                </a:lnTo>
                <a:lnTo>
                  <a:pt x="536" y="154"/>
                </a:lnTo>
                <a:lnTo>
                  <a:pt x="536" y="153"/>
                </a:lnTo>
                <a:lnTo>
                  <a:pt x="536" y="152"/>
                </a:lnTo>
                <a:lnTo>
                  <a:pt x="535" y="151"/>
                </a:lnTo>
                <a:lnTo>
                  <a:pt x="535" y="150"/>
                </a:lnTo>
                <a:lnTo>
                  <a:pt x="535" y="149"/>
                </a:lnTo>
                <a:lnTo>
                  <a:pt x="534" y="149"/>
                </a:lnTo>
                <a:lnTo>
                  <a:pt x="533" y="148"/>
                </a:lnTo>
                <a:lnTo>
                  <a:pt x="532" y="147"/>
                </a:lnTo>
                <a:lnTo>
                  <a:pt x="531" y="147"/>
                </a:lnTo>
                <a:lnTo>
                  <a:pt x="530" y="147"/>
                </a:lnTo>
                <a:lnTo>
                  <a:pt x="529" y="147"/>
                </a:lnTo>
                <a:lnTo>
                  <a:pt x="528" y="147"/>
                </a:lnTo>
                <a:lnTo>
                  <a:pt x="527" y="147"/>
                </a:lnTo>
                <a:lnTo>
                  <a:pt x="526" y="148"/>
                </a:lnTo>
                <a:lnTo>
                  <a:pt x="525" y="148"/>
                </a:lnTo>
                <a:lnTo>
                  <a:pt x="524" y="148"/>
                </a:lnTo>
                <a:lnTo>
                  <a:pt x="523" y="149"/>
                </a:lnTo>
                <a:lnTo>
                  <a:pt x="522" y="149"/>
                </a:lnTo>
                <a:lnTo>
                  <a:pt x="521" y="149"/>
                </a:lnTo>
                <a:lnTo>
                  <a:pt x="520" y="149"/>
                </a:lnTo>
                <a:lnTo>
                  <a:pt x="519" y="149"/>
                </a:lnTo>
                <a:lnTo>
                  <a:pt x="518" y="149"/>
                </a:lnTo>
                <a:lnTo>
                  <a:pt x="517" y="149"/>
                </a:lnTo>
                <a:lnTo>
                  <a:pt x="516" y="148"/>
                </a:lnTo>
                <a:lnTo>
                  <a:pt x="515" y="148"/>
                </a:lnTo>
                <a:lnTo>
                  <a:pt x="515" y="147"/>
                </a:lnTo>
                <a:lnTo>
                  <a:pt x="514" y="147"/>
                </a:lnTo>
                <a:lnTo>
                  <a:pt x="514" y="146"/>
                </a:lnTo>
                <a:lnTo>
                  <a:pt x="513" y="146"/>
                </a:lnTo>
                <a:lnTo>
                  <a:pt x="513" y="145"/>
                </a:lnTo>
                <a:lnTo>
                  <a:pt x="513" y="144"/>
                </a:lnTo>
                <a:lnTo>
                  <a:pt x="513" y="143"/>
                </a:lnTo>
                <a:lnTo>
                  <a:pt x="514" y="143"/>
                </a:lnTo>
                <a:lnTo>
                  <a:pt x="515" y="143"/>
                </a:lnTo>
                <a:lnTo>
                  <a:pt x="516" y="143"/>
                </a:lnTo>
                <a:lnTo>
                  <a:pt x="517" y="143"/>
                </a:lnTo>
                <a:lnTo>
                  <a:pt x="519" y="143"/>
                </a:lnTo>
                <a:lnTo>
                  <a:pt x="520" y="143"/>
                </a:lnTo>
                <a:lnTo>
                  <a:pt x="522" y="143"/>
                </a:lnTo>
                <a:lnTo>
                  <a:pt x="523" y="143"/>
                </a:lnTo>
                <a:lnTo>
                  <a:pt x="524" y="144"/>
                </a:lnTo>
                <a:lnTo>
                  <a:pt x="525" y="144"/>
                </a:lnTo>
                <a:lnTo>
                  <a:pt x="526" y="144"/>
                </a:lnTo>
                <a:lnTo>
                  <a:pt x="527" y="144"/>
                </a:lnTo>
                <a:lnTo>
                  <a:pt x="528" y="144"/>
                </a:lnTo>
                <a:lnTo>
                  <a:pt x="529" y="145"/>
                </a:lnTo>
                <a:lnTo>
                  <a:pt x="530" y="145"/>
                </a:lnTo>
                <a:lnTo>
                  <a:pt x="531" y="145"/>
                </a:lnTo>
                <a:lnTo>
                  <a:pt x="532" y="144"/>
                </a:lnTo>
                <a:lnTo>
                  <a:pt x="533" y="144"/>
                </a:lnTo>
                <a:lnTo>
                  <a:pt x="534" y="144"/>
                </a:lnTo>
                <a:lnTo>
                  <a:pt x="534" y="143"/>
                </a:lnTo>
                <a:lnTo>
                  <a:pt x="535" y="143"/>
                </a:lnTo>
                <a:lnTo>
                  <a:pt x="536" y="142"/>
                </a:lnTo>
                <a:lnTo>
                  <a:pt x="537" y="141"/>
                </a:lnTo>
                <a:lnTo>
                  <a:pt x="537" y="140"/>
                </a:lnTo>
                <a:lnTo>
                  <a:pt x="538" y="139"/>
                </a:lnTo>
                <a:lnTo>
                  <a:pt x="538" y="138"/>
                </a:lnTo>
                <a:lnTo>
                  <a:pt x="539" y="137"/>
                </a:lnTo>
                <a:lnTo>
                  <a:pt x="539" y="136"/>
                </a:lnTo>
                <a:lnTo>
                  <a:pt x="539" y="135"/>
                </a:lnTo>
                <a:lnTo>
                  <a:pt x="539" y="134"/>
                </a:lnTo>
                <a:lnTo>
                  <a:pt x="539" y="133"/>
                </a:lnTo>
                <a:lnTo>
                  <a:pt x="540" y="132"/>
                </a:lnTo>
                <a:lnTo>
                  <a:pt x="540" y="130"/>
                </a:lnTo>
                <a:lnTo>
                  <a:pt x="540" y="129"/>
                </a:lnTo>
                <a:lnTo>
                  <a:pt x="540" y="128"/>
                </a:lnTo>
                <a:lnTo>
                  <a:pt x="540" y="127"/>
                </a:lnTo>
                <a:lnTo>
                  <a:pt x="540" y="126"/>
                </a:lnTo>
                <a:lnTo>
                  <a:pt x="540" y="125"/>
                </a:lnTo>
                <a:lnTo>
                  <a:pt x="541" y="125"/>
                </a:lnTo>
                <a:lnTo>
                  <a:pt x="541" y="124"/>
                </a:lnTo>
                <a:lnTo>
                  <a:pt x="542" y="123"/>
                </a:lnTo>
                <a:lnTo>
                  <a:pt x="542" y="122"/>
                </a:lnTo>
                <a:lnTo>
                  <a:pt x="543" y="121"/>
                </a:lnTo>
                <a:lnTo>
                  <a:pt x="544" y="120"/>
                </a:lnTo>
                <a:lnTo>
                  <a:pt x="545" y="119"/>
                </a:lnTo>
                <a:lnTo>
                  <a:pt x="546" y="119"/>
                </a:lnTo>
                <a:lnTo>
                  <a:pt x="547" y="119"/>
                </a:lnTo>
                <a:lnTo>
                  <a:pt x="547" y="118"/>
                </a:lnTo>
                <a:lnTo>
                  <a:pt x="548" y="118"/>
                </a:lnTo>
                <a:lnTo>
                  <a:pt x="549" y="118"/>
                </a:lnTo>
                <a:lnTo>
                  <a:pt x="550" y="118"/>
                </a:lnTo>
                <a:lnTo>
                  <a:pt x="551" y="119"/>
                </a:lnTo>
                <a:lnTo>
                  <a:pt x="552" y="119"/>
                </a:lnTo>
                <a:lnTo>
                  <a:pt x="553" y="120"/>
                </a:lnTo>
                <a:lnTo>
                  <a:pt x="554" y="121"/>
                </a:lnTo>
                <a:lnTo>
                  <a:pt x="555" y="121"/>
                </a:lnTo>
                <a:lnTo>
                  <a:pt x="556" y="122"/>
                </a:lnTo>
                <a:lnTo>
                  <a:pt x="557" y="122"/>
                </a:lnTo>
                <a:lnTo>
                  <a:pt x="558" y="122"/>
                </a:lnTo>
                <a:lnTo>
                  <a:pt x="559" y="122"/>
                </a:lnTo>
                <a:lnTo>
                  <a:pt x="560" y="122"/>
                </a:lnTo>
                <a:lnTo>
                  <a:pt x="561" y="122"/>
                </a:lnTo>
                <a:lnTo>
                  <a:pt x="562" y="121"/>
                </a:lnTo>
                <a:lnTo>
                  <a:pt x="563" y="121"/>
                </a:lnTo>
                <a:lnTo>
                  <a:pt x="564" y="120"/>
                </a:lnTo>
                <a:lnTo>
                  <a:pt x="565" y="120"/>
                </a:lnTo>
                <a:lnTo>
                  <a:pt x="559" y="115"/>
                </a:lnTo>
                <a:lnTo>
                  <a:pt x="557" y="114"/>
                </a:lnTo>
                <a:lnTo>
                  <a:pt x="554" y="109"/>
                </a:lnTo>
                <a:lnTo>
                  <a:pt x="554" y="107"/>
                </a:lnTo>
                <a:lnTo>
                  <a:pt x="551" y="104"/>
                </a:lnTo>
                <a:lnTo>
                  <a:pt x="550" y="96"/>
                </a:lnTo>
                <a:lnTo>
                  <a:pt x="548" y="95"/>
                </a:lnTo>
                <a:lnTo>
                  <a:pt x="546" y="85"/>
                </a:lnTo>
                <a:lnTo>
                  <a:pt x="545" y="83"/>
                </a:lnTo>
                <a:lnTo>
                  <a:pt x="550" y="80"/>
                </a:lnTo>
                <a:lnTo>
                  <a:pt x="550" y="75"/>
                </a:lnTo>
                <a:lnTo>
                  <a:pt x="546" y="73"/>
                </a:lnTo>
                <a:lnTo>
                  <a:pt x="541" y="65"/>
                </a:lnTo>
                <a:lnTo>
                  <a:pt x="539" y="60"/>
                </a:lnTo>
                <a:lnTo>
                  <a:pt x="536" y="56"/>
                </a:lnTo>
                <a:lnTo>
                  <a:pt x="532" y="53"/>
                </a:lnTo>
                <a:lnTo>
                  <a:pt x="530" y="52"/>
                </a:lnTo>
                <a:lnTo>
                  <a:pt x="529" y="42"/>
                </a:lnTo>
                <a:lnTo>
                  <a:pt x="527" y="38"/>
                </a:lnTo>
                <a:lnTo>
                  <a:pt x="519" y="38"/>
                </a:lnTo>
                <a:lnTo>
                  <a:pt x="511" y="44"/>
                </a:lnTo>
                <a:lnTo>
                  <a:pt x="500" y="31"/>
                </a:lnTo>
                <a:lnTo>
                  <a:pt x="498" y="23"/>
                </a:lnTo>
                <a:lnTo>
                  <a:pt x="495" y="24"/>
                </a:lnTo>
                <a:lnTo>
                  <a:pt x="493" y="25"/>
                </a:lnTo>
                <a:lnTo>
                  <a:pt x="493" y="28"/>
                </a:lnTo>
                <a:lnTo>
                  <a:pt x="492" y="32"/>
                </a:lnTo>
                <a:lnTo>
                  <a:pt x="490" y="31"/>
                </a:lnTo>
                <a:lnTo>
                  <a:pt x="486" y="31"/>
                </a:lnTo>
                <a:lnTo>
                  <a:pt x="484" y="29"/>
                </a:lnTo>
                <a:lnTo>
                  <a:pt x="475" y="29"/>
                </a:lnTo>
                <a:lnTo>
                  <a:pt x="473" y="27"/>
                </a:lnTo>
                <a:lnTo>
                  <a:pt x="469" y="28"/>
                </a:lnTo>
                <a:lnTo>
                  <a:pt x="468" y="26"/>
                </a:lnTo>
                <a:lnTo>
                  <a:pt x="460" y="25"/>
                </a:lnTo>
                <a:lnTo>
                  <a:pt x="461" y="28"/>
                </a:lnTo>
                <a:lnTo>
                  <a:pt x="459" y="30"/>
                </a:lnTo>
                <a:lnTo>
                  <a:pt x="457" y="30"/>
                </a:lnTo>
                <a:lnTo>
                  <a:pt x="456" y="32"/>
                </a:lnTo>
                <a:lnTo>
                  <a:pt x="454" y="32"/>
                </a:lnTo>
                <a:lnTo>
                  <a:pt x="453" y="48"/>
                </a:lnTo>
                <a:lnTo>
                  <a:pt x="458" y="54"/>
                </a:lnTo>
                <a:lnTo>
                  <a:pt x="458" y="60"/>
                </a:lnTo>
                <a:lnTo>
                  <a:pt x="454" y="63"/>
                </a:lnTo>
                <a:lnTo>
                  <a:pt x="449" y="64"/>
                </a:lnTo>
                <a:lnTo>
                  <a:pt x="446" y="60"/>
                </a:lnTo>
                <a:lnTo>
                  <a:pt x="442" y="59"/>
                </a:lnTo>
                <a:lnTo>
                  <a:pt x="435" y="54"/>
                </a:lnTo>
                <a:lnTo>
                  <a:pt x="435" y="52"/>
                </a:lnTo>
                <a:lnTo>
                  <a:pt x="427" y="46"/>
                </a:lnTo>
                <a:lnTo>
                  <a:pt x="425" y="46"/>
                </a:lnTo>
                <a:lnTo>
                  <a:pt x="422" y="48"/>
                </a:lnTo>
                <a:lnTo>
                  <a:pt x="416" y="50"/>
                </a:lnTo>
                <a:lnTo>
                  <a:pt x="411" y="54"/>
                </a:lnTo>
                <a:lnTo>
                  <a:pt x="395" y="56"/>
                </a:lnTo>
                <a:lnTo>
                  <a:pt x="388" y="66"/>
                </a:lnTo>
                <a:lnTo>
                  <a:pt x="383" y="67"/>
                </a:lnTo>
                <a:lnTo>
                  <a:pt x="382" y="66"/>
                </a:lnTo>
                <a:lnTo>
                  <a:pt x="375" y="68"/>
                </a:lnTo>
                <a:lnTo>
                  <a:pt x="370" y="71"/>
                </a:lnTo>
                <a:lnTo>
                  <a:pt x="368" y="71"/>
                </a:lnTo>
                <a:lnTo>
                  <a:pt x="367" y="72"/>
                </a:lnTo>
                <a:lnTo>
                  <a:pt x="363" y="72"/>
                </a:lnTo>
                <a:lnTo>
                  <a:pt x="362" y="74"/>
                </a:lnTo>
                <a:lnTo>
                  <a:pt x="355" y="76"/>
                </a:lnTo>
                <a:lnTo>
                  <a:pt x="351" y="72"/>
                </a:lnTo>
                <a:lnTo>
                  <a:pt x="347" y="72"/>
                </a:lnTo>
                <a:lnTo>
                  <a:pt x="344" y="73"/>
                </a:lnTo>
                <a:lnTo>
                  <a:pt x="334" y="66"/>
                </a:lnTo>
                <a:lnTo>
                  <a:pt x="334" y="63"/>
                </a:lnTo>
                <a:lnTo>
                  <a:pt x="335" y="60"/>
                </a:lnTo>
                <a:lnTo>
                  <a:pt x="341" y="59"/>
                </a:lnTo>
                <a:lnTo>
                  <a:pt x="344" y="55"/>
                </a:lnTo>
                <a:lnTo>
                  <a:pt x="344" y="54"/>
                </a:lnTo>
                <a:lnTo>
                  <a:pt x="348" y="48"/>
                </a:lnTo>
                <a:lnTo>
                  <a:pt x="347" y="44"/>
                </a:lnTo>
                <a:lnTo>
                  <a:pt x="350" y="40"/>
                </a:lnTo>
                <a:lnTo>
                  <a:pt x="351" y="35"/>
                </a:lnTo>
                <a:lnTo>
                  <a:pt x="356" y="29"/>
                </a:lnTo>
                <a:lnTo>
                  <a:pt x="358" y="29"/>
                </a:lnTo>
                <a:lnTo>
                  <a:pt x="360" y="27"/>
                </a:lnTo>
                <a:lnTo>
                  <a:pt x="362" y="27"/>
                </a:lnTo>
                <a:lnTo>
                  <a:pt x="363" y="25"/>
                </a:lnTo>
                <a:lnTo>
                  <a:pt x="367" y="25"/>
                </a:lnTo>
                <a:lnTo>
                  <a:pt x="370" y="19"/>
                </a:lnTo>
                <a:lnTo>
                  <a:pt x="368" y="17"/>
                </a:lnTo>
                <a:lnTo>
                  <a:pt x="367" y="14"/>
                </a:lnTo>
                <a:lnTo>
                  <a:pt x="369" y="13"/>
                </a:lnTo>
                <a:lnTo>
                  <a:pt x="371" y="9"/>
                </a:lnTo>
                <a:lnTo>
                  <a:pt x="369" y="8"/>
                </a:lnTo>
                <a:lnTo>
                  <a:pt x="362" y="8"/>
                </a:lnTo>
                <a:lnTo>
                  <a:pt x="359" y="5"/>
                </a:lnTo>
                <a:lnTo>
                  <a:pt x="358" y="0"/>
                </a:lnTo>
                <a:lnTo>
                  <a:pt x="353" y="5"/>
                </a:lnTo>
                <a:lnTo>
                  <a:pt x="345" y="9"/>
                </a:lnTo>
                <a:lnTo>
                  <a:pt x="343" y="9"/>
                </a:lnTo>
                <a:lnTo>
                  <a:pt x="342" y="11"/>
                </a:lnTo>
                <a:lnTo>
                  <a:pt x="340" y="11"/>
                </a:lnTo>
                <a:lnTo>
                  <a:pt x="335" y="14"/>
                </a:lnTo>
                <a:lnTo>
                  <a:pt x="330" y="14"/>
                </a:lnTo>
                <a:lnTo>
                  <a:pt x="326" y="13"/>
                </a:lnTo>
                <a:lnTo>
                  <a:pt x="325" y="14"/>
                </a:lnTo>
                <a:lnTo>
                  <a:pt x="318" y="16"/>
                </a:lnTo>
                <a:lnTo>
                  <a:pt x="318" y="15"/>
                </a:lnTo>
                <a:lnTo>
                  <a:pt x="314" y="10"/>
                </a:lnTo>
                <a:lnTo>
                  <a:pt x="315" y="9"/>
                </a:lnTo>
                <a:lnTo>
                  <a:pt x="313" y="6"/>
                </a:lnTo>
                <a:lnTo>
                  <a:pt x="309" y="0"/>
                </a:lnTo>
                <a:lnTo>
                  <a:pt x="307" y="2"/>
                </a:lnTo>
                <a:lnTo>
                  <a:pt x="301" y="10"/>
                </a:lnTo>
                <a:lnTo>
                  <a:pt x="294" y="9"/>
                </a:lnTo>
                <a:lnTo>
                  <a:pt x="289" y="12"/>
                </a:lnTo>
                <a:lnTo>
                  <a:pt x="284" y="12"/>
                </a:lnTo>
                <a:lnTo>
                  <a:pt x="283" y="11"/>
                </a:lnTo>
                <a:lnTo>
                  <a:pt x="281" y="11"/>
                </a:lnTo>
                <a:lnTo>
                  <a:pt x="278" y="9"/>
                </a:lnTo>
                <a:lnTo>
                  <a:pt x="274" y="10"/>
                </a:lnTo>
                <a:lnTo>
                  <a:pt x="267" y="3"/>
                </a:lnTo>
                <a:lnTo>
                  <a:pt x="264" y="2"/>
                </a:lnTo>
                <a:lnTo>
                  <a:pt x="262" y="0"/>
                </a:lnTo>
                <a:lnTo>
                  <a:pt x="255" y="1"/>
                </a:lnTo>
                <a:lnTo>
                  <a:pt x="244" y="13"/>
                </a:lnTo>
                <a:lnTo>
                  <a:pt x="234" y="19"/>
                </a:lnTo>
                <a:lnTo>
                  <a:pt x="233" y="18"/>
                </a:lnTo>
                <a:lnTo>
                  <a:pt x="230" y="20"/>
                </a:lnTo>
                <a:lnTo>
                  <a:pt x="231" y="23"/>
                </a:lnTo>
                <a:lnTo>
                  <a:pt x="234" y="26"/>
                </a:lnTo>
                <a:lnTo>
                  <a:pt x="241" y="25"/>
                </a:lnTo>
                <a:lnTo>
                  <a:pt x="243" y="26"/>
                </a:lnTo>
                <a:lnTo>
                  <a:pt x="240" y="30"/>
                </a:lnTo>
                <a:lnTo>
                  <a:pt x="240" y="34"/>
                </a:lnTo>
                <a:lnTo>
                  <a:pt x="243" y="38"/>
                </a:lnTo>
                <a:lnTo>
                  <a:pt x="243" y="46"/>
                </a:lnTo>
                <a:lnTo>
                  <a:pt x="240" y="49"/>
                </a:lnTo>
                <a:lnTo>
                  <a:pt x="235" y="49"/>
                </a:lnTo>
                <a:lnTo>
                  <a:pt x="230" y="52"/>
                </a:lnTo>
                <a:lnTo>
                  <a:pt x="229" y="50"/>
                </a:lnTo>
                <a:lnTo>
                  <a:pt x="226" y="48"/>
                </a:lnTo>
                <a:lnTo>
                  <a:pt x="222" y="40"/>
                </a:lnTo>
                <a:lnTo>
                  <a:pt x="222" y="38"/>
                </a:lnTo>
                <a:lnTo>
                  <a:pt x="218" y="34"/>
                </a:lnTo>
                <a:lnTo>
                  <a:pt x="213" y="34"/>
                </a:lnTo>
                <a:lnTo>
                  <a:pt x="211" y="36"/>
                </a:lnTo>
                <a:lnTo>
                  <a:pt x="202" y="32"/>
                </a:lnTo>
                <a:lnTo>
                  <a:pt x="197" y="33"/>
                </a:lnTo>
                <a:lnTo>
                  <a:pt x="185" y="35"/>
                </a:lnTo>
                <a:lnTo>
                  <a:pt x="182" y="37"/>
                </a:lnTo>
                <a:lnTo>
                  <a:pt x="181" y="46"/>
                </a:lnTo>
                <a:lnTo>
                  <a:pt x="180" y="48"/>
                </a:lnTo>
                <a:lnTo>
                  <a:pt x="180" y="52"/>
                </a:lnTo>
                <a:lnTo>
                  <a:pt x="182" y="54"/>
                </a:lnTo>
                <a:lnTo>
                  <a:pt x="182" y="56"/>
                </a:lnTo>
                <a:lnTo>
                  <a:pt x="183" y="56"/>
                </a:lnTo>
                <a:lnTo>
                  <a:pt x="183" y="61"/>
                </a:lnTo>
                <a:lnTo>
                  <a:pt x="181" y="65"/>
                </a:lnTo>
                <a:lnTo>
                  <a:pt x="178" y="64"/>
                </a:lnTo>
                <a:lnTo>
                  <a:pt x="172" y="70"/>
                </a:lnTo>
                <a:close/>
              </a:path>
            </a:pathLst>
          </a:custGeom>
          <a:solidFill>
            <a:schemeClr val="accent4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" name="Freeform 22"/>
          <p:cNvSpPr>
            <a:spLocks/>
          </p:cNvSpPr>
          <p:nvPr/>
        </p:nvSpPr>
        <p:spPr bwMode="auto">
          <a:xfrm>
            <a:off x="3753300" y="4188582"/>
            <a:ext cx="663385" cy="596780"/>
          </a:xfrm>
          <a:custGeom>
            <a:avLst/>
            <a:gdLst>
              <a:gd name="T0" fmla="*/ 2147483647 w 432"/>
              <a:gd name="T1" fmla="*/ 2147483647 h 373"/>
              <a:gd name="T2" fmla="*/ 2147483647 w 432"/>
              <a:gd name="T3" fmla="*/ 2147483647 h 373"/>
              <a:gd name="T4" fmla="*/ 2147483647 w 432"/>
              <a:gd name="T5" fmla="*/ 2147483647 h 373"/>
              <a:gd name="T6" fmla="*/ 2147483647 w 432"/>
              <a:gd name="T7" fmla="*/ 2147483647 h 373"/>
              <a:gd name="T8" fmla="*/ 2147483647 w 432"/>
              <a:gd name="T9" fmla="*/ 2147483647 h 373"/>
              <a:gd name="T10" fmla="*/ 2147483647 w 432"/>
              <a:gd name="T11" fmla="*/ 2147483647 h 373"/>
              <a:gd name="T12" fmla="*/ 2147483647 w 432"/>
              <a:gd name="T13" fmla="*/ 2147483647 h 373"/>
              <a:gd name="T14" fmla="*/ 2147483647 w 432"/>
              <a:gd name="T15" fmla="*/ 2147483647 h 373"/>
              <a:gd name="T16" fmla="*/ 2147483647 w 432"/>
              <a:gd name="T17" fmla="*/ 2147483647 h 373"/>
              <a:gd name="T18" fmla="*/ 2147483647 w 432"/>
              <a:gd name="T19" fmla="*/ 2147483647 h 373"/>
              <a:gd name="T20" fmla="*/ 2147483647 w 432"/>
              <a:gd name="T21" fmla="*/ 2147483647 h 373"/>
              <a:gd name="T22" fmla="*/ 2147483647 w 432"/>
              <a:gd name="T23" fmla="*/ 2147483647 h 373"/>
              <a:gd name="T24" fmla="*/ 2147483647 w 432"/>
              <a:gd name="T25" fmla="*/ 2147483647 h 373"/>
              <a:gd name="T26" fmla="*/ 2147483647 w 432"/>
              <a:gd name="T27" fmla="*/ 2147483647 h 373"/>
              <a:gd name="T28" fmla="*/ 2147483647 w 432"/>
              <a:gd name="T29" fmla="*/ 2147483647 h 373"/>
              <a:gd name="T30" fmla="*/ 2147483647 w 432"/>
              <a:gd name="T31" fmla="*/ 2147483647 h 373"/>
              <a:gd name="T32" fmla="*/ 2147483647 w 432"/>
              <a:gd name="T33" fmla="*/ 2147483647 h 373"/>
              <a:gd name="T34" fmla="*/ 2147483647 w 432"/>
              <a:gd name="T35" fmla="*/ 2147483647 h 373"/>
              <a:gd name="T36" fmla="*/ 2147483647 w 432"/>
              <a:gd name="T37" fmla="*/ 2147483647 h 373"/>
              <a:gd name="T38" fmla="*/ 2147483647 w 432"/>
              <a:gd name="T39" fmla="*/ 2147483647 h 373"/>
              <a:gd name="T40" fmla="*/ 2147483647 w 432"/>
              <a:gd name="T41" fmla="*/ 2147483647 h 373"/>
              <a:gd name="T42" fmla="*/ 2147483647 w 432"/>
              <a:gd name="T43" fmla="*/ 2147483647 h 373"/>
              <a:gd name="T44" fmla="*/ 2147483647 w 432"/>
              <a:gd name="T45" fmla="*/ 2147483647 h 373"/>
              <a:gd name="T46" fmla="*/ 2147483647 w 432"/>
              <a:gd name="T47" fmla="*/ 2147483647 h 373"/>
              <a:gd name="T48" fmla="*/ 2147483647 w 432"/>
              <a:gd name="T49" fmla="*/ 2147483647 h 373"/>
              <a:gd name="T50" fmla="*/ 2147483647 w 432"/>
              <a:gd name="T51" fmla="*/ 2147483647 h 373"/>
              <a:gd name="T52" fmla="*/ 2147483647 w 432"/>
              <a:gd name="T53" fmla="*/ 2147483647 h 373"/>
              <a:gd name="T54" fmla="*/ 2147483647 w 432"/>
              <a:gd name="T55" fmla="*/ 2147483647 h 373"/>
              <a:gd name="T56" fmla="*/ 2147483647 w 432"/>
              <a:gd name="T57" fmla="*/ 2147483647 h 373"/>
              <a:gd name="T58" fmla="*/ 2147483647 w 432"/>
              <a:gd name="T59" fmla="*/ 2147483647 h 373"/>
              <a:gd name="T60" fmla="*/ 2147483647 w 432"/>
              <a:gd name="T61" fmla="*/ 2147483647 h 373"/>
              <a:gd name="T62" fmla="*/ 2147483647 w 432"/>
              <a:gd name="T63" fmla="*/ 2147483647 h 373"/>
              <a:gd name="T64" fmla="*/ 2147483647 w 432"/>
              <a:gd name="T65" fmla="*/ 2147483647 h 373"/>
              <a:gd name="T66" fmla="*/ 2147483647 w 432"/>
              <a:gd name="T67" fmla="*/ 2147483647 h 373"/>
              <a:gd name="T68" fmla="*/ 2147483647 w 432"/>
              <a:gd name="T69" fmla="*/ 2147483647 h 373"/>
              <a:gd name="T70" fmla="*/ 2147483647 w 432"/>
              <a:gd name="T71" fmla="*/ 2147483647 h 373"/>
              <a:gd name="T72" fmla="*/ 2147483647 w 432"/>
              <a:gd name="T73" fmla="*/ 2147483647 h 373"/>
              <a:gd name="T74" fmla="*/ 2147483647 w 432"/>
              <a:gd name="T75" fmla="*/ 2147483647 h 373"/>
              <a:gd name="T76" fmla="*/ 2147483647 w 432"/>
              <a:gd name="T77" fmla="*/ 2147483647 h 373"/>
              <a:gd name="T78" fmla="*/ 2147483647 w 432"/>
              <a:gd name="T79" fmla="*/ 2147483647 h 373"/>
              <a:gd name="T80" fmla="*/ 2147483647 w 432"/>
              <a:gd name="T81" fmla="*/ 2147483647 h 373"/>
              <a:gd name="T82" fmla="*/ 2147483647 w 432"/>
              <a:gd name="T83" fmla="*/ 2147483647 h 373"/>
              <a:gd name="T84" fmla="*/ 2147483647 w 432"/>
              <a:gd name="T85" fmla="*/ 2147483647 h 373"/>
              <a:gd name="T86" fmla="*/ 2147483647 w 432"/>
              <a:gd name="T87" fmla="*/ 2147483647 h 373"/>
              <a:gd name="T88" fmla="*/ 2147483647 w 432"/>
              <a:gd name="T89" fmla="*/ 2147483647 h 373"/>
              <a:gd name="T90" fmla="*/ 2147483647 w 432"/>
              <a:gd name="T91" fmla="*/ 2147483647 h 373"/>
              <a:gd name="T92" fmla="*/ 2147483647 w 432"/>
              <a:gd name="T93" fmla="*/ 2147483647 h 373"/>
              <a:gd name="T94" fmla="*/ 2147483647 w 432"/>
              <a:gd name="T95" fmla="*/ 2147483647 h 373"/>
              <a:gd name="T96" fmla="*/ 2147483647 w 432"/>
              <a:gd name="T97" fmla="*/ 2147483647 h 373"/>
              <a:gd name="T98" fmla="*/ 2147483647 w 432"/>
              <a:gd name="T99" fmla="*/ 2147483647 h 373"/>
              <a:gd name="T100" fmla="*/ 2147483647 w 432"/>
              <a:gd name="T101" fmla="*/ 2147483647 h 373"/>
              <a:gd name="T102" fmla="*/ 2147483647 w 432"/>
              <a:gd name="T103" fmla="*/ 2147483647 h 373"/>
              <a:gd name="T104" fmla="*/ 2147483647 w 432"/>
              <a:gd name="T105" fmla="*/ 2147483647 h 373"/>
              <a:gd name="T106" fmla="*/ 2147483647 w 432"/>
              <a:gd name="T107" fmla="*/ 2147483647 h 373"/>
              <a:gd name="T108" fmla="*/ 2147483647 w 432"/>
              <a:gd name="T109" fmla="*/ 2147483647 h 373"/>
              <a:gd name="T110" fmla="*/ 2147483647 w 432"/>
              <a:gd name="T111" fmla="*/ 2147483647 h 373"/>
              <a:gd name="T112" fmla="*/ 2147483647 w 432"/>
              <a:gd name="T113" fmla="*/ 2147483647 h 373"/>
              <a:gd name="T114" fmla="*/ 2147483647 w 432"/>
              <a:gd name="T115" fmla="*/ 2147483647 h 373"/>
              <a:gd name="T116" fmla="*/ 2147483647 w 432"/>
              <a:gd name="T117" fmla="*/ 2147483647 h 373"/>
              <a:gd name="T118" fmla="*/ 2147483647 w 432"/>
              <a:gd name="T119" fmla="*/ 2147483647 h 37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32"/>
              <a:gd name="T181" fmla="*/ 0 h 373"/>
              <a:gd name="T182" fmla="*/ 432 w 432"/>
              <a:gd name="T183" fmla="*/ 373 h 37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32" h="373">
                <a:moveTo>
                  <a:pt x="122" y="124"/>
                </a:moveTo>
                <a:lnTo>
                  <a:pt x="123" y="131"/>
                </a:lnTo>
                <a:lnTo>
                  <a:pt x="119" y="138"/>
                </a:lnTo>
                <a:lnTo>
                  <a:pt x="119" y="140"/>
                </a:lnTo>
                <a:lnTo>
                  <a:pt x="113" y="149"/>
                </a:lnTo>
                <a:lnTo>
                  <a:pt x="108" y="151"/>
                </a:lnTo>
                <a:lnTo>
                  <a:pt x="102" y="152"/>
                </a:lnTo>
                <a:lnTo>
                  <a:pt x="100" y="153"/>
                </a:lnTo>
                <a:lnTo>
                  <a:pt x="96" y="153"/>
                </a:lnTo>
                <a:lnTo>
                  <a:pt x="90" y="158"/>
                </a:lnTo>
                <a:lnTo>
                  <a:pt x="69" y="158"/>
                </a:lnTo>
                <a:lnTo>
                  <a:pt x="61" y="151"/>
                </a:lnTo>
                <a:lnTo>
                  <a:pt x="58" y="150"/>
                </a:lnTo>
                <a:lnTo>
                  <a:pt x="56" y="147"/>
                </a:lnTo>
                <a:lnTo>
                  <a:pt x="51" y="148"/>
                </a:lnTo>
                <a:lnTo>
                  <a:pt x="44" y="160"/>
                </a:lnTo>
                <a:lnTo>
                  <a:pt x="41" y="160"/>
                </a:lnTo>
                <a:lnTo>
                  <a:pt x="32" y="154"/>
                </a:lnTo>
                <a:lnTo>
                  <a:pt x="31" y="154"/>
                </a:lnTo>
                <a:lnTo>
                  <a:pt x="27" y="149"/>
                </a:lnTo>
                <a:lnTo>
                  <a:pt x="22" y="150"/>
                </a:lnTo>
                <a:lnTo>
                  <a:pt x="21" y="159"/>
                </a:lnTo>
                <a:lnTo>
                  <a:pt x="15" y="162"/>
                </a:lnTo>
                <a:lnTo>
                  <a:pt x="13" y="165"/>
                </a:lnTo>
                <a:lnTo>
                  <a:pt x="9" y="166"/>
                </a:lnTo>
                <a:lnTo>
                  <a:pt x="0" y="174"/>
                </a:lnTo>
                <a:lnTo>
                  <a:pt x="2" y="176"/>
                </a:lnTo>
                <a:lnTo>
                  <a:pt x="7" y="178"/>
                </a:lnTo>
                <a:lnTo>
                  <a:pt x="12" y="185"/>
                </a:lnTo>
                <a:lnTo>
                  <a:pt x="12" y="193"/>
                </a:lnTo>
                <a:lnTo>
                  <a:pt x="9" y="198"/>
                </a:lnTo>
                <a:lnTo>
                  <a:pt x="7" y="199"/>
                </a:lnTo>
                <a:lnTo>
                  <a:pt x="7" y="201"/>
                </a:lnTo>
                <a:lnTo>
                  <a:pt x="12" y="204"/>
                </a:lnTo>
                <a:lnTo>
                  <a:pt x="13" y="208"/>
                </a:lnTo>
                <a:lnTo>
                  <a:pt x="10" y="212"/>
                </a:lnTo>
                <a:lnTo>
                  <a:pt x="14" y="216"/>
                </a:lnTo>
                <a:lnTo>
                  <a:pt x="14" y="218"/>
                </a:lnTo>
                <a:lnTo>
                  <a:pt x="19" y="222"/>
                </a:lnTo>
                <a:lnTo>
                  <a:pt x="21" y="221"/>
                </a:lnTo>
                <a:lnTo>
                  <a:pt x="22" y="220"/>
                </a:lnTo>
                <a:lnTo>
                  <a:pt x="30" y="219"/>
                </a:lnTo>
                <a:lnTo>
                  <a:pt x="32" y="215"/>
                </a:lnTo>
                <a:lnTo>
                  <a:pt x="32" y="212"/>
                </a:lnTo>
                <a:lnTo>
                  <a:pt x="34" y="210"/>
                </a:lnTo>
                <a:lnTo>
                  <a:pt x="39" y="210"/>
                </a:lnTo>
                <a:lnTo>
                  <a:pt x="42" y="212"/>
                </a:lnTo>
                <a:lnTo>
                  <a:pt x="46" y="213"/>
                </a:lnTo>
                <a:lnTo>
                  <a:pt x="52" y="210"/>
                </a:lnTo>
                <a:lnTo>
                  <a:pt x="54" y="206"/>
                </a:lnTo>
                <a:lnTo>
                  <a:pt x="58" y="205"/>
                </a:lnTo>
                <a:lnTo>
                  <a:pt x="64" y="212"/>
                </a:lnTo>
                <a:lnTo>
                  <a:pt x="68" y="213"/>
                </a:lnTo>
                <a:lnTo>
                  <a:pt x="72" y="219"/>
                </a:lnTo>
                <a:lnTo>
                  <a:pt x="76" y="226"/>
                </a:lnTo>
                <a:lnTo>
                  <a:pt x="77" y="236"/>
                </a:lnTo>
                <a:lnTo>
                  <a:pt x="67" y="242"/>
                </a:lnTo>
                <a:lnTo>
                  <a:pt x="65" y="247"/>
                </a:lnTo>
                <a:lnTo>
                  <a:pt x="65" y="249"/>
                </a:lnTo>
                <a:lnTo>
                  <a:pt x="63" y="253"/>
                </a:lnTo>
                <a:lnTo>
                  <a:pt x="63" y="257"/>
                </a:lnTo>
                <a:lnTo>
                  <a:pt x="60" y="260"/>
                </a:lnTo>
                <a:lnTo>
                  <a:pt x="61" y="264"/>
                </a:lnTo>
                <a:lnTo>
                  <a:pt x="58" y="267"/>
                </a:lnTo>
                <a:lnTo>
                  <a:pt x="58" y="270"/>
                </a:lnTo>
                <a:lnTo>
                  <a:pt x="56" y="275"/>
                </a:lnTo>
                <a:lnTo>
                  <a:pt x="55" y="280"/>
                </a:lnTo>
                <a:lnTo>
                  <a:pt x="50" y="285"/>
                </a:lnTo>
                <a:lnTo>
                  <a:pt x="49" y="285"/>
                </a:lnTo>
                <a:lnTo>
                  <a:pt x="48" y="286"/>
                </a:lnTo>
                <a:lnTo>
                  <a:pt x="50" y="294"/>
                </a:lnTo>
                <a:lnTo>
                  <a:pt x="60" y="298"/>
                </a:lnTo>
                <a:lnTo>
                  <a:pt x="67" y="304"/>
                </a:lnTo>
                <a:lnTo>
                  <a:pt x="67" y="308"/>
                </a:lnTo>
                <a:lnTo>
                  <a:pt x="70" y="312"/>
                </a:lnTo>
                <a:lnTo>
                  <a:pt x="74" y="318"/>
                </a:lnTo>
                <a:lnTo>
                  <a:pt x="77" y="317"/>
                </a:lnTo>
                <a:lnTo>
                  <a:pt x="84" y="320"/>
                </a:lnTo>
                <a:lnTo>
                  <a:pt x="89" y="326"/>
                </a:lnTo>
                <a:lnTo>
                  <a:pt x="88" y="329"/>
                </a:lnTo>
                <a:lnTo>
                  <a:pt x="86" y="332"/>
                </a:lnTo>
                <a:lnTo>
                  <a:pt x="82" y="331"/>
                </a:lnTo>
                <a:lnTo>
                  <a:pt x="79" y="334"/>
                </a:lnTo>
                <a:lnTo>
                  <a:pt x="78" y="344"/>
                </a:lnTo>
                <a:lnTo>
                  <a:pt x="64" y="361"/>
                </a:lnTo>
                <a:lnTo>
                  <a:pt x="65" y="367"/>
                </a:lnTo>
                <a:lnTo>
                  <a:pt x="73" y="372"/>
                </a:lnTo>
                <a:lnTo>
                  <a:pt x="76" y="371"/>
                </a:lnTo>
                <a:lnTo>
                  <a:pt x="78" y="373"/>
                </a:lnTo>
                <a:lnTo>
                  <a:pt x="84" y="373"/>
                </a:lnTo>
                <a:lnTo>
                  <a:pt x="87" y="369"/>
                </a:lnTo>
                <a:lnTo>
                  <a:pt x="92" y="364"/>
                </a:lnTo>
                <a:lnTo>
                  <a:pt x="99" y="361"/>
                </a:lnTo>
                <a:lnTo>
                  <a:pt x="101" y="360"/>
                </a:lnTo>
                <a:lnTo>
                  <a:pt x="104" y="357"/>
                </a:lnTo>
                <a:lnTo>
                  <a:pt x="104" y="352"/>
                </a:lnTo>
                <a:lnTo>
                  <a:pt x="110" y="347"/>
                </a:lnTo>
                <a:lnTo>
                  <a:pt x="116" y="344"/>
                </a:lnTo>
                <a:lnTo>
                  <a:pt x="117" y="349"/>
                </a:lnTo>
                <a:lnTo>
                  <a:pt x="119" y="350"/>
                </a:lnTo>
                <a:lnTo>
                  <a:pt x="131" y="350"/>
                </a:lnTo>
                <a:lnTo>
                  <a:pt x="134" y="352"/>
                </a:lnTo>
                <a:lnTo>
                  <a:pt x="134" y="355"/>
                </a:lnTo>
                <a:lnTo>
                  <a:pt x="138" y="361"/>
                </a:lnTo>
                <a:lnTo>
                  <a:pt x="139" y="360"/>
                </a:lnTo>
                <a:lnTo>
                  <a:pt x="142" y="362"/>
                </a:lnTo>
                <a:lnTo>
                  <a:pt x="148" y="361"/>
                </a:lnTo>
                <a:lnTo>
                  <a:pt x="150" y="363"/>
                </a:lnTo>
                <a:lnTo>
                  <a:pt x="151" y="362"/>
                </a:lnTo>
                <a:lnTo>
                  <a:pt x="159" y="369"/>
                </a:lnTo>
                <a:lnTo>
                  <a:pt x="162" y="368"/>
                </a:lnTo>
                <a:lnTo>
                  <a:pt x="168" y="366"/>
                </a:lnTo>
                <a:lnTo>
                  <a:pt x="171" y="372"/>
                </a:lnTo>
                <a:lnTo>
                  <a:pt x="174" y="373"/>
                </a:lnTo>
                <a:lnTo>
                  <a:pt x="180" y="372"/>
                </a:lnTo>
                <a:lnTo>
                  <a:pt x="190" y="358"/>
                </a:lnTo>
                <a:lnTo>
                  <a:pt x="190" y="347"/>
                </a:lnTo>
                <a:lnTo>
                  <a:pt x="192" y="345"/>
                </a:lnTo>
                <a:lnTo>
                  <a:pt x="202" y="343"/>
                </a:lnTo>
                <a:lnTo>
                  <a:pt x="203" y="342"/>
                </a:lnTo>
                <a:lnTo>
                  <a:pt x="207" y="341"/>
                </a:lnTo>
                <a:lnTo>
                  <a:pt x="208" y="340"/>
                </a:lnTo>
                <a:lnTo>
                  <a:pt x="212" y="339"/>
                </a:lnTo>
                <a:lnTo>
                  <a:pt x="214" y="337"/>
                </a:lnTo>
                <a:lnTo>
                  <a:pt x="219" y="337"/>
                </a:lnTo>
                <a:lnTo>
                  <a:pt x="216" y="335"/>
                </a:lnTo>
                <a:lnTo>
                  <a:pt x="222" y="330"/>
                </a:lnTo>
                <a:lnTo>
                  <a:pt x="230" y="329"/>
                </a:lnTo>
                <a:lnTo>
                  <a:pt x="230" y="328"/>
                </a:lnTo>
                <a:lnTo>
                  <a:pt x="241" y="328"/>
                </a:lnTo>
                <a:lnTo>
                  <a:pt x="242" y="322"/>
                </a:lnTo>
                <a:lnTo>
                  <a:pt x="247" y="322"/>
                </a:lnTo>
                <a:lnTo>
                  <a:pt x="250" y="316"/>
                </a:lnTo>
                <a:lnTo>
                  <a:pt x="250" y="312"/>
                </a:lnTo>
                <a:lnTo>
                  <a:pt x="247" y="306"/>
                </a:lnTo>
                <a:lnTo>
                  <a:pt x="250" y="301"/>
                </a:lnTo>
                <a:lnTo>
                  <a:pt x="250" y="300"/>
                </a:lnTo>
                <a:lnTo>
                  <a:pt x="251" y="299"/>
                </a:lnTo>
                <a:lnTo>
                  <a:pt x="251" y="297"/>
                </a:lnTo>
                <a:lnTo>
                  <a:pt x="255" y="295"/>
                </a:lnTo>
                <a:lnTo>
                  <a:pt x="259" y="294"/>
                </a:lnTo>
                <a:lnTo>
                  <a:pt x="260" y="293"/>
                </a:lnTo>
                <a:lnTo>
                  <a:pt x="261" y="293"/>
                </a:lnTo>
                <a:lnTo>
                  <a:pt x="271" y="301"/>
                </a:lnTo>
                <a:lnTo>
                  <a:pt x="270" y="303"/>
                </a:lnTo>
                <a:lnTo>
                  <a:pt x="270" y="307"/>
                </a:lnTo>
                <a:lnTo>
                  <a:pt x="272" y="310"/>
                </a:lnTo>
                <a:lnTo>
                  <a:pt x="275" y="309"/>
                </a:lnTo>
                <a:lnTo>
                  <a:pt x="277" y="312"/>
                </a:lnTo>
                <a:lnTo>
                  <a:pt x="278" y="315"/>
                </a:lnTo>
                <a:lnTo>
                  <a:pt x="280" y="317"/>
                </a:lnTo>
                <a:lnTo>
                  <a:pt x="280" y="319"/>
                </a:lnTo>
                <a:lnTo>
                  <a:pt x="283" y="324"/>
                </a:lnTo>
                <a:lnTo>
                  <a:pt x="287" y="324"/>
                </a:lnTo>
                <a:lnTo>
                  <a:pt x="291" y="319"/>
                </a:lnTo>
                <a:lnTo>
                  <a:pt x="293" y="319"/>
                </a:lnTo>
                <a:lnTo>
                  <a:pt x="296" y="317"/>
                </a:lnTo>
                <a:lnTo>
                  <a:pt x="297" y="321"/>
                </a:lnTo>
                <a:lnTo>
                  <a:pt x="306" y="327"/>
                </a:lnTo>
                <a:lnTo>
                  <a:pt x="306" y="329"/>
                </a:lnTo>
                <a:lnTo>
                  <a:pt x="309" y="331"/>
                </a:lnTo>
                <a:lnTo>
                  <a:pt x="314" y="330"/>
                </a:lnTo>
                <a:lnTo>
                  <a:pt x="324" y="324"/>
                </a:lnTo>
                <a:lnTo>
                  <a:pt x="333" y="323"/>
                </a:lnTo>
                <a:lnTo>
                  <a:pt x="332" y="320"/>
                </a:lnTo>
                <a:lnTo>
                  <a:pt x="334" y="317"/>
                </a:lnTo>
                <a:lnTo>
                  <a:pt x="333" y="312"/>
                </a:lnTo>
                <a:lnTo>
                  <a:pt x="335" y="309"/>
                </a:lnTo>
                <a:lnTo>
                  <a:pt x="334" y="308"/>
                </a:lnTo>
                <a:lnTo>
                  <a:pt x="337" y="305"/>
                </a:lnTo>
                <a:lnTo>
                  <a:pt x="341" y="303"/>
                </a:lnTo>
                <a:lnTo>
                  <a:pt x="344" y="299"/>
                </a:lnTo>
                <a:lnTo>
                  <a:pt x="344" y="294"/>
                </a:lnTo>
                <a:lnTo>
                  <a:pt x="345" y="294"/>
                </a:lnTo>
                <a:lnTo>
                  <a:pt x="357" y="299"/>
                </a:lnTo>
                <a:lnTo>
                  <a:pt x="362" y="304"/>
                </a:lnTo>
                <a:lnTo>
                  <a:pt x="364" y="300"/>
                </a:lnTo>
                <a:lnTo>
                  <a:pt x="366" y="301"/>
                </a:lnTo>
                <a:lnTo>
                  <a:pt x="369" y="296"/>
                </a:lnTo>
                <a:lnTo>
                  <a:pt x="370" y="296"/>
                </a:lnTo>
                <a:lnTo>
                  <a:pt x="372" y="294"/>
                </a:lnTo>
                <a:lnTo>
                  <a:pt x="372" y="290"/>
                </a:lnTo>
                <a:lnTo>
                  <a:pt x="373" y="287"/>
                </a:lnTo>
                <a:lnTo>
                  <a:pt x="376" y="287"/>
                </a:lnTo>
                <a:lnTo>
                  <a:pt x="379" y="290"/>
                </a:lnTo>
                <a:lnTo>
                  <a:pt x="379" y="292"/>
                </a:lnTo>
                <a:lnTo>
                  <a:pt x="381" y="293"/>
                </a:lnTo>
                <a:lnTo>
                  <a:pt x="388" y="293"/>
                </a:lnTo>
                <a:lnTo>
                  <a:pt x="389" y="294"/>
                </a:lnTo>
                <a:lnTo>
                  <a:pt x="399" y="293"/>
                </a:lnTo>
                <a:lnTo>
                  <a:pt x="400" y="291"/>
                </a:lnTo>
                <a:lnTo>
                  <a:pt x="400" y="282"/>
                </a:lnTo>
                <a:lnTo>
                  <a:pt x="401" y="280"/>
                </a:lnTo>
                <a:lnTo>
                  <a:pt x="401" y="275"/>
                </a:lnTo>
                <a:lnTo>
                  <a:pt x="395" y="275"/>
                </a:lnTo>
                <a:lnTo>
                  <a:pt x="391" y="280"/>
                </a:lnTo>
                <a:lnTo>
                  <a:pt x="390" y="280"/>
                </a:lnTo>
                <a:lnTo>
                  <a:pt x="389" y="278"/>
                </a:lnTo>
                <a:lnTo>
                  <a:pt x="393" y="276"/>
                </a:lnTo>
                <a:lnTo>
                  <a:pt x="395" y="273"/>
                </a:lnTo>
                <a:lnTo>
                  <a:pt x="398" y="273"/>
                </a:lnTo>
                <a:lnTo>
                  <a:pt x="400" y="271"/>
                </a:lnTo>
                <a:lnTo>
                  <a:pt x="401" y="271"/>
                </a:lnTo>
                <a:lnTo>
                  <a:pt x="402" y="273"/>
                </a:lnTo>
                <a:lnTo>
                  <a:pt x="408" y="272"/>
                </a:lnTo>
                <a:lnTo>
                  <a:pt x="410" y="274"/>
                </a:lnTo>
                <a:lnTo>
                  <a:pt x="414" y="274"/>
                </a:lnTo>
                <a:lnTo>
                  <a:pt x="416" y="275"/>
                </a:lnTo>
                <a:lnTo>
                  <a:pt x="419" y="273"/>
                </a:lnTo>
                <a:lnTo>
                  <a:pt x="419" y="271"/>
                </a:lnTo>
                <a:lnTo>
                  <a:pt x="422" y="267"/>
                </a:lnTo>
                <a:lnTo>
                  <a:pt x="428" y="255"/>
                </a:lnTo>
                <a:lnTo>
                  <a:pt x="430" y="253"/>
                </a:lnTo>
                <a:lnTo>
                  <a:pt x="431" y="251"/>
                </a:lnTo>
                <a:lnTo>
                  <a:pt x="431" y="247"/>
                </a:lnTo>
                <a:lnTo>
                  <a:pt x="432" y="246"/>
                </a:lnTo>
                <a:lnTo>
                  <a:pt x="432" y="241"/>
                </a:lnTo>
                <a:lnTo>
                  <a:pt x="430" y="239"/>
                </a:lnTo>
                <a:lnTo>
                  <a:pt x="430" y="236"/>
                </a:lnTo>
                <a:lnTo>
                  <a:pt x="429" y="235"/>
                </a:lnTo>
                <a:lnTo>
                  <a:pt x="428" y="229"/>
                </a:lnTo>
                <a:lnTo>
                  <a:pt x="426" y="228"/>
                </a:lnTo>
                <a:lnTo>
                  <a:pt x="423" y="230"/>
                </a:lnTo>
                <a:lnTo>
                  <a:pt x="419" y="231"/>
                </a:lnTo>
                <a:lnTo>
                  <a:pt x="415" y="228"/>
                </a:lnTo>
                <a:lnTo>
                  <a:pt x="423" y="217"/>
                </a:lnTo>
                <a:lnTo>
                  <a:pt x="422" y="203"/>
                </a:lnTo>
                <a:lnTo>
                  <a:pt x="418" y="200"/>
                </a:lnTo>
                <a:lnTo>
                  <a:pt x="419" y="199"/>
                </a:lnTo>
                <a:lnTo>
                  <a:pt x="421" y="199"/>
                </a:lnTo>
                <a:lnTo>
                  <a:pt x="425" y="193"/>
                </a:lnTo>
                <a:lnTo>
                  <a:pt x="429" y="192"/>
                </a:lnTo>
                <a:lnTo>
                  <a:pt x="430" y="191"/>
                </a:lnTo>
                <a:lnTo>
                  <a:pt x="430" y="184"/>
                </a:lnTo>
                <a:lnTo>
                  <a:pt x="427" y="181"/>
                </a:lnTo>
                <a:lnTo>
                  <a:pt x="427" y="180"/>
                </a:lnTo>
                <a:lnTo>
                  <a:pt x="431" y="177"/>
                </a:lnTo>
                <a:lnTo>
                  <a:pt x="431" y="175"/>
                </a:lnTo>
                <a:lnTo>
                  <a:pt x="432" y="174"/>
                </a:lnTo>
                <a:lnTo>
                  <a:pt x="432" y="171"/>
                </a:lnTo>
                <a:lnTo>
                  <a:pt x="426" y="165"/>
                </a:lnTo>
                <a:lnTo>
                  <a:pt x="426" y="163"/>
                </a:lnTo>
                <a:lnTo>
                  <a:pt x="423" y="159"/>
                </a:lnTo>
                <a:lnTo>
                  <a:pt x="408" y="160"/>
                </a:lnTo>
                <a:lnTo>
                  <a:pt x="404" y="166"/>
                </a:lnTo>
                <a:lnTo>
                  <a:pt x="400" y="166"/>
                </a:lnTo>
                <a:lnTo>
                  <a:pt x="397" y="163"/>
                </a:lnTo>
                <a:lnTo>
                  <a:pt x="394" y="164"/>
                </a:lnTo>
                <a:lnTo>
                  <a:pt x="389" y="167"/>
                </a:lnTo>
                <a:lnTo>
                  <a:pt x="387" y="171"/>
                </a:lnTo>
                <a:lnTo>
                  <a:pt x="382" y="174"/>
                </a:lnTo>
                <a:lnTo>
                  <a:pt x="380" y="173"/>
                </a:lnTo>
                <a:lnTo>
                  <a:pt x="379" y="168"/>
                </a:lnTo>
                <a:lnTo>
                  <a:pt x="385" y="162"/>
                </a:lnTo>
                <a:lnTo>
                  <a:pt x="386" y="158"/>
                </a:lnTo>
                <a:lnTo>
                  <a:pt x="393" y="152"/>
                </a:lnTo>
                <a:lnTo>
                  <a:pt x="399" y="140"/>
                </a:lnTo>
                <a:lnTo>
                  <a:pt x="413" y="139"/>
                </a:lnTo>
                <a:lnTo>
                  <a:pt x="417" y="136"/>
                </a:lnTo>
                <a:lnTo>
                  <a:pt x="418" y="132"/>
                </a:lnTo>
                <a:lnTo>
                  <a:pt x="421" y="128"/>
                </a:lnTo>
                <a:lnTo>
                  <a:pt x="424" y="127"/>
                </a:lnTo>
                <a:lnTo>
                  <a:pt x="424" y="122"/>
                </a:lnTo>
                <a:lnTo>
                  <a:pt x="423" y="120"/>
                </a:lnTo>
                <a:lnTo>
                  <a:pt x="423" y="116"/>
                </a:lnTo>
                <a:lnTo>
                  <a:pt x="420" y="114"/>
                </a:lnTo>
                <a:lnTo>
                  <a:pt x="416" y="112"/>
                </a:lnTo>
                <a:lnTo>
                  <a:pt x="411" y="106"/>
                </a:lnTo>
                <a:lnTo>
                  <a:pt x="410" y="89"/>
                </a:lnTo>
                <a:lnTo>
                  <a:pt x="412" y="79"/>
                </a:lnTo>
                <a:lnTo>
                  <a:pt x="411" y="69"/>
                </a:lnTo>
                <a:lnTo>
                  <a:pt x="405" y="65"/>
                </a:lnTo>
                <a:lnTo>
                  <a:pt x="404" y="55"/>
                </a:lnTo>
                <a:lnTo>
                  <a:pt x="395" y="56"/>
                </a:lnTo>
                <a:lnTo>
                  <a:pt x="395" y="59"/>
                </a:lnTo>
                <a:lnTo>
                  <a:pt x="391" y="68"/>
                </a:lnTo>
                <a:lnTo>
                  <a:pt x="392" y="70"/>
                </a:lnTo>
                <a:lnTo>
                  <a:pt x="389" y="76"/>
                </a:lnTo>
                <a:lnTo>
                  <a:pt x="386" y="79"/>
                </a:lnTo>
                <a:lnTo>
                  <a:pt x="382" y="78"/>
                </a:lnTo>
                <a:lnTo>
                  <a:pt x="382" y="72"/>
                </a:lnTo>
                <a:lnTo>
                  <a:pt x="380" y="71"/>
                </a:lnTo>
                <a:lnTo>
                  <a:pt x="373" y="71"/>
                </a:lnTo>
                <a:lnTo>
                  <a:pt x="370" y="74"/>
                </a:lnTo>
                <a:lnTo>
                  <a:pt x="368" y="73"/>
                </a:lnTo>
                <a:lnTo>
                  <a:pt x="368" y="71"/>
                </a:lnTo>
                <a:lnTo>
                  <a:pt x="370" y="69"/>
                </a:lnTo>
                <a:lnTo>
                  <a:pt x="369" y="55"/>
                </a:lnTo>
                <a:lnTo>
                  <a:pt x="367" y="54"/>
                </a:lnTo>
                <a:lnTo>
                  <a:pt x="367" y="51"/>
                </a:lnTo>
                <a:lnTo>
                  <a:pt x="363" y="49"/>
                </a:lnTo>
                <a:lnTo>
                  <a:pt x="360" y="52"/>
                </a:lnTo>
                <a:lnTo>
                  <a:pt x="361" y="55"/>
                </a:lnTo>
                <a:lnTo>
                  <a:pt x="360" y="56"/>
                </a:lnTo>
                <a:lnTo>
                  <a:pt x="360" y="60"/>
                </a:lnTo>
                <a:lnTo>
                  <a:pt x="358" y="63"/>
                </a:lnTo>
                <a:lnTo>
                  <a:pt x="357" y="62"/>
                </a:lnTo>
                <a:lnTo>
                  <a:pt x="357" y="59"/>
                </a:lnTo>
                <a:lnTo>
                  <a:pt x="355" y="56"/>
                </a:lnTo>
                <a:lnTo>
                  <a:pt x="359" y="49"/>
                </a:lnTo>
                <a:lnTo>
                  <a:pt x="359" y="45"/>
                </a:lnTo>
                <a:lnTo>
                  <a:pt x="355" y="40"/>
                </a:lnTo>
                <a:lnTo>
                  <a:pt x="346" y="41"/>
                </a:lnTo>
                <a:lnTo>
                  <a:pt x="341" y="38"/>
                </a:lnTo>
                <a:lnTo>
                  <a:pt x="341" y="34"/>
                </a:lnTo>
                <a:lnTo>
                  <a:pt x="339" y="33"/>
                </a:lnTo>
                <a:lnTo>
                  <a:pt x="339" y="24"/>
                </a:lnTo>
                <a:lnTo>
                  <a:pt x="337" y="22"/>
                </a:lnTo>
                <a:lnTo>
                  <a:pt x="336" y="17"/>
                </a:lnTo>
                <a:lnTo>
                  <a:pt x="337" y="16"/>
                </a:lnTo>
                <a:lnTo>
                  <a:pt x="335" y="14"/>
                </a:lnTo>
                <a:lnTo>
                  <a:pt x="335" y="10"/>
                </a:lnTo>
                <a:lnTo>
                  <a:pt x="333" y="7"/>
                </a:lnTo>
                <a:lnTo>
                  <a:pt x="331" y="8"/>
                </a:lnTo>
                <a:lnTo>
                  <a:pt x="328" y="11"/>
                </a:lnTo>
                <a:lnTo>
                  <a:pt x="324" y="11"/>
                </a:lnTo>
                <a:lnTo>
                  <a:pt x="323" y="10"/>
                </a:lnTo>
                <a:lnTo>
                  <a:pt x="311" y="10"/>
                </a:lnTo>
                <a:lnTo>
                  <a:pt x="310" y="12"/>
                </a:lnTo>
                <a:lnTo>
                  <a:pt x="307" y="12"/>
                </a:lnTo>
                <a:lnTo>
                  <a:pt x="306" y="13"/>
                </a:lnTo>
                <a:lnTo>
                  <a:pt x="304" y="14"/>
                </a:lnTo>
                <a:lnTo>
                  <a:pt x="303" y="16"/>
                </a:lnTo>
                <a:lnTo>
                  <a:pt x="301" y="16"/>
                </a:lnTo>
                <a:lnTo>
                  <a:pt x="299" y="10"/>
                </a:lnTo>
                <a:lnTo>
                  <a:pt x="297" y="9"/>
                </a:lnTo>
                <a:lnTo>
                  <a:pt x="297" y="7"/>
                </a:lnTo>
                <a:lnTo>
                  <a:pt x="295" y="7"/>
                </a:lnTo>
                <a:lnTo>
                  <a:pt x="295" y="3"/>
                </a:lnTo>
                <a:lnTo>
                  <a:pt x="292" y="1"/>
                </a:lnTo>
                <a:lnTo>
                  <a:pt x="283" y="3"/>
                </a:lnTo>
                <a:lnTo>
                  <a:pt x="279" y="0"/>
                </a:lnTo>
                <a:lnTo>
                  <a:pt x="273" y="0"/>
                </a:lnTo>
                <a:lnTo>
                  <a:pt x="272" y="2"/>
                </a:lnTo>
                <a:lnTo>
                  <a:pt x="270" y="2"/>
                </a:lnTo>
                <a:lnTo>
                  <a:pt x="267" y="5"/>
                </a:lnTo>
                <a:lnTo>
                  <a:pt x="268" y="17"/>
                </a:lnTo>
                <a:lnTo>
                  <a:pt x="270" y="18"/>
                </a:lnTo>
                <a:lnTo>
                  <a:pt x="271" y="21"/>
                </a:lnTo>
                <a:lnTo>
                  <a:pt x="265" y="28"/>
                </a:lnTo>
                <a:lnTo>
                  <a:pt x="260" y="31"/>
                </a:lnTo>
                <a:lnTo>
                  <a:pt x="253" y="25"/>
                </a:lnTo>
                <a:lnTo>
                  <a:pt x="246" y="25"/>
                </a:lnTo>
                <a:lnTo>
                  <a:pt x="246" y="26"/>
                </a:lnTo>
                <a:lnTo>
                  <a:pt x="244" y="25"/>
                </a:lnTo>
                <a:lnTo>
                  <a:pt x="241" y="25"/>
                </a:lnTo>
                <a:lnTo>
                  <a:pt x="238" y="27"/>
                </a:lnTo>
                <a:lnTo>
                  <a:pt x="239" y="30"/>
                </a:lnTo>
                <a:lnTo>
                  <a:pt x="236" y="35"/>
                </a:lnTo>
                <a:lnTo>
                  <a:pt x="233" y="32"/>
                </a:lnTo>
                <a:lnTo>
                  <a:pt x="233" y="30"/>
                </a:lnTo>
                <a:lnTo>
                  <a:pt x="230" y="27"/>
                </a:lnTo>
                <a:lnTo>
                  <a:pt x="226" y="29"/>
                </a:lnTo>
                <a:lnTo>
                  <a:pt x="227" y="30"/>
                </a:lnTo>
                <a:lnTo>
                  <a:pt x="225" y="31"/>
                </a:lnTo>
                <a:lnTo>
                  <a:pt x="226" y="35"/>
                </a:lnTo>
                <a:lnTo>
                  <a:pt x="230" y="42"/>
                </a:lnTo>
                <a:lnTo>
                  <a:pt x="227" y="45"/>
                </a:lnTo>
                <a:lnTo>
                  <a:pt x="225" y="45"/>
                </a:lnTo>
                <a:lnTo>
                  <a:pt x="225" y="51"/>
                </a:lnTo>
                <a:lnTo>
                  <a:pt x="224" y="52"/>
                </a:lnTo>
                <a:lnTo>
                  <a:pt x="224" y="54"/>
                </a:lnTo>
                <a:lnTo>
                  <a:pt x="220" y="57"/>
                </a:lnTo>
                <a:lnTo>
                  <a:pt x="219" y="57"/>
                </a:lnTo>
                <a:lnTo>
                  <a:pt x="216" y="55"/>
                </a:lnTo>
                <a:lnTo>
                  <a:pt x="217" y="42"/>
                </a:lnTo>
                <a:lnTo>
                  <a:pt x="213" y="39"/>
                </a:lnTo>
                <a:lnTo>
                  <a:pt x="207" y="30"/>
                </a:lnTo>
                <a:lnTo>
                  <a:pt x="204" y="30"/>
                </a:lnTo>
                <a:lnTo>
                  <a:pt x="202" y="31"/>
                </a:lnTo>
                <a:lnTo>
                  <a:pt x="204" y="39"/>
                </a:lnTo>
                <a:lnTo>
                  <a:pt x="206" y="42"/>
                </a:lnTo>
                <a:lnTo>
                  <a:pt x="205" y="46"/>
                </a:lnTo>
                <a:lnTo>
                  <a:pt x="206" y="47"/>
                </a:lnTo>
                <a:lnTo>
                  <a:pt x="205" y="49"/>
                </a:lnTo>
                <a:lnTo>
                  <a:pt x="204" y="54"/>
                </a:lnTo>
                <a:lnTo>
                  <a:pt x="202" y="53"/>
                </a:lnTo>
                <a:lnTo>
                  <a:pt x="200" y="53"/>
                </a:lnTo>
                <a:lnTo>
                  <a:pt x="199" y="52"/>
                </a:lnTo>
                <a:lnTo>
                  <a:pt x="197" y="52"/>
                </a:lnTo>
                <a:lnTo>
                  <a:pt x="194" y="50"/>
                </a:lnTo>
                <a:lnTo>
                  <a:pt x="194" y="52"/>
                </a:lnTo>
                <a:lnTo>
                  <a:pt x="193" y="54"/>
                </a:lnTo>
                <a:lnTo>
                  <a:pt x="192" y="55"/>
                </a:lnTo>
                <a:lnTo>
                  <a:pt x="180" y="43"/>
                </a:lnTo>
                <a:lnTo>
                  <a:pt x="179" y="43"/>
                </a:lnTo>
                <a:lnTo>
                  <a:pt x="173" y="38"/>
                </a:lnTo>
                <a:lnTo>
                  <a:pt x="166" y="40"/>
                </a:lnTo>
                <a:lnTo>
                  <a:pt x="163" y="43"/>
                </a:lnTo>
                <a:lnTo>
                  <a:pt x="161" y="48"/>
                </a:lnTo>
                <a:lnTo>
                  <a:pt x="152" y="49"/>
                </a:lnTo>
                <a:lnTo>
                  <a:pt x="143" y="58"/>
                </a:lnTo>
                <a:lnTo>
                  <a:pt x="143" y="76"/>
                </a:lnTo>
                <a:lnTo>
                  <a:pt x="149" y="80"/>
                </a:lnTo>
                <a:lnTo>
                  <a:pt x="152" y="80"/>
                </a:lnTo>
                <a:lnTo>
                  <a:pt x="154" y="76"/>
                </a:lnTo>
                <a:lnTo>
                  <a:pt x="158" y="75"/>
                </a:lnTo>
                <a:lnTo>
                  <a:pt x="160" y="79"/>
                </a:lnTo>
                <a:lnTo>
                  <a:pt x="161" y="80"/>
                </a:lnTo>
                <a:lnTo>
                  <a:pt x="161" y="82"/>
                </a:lnTo>
                <a:lnTo>
                  <a:pt x="163" y="82"/>
                </a:lnTo>
                <a:lnTo>
                  <a:pt x="164" y="86"/>
                </a:lnTo>
                <a:lnTo>
                  <a:pt x="166" y="88"/>
                </a:lnTo>
                <a:lnTo>
                  <a:pt x="184" y="87"/>
                </a:lnTo>
                <a:lnTo>
                  <a:pt x="187" y="90"/>
                </a:lnTo>
                <a:lnTo>
                  <a:pt x="189" y="94"/>
                </a:lnTo>
                <a:lnTo>
                  <a:pt x="193" y="97"/>
                </a:lnTo>
                <a:lnTo>
                  <a:pt x="195" y="104"/>
                </a:lnTo>
                <a:lnTo>
                  <a:pt x="195" y="106"/>
                </a:lnTo>
                <a:lnTo>
                  <a:pt x="196" y="107"/>
                </a:lnTo>
                <a:lnTo>
                  <a:pt x="189" y="116"/>
                </a:lnTo>
                <a:lnTo>
                  <a:pt x="179" y="117"/>
                </a:lnTo>
                <a:lnTo>
                  <a:pt x="177" y="118"/>
                </a:lnTo>
                <a:lnTo>
                  <a:pt x="164" y="119"/>
                </a:lnTo>
                <a:lnTo>
                  <a:pt x="163" y="120"/>
                </a:lnTo>
                <a:lnTo>
                  <a:pt x="158" y="120"/>
                </a:lnTo>
                <a:lnTo>
                  <a:pt x="156" y="122"/>
                </a:lnTo>
                <a:lnTo>
                  <a:pt x="147" y="124"/>
                </a:lnTo>
                <a:lnTo>
                  <a:pt x="140" y="117"/>
                </a:lnTo>
                <a:lnTo>
                  <a:pt x="137" y="116"/>
                </a:lnTo>
                <a:lnTo>
                  <a:pt x="128" y="117"/>
                </a:lnTo>
                <a:lnTo>
                  <a:pt x="122" y="124"/>
                </a:lnTo>
                <a:close/>
              </a:path>
            </a:pathLst>
          </a:custGeom>
          <a:solidFill>
            <a:srgbClr val="216AA9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9" name="Freeform 23"/>
          <p:cNvSpPr>
            <a:spLocks/>
          </p:cNvSpPr>
          <p:nvPr/>
        </p:nvSpPr>
        <p:spPr bwMode="auto">
          <a:xfrm>
            <a:off x="3937129" y="3794281"/>
            <a:ext cx="515521" cy="519518"/>
          </a:xfrm>
          <a:custGeom>
            <a:avLst/>
            <a:gdLst>
              <a:gd name="T0" fmla="*/ 2147483647 w 336"/>
              <a:gd name="T1" fmla="*/ 2147483647 h 325"/>
              <a:gd name="T2" fmla="*/ 2147483647 w 336"/>
              <a:gd name="T3" fmla="*/ 2147483647 h 325"/>
              <a:gd name="T4" fmla="*/ 2147483647 w 336"/>
              <a:gd name="T5" fmla="*/ 2147483647 h 325"/>
              <a:gd name="T6" fmla="*/ 2147483647 w 336"/>
              <a:gd name="T7" fmla="*/ 2147483647 h 325"/>
              <a:gd name="T8" fmla="*/ 2147483647 w 336"/>
              <a:gd name="T9" fmla="*/ 2147483647 h 325"/>
              <a:gd name="T10" fmla="*/ 2147483647 w 336"/>
              <a:gd name="T11" fmla="*/ 2147483647 h 325"/>
              <a:gd name="T12" fmla="*/ 2147483647 w 336"/>
              <a:gd name="T13" fmla="*/ 2147483647 h 325"/>
              <a:gd name="T14" fmla="*/ 2147483647 w 336"/>
              <a:gd name="T15" fmla="*/ 2147483647 h 325"/>
              <a:gd name="T16" fmla="*/ 2147483647 w 336"/>
              <a:gd name="T17" fmla="*/ 2147483647 h 325"/>
              <a:gd name="T18" fmla="*/ 2147483647 w 336"/>
              <a:gd name="T19" fmla="*/ 2147483647 h 325"/>
              <a:gd name="T20" fmla="*/ 2147483647 w 336"/>
              <a:gd name="T21" fmla="*/ 2147483647 h 325"/>
              <a:gd name="T22" fmla="*/ 2147483647 w 336"/>
              <a:gd name="T23" fmla="*/ 2147483647 h 325"/>
              <a:gd name="T24" fmla="*/ 2147483647 w 336"/>
              <a:gd name="T25" fmla="*/ 2147483647 h 325"/>
              <a:gd name="T26" fmla="*/ 2147483647 w 336"/>
              <a:gd name="T27" fmla="*/ 2147483647 h 325"/>
              <a:gd name="T28" fmla="*/ 2147483647 w 336"/>
              <a:gd name="T29" fmla="*/ 2147483647 h 325"/>
              <a:gd name="T30" fmla="*/ 2147483647 w 336"/>
              <a:gd name="T31" fmla="*/ 2147483647 h 325"/>
              <a:gd name="T32" fmla="*/ 2147483647 w 336"/>
              <a:gd name="T33" fmla="*/ 2147483647 h 325"/>
              <a:gd name="T34" fmla="*/ 2147483647 w 336"/>
              <a:gd name="T35" fmla="*/ 2147483647 h 325"/>
              <a:gd name="T36" fmla="*/ 2147483647 w 336"/>
              <a:gd name="T37" fmla="*/ 2147483647 h 325"/>
              <a:gd name="T38" fmla="*/ 2147483647 w 336"/>
              <a:gd name="T39" fmla="*/ 2147483647 h 325"/>
              <a:gd name="T40" fmla="*/ 2147483647 w 336"/>
              <a:gd name="T41" fmla="*/ 2147483647 h 325"/>
              <a:gd name="T42" fmla="*/ 2147483647 w 336"/>
              <a:gd name="T43" fmla="*/ 2147483647 h 325"/>
              <a:gd name="T44" fmla="*/ 2147483647 w 336"/>
              <a:gd name="T45" fmla="*/ 2147483647 h 325"/>
              <a:gd name="T46" fmla="*/ 2147483647 w 336"/>
              <a:gd name="T47" fmla="*/ 2147483647 h 325"/>
              <a:gd name="T48" fmla="*/ 2147483647 w 336"/>
              <a:gd name="T49" fmla="*/ 2147483647 h 325"/>
              <a:gd name="T50" fmla="*/ 2147483647 w 336"/>
              <a:gd name="T51" fmla="*/ 2147483647 h 325"/>
              <a:gd name="T52" fmla="*/ 2147483647 w 336"/>
              <a:gd name="T53" fmla="*/ 2147483647 h 325"/>
              <a:gd name="T54" fmla="*/ 2147483647 w 336"/>
              <a:gd name="T55" fmla="*/ 2147483647 h 325"/>
              <a:gd name="T56" fmla="*/ 2147483647 w 336"/>
              <a:gd name="T57" fmla="*/ 2147483647 h 325"/>
              <a:gd name="T58" fmla="*/ 2147483647 w 336"/>
              <a:gd name="T59" fmla="*/ 2147483647 h 325"/>
              <a:gd name="T60" fmla="*/ 2147483647 w 336"/>
              <a:gd name="T61" fmla="*/ 2147483647 h 325"/>
              <a:gd name="T62" fmla="*/ 2147483647 w 336"/>
              <a:gd name="T63" fmla="*/ 2147483647 h 325"/>
              <a:gd name="T64" fmla="*/ 2147483647 w 336"/>
              <a:gd name="T65" fmla="*/ 2147483647 h 325"/>
              <a:gd name="T66" fmla="*/ 2147483647 w 336"/>
              <a:gd name="T67" fmla="*/ 2147483647 h 325"/>
              <a:gd name="T68" fmla="*/ 2147483647 w 336"/>
              <a:gd name="T69" fmla="*/ 2147483647 h 325"/>
              <a:gd name="T70" fmla="*/ 2147483647 w 336"/>
              <a:gd name="T71" fmla="*/ 2147483647 h 325"/>
              <a:gd name="T72" fmla="*/ 2147483647 w 336"/>
              <a:gd name="T73" fmla="*/ 2147483647 h 325"/>
              <a:gd name="T74" fmla="*/ 2147483647 w 336"/>
              <a:gd name="T75" fmla="*/ 2147483647 h 325"/>
              <a:gd name="T76" fmla="*/ 2147483647 w 336"/>
              <a:gd name="T77" fmla="*/ 2147483647 h 325"/>
              <a:gd name="T78" fmla="*/ 2147483647 w 336"/>
              <a:gd name="T79" fmla="*/ 2147483647 h 325"/>
              <a:gd name="T80" fmla="*/ 2147483647 w 336"/>
              <a:gd name="T81" fmla="*/ 2147483647 h 325"/>
              <a:gd name="T82" fmla="*/ 2147483647 w 336"/>
              <a:gd name="T83" fmla="*/ 2147483647 h 325"/>
              <a:gd name="T84" fmla="*/ 2147483647 w 336"/>
              <a:gd name="T85" fmla="*/ 2147483647 h 325"/>
              <a:gd name="T86" fmla="*/ 2147483647 w 336"/>
              <a:gd name="T87" fmla="*/ 2147483647 h 325"/>
              <a:gd name="T88" fmla="*/ 2147483647 w 336"/>
              <a:gd name="T89" fmla="*/ 2147483647 h 325"/>
              <a:gd name="T90" fmla="*/ 2147483647 w 336"/>
              <a:gd name="T91" fmla="*/ 2147483647 h 325"/>
              <a:gd name="T92" fmla="*/ 2147483647 w 336"/>
              <a:gd name="T93" fmla="*/ 2147483647 h 325"/>
              <a:gd name="T94" fmla="*/ 2147483647 w 336"/>
              <a:gd name="T95" fmla="*/ 2147483647 h 325"/>
              <a:gd name="T96" fmla="*/ 2147483647 w 336"/>
              <a:gd name="T97" fmla="*/ 2147483647 h 325"/>
              <a:gd name="T98" fmla="*/ 2147483647 w 336"/>
              <a:gd name="T99" fmla="*/ 2147483647 h 325"/>
              <a:gd name="T100" fmla="*/ 2147483647 w 336"/>
              <a:gd name="T101" fmla="*/ 2147483647 h 325"/>
              <a:gd name="T102" fmla="*/ 2147483647 w 336"/>
              <a:gd name="T103" fmla="*/ 2147483647 h 325"/>
              <a:gd name="T104" fmla="*/ 2147483647 w 336"/>
              <a:gd name="T105" fmla="*/ 2147483647 h 325"/>
              <a:gd name="T106" fmla="*/ 2147483647 w 336"/>
              <a:gd name="T107" fmla="*/ 2147483647 h 325"/>
              <a:gd name="T108" fmla="*/ 2147483647 w 336"/>
              <a:gd name="T109" fmla="*/ 2147483647 h 325"/>
              <a:gd name="T110" fmla="*/ 2147483647 w 336"/>
              <a:gd name="T111" fmla="*/ 2147483647 h 325"/>
              <a:gd name="T112" fmla="*/ 2147483647 w 336"/>
              <a:gd name="T113" fmla="*/ 2147483647 h 3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36"/>
              <a:gd name="T172" fmla="*/ 0 h 325"/>
              <a:gd name="T173" fmla="*/ 336 w 336"/>
              <a:gd name="T174" fmla="*/ 325 h 3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36" h="325">
                <a:moveTo>
                  <a:pt x="74" y="296"/>
                </a:moveTo>
                <a:lnTo>
                  <a:pt x="74" y="290"/>
                </a:lnTo>
                <a:lnTo>
                  <a:pt x="73" y="289"/>
                </a:lnTo>
                <a:lnTo>
                  <a:pt x="72" y="280"/>
                </a:lnTo>
                <a:lnTo>
                  <a:pt x="71" y="280"/>
                </a:lnTo>
                <a:lnTo>
                  <a:pt x="71" y="274"/>
                </a:lnTo>
                <a:lnTo>
                  <a:pt x="68" y="271"/>
                </a:lnTo>
                <a:lnTo>
                  <a:pt x="68" y="268"/>
                </a:lnTo>
                <a:lnTo>
                  <a:pt x="65" y="266"/>
                </a:lnTo>
                <a:lnTo>
                  <a:pt x="58" y="268"/>
                </a:lnTo>
                <a:lnTo>
                  <a:pt x="51" y="263"/>
                </a:lnTo>
                <a:lnTo>
                  <a:pt x="49" y="263"/>
                </a:lnTo>
                <a:lnTo>
                  <a:pt x="44" y="267"/>
                </a:lnTo>
                <a:lnTo>
                  <a:pt x="40" y="266"/>
                </a:lnTo>
                <a:lnTo>
                  <a:pt x="38" y="264"/>
                </a:lnTo>
                <a:lnTo>
                  <a:pt x="35" y="265"/>
                </a:lnTo>
                <a:lnTo>
                  <a:pt x="33" y="263"/>
                </a:lnTo>
                <a:lnTo>
                  <a:pt x="32" y="242"/>
                </a:lnTo>
                <a:lnTo>
                  <a:pt x="28" y="238"/>
                </a:lnTo>
                <a:lnTo>
                  <a:pt x="26" y="238"/>
                </a:lnTo>
                <a:lnTo>
                  <a:pt x="18" y="239"/>
                </a:lnTo>
                <a:lnTo>
                  <a:pt x="14" y="238"/>
                </a:lnTo>
                <a:lnTo>
                  <a:pt x="11" y="234"/>
                </a:lnTo>
                <a:lnTo>
                  <a:pt x="11" y="230"/>
                </a:lnTo>
                <a:lnTo>
                  <a:pt x="10" y="227"/>
                </a:lnTo>
                <a:lnTo>
                  <a:pt x="0" y="220"/>
                </a:lnTo>
                <a:lnTo>
                  <a:pt x="1" y="217"/>
                </a:lnTo>
                <a:lnTo>
                  <a:pt x="10" y="207"/>
                </a:lnTo>
                <a:lnTo>
                  <a:pt x="13" y="209"/>
                </a:lnTo>
                <a:lnTo>
                  <a:pt x="15" y="209"/>
                </a:lnTo>
                <a:lnTo>
                  <a:pt x="21" y="199"/>
                </a:lnTo>
                <a:lnTo>
                  <a:pt x="33" y="192"/>
                </a:lnTo>
                <a:lnTo>
                  <a:pt x="33" y="178"/>
                </a:lnTo>
                <a:lnTo>
                  <a:pt x="24" y="174"/>
                </a:lnTo>
                <a:lnTo>
                  <a:pt x="22" y="173"/>
                </a:lnTo>
                <a:lnTo>
                  <a:pt x="25" y="168"/>
                </a:lnTo>
                <a:lnTo>
                  <a:pt x="25" y="163"/>
                </a:lnTo>
                <a:lnTo>
                  <a:pt x="30" y="158"/>
                </a:lnTo>
                <a:lnTo>
                  <a:pt x="30" y="155"/>
                </a:lnTo>
                <a:lnTo>
                  <a:pt x="35" y="150"/>
                </a:lnTo>
                <a:lnTo>
                  <a:pt x="36" y="152"/>
                </a:lnTo>
                <a:lnTo>
                  <a:pt x="46" y="152"/>
                </a:lnTo>
                <a:lnTo>
                  <a:pt x="47" y="151"/>
                </a:lnTo>
                <a:lnTo>
                  <a:pt x="56" y="156"/>
                </a:lnTo>
                <a:lnTo>
                  <a:pt x="60" y="160"/>
                </a:lnTo>
                <a:lnTo>
                  <a:pt x="60" y="161"/>
                </a:lnTo>
                <a:lnTo>
                  <a:pt x="64" y="166"/>
                </a:lnTo>
                <a:lnTo>
                  <a:pt x="74" y="166"/>
                </a:lnTo>
                <a:lnTo>
                  <a:pt x="76" y="162"/>
                </a:lnTo>
                <a:lnTo>
                  <a:pt x="78" y="161"/>
                </a:lnTo>
                <a:lnTo>
                  <a:pt x="81" y="157"/>
                </a:lnTo>
                <a:lnTo>
                  <a:pt x="87" y="157"/>
                </a:lnTo>
                <a:lnTo>
                  <a:pt x="90" y="161"/>
                </a:lnTo>
                <a:lnTo>
                  <a:pt x="92" y="163"/>
                </a:lnTo>
                <a:lnTo>
                  <a:pt x="95" y="169"/>
                </a:lnTo>
                <a:lnTo>
                  <a:pt x="97" y="169"/>
                </a:lnTo>
                <a:lnTo>
                  <a:pt x="97" y="174"/>
                </a:lnTo>
                <a:lnTo>
                  <a:pt x="100" y="178"/>
                </a:lnTo>
                <a:lnTo>
                  <a:pt x="114" y="177"/>
                </a:lnTo>
                <a:lnTo>
                  <a:pt x="115" y="176"/>
                </a:lnTo>
                <a:lnTo>
                  <a:pt x="121" y="175"/>
                </a:lnTo>
                <a:lnTo>
                  <a:pt x="121" y="177"/>
                </a:lnTo>
                <a:lnTo>
                  <a:pt x="126" y="176"/>
                </a:lnTo>
                <a:lnTo>
                  <a:pt x="131" y="171"/>
                </a:lnTo>
                <a:lnTo>
                  <a:pt x="130" y="170"/>
                </a:lnTo>
                <a:lnTo>
                  <a:pt x="137" y="164"/>
                </a:lnTo>
                <a:lnTo>
                  <a:pt x="137" y="162"/>
                </a:lnTo>
                <a:lnTo>
                  <a:pt x="146" y="140"/>
                </a:lnTo>
                <a:lnTo>
                  <a:pt x="149" y="137"/>
                </a:lnTo>
                <a:lnTo>
                  <a:pt x="149" y="135"/>
                </a:lnTo>
                <a:lnTo>
                  <a:pt x="153" y="130"/>
                </a:lnTo>
                <a:lnTo>
                  <a:pt x="152" y="127"/>
                </a:lnTo>
                <a:lnTo>
                  <a:pt x="151" y="126"/>
                </a:lnTo>
                <a:lnTo>
                  <a:pt x="151" y="122"/>
                </a:lnTo>
                <a:lnTo>
                  <a:pt x="150" y="121"/>
                </a:lnTo>
                <a:lnTo>
                  <a:pt x="156" y="112"/>
                </a:lnTo>
                <a:lnTo>
                  <a:pt x="165" y="111"/>
                </a:lnTo>
                <a:lnTo>
                  <a:pt x="170" y="114"/>
                </a:lnTo>
                <a:lnTo>
                  <a:pt x="180" y="114"/>
                </a:lnTo>
                <a:lnTo>
                  <a:pt x="183" y="108"/>
                </a:lnTo>
                <a:lnTo>
                  <a:pt x="182" y="106"/>
                </a:lnTo>
                <a:lnTo>
                  <a:pt x="184" y="105"/>
                </a:lnTo>
                <a:lnTo>
                  <a:pt x="183" y="100"/>
                </a:lnTo>
                <a:lnTo>
                  <a:pt x="190" y="94"/>
                </a:lnTo>
                <a:lnTo>
                  <a:pt x="190" y="91"/>
                </a:lnTo>
                <a:lnTo>
                  <a:pt x="189" y="90"/>
                </a:lnTo>
                <a:lnTo>
                  <a:pt x="195" y="79"/>
                </a:lnTo>
                <a:lnTo>
                  <a:pt x="199" y="67"/>
                </a:lnTo>
                <a:lnTo>
                  <a:pt x="203" y="61"/>
                </a:lnTo>
                <a:lnTo>
                  <a:pt x="205" y="56"/>
                </a:lnTo>
                <a:lnTo>
                  <a:pt x="214" y="47"/>
                </a:lnTo>
                <a:lnTo>
                  <a:pt x="218" y="46"/>
                </a:lnTo>
                <a:lnTo>
                  <a:pt x="220" y="43"/>
                </a:lnTo>
                <a:lnTo>
                  <a:pt x="221" y="44"/>
                </a:lnTo>
                <a:lnTo>
                  <a:pt x="223" y="42"/>
                </a:lnTo>
                <a:lnTo>
                  <a:pt x="222" y="35"/>
                </a:lnTo>
                <a:lnTo>
                  <a:pt x="206" y="23"/>
                </a:lnTo>
                <a:lnTo>
                  <a:pt x="207" y="18"/>
                </a:lnTo>
                <a:lnTo>
                  <a:pt x="217" y="12"/>
                </a:lnTo>
                <a:lnTo>
                  <a:pt x="217" y="9"/>
                </a:lnTo>
                <a:lnTo>
                  <a:pt x="210" y="4"/>
                </a:lnTo>
                <a:lnTo>
                  <a:pt x="211" y="2"/>
                </a:lnTo>
                <a:lnTo>
                  <a:pt x="216" y="2"/>
                </a:lnTo>
                <a:lnTo>
                  <a:pt x="217" y="1"/>
                </a:lnTo>
                <a:lnTo>
                  <a:pt x="220" y="0"/>
                </a:lnTo>
                <a:lnTo>
                  <a:pt x="220" y="1"/>
                </a:lnTo>
                <a:lnTo>
                  <a:pt x="225" y="4"/>
                </a:lnTo>
                <a:lnTo>
                  <a:pt x="228" y="4"/>
                </a:lnTo>
                <a:lnTo>
                  <a:pt x="233" y="9"/>
                </a:lnTo>
                <a:lnTo>
                  <a:pt x="234" y="9"/>
                </a:lnTo>
                <a:lnTo>
                  <a:pt x="244" y="17"/>
                </a:lnTo>
                <a:lnTo>
                  <a:pt x="246" y="16"/>
                </a:lnTo>
                <a:lnTo>
                  <a:pt x="253" y="20"/>
                </a:lnTo>
                <a:lnTo>
                  <a:pt x="257" y="20"/>
                </a:lnTo>
                <a:lnTo>
                  <a:pt x="261" y="22"/>
                </a:lnTo>
                <a:lnTo>
                  <a:pt x="266" y="28"/>
                </a:lnTo>
                <a:lnTo>
                  <a:pt x="266" y="29"/>
                </a:lnTo>
                <a:lnTo>
                  <a:pt x="270" y="33"/>
                </a:lnTo>
                <a:lnTo>
                  <a:pt x="270" y="34"/>
                </a:lnTo>
                <a:lnTo>
                  <a:pt x="274" y="37"/>
                </a:lnTo>
                <a:lnTo>
                  <a:pt x="296" y="36"/>
                </a:lnTo>
                <a:lnTo>
                  <a:pt x="300" y="34"/>
                </a:lnTo>
                <a:lnTo>
                  <a:pt x="303" y="34"/>
                </a:lnTo>
                <a:lnTo>
                  <a:pt x="305" y="36"/>
                </a:lnTo>
                <a:lnTo>
                  <a:pt x="305" y="48"/>
                </a:lnTo>
                <a:lnTo>
                  <a:pt x="309" y="49"/>
                </a:lnTo>
                <a:lnTo>
                  <a:pt x="312" y="47"/>
                </a:lnTo>
                <a:lnTo>
                  <a:pt x="315" y="50"/>
                </a:lnTo>
                <a:lnTo>
                  <a:pt x="319" y="50"/>
                </a:lnTo>
                <a:lnTo>
                  <a:pt x="320" y="51"/>
                </a:lnTo>
                <a:lnTo>
                  <a:pt x="320" y="54"/>
                </a:lnTo>
                <a:lnTo>
                  <a:pt x="325" y="55"/>
                </a:lnTo>
                <a:lnTo>
                  <a:pt x="329" y="59"/>
                </a:lnTo>
                <a:lnTo>
                  <a:pt x="332" y="58"/>
                </a:lnTo>
                <a:lnTo>
                  <a:pt x="334" y="60"/>
                </a:lnTo>
                <a:lnTo>
                  <a:pt x="336" y="74"/>
                </a:lnTo>
                <a:lnTo>
                  <a:pt x="335" y="75"/>
                </a:lnTo>
                <a:lnTo>
                  <a:pt x="335" y="79"/>
                </a:lnTo>
                <a:lnTo>
                  <a:pt x="333" y="83"/>
                </a:lnTo>
                <a:lnTo>
                  <a:pt x="333" y="85"/>
                </a:lnTo>
                <a:lnTo>
                  <a:pt x="332" y="86"/>
                </a:lnTo>
                <a:lnTo>
                  <a:pt x="332" y="88"/>
                </a:lnTo>
                <a:lnTo>
                  <a:pt x="335" y="92"/>
                </a:lnTo>
                <a:lnTo>
                  <a:pt x="334" y="99"/>
                </a:lnTo>
                <a:lnTo>
                  <a:pt x="329" y="104"/>
                </a:lnTo>
                <a:lnTo>
                  <a:pt x="327" y="104"/>
                </a:lnTo>
                <a:lnTo>
                  <a:pt x="323" y="100"/>
                </a:lnTo>
                <a:lnTo>
                  <a:pt x="315" y="100"/>
                </a:lnTo>
                <a:lnTo>
                  <a:pt x="310" y="105"/>
                </a:lnTo>
                <a:lnTo>
                  <a:pt x="308" y="105"/>
                </a:lnTo>
                <a:lnTo>
                  <a:pt x="299" y="113"/>
                </a:lnTo>
                <a:lnTo>
                  <a:pt x="299" y="115"/>
                </a:lnTo>
                <a:lnTo>
                  <a:pt x="291" y="123"/>
                </a:lnTo>
                <a:lnTo>
                  <a:pt x="289" y="123"/>
                </a:lnTo>
                <a:lnTo>
                  <a:pt x="283" y="130"/>
                </a:lnTo>
                <a:lnTo>
                  <a:pt x="283" y="132"/>
                </a:lnTo>
                <a:lnTo>
                  <a:pt x="282" y="128"/>
                </a:lnTo>
                <a:lnTo>
                  <a:pt x="280" y="125"/>
                </a:lnTo>
                <a:lnTo>
                  <a:pt x="277" y="124"/>
                </a:lnTo>
                <a:lnTo>
                  <a:pt x="273" y="130"/>
                </a:lnTo>
                <a:lnTo>
                  <a:pt x="269" y="130"/>
                </a:lnTo>
                <a:lnTo>
                  <a:pt x="268" y="131"/>
                </a:lnTo>
                <a:lnTo>
                  <a:pt x="266" y="131"/>
                </a:lnTo>
                <a:lnTo>
                  <a:pt x="265" y="129"/>
                </a:lnTo>
                <a:lnTo>
                  <a:pt x="264" y="128"/>
                </a:lnTo>
                <a:lnTo>
                  <a:pt x="264" y="125"/>
                </a:lnTo>
                <a:lnTo>
                  <a:pt x="262" y="123"/>
                </a:lnTo>
                <a:lnTo>
                  <a:pt x="254" y="124"/>
                </a:lnTo>
                <a:lnTo>
                  <a:pt x="252" y="125"/>
                </a:lnTo>
                <a:lnTo>
                  <a:pt x="252" y="127"/>
                </a:lnTo>
                <a:lnTo>
                  <a:pt x="248" y="132"/>
                </a:lnTo>
                <a:lnTo>
                  <a:pt x="248" y="133"/>
                </a:lnTo>
                <a:lnTo>
                  <a:pt x="245" y="135"/>
                </a:lnTo>
                <a:lnTo>
                  <a:pt x="239" y="133"/>
                </a:lnTo>
                <a:lnTo>
                  <a:pt x="236" y="130"/>
                </a:lnTo>
                <a:lnTo>
                  <a:pt x="235" y="131"/>
                </a:lnTo>
                <a:lnTo>
                  <a:pt x="233" y="129"/>
                </a:lnTo>
                <a:lnTo>
                  <a:pt x="228" y="135"/>
                </a:lnTo>
                <a:lnTo>
                  <a:pt x="221" y="138"/>
                </a:lnTo>
                <a:lnTo>
                  <a:pt x="216" y="139"/>
                </a:lnTo>
                <a:lnTo>
                  <a:pt x="215" y="143"/>
                </a:lnTo>
                <a:lnTo>
                  <a:pt x="218" y="149"/>
                </a:lnTo>
                <a:lnTo>
                  <a:pt x="228" y="158"/>
                </a:lnTo>
                <a:lnTo>
                  <a:pt x="227" y="161"/>
                </a:lnTo>
                <a:lnTo>
                  <a:pt x="227" y="168"/>
                </a:lnTo>
                <a:lnTo>
                  <a:pt x="225" y="171"/>
                </a:lnTo>
                <a:lnTo>
                  <a:pt x="226" y="176"/>
                </a:lnTo>
                <a:lnTo>
                  <a:pt x="225" y="178"/>
                </a:lnTo>
                <a:lnTo>
                  <a:pt x="225" y="182"/>
                </a:lnTo>
                <a:lnTo>
                  <a:pt x="222" y="186"/>
                </a:lnTo>
                <a:lnTo>
                  <a:pt x="218" y="187"/>
                </a:lnTo>
                <a:lnTo>
                  <a:pt x="216" y="191"/>
                </a:lnTo>
                <a:lnTo>
                  <a:pt x="224" y="203"/>
                </a:lnTo>
                <a:lnTo>
                  <a:pt x="225" y="203"/>
                </a:lnTo>
                <a:lnTo>
                  <a:pt x="228" y="198"/>
                </a:lnTo>
                <a:lnTo>
                  <a:pt x="228" y="194"/>
                </a:lnTo>
                <a:lnTo>
                  <a:pt x="232" y="190"/>
                </a:lnTo>
                <a:lnTo>
                  <a:pt x="234" y="190"/>
                </a:lnTo>
                <a:lnTo>
                  <a:pt x="237" y="193"/>
                </a:lnTo>
                <a:lnTo>
                  <a:pt x="237" y="199"/>
                </a:lnTo>
                <a:lnTo>
                  <a:pt x="239" y="200"/>
                </a:lnTo>
                <a:lnTo>
                  <a:pt x="238" y="202"/>
                </a:lnTo>
                <a:lnTo>
                  <a:pt x="241" y="203"/>
                </a:lnTo>
                <a:lnTo>
                  <a:pt x="243" y="203"/>
                </a:lnTo>
                <a:lnTo>
                  <a:pt x="245" y="205"/>
                </a:lnTo>
                <a:lnTo>
                  <a:pt x="246" y="204"/>
                </a:lnTo>
                <a:lnTo>
                  <a:pt x="251" y="212"/>
                </a:lnTo>
                <a:lnTo>
                  <a:pt x="252" y="217"/>
                </a:lnTo>
                <a:lnTo>
                  <a:pt x="253" y="218"/>
                </a:lnTo>
                <a:lnTo>
                  <a:pt x="253" y="223"/>
                </a:lnTo>
                <a:lnTo>
                  <a:pt x="255" y="223"/>
                </a:lnTo>
                <a:lnTo>
                  <a:pt x="256" y="229"/>
                </a:lnTo>
                <a:lnTo>
                  <a:pt x="258" y="231"/>
                </a:lnTo>
                <a:lnTo>
                  <a:pt x="260" y="231"/>
                </a:lnTo>
                <a:lnTo>
                  <a:pt x="266" y="225"/>
                </a:lnTo>
                <a:lnTo>
                  <a:pt x="268" y="227"/>
                </a:lnTo>
                <a:lnTo>
                  <a:pt x="269" y="239"/>
                </a:lnTo>
                <a:lnTo>
                  <a:pt x="275" y="245"/>
                </a:lnTo>
                <a:lnTo>
                  <a:pt x="282" y="244"/>
                </a:lnTo>
                <a:lnTo>
                  <a:pt x="285" y="250"/>
                </a:lnTo>
                <a:lnTo>
                  <a:pt x="285" y="255"/>
                </a:lnTo>
                <a:lnTo>
                  <a:pt x="281" y="264"/>
                </a:lnTo>
                <a:lnTo>
                  <a:pt x="281" y="271"/>
                </a:lnTo>
                <a:lnTo>
                  <a:pt x="287" y="276"/>
                </a:lnTo>
                <a:lnTo>
                  <a:pt x="279" y="284"/>
                </a:lnTo>
                <a:lnTo>
                  <a:pt x="280" y="288"/>
                </a:lnTo>
                <a:lnTo>
                  <a:pt x="281" y="289"/>
                </a:lnTo>
                <a:lnTo>
                  <a:pt x="285" y="288"/>
                </a:lnTo>
                <a:lnTo>
                  <a:pt x="288" y="290"/>
                </a:lnTo>
                <a:lnTo>
                  <a:pt x="286" y="293"/>
                </a:lnTo>
                <a:lnTo>
                  <a:pt x="287" y="294"/>
                </a:lnTo>
                <a:lnTo>
                  <a:pt x="285" y="296"/>
                </a:lnTo>
                <a:lnTo>
                  <a:pt x="286" y="297"/>
                </a:lnTo>
                <a:lnTo>
                  <a:pt x="284" y="301"/>
                </a:lnTo>
                <a:lnTo>
                  <a:pt x="275" y="302"/>
                </a:lnTo>
                <a:lnTo>
                  <a:pt x="275" y="305"/>
                </a:lnTo>
                <a:lnTo>
                  <a:pt x="271" y="314"/>
                </a:lnTo>
                <a:lnTo>
                  <a:pt x="272" y="316"/>
                </a:lnTo>
                <a:lnTo>
                  <a:pt x="269" y="322"/>
                </a:lnTo>
                <a:lnTo>
                  <a:pt x="266" y="325"/>
                </a:lnTo>
                <a:lnTo>
                  <a:pt x="262" y="324"/>
                </a:lnTo>
                <a:lnTo>
                  <a:pt x="262" y="318"/>
                </a:lnTo>
                <a:lnTo>
                  <a:pt x="260" y="317"/>
                </a:lnTo>
                <a:lnTo>
                  <a:pt x="253" y="317"/>
                </a:lnTo>
                <a:lnTo>
                  <a:pt x="250" y="320"/>
                </a:lnTo>
                <a:lnTo>
                  <a:pt x="248" y="319"/>
                </a:lnTo>
                <a:lnTo>
                  <a:pt x="248" y="317"/>
                </a:lnTo>
                <a:lnTo>
                  <a:pt x="250" y="315"/>
                </a:lnTo>
                <a:lnTo>
                  <a:pt x="249" y="301"/>
                </a:lnTo>
                <a:lnTo>
                  <a:pt x="247" y="300"/>
                </a:lnTo>
                <a:lnTo>
                  <a:pt x="247" y="297"/>
                </a:lnTo>
                <a:lnTo>
                  <a:pt x="243" y="295"/>
                </a:lnTo>
                <a:lnTo>
                  <a:pt x="240" y="298"/>
                </a:lnTo>
                <a:lnTo>
                  <a:pt x="241" y="301"/>
                </a:lnTo>
                <a:lnTo>
                  <a:pt x="240" y="302"/>
                </a:lnTo>
                <a:lnTo>
                  <a:pt x="240" y="306"/>
                </a:lnTo>
                <a:lnTo>
                  <a:pt x="238" y="309"/>
                </a:lnTo>
                <a:lnTo>
                  <a:pt x="237" y="308"/>
                </a:lnTo>
                <a:lnTo>
                  <a:pt x="237" y="305"/>
                </a:lnTo>
                <a:lnTo>
                  <a:pt x="235" y="302"/>
                </a:lnTo>
                <a:lnTo>
                  <a:pt x="239" y="295"/>
                </a:lnTo>
                <a:lnTo>
                  <a:pt x="239" y="291"/>
                </a:lnTo>
                <a:lnTo>
                  <a:pt x="235" y="286"/>
                </a:lnTo>
                <a:lnTo>
                  <a:pt x="226" y="287"/>
                </a:lnTo>
                <a:lnTo>
                  <a:pt x="221" y="284"/>
                </a:lnTo>
                <a:lnTo>
                  <a:pt x="221" y="280"/>
                </a:lnTo>
                <a:lnTo>
                  <a:pt x="219" y="279"/>
                </a:lnTo>
                <a:lnTo>
                  <a:pt x="219" y="270"/>
                </a:lnTo>
                <a:lnTo>
                  <a:pt x="217" y="268"/>
                </a:lnTo>
                <a:lnTo>
                  <a:pt x="216" y="263"/>
                </a:lnTo>
                <a:lnTo>
                  <a:pt x="217" y="262"/>
                </a:lnTo>
                <a:lnTo>
                  <a:pt x="215" y="260"/>
                </a:lnTo>
                <a:lnTo>
                  <a:pt x="215" y="256"/>
                </a:lnTo>
                <a:lnTo>
                  <a:pt x="213" y="253"/>
                </a:lnTo>
                <a:lnTo>
                  <a:pt x="211" y="254"/>
                </a:lnTo>
                <a:lnTo>
                  <a:pt x="208" y="257"/>
                </a:lnTo>
                <a:lnTo>
                  <a:pt x="204" y="257"/>
                </a:lnTo>
                <a:lnTo>
                  <a:pt x="203" y="256"/>
                </a:lnTo>
                <a:lnTo>
                  <a:pt x="191" y="256"/>
                </a:lnTo>
                <a:lnTo>
                  <a:pt x="190" y="258"/>
                </a:lnTo>
                <a:lnTo>
                  <a:pt x="187" y="258"/>
                </a:lnTo>
                <a:lnTo>
                  <a:pt x="186" y="259"/>
                </a:lnTo>
                <a:lnTo>
                  <a:pt x="184" y="260"/>
                </a:lnTo>
                <a:lnTo>
                  <a:pt x="183" y="262"/>
                </a:lnTo>
                <a:lnTo>
                  <a:pt x="181" y="262"/>
                </a:lnTo>
                <a:lnTo>
                  <a:pt x="179" y="256"/>
                </a:lnTo>
                <a:lnTo>
                  <a:pt x="177" y="255"/>
                </a:lnTo>
                <a:lnTo>
                  <a:pt x="177" y="253"/>
                </a:lnTo>
                <a:lnTo>
                  <a:pt x="175" y="253"/>
                </a:lnTo>
                <a:lnTo>
                  <a:pt x="175" y="249"/>
                </a:lnTo>
                <a:lnTo>
                  <a:pt x="172" y="247"/>
                </a:lnTo>
                <a:lnTo>
                  <a:pt x="163" y="249"/>
                </a:lnTo>
                <a:lnTo>
                  <a:pt x="159" y="246"/>
                </a:lnTo>
                <a:lnTo>
                  <a:pt x="153" y="246"/>
                </a:lnTo>
                <a:lnTo>
                  <a:pt x="152" y="248"/>
                </a:lnTo>
                <a:lnTo>
                  <a:pt x="150" y="248"/>
                </a:lnTo>
                <a:lnTo>
                  <a:pt x="147" y="251"/>
                </a:lnTo>
                <a:lnTo>
                  <a:pt x="148" y="263"/>
                </a:lnTo>
                <a:lnTo>
                  <a:pt x="150" y="264"/>
                </a:lnTo>
                <a:lnTo>
                  <a:pt x="151" y="267"/>
                </a:lnTo>
                <a:lnTo>
                  <a:pt x="145" y="274"/>
                </a:lnTo>
                <a:lnTo>
                  <a:pt x="140" y="277"/>
                </a:lnTo>
                <a:lnTo>
                  <a:pt x="133" y="271"/>
                </a:lnTo>
                <a:lnTo>
                  <a:pt x="126" y="271"/>
                </a:lnTo>
                <a:lnTo>
                  <a:pt x="126" y="272"/>
                </a:lnTo>
                <a:lnTo>
                  <a:pt x="124" y="271"/>
                </a:lnTo>
                <a:lnTo>
                  <a:pt x="121" y="271"/>
                </a:lnTo>
                <a:lnTo>
                  <a:pt x="118" y="273"/>
                </a:lnTo>
                <a:lnTo>
                  <a:pt x="119" y="276"/>
                </a:lnTo>
                <a:lnTo>
                  <a:pt x="116" y="281"/>
                </a:lnTo>
                <a:lnTo>
                  <a:pt x="113" y="278"/>
                </a:lnTo>
                <a:lnTo>
                  <a:pt x="113" y="276"/>
                </a:lnTo>
                <a:lnTo>
                  <a:pt x="110" y="273"/>
                </a:lnTo>
                <a:lnTo>
                  <a:pt x="106" y="275"/>
                </a:lnTo>
                <a:lnTo>
                  <a:pt x="107" y="276"/>
                </a:lnTo>
                <a:lnTo>
                  <a:pt x="105" y="277"/>
                </a:lnTo>
                <a:lnTo>
                  <a:pt x="106" y="281"/>
                </a:lnTo>
                <a:lnTo>
                  <a:pt x="110" y="288"/>
                </a:lnTo>
                <a:lnTo>
                  <a:pt x="107" y="291"/>
                </a:lnTo>
                <a:lnTo>
                  <a:pt x="105" y="291"/>
                </a:lnTo>
                <a:lnTo>
                  <a:pt x="105" y="297"/>
                </a:lnTo>
                <a:lnTo>
                  <a:pt x="104" y="298"/>
                </a:lnTo>
                <a:lnTo>
                  <a:pt x="104" y="300"/>
                </a:lnTo>
                <a:lnTo>
                  <a:pt x="100" y="303"/>
                </a:lnTo>
                <a:lnTo>
                  <a:pt x="99" y="303"/>
                </a:lnTo>
                <a:lnTo>
                  <a:pt x="96" y="301"/>
                </a:lnTo>
                <a:lnTo>
                  <a:pt x="97" y="288"/>
                </a:lnTo>
                <a:lnTo>
                  <a:pt x="93" y="285"/>
                </a:lnTo>
                <a:lnTo>
                  <a:pt x="87" y="276"/>
                </a:lnTo>
                <a:lnTo>
                  <a:pt x="84" y="276"/>
                </a:lnTo>
                <a:lnTo>
                  <a:pt x="82" y="277"/>
                </a:lnTo>
                <a:lnTo>
                  <a:pt x="84" y="285"/>
                </a:lnTo>
                <a:lnTo>
                  <a:pt x="86" y="288"/>
                </a:lnTo>
                <a:lnTo>
                  <a:pt x="85" y="292"/>
                </a:lnTo>
                <a:lnTo>
                  <a:pt x="86" y="293"/>
                </a:lnTo>
                <a:lnTo>
                  <a:pt x="85" y="295"/>
                </a:lnTo>
                <a:lnTo>
                  <a:pt x="84" y="300"/>
                </a:lnTo>
                <a:lnTo>
                  <a:pt x="82" y="299"/>
                </a:lnTo>
                <a:lnTo>
                  <a:pt x="80" y="299"/>
                </a:lnTo>
                <a:lnTo>
                  <a:pt x="79" y="298"/>
                </a:lnTo>
                <a:lnTo>
                  <a:pt x="77" y="298"/>
                </a:lnTo>
                <a:lnTo>
                  <a:pt x="74" y="296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>
            <a:off x="3950450" y="2825847"/>
            <a:ext cx="580794" cy="1027047"/>
          </a:xfrm>
          <a:custGeom>
            <a:avLst/>
            <a:gdLst>
              <a:gd name="T0" fmla="*/ 2147483647 w 378"/>
              <a:gd name="T1" fmla="*/ 2147483647 h 642"/>
              <a:gd name="T2" fmla="*/ 2147483647 w 378"/>
              <a:gd name="T3" fmla="*/ 2147483647 h 642"/>
              <a:gd name="T4" fmla="*/ 2147483647 w 378"/>
              <a:gd name="T5" fmla="*/ 2147483647 h 642"/>
              <a:gd name="T6" fmla="*/ 2147483647 w 378"/>
              <a:gd name="T7" fmla="*/ 2147483647 h 642"/>
              <a:gd name="T8" fmla="*/ 2147483647 w 378"/>
              <a:gd name="T9" fmla="*/ 2147483647 h 642"/>
              <a:gd name="T10" fmla="*/ 2147483647 w 378"/>
              <a:gd name="T11" fmla="*/ 2147483647 h 642"/>
              <a:gd name="T12" fmla="*/ 2147483647 w 378"/>
              <a:gd name="T13" fmla="*/ 2147483647 h 642"/>
              <a:gd name="T14" fmla="*/ 2147483647 w 378"/>
              <a:gd name="T15" fmla="*/ 2147483647 h 642"/>
              <a:gd name="T16" fmla="*/ 2147483647 w 378"/>
              <a:gd name="T17" fmla="*/ 2147483647 h 642"/>
              <a:gd name="T18" fmla="*/ 2147483647 w 378"/>
              <a:gd name="T19" fmla="*/ 2147483647 h 642"/>
              <a:gd name="T20" fmla="*/ 2147483647 w 378"/>
              <a:gd name="T21" fmla="*/ 2147483647 h 642"/>
              <a:gd name="T22" fmla="*/ 2147483647 w 378"/>
              <a:gd name="T23" fmla="*/ 2147483647 h 642"/>
              <a:gd name="T24" fmla="*/ 2147483647 w 378"/>
              <a:gd name="T25" fmla="*/ 2147483647 h 642"/>
              <a:gd name="T26" fmla="*/ 2147483647 w 378"/>
              <a:gd name="T27" fmla="*/ 2147483647 h 642"/>
              <a:gd name="T28" fmla="*/ 2147483647 w 378"/>
              <a:gd name="T29" fmla="*/ 2147483647 h 642"/>
              <a:gd name="T30" fmla="*/ 2147483647 w 378"/>
              <a:gd name="T31" fmla="*/ 2147483647 h 642"/>
              <a:gd name="T32" fmla="*/ 2147483647 w 378"/>
              <a:gd name="T33" fmla="*/ 2147483647 h 642"/>
              <a:gd name="T34" fmla="*/ 2147483647 w 378"/>
              <a:gd name="T35" fmla="*/ 2147483647 h 642"/>
              <a:gd name="T36" fmla="*/ 2147483647 w 378"/>
              <a:gd name="T37" fmla="*/ 2147483647 h 642"/>
              <a:gd name="T38" fmla="*/ 2147483647 w 378"/>
              <a:gd name="T39" fmla="*/ 2147483647 h 642"/>
              <a:gd name="T40" fmla="*/ 2147483647 w 378"/>
              <a:gd name="T41" fmla="*/ 2147483647 h 642"/>
              <a:gd name="T42" fmla="*/ 2147483647 w 378"/>
              <a:gd name="T43" fmla="*/ 2147483647 h 642"/>
              <a:gd name="T44" fmla="*/ 2147483647 w 378"/>
              <a:gd name="T45" fmla="*/ 2147483647 h 642"/>
              <a:gd name="T46" fmla="*/ 2147483647 w 378"/>
              <a:gd name="T47" fmla="*/ 2147483647 h 642"/>
              <a:gd name="T48" fmla="*/ 2147483647 w 378"/>
              <a:gd name="T49" fmla="*/ 2147483647 h 642"/>
              <a:gd name="T50" fmla="*/ 2147483647 w 378"/>
              <a:gd name="T51" fmla="*/ 2147483647 h 642"/>
              <a:gd name="T52" fmla="*/ 2147483647 w 378"/>
              <a:gd name="T53" fmla="*/ 2147483647 h 642"/>
              <a:gd name="T54" fmla="*/ 2147483647 w 378"/>
              <a:gd name="T55" fmla="*/ 2147483647 h 642"/>
              <a:gd name="T56" fmla="*/ 2147483647 w 378"/>
              <a:gd name="T57" fmla="*/ 2147483647 h 642"/>
              <a:gd name="T58" fmla="*/ 2147483647 w 378"/>
              <a:gd name="T59" fmla="*/ 2147483647 h 642"/>
              <a:gd name="T60" fmla="*/ 2147483647 w 378"/>
              <a:gd name="T61" fmla="*/ 2147483647 h 642"/>
              <a:gd name="T62" fmla="*/ 2147483647 w 378"/>
              <a:gd name="T63" fmla="*/ 2147483647 h 642"/>
              <a:gd name="T64" fmla="*/ 2147483647 w 378"/>
              <a:gd name="T65" fmla="*/ 2147483647 h 642"/>
              <a:gd name="T66" fmla="*/ 2147483647 w 378"/>
              <a:gd name="T67" fmla="*/ 2147483647 h 642"/>
              <a:gd name="T68" fmla="*/ 2147483647 w 378"/>
              <a:gd name="T69" fmla="*/ 2147483647 h 642"/>
              <a:gd name="T70" fmla="*/ 2147483647 w 378"/>
              <a:gd name="T71" fmla="*/ 2147483647 h 642"/>
              <a:gd name="T72" fmla="*/ 2147483647 w 378"/>
              <a:gd name="T73" fmla="*/ 2147483647 h 642"/>
              <a:gd name="T74" fmla="*/ 2147483647 w 378"/>
              <a:gd name="T75" fmla="*/ 2147483647 h 642"/>
              <a:gd name="T76" fmla="*/ 2147483647 w 378"/>
              <a:gd name="T77" fmla="*/ 2147483647 h 642"/>
              <a:gd name="T78" fmla="*/ 2147483647 w 378"/>
              <a:gd name="T79" fmla="*/ 2147483647 h 642"/>
              <a:gd name="T80" fmla="*/ 2147483647 w 378"/>
              <a:gd name="T81" fmla="*/ 2147483647 h 642"/>
              <a:gd name="T82" fmla="*/ 2147483647 w 378"/>
              <a:gd name="T83" fmla="*/ 2147483647 h 642"/>
              <a:gd name="T84" fmla="*/ 2147483647 w 378"/>
              <a:gd name="T85" fmla="*/ 2147483647 h 642"/>
              <a:gd name="T86" fmla="*/ 2147483647 w 378"/>
              <a:gd name="T87" fmla="*/ 2147483647 h 642"/>
              <a:gd name="T88" fmla="*/ 2147483647 w 378"/>
              <a:gd name="T89" fmla="*/ 2147483647 h 642"/>
              <a:gd name="T90" fmla="*/ 2147483647 w 378"/>
              <a:gd name="T91" fmla="*/ 2147483647 h 642"/>
              <a:gd name="T92" fmla="*/ 2147483647 w 378"/>
              <a:gd name="T93" fmla="*/ 2147483647 h 642"/>
              <a:gd name="T94" fmla="*/ 2147483647 w 378"/>
              <a:gd name="T95" fmla="*/ 2147483647 h 642"/>
              <a:gd name="T96" fmla="*/ 2147483647 w 378"/>
              <a:gd name="T97" fmla="*/ 2147483647 h 642"/>
              <a:gd name="T98" fmla="*/ 2147483647 w 378"/>
              <a:gd name="T99" fmla="*/ 2147483647 h 642"/>
              <a:gd name="T100" fmla="*/ 2147483647 w 378"/>
              <a:gd name="T101" fmla="*/ 2147483647 h 642"/>
              <a:gd name="T102" fmla="*/ 2147483647 w 378"/>
              <a:gd name="T103" fmla="*/ 2147483647 h 642"/>
              <a:gd name="T104" fmla="*/ 2147483647 w 378"/>
              <a:gd name="T105" fmla="*/ 2147483647 h 642"/>
              <a:gd name="T106" fmla="*/ 2147483647 w 378"/>
              <a:gd name="T107" fmla="*/ 2147483647 h 642"/>
              <a:gd name="T108" fmla="*/ 2147483647 w 378"/>
              <a:gd name="T109" fmla="*/ 2147483647 h 642"/>
              <a:gd name="T110" fmla="*/ 2147483647 w 378"/>
              <a:gd name="T111" fmla="*/ 2147483647 h 64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78"/>
              <a:gd name="T169" fmla="*/ 0 h 642"/>
              <a:gd name="T170" fmla="*/ 378 w 378"/>
              <a:gd name="T171" fmla="*/ 642 h 64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78" h="642">
                <a:moveTo>
                  <a:pt x="286" y="641"/>
                </a:moveTo>
                <a:lnTo>
                  <a:pt x="287" y="625"/>
                </a:lnTo>
                <a:lnTo>
                  <a:pt x="286" y="621"/>
                </a:lnTo>
                <a:lnTo>
                  <a:pt x="284" y="620"/>
                </a:lnTo>
                <a:lnTo>
                  <a:pt x="284" y="612"/>
                </a:lnTo>
                <a:lnTo>
                  <a:pt x="285" y="611"/>
                </a:lnTo>
                <a:lnTo>
                  <a:pt x="285" y="598"/>
                </a:lnTo>
                <a:lnTo>
                  <a:pt x="283" y="596"/>
                </a:lnTo>
                <a:lnTo>
                  <a:pt x="281" y="596"/>
                </a:lnTo>
                <a:lnTo>
                  <a:pt x="279" y="594"/>
                </a:lnTo>
                <a:lnTo>
                  <a:pt x="279" y="592"/>
                </a:lnTo>
                <a:lnTo>
                  <a:pt x="278" y="591"/>
                </a:lnTo>
                <a:lnTo>
                  <a:pt x="277" y="581"/>
                </a:lnTo>
                <a:lnTo>
                  <a:pt x="281" y="577"/>
                </a:lnTo>
                <a:lnTo>
                  <a:pt x="281" y="573"/>
                </a:lnTo>
                <a:lnTo>
                  <a:pt x="286" y="566"/>
                </a:lnTo>
                <a:lnTo>
                  <a:pt x="292" y="566"/>
                </a:lnTo>
                <a:lnTo>
                  <a:pt x="294" y="568"/>
                </a:lnTo>
                <a:lnTo>
                  <a:pt x="300" y="567"/>
                </a:lnTo>
                <a:lnTo>
                  <a:pt x="304" y="566"/>
                </a:lnTo>
                <a:lnTo>
                  <a:pt x="305" y="567"/>
                </a:lnTo>
                <a:lnTo>
                  <a:pt x="308" y="567"/>
                </a:lnTo>
                <a:lnTo>
                  <a:pt x="311" y="570"/>
                </a:lnTo>
                <a:lnTo>
                  <a:pt x="315" y="568"/>
                </a:lnTo>
                <a:lnTo>
                  <a:pt x="316" y="565"/>
                </a:lnTo>
                <a:lnTo>
                  <a:pt x="318" y="563"/>
                </a:lnTo>
                <a:lnTo>
                  <a:pt x="321" y="565"/>
                </a:lnTo>
                <a:lnTo>
                  <a:pt x="324" y="564"/>
                </a:lnTo>
                <a:lnTo>
                  <a:pt x="324" y="558"/>
                </a:lnTo>
                <a:lnTo>
                  <a:pt x="322" y="558"/>
                </a:lnTo>
                <a:lnTo>
                  <a:pt x="322" y="550"/>
                </a:lnTo>
                <a:lnTo>
                  <a:pt x="321" y="550"/>
                </a:lnTo>
                <a:lnTo>
                  <a:pt x="321" y="546"/>
                </a:lnTo>
                <a:lnTo>
                  <a:pt x="314" y="541"/>
                </a:lnTo>
                <a:lnTo>
                  <a:pt x="311" y="541"/>
                </a:lnTo>
                <a:lnTo>
                  <a:pt x="311" y="540"/>
                </a:lnTo>
                <a:lnTo>
                  <a:pt x="305" y="540"/>
                </a:lnTo>
                <a:lnTo>
                  <a:pt x="304" y="539"/>
                </a:lnTo>
                <a:lnTo>
                  <a:pt x="295" y="539"/>
                </a:lnTo>
                <a:lnTo>
                  <a:pt x="294" y="537"/>
                </a:lnTo>
                <a:lnTo>
                  <a:pt x="296" y="536"/>
                </a:lnTo>
                <a:lnTo>
                  <a:pt x="295" y="526"/>
                </a:lnTo>
                <a:lnTo>
                  <a:pt x="291" y="523"/>
                </a:lnTo>
                <a:lnTo>
                  <a:pt x="289" y="523"/>
                </a:lnTo>
                <a:lnTo>
                  <a:pt x="288" y="522"/>
                </a:lnTo>
                <a:lnTo>
                  <a:pt x="278" y="523"/>
                </a:lnTo>
                <a:lnTo>
                  <a:pt x="275" y="521"/>
                </a:lnTo>
                <a:lnTo>
                  <a:pt x="274" y="521"/>
                </a:lnTo>
                <a:lnTo>
                  <a:pt x="273" y="519"/>
                </a:lnTo>
                <a:lnTo>
                  <a:pt x="277" y="514"/>
                </a:lnTo>
                <a:lnTo>
                  <a:pt x="281" y="515"/>
                </a:lnTo>
                <a:lnTo>
                  <a:pt x="282" y="513"/>
                </a:lnTo>
                <a:lnTo>
                  <a:pt x="291" y="513"/>
                </a:lnTo>
                <a:lnTo>
                  <a:pt x="292" y="514"/>
                </a:lnTo>
                <a:lnTo>
                  <a:pt x="295" y="514"/>
                </a:lnTo>
                <a:lnTo>
                  <a:pt x="297" y="513"/>
                </a:lnTo>
                <a:lnTo>
                  <a:pt x="299" y="513"/>
                </a:lnTo>
                <a:lnTo>
                  <a:pt x="301" y="514"/>
                </a:lnTo>
                <a:lnTo>
                  <a:pt x="303" y="514"/>
                </a:lnTo>
                <a:lnTo>
                  <a:pt x="304" y="515"/>
                </a:lnTo>
                <a:lnTo>
                  <a:pt x="308" y="515"/>
                </a:lnTo>
                <a:lnTo>
                  <a:pt x="309" y="516"/>
                </a:lnTo>
                <a:lnTo>
                  <a:pt x="321" y="516"/>
                </a:lnTo>
                <a:lnTo>
                  <a:pt x="323" y="518"/>
                </a:lnTo>
                <a:lnTo>
                  <a:pt x="341" y="516"/>
                </a:lnTo>
                <a:lnTo>
                  <a:pt x="345" y="511"/>
                </a:lnTo>
                <a:lnTo>
                  <a:pt x="346" y="511"/>
                </a:lnTo>
                <a:lnTo>
                  <a:pt x="348" y="516"/>
                </a:lnTo>
                <a:lnTo>
                  <a:pt x="347" y="517"/>
                </a:lnTo>
                <a:lnTo>
                  <a:pt x="349" y="519"/>
                </a:lnTo>
                <a:lnTo>
                  <a:pt x="353" y="519"/>
                </a:lnTo>
                <a:lnTo>
                  <a:pt x="356" y="521"/>
                </a:lnTo>
                <a:lnTo>
                  <a:pt x="357" y="521"/>
                </a:lnTo>
                <a:lnTo>
                  <a:pt x="360" y="518"/>
                </a:lnTo>
                <a:lnTo>
                  <a:pt x="363" y="518"/>
                </a:lnTo>
                <a:lnTo>
                  <a:pt x="366" y="513"/>
                </a:lnTo>
                <a:lnTo>
                  <a:pt x="370" y="512"/>
                </a:lnTo>
                <a:lnTo>
                  <a:pt x="374" y="509"/>
                </a:lnTo>
                <a:lnTo>
                  <a:pt x="376" y="508"/>
                </a:lnTo>
                <a:lnTo>
                  <a:pt x="376" y="501"/>
                </a:lnTo>
                <a:lnTo>
                  <a:pt x="377" y="500"/>
                </a:lnTo>
                <a:lnTo>
                  <a:pt x="376" y="489"/>
                </a:lnTo>
                <a:lnTo>
                  <a:pt x="378" y="487"/>
                </a:lnTo>
                <a:lnTo>
                  <a:pt x="376" y="486"/>
                </a:lnTo>
                <a:lnTo>
                  <a:pt x="376" y="483"/>
                </a:lnTo>
                <a:lnTo>
                  <a:pt x="362" y="472"/>
                </a:lnTo>
                <a:lnTo>
                  <a:pt x="359" y="465"/>
                </a:lnTo>
                <a:lnTo>
                  <a:pt x="357" y="463"/>
                </a:lnTo>
                <a:lnTo>
                  <a:pt x="349" y="460"/>
                </a:lnTo>
                <a:lnTo>
                  <a:pt x="352" y="456"/>
                </a:lnTo>
                <a:lnTo>
                  <a:pt x="352" y="454"/>
                </a:lnTo>
                <a:lnTo>
                  <a:pt x="350" y="453"/>
                </a:lnTo>
                <a:lnTo>
                  <a:pt x="348" y="444"/>
                </a:lnTo>
                <a:lnTo>
                  <a:pt x="347" y="443"/>
                </a:lnTo>
                <a:lnTo>
                  <a:pt x="347" y="438"/>
                </a:lnTo>
                <a:lnTo>
                  <a:pt x="345" y="436"/>
                </a:lnTo>
                <a:lnTo>
                  <a:pt x="343" y="436"/>
                </a:lnTo>
                <a:lnTo>
                  <a:pt x="340" y="433"/>
                </a:lnTo>
                <a:lnTo>
                  <a:pt x="336" y="432"/>
                </a:lnTo>
                <a:lnTo>
                  <a:pt x="338" y="427"/>
                </a:lnTo>
                <a:lnTo>
                  <a:pt x="339" y="421"/>
                </a:lnTo>
                <a:lnTo>
                  <a:pt x="329" y="417"/>
                </a:lnTo>
                <a:lnTo>
                  <a:pt x="329" y="415"/>
                </a:lnTo>
                <a:lnTo>
                  <a:pt x="328" y="414"/>
                </a:lnTo>
                <a:lnTo>
                  <a:pt x="326" y="409"/>
                </a:lnTo>
                <a:lnTo>
                  <a:pt x="321" y="406"/>
                </a:lnTo>
                <a:lnTo>
                  <a:pt x="318" y="402"/>
                </a:lnTo>
                <a:lnTo>
                  <a:pt x="316" y="373"/>
                </a:lnTo>
                <a:lnTo>
                  <a:pt x="319" y="370"/>
                </a:lnTo>
                <a:lnTo>
                  <a:pt x="319" y="367"/>
                </a:lnTo>
                <a:lnTo>
                  <a:pt x="321" y="363"/>
                </a:lnTo>
                <a:lnTo>
                  <a:pt x="321" y="360"/>
                </a:lnTo>
                <a:lnTo>
                  <a:pt x="323" y="356"/>
                </a:lnTo>
                <a:lnTo>
                  <a:pt x="323" y="352"/>
                </a:lnTo>
                <a:lnTo>
                  <a:pt x="326" y="348"/>
                </a:lnTo>
                <a:lnTo>
                  <a:pt x="327" y="342"/>
                </a:lnTo>
                <a:lnTo>
                  <a:pt x="328" y="341"/>
                </a:lnTo>
                <a:lnTo>
                  <a:pt x="329" y="336"/>
                </a:lnTo>
                <a:lnTo>
                  <a:pt x="331" y="336"/>
                </a:lnTo>
                <a:lnTo>
                  <a:pt x="330" y="332"/>
                </a:lnTo>
                <a:lnTo>
                  <a:pt x="335" y="325"/>
                </a:lnTo>
                <a:lnTo>
                  <a:pt x="331" y="306"/>
                </a:lnTo>
                <a:lnTo>
                  <a:pt x="330" y="302"/>
                </a:lnTo>
                <a:lnTo>
                  <a:pt x="327" y="297"/>
                </a:lnTo>
                <a:lnTo>
                  <a:pt x="325" y="287"/>
                </a:lnTo>
                <a:lnTo>
                  <a:pt x="324" y="286"/>
                </a:lnTo>
                <a:lnTo>
                  <a:pt x="323" y="244"/>
                </a:lnTo>
                <a:lnTo>
                  <a:pt x="319" y="239"/>
                </a:lnTo>
                <a:lnTo>
                  <a:pt x="317" y="210"/>
                </a:lnTo>
                <a:lnTo>
                  <a:pt x="322" y="203"/>
                </a:lnTo>
                <a:lnTo>
                  <a:pt x="322" y="201"/>
                </a:lnTo>
                <a:lnTo>
                  <a:pt x="326" y="197"/>
                </a:lnTo>
                <a:lnTo>
                  <a:pt x="329" y="190"/>
                </a:lnTo>
                <a:lnTo>
                  <a:pt x="331" y="189"/>
                </a:lnTo>
                <a:lnTo>
                  <a:pt x="329" y="175"/>
                </a:lnTo>
                <a:lnTo>
                  <a:pt x="336" y="166"/>
                </a:lnTo>
                <a:lnTo>
                  <a:pt x="336" y="163"/>
                </a:lnTo>
                <a:lnTo>
                  <a:pt x="338" y="160"/>
                </a:lnTo>
                <a:lnTo>
                  <a:pt x="338" y="158"/>
                </a:lnTo>
                <a:lnTo>
                  <a:pt x="336" y="157"/>
                </a:lnTo>
                <a:lnTo>
                  <a:pt x="334" y="153"/>
                </a:lnTo>
                <a:lnTo>
                  <a:pt x="333" y="152"/>
                </a:lnTo>
                <a:lnTo>
                  <a:pt x="332" y="149"/>
                </a:lnTo>
                <a:lnTo>
                  <a:pt x="320" y="135"/>
                </a:lnTo>
                <a:lnTo>
                  <a:pt x="319" y="127"/>
                </a:lnTo>
                <a:lnTo>
                  <a:pt x="318" y="125"/>
                </a:lnTo>
                <a:lnTo>
                  <a:pt x="317" y="114"/>
                </a:lnTo>
                <a:lnTo>
                  <a:pt x="321" y="106"/>
                </a:lnTo>
                <a:lnTo>
                  <a:pt x="329" y="100"/>
                </a:lnTo>
                <a:lnTo>
                  <a:pt x="334" y="91"/>
                </a:lnTo>
                <a:lnTo>
                  <a:pt x="337" y="91"/>
                </a:lnTo>
                <a:lnTo>
                  <a:pt x="340" y="87"/>
                </a:lnTo>
                <a:lnTo>
                  <a:pt x="339" y="80"/>
                </a:lnTo>
                <a:lnTo>
                  <a:pt x="340" y="78"/>
                </a:lnTo>
                <a:lnTo>
                  <a:pt x="339" y="74"/>
                </a:lnTo>
                <a:lnTo>
                  <a:pt x="345" y="71"/>
                </a:lnTo>
                <a:lnTo>
                  <a:pt x="345" y="68"/>
                </a:lnTo>
                <a:lnTo>
                  <a:pt x="346" y="67"/>
                </a:lnTo>
                <a:lnTo>
                  <a:pt x="346" y="63"/>
                </a:lnTo>
                <a:lnTo>
                  <a:pt x="348" y="60"/>
                </a:lnTo>
                <a:lnTo>
                  <a:pt x="348" y="50"/>
                </a:lnTo>
                <a:lnTo>
                  <a:pt x="350" y="48"/>
                </a:lnTo>
                <a:lnTo>
                  <a:pt x="350" y="46"/>
                </a:lnTo>
                <a:lnTo>
                  <a:pt x="354" y="42"/>
                </a:lnTo>
                <a:lnTo>
                  <a:pt x="355" y="37"/>
                </a:lnTo>
                <a:lnTo>
                  <a:pt x="356" y="37"/>
                </a:lnTo>
                <a:lnTo>
                  <a:pt x="356" y="32"/>
                </a:lnTo>
                <a:lnTo>
                  <a:pt x="357" y="31"/>
                </a:lnTo>
                <a:lnTo>
                  <a:pt x="357" y="24"/>
                </a:lnTo>
                <a:lnTo>
                  <a:pt x="353" y="20"/>
                </a:lnTo>
                <a:lnTo>
                  <a:pt x="352" y="15"/>
                </a:lnTo>
                <a:lnTo>
                  <a:pt x="352" y="6"/>
                </a:lnTo>
                <a:lnTo>
                  <a:pt x="352" y="2"/>
                </a:lnTo>
                <a:lnTo>
                  <a:pt x="350" y="0"/>
                </a:lnTo>
                <a:lnTo>
                  <a:pt x="346" y="1"/>
                </a:lnTo>
                <a:lnTo>
                  <a:pt x="344" y="2"/>
                </a:lnTo>
                <a:lnTo>
                  <a:pt x="340" y="3"/>
                </a:lnTo>
                <a:lnTo>
                  <a:pt x="339" y="2"/>
                </a:lnTo>
                <a:lnTo>
                  <a:pt x="338" y="4"/>
                </a:lnTo>
                <a:lnTo>
                  <a:pt x="334" y="5"/>
                </a:lnTo>
                <a:lnTo>
                  <a:pt x="331" y="10"/>
                </a:lnTo>
                <a:lnTo>
                  <a:pt x="331" y="11"/>
                </a:lnTo>
                <a:lnTo>
                  <a:pt x="328" y="13"/>
                </a:lnTo>
                <a:lnTo>
                  <a:pt x="324" y="24"/>
                </a:lnTo>
                <a:lnTo>
                  <a:pt x="318" y="20"/>
                </a:lnTo>
                <a:lnTo>
                  <a:pt x="312" y="17"/>
                </a:lnTo>
                <a:lnTo>
                  <a:pt x="308" y="17"/>
                </a:lnTo>
                <a:lnTo>
                  <a:pt x="304" y="22"/>
                </a:lnTo>
                <a:lnTo>
                  <a:pt x="299" y="17"/>
                </a:lnTo>
                <a:lnTo>
                  <a:pt x="298" y="15"/>
                </a:lnTo>
                <a:lnTo>
                  <a:pt x="296" y="13"/>
                </a:lnTo>
                <a:lnTo>
                  <a:pt x="289" y="13"/>
                </a:lnTo>
                <a:lnTo>
                  <a:pt x="285" y="17"/>
                </a:lnTo>
                <a:lnTo>
                  <a:pt x="285" y="19"/>
                </a:lnTo>
                <a:lnTo>
                  <a:pt x="291" y="23"/>
                </a:lnTo>
                <a:lnTo>
                  <a:pt x="292" y="27"/>
                </a:lnTo>
                <a:lnTo>
                  <a:pt x="289" y="29"/>
                </a:lnTo>
                <a:lnTo>
                  <a:pt x="287" y="31"/>
                </a:lnTo>
                <a:lnTo>
                  <a:pt x="284" y="30"/>
                </a:lnTo>
                <a:lnTo>
                  <a:pt x="281" y="30"/>
                </a:lnTo>
                <a:lnTo>
                  <a:pt x="278" y="29"/>
                </a:lnTo>
                <a:lnTo>
                  <a:pt x="274" y="30"/>
                </a:lnTo>
                <a:lnTo>
                  <a:pt x="274" y="33"/>
                </a:lnTo>
                <a:lnTo>
                  <a:pt x="275" y="34"/>
                </a:lnTo>
                <a:lnTo>
                  <a:pt x="276" y="39"/>
                </a:lnTo>
                <a:lnTo>
                  <a:pt x="264" y="47"/>
                </a:lnTo>
                <a:lnTo>
                  <a:pt x="262" y="54"/>
                </a:lnTo>
                <a:lnTo>
                  <a:pt x="263" y="56"/>
                </a:lnTo>
                <a:lnTo>
                  <a:pt x="261" y="58"/>
                </a:lnTo>
                <a:lnTo>
                  <a:pt x="261" y="59"/>
                </a:lnTo>
                <a:lnTo>
                  <a:pt x="257" y="60"/>
                </a:lnTo>
                <a:lnTo>
                  <a:pt x="253" y="67"/>
                </a:lnTo>
                <a:lnTo>
                  <a:pt x="248" y="67"/>
                </a:lnTo>
                <a:lnTo>
                  <a:pt x="243" y="73"/>
                </a:lnTo>
                <a:lnTo>
                  <a:pt x="243" y="75"/>
                </a:lnTo>
                <a:lnTo>
                  <a:pt x="239" y="78"/>
                </a:lnTo>
                <a:lnTo>
                  <a:pt x="239" y="81"/>
                </a:lnTo>
                <a:lnTo>
                  <a:pt x="232" y="88"/>
                </a:lnTo>
                <a:lnTo>
                  <a:pt x="228" y="96"/>
                </a:lnTo>
                <a:lnTo>
                  <a:pt x="221" y="107"/>
                </a:lnTo>
                <a:lnTo>
                  <a:pt x="219" y="111"/>
                </a:lnTo>
                <a:lnTo>
                  <a:pt x="217" y="114"/>
                </a:lnTo>
                <a:lnTo>
                  <a:pt x="218" y="125"/>
                </a:lnTo>
                <a:lnTo>
                  <a:pt x="225" y="133"/>
                </a:lnTo>
                <a:lnTo>
                  <a:pt x="220" y="134"/>
                </a:lnTo>
                <a:lnTo>
                  <a:pt x="219" y="133"/>
                </a:lnTo>
                <a:lnTo>
                  <a:pt x="215" y="133"/>
                </a:lnTo>
                <a:lnTo>
                  <a:pt x="213" y="132"/>
                </a:lnTo>
                <a:lnTo>
                  <a:pt x="209" y="132"/>
                </a:lnTo>
                <a:lnTo>
                  <a:pt x="207" y="133"/>
                </a:lnTo>
                <a:lnTo>
                  <a:pt x="208" y="139"/>
                </a:lnTo>
                <a:lnTo>
                  <a:pt x="209" y="141"/>
                </a:lnTo>
                <a:lnTo>
                  <a:pt x="210" y="157"/>
                </a:lnTo>
                <a:lnTo>
                  <a:pt x="211" y="162"/>
                </a:lnTo>
                <a:lnTo>
                  <a:pt x="202" y="163"/>
                </a:lnTo>
                <a:lnTo>
                  <a:pt x="194" y="160"/>
                </a:lnTo>
                <a:lnTo>
                  <a:pt x="184" y="160"/>
                </a:lnTo>
                <a:lnTo>
                  <a:pt x="178" y="165"/>
                </a:lnTo>
                <a:lnTo>
                  <a:pt x="168" y="165"/>
                </a:lnTo>
                <a:lnTo>
                  <a:pt x="160" y="156"/>
                </a:lnTo>
                <a:lnTo>
                  <a:pt x="155" y="155"/>
                </a:lnTo>
                <a:lnTo>
                  <a:pt x="152" y="152"/>
                </a:lnTo>
                <a:lnTo>
                  <a:pt x="149" y="153"/>
                </a:lnTo>
                <a:lnTo>
                  <a:pt x="145" y="150"/>
                </a:lnTo>
                <a:lnTo>
                  <a:pt x="142" y="150"/>
                </a:lnTo>
                <a:lnTo>
                  <a:pt x="120" y="170"/>
                </a:lnTo>
                <a:lnTo>
                  <a:pt x="120" y="172"/>
                </a:lnTo>
                <a:lnTo>
                  <a:pt x="119" y="172"/>
                </a:lnTo>
                <a:lnTo>
                  <a:pt x="121" y="178"/>
                </a:lnTo>
                <a:lnTo>
                  <a:pt x="117" y="182"/>
                </a:lnTo>
                <a:lnTo>
                  <a:pt x="117" y="189"/>
                </a:lnTo>
                <a:lnTo>
                  <a:pt x="116" y="190"/>
                </a:lnTo>
                <a:lnTo>
                  <a:pt x="116" y="195"/>
                </a:lnTo>
                <a:lnTo>
                  <a:pt x="118" y="197"/>
                </a:lnTo>
                <a:lnTo>
                  <a:pt x="118" y="205"/>
                </a:lnTo>
                <a:lnTo>
                  <a:pt x="117" y="206"/>
                </a:lnTo>
                <a:lnTo>
                  <a:pt x="118" y="224"/>
                </a:lnTo>
                <a:lnTo>
                  <a:pt x="125" y="227"/>
                </a:lnTo>
                <a:lnTo>
                  <a:pt x="129" y="230"/>
                </a:lnTo>
                <a:lnTo>
                  <a:pt x="131" y="230"/>
                </a:lnTo>
                <a:lnTo>
                  <a:pt x="132" y="231"/>
                </a:lnTo>
                <a:lnTo>
                  <a:pt x="140" y="232"/>
                </a:lnTo>
                <a:lnTo>
                  <a:pt x="141" y="233"/>
                </a:lnTo>
                <a:lnTo>
                  <a:pt x="142" y="232"/>
                </a:lnTo>
                <a:lnTo>
                  <a:pt x="144" y="234"/>
                </a:lnTo>
                <a:lnTo>
                  <a:pt x="147" y="234"/>
                </a:lnTo>
                <a:lnTo>
                  <a:pt x="150" y="237"/>
                </a:lnTo>
                <a:lnTo>
                  <a:pt x="153" y="236"/>
                </a:lnTo>
                <a:lnTo>
                  <a:pt x="155" y="239"/>
                </a:lnTo>
                <a:lnTo>
                  <a:pt x="169" y="248"/>
                </a:lnTo>
                <a:lnTo>
                  <a:pt x="174" y="249"/>
                </a:lnTo>
                <a:lnTo>
                  <a:pt x="176" y="250"/>
                </a:lnTo>
                <a:lnTo>
                  <a:pt x="178" y="250"/>
                </a:lnTo>
                <a:lnTo>
                  <a:pt x="183" y="254"/>
                </a:lnTo>
                <a:lnTo>
                  <a:pt x="187" y="255"/>
                </a:lnTo>
                <a:lnTo>
                  <a:pt x="194" y="260"/>
                </a:lnTo>
                <a:lnTo>
                  <a:pt x="199" y="261"/>
                </a:lnTo>
                <a:lnTo>
                  <a:pt x="203" y="263"/>
                </a:lnTo>
                <a:lnTo>
                  <a:pt x="207" y="263"/>
                </a:lnTo>
                <a:lnTo>
                  <a:pt x="211" y="266"/>
                </a:lnTo>
                <a:lnTo>
                  <a:pt x="211" y="276"/>
                </a:lnTo>
                <a:lnTo>
                  <a:pt x="210" y="278"/>
                </a:lnTo>
                <a:lnTo>
                  <a:pt x="211" y="295"/>
                </a:lnTo>
                <a:lnTo>
                  <a:pt x="210" y="297"/>
                </a:lnTo>
                <a:lnTo>
                  <a:pt x="210" y="299"/>
                </a:lnTo>
                <a:lnTo>
                  <a:pt x="206" y="302"/>
                </a:lnTo>
                <a:lnTo>
                  <a:pt x="204" y="305"/>
                </a:lnTo>
                <a:lnTo>
                  <a:pt x="202" y="305"/>
                </a:lnTo>
                <a:lnTo>
                  <a:pt x="200" y="308"/>
                </a:lnTo>
                <a:lnTo>
                  <a:pt x="200" y="322"/>
                </a:lnTo>
                <a:lnTo>
                  <a:pt x="202" y="322"/>
                </a:lnTo>
                <a:lnTo>
                  <a:pt x="202" y="327"/>
                </a:lnTo>
                <a:lnTo>
                  <a:pt x="205" y="332"/>
                </a:lnTo>
                <a:lnTo>
                  <a:pt x="205" y="336"/>
                </a:lnTo>
                <a:lnTo>
                  <a:pt x="208" y="341"/>
                </a:lnTo>
                <a:lnTo>
                  <a:pt x="209" y="350"/>
                </a:lnTo>
                <a:lnTo>
                  <a:pt x="203" y="355"/>
                </a:lnTo>
                <a:lnTo>
                  <a:pt x="180" y="356"/>
                </a:lnTo>
                <a:lnTo>
                  <a:pt x="179" y="357"/>
                </a:lnTo>
                <a:lnTo>
                  <a:pt x="170" y="358"/>
                </a:lnTo>
                <a:lnTo>
                  <a:pt x="169" y="359"/>
                </a:lnTo>
                <a:lnTo>
                  <a:pt x="157" y="360"/>
                </a:lnTo>
                <a:lnTo>
                  <a:pt x="156" y="358"/>
                </a:lnTo>
                <a:lnTo>
                  <a:pt x="153" y="358"/>
                </a:lnTo>
                <a:lnTo>
                  <a:pt x="146" y="361"/>
                </a:lnTo>
                <a:lnTo>
                  <a:pt x="156" y="376"/>
                </a:lnTo>
                <a:lnTo>
                  <a:pt x="156" y="381"/>
                </a:lnTo>
                <a:lnTo>
                  <a:pt x="154" y="383"/>
                </a:lnTo>
                <a:lnTo>
                  <a:pt x="143" y="383"/>
                </a:lnTo>
                <a:lnTo>
                  <a:pt x="142" y="384"/>
                </a:lnTo>
                <a:lnTo>
                  <a:pt x="127" y="385"/>
                </a:lnTo>
                <a:lnTo>
                  <a:pt x="126" y="386"/>
                </a:lnTo>
                <a:lnTo>
                  <a:pt x="119" y="387"/>
                </a:lnTo>
                <a:lnTo>
                  <a:pt x="118" y="388"/>
                </a:lnTo>
                <a:lnTo>
                  <a:pt x="115" y="388"/>
                </a:lnTo>
                <a:lnTo>
                  <a:pt x="109" y="382"/>
                </a:lnTo>
                <a:lnTo>
                  <a:pt x="104" y="379"/>
                </a:lnTo>
                <a:lnTo>
                  <a:pt x="95" y="372"/>
                </a:lnTo>
                <a:lnTo>
                  <a:pt x="70" y="374"/>
                </a:lnTo>
                <a:lnTo>
                  <a:pt x="67" y="377"/>
                </a:lnTo>
                <a:lnTo>
                  <a:pt x="64" y="380"/>
                </a:lnTo>
                <a:lnTo>
                  <a:pt x="65" y="387"/>
                </a:lnTo>
                <a:lnTo>
                  <a:pt x="70" y="393"/>
                </a:lnTo>
                <a:lnTo>
                  <a:pt x="64" y="406"/>
                </a:lnTo>
                <a:lnTo>
                  <a:pt x="59" y="410"/>
                </a:lnTo>
                <a:lnTo>
                  <a:pt x="59" y="412"/>
                </a:lnTo>
                <a:lnTo>
                  <a:pt x="56" y="416"/>
                </a:lnTo>
                <a:lnTo>
                  <a:pt x="57" y="422"/>
                </a:lnTo>
                <a:lnTo>
                  <a:pt x="60" y="422"/>
                </a:lnTo>
                <a:lnTo>
                  <a:pt x="62" y="423"/>
                </a:lnTo>
                <a:lnTo>
                  <a:pt x="65" y="423"/>
                </a:lnTo>
                <a:lnTo>
                  <a:pt x="67" y="424"/>
                </a:lnTo>
                <a:lnTo>
                  <a:pt x="73" y="426"/>
                </a:lnTo>
                <a:lnTo>
                  <a:pt x="82" y="434"/>
                </a:lnTo>
                <a:lnTo>
                  <a:pt x="82" y="436"/>
                </a:lnTo>
                <a:lnTo>
                  <a:pt x="80" y="438"/>
                </a:lnTo>
                <a:lnTo>
                  <a:pt x="73" y="438"/>
                </a:lnTo>
                <a:lnTo>
                  <a:pt x="73" y="442"/>
                </a:lnTo>
                <a:lnTo>
                  <a:pt x="68" y="452"/>
                </a:lnTo>
                <a:lnTo>
                  <a:pt x="67" y="458"/>
                </a:lnTo>
                <a:lnTo>
                  <a:pt x="65" y="459"/>
                </a:lnTo>
                <a:lnTo>
                  <a:pt x="67" y="480"/>
                </a:lnTo>
                <a:lnTo>
                  <a:pt x="71" y="486"/>
                </a:lnTo>
                <a:lnTo>
                  <a:pt x="71" y="489"/>
                </a:lnTo>
                <a:lnTo>
                  <a:pt x="71" y="498"/>
                </a:lnTo>
                <a:lnTo>
                  <a:pt x="70" y="496"/>
                </a:lnTo>
                <a:lnTo>
                  <a:pt x="68" y="496"/>
                </a:lnTo>
                <a:lnTo>
                  <a:pt x="65" y="494"/>
                </a:lnTo>
                <a:lnTo>
                  <a:pt x="55" y="494"/>
                </a:lnTo>
                <a:lnTo>
                  <a:pt x="49" y="497"/>
                </a:lnTo>
                <a:lnTo>
                  <a:pt x="43" y="492"/>
                </a:lnTo>
                <a:lnTo>
                  <a:pt x="34" y="493"/>
                </a:lnTo>
                <a:lnTo>
                  <a:pt x="31" y="496"/>
                </a:lnTo>
                <a:lnTo>
                  <a:pt x="29" y="501"/>
                </a:lnTo>
                <a:lnTo>
                  <a:pt x="24" y="507"/>
                </a:lnTo>
                <a:lnTo>
                  <a:pt x="22" y="508"/>
                </a:lnTo>
                <a:lnTo>
                  <a:pt x="17" y="514"/>
                </a:lnTo>
                <a:lnTo>
                  <a:pt x="17" y="516"/>
                </a:lnTo>
                <a:lnTo>
                  <a:pt x="20" y="521"/>
                </a:lnTo>
                <a:lnTo>
                  <a:pt x="23" y="524"/>
                </a:lnTo>
                <a:lnTo>
                  <a:pt x="29" y="526"/>
                </a:lnTo>
                <a:lnTo>
                  <a:pt x="31" y="528"/>
                </a:lnTo>
                <a:lnTo>
                  <a:pt x="29" y="535"/>
                </a:lnTo>
                <a:lnTo>
                  <a:pt x="29" y="544"/>
                </a:lnTo>
                <a:lnTo>
                  <a:pt x="27" y="545"/>
                </a:lnTo>
                <a:lnTo>
                  <a:pt x="26" y="547"/>
                </a:lnTo>
                <a:lnTo>
                  <a:pt x="24" y="547"/>
                </a:lnTo>
                <a:lnTo>
                  <a:pt x="23" y="548"/>
                </a:lnTo>
                <a:lnTo>
                  <a:pt x="21" y="548"/>
                </a:lnTo>
                <a:lnTo>
                  <a:pt x="21" y="550"/>
                </a:lnTo>
                <a:lnTo>
                  <a:pt x="15" y="551"/>
                </a:lnTo>
                <a:lnTo>
                  <a:pt x="13" y="550"/>
                </a:lnTo>
                <a:lnTo>
                  <a:pt x="9" y="550"/>
                </a:lnTo>
                <a:lnTo>
                  <a:pt x="7" y="549"/>
                </a:lnTo>
                <a:lnTo>
                  <a:pt x="2" y="549"/>
                </a:lnTo>
                <a:lnTo>
                  <a:pt x="0" y="555"/>
                </a:lnTo>
                <a:lnTo>
                  <a:pt x="9" y="564"/>
                </a:lnTo>
                <a:lnTo>
                  <a:pt x="9" y="565"/>
                </a:lnTo>
                <a:lnTo>
                  <a:pt x="12" y="567"/>
                </a:lnTo>
                <a:lnTo>
                  <a:pt x="17" y="565"/>
                </a:lnTo>
                <a:lnTo>
                  <a:pt x="18" y="563"/>
                </a:lnTo>
                <a:lnTo>
                  <a:pt x="20" y="563"/>
                </a:lnTo>
                <a:lnTo>
                  <a:pt x="26" y="557"/>
                </a:lnTo>
                <a:lnTo>
                  <a:pt x="40" y="557"/>
                </a:lnTo>
                <a:lnTo>
                  <a:pt x="41" y="555"/>
                </a:lnTo>
                <a:lnTo>
                  <a:pt x="43" y="555"/>
                </a:lnTo>
                <a:lnTo>
                  <a:pt x="46" y="558"/>
                </a:lnTo>
                <a:lnTo>
                  <a:pt x="48" y="568"/>
                </a:lnTo>
                <a:lnTo>
                  <a:pt x="50" y="569"/>
                </a:lnTo>
                <a:lnTo>
                  <a:pt x="59" y="569"/>
                </a:lnTo>
                <a:lnTo>
                  <a:pt x="64" y="573"/>
                </a:lnTo>
                <a:lnTo>
                  <a:pt x="67" y="573"/>
                </a:lnTo>
                <a:lnTo>
                  <a:pt x="72" y="568"/>
                </a:lnTo>
                <a:lnTo>
                  <a:pt x="75" y="568"/>
                </a:lnTo>
                <a:lnTo>
                  <a:pt x="75" y="569"/>
                </a:lnTo>
                <a:lnTo>
                  <a:pt x="82" y="569"/>
                </a:lnTo>
                <a:lnTo>
                  <a:pt x="84" y="565"/>
                </a:lnTo>
                <a:lnTo>
                  <a:pt x="89" y="565"/>
                </a:lnTo>
                <a:lnTo>
                  <a:pt x="91" y="566"/>
                </a:lnTo>
                <a:lnTo>
                  <a:pt x="106" y="565"/>
                </a:lnTo>
                <a:lnTo>
                  <a:pt x="112" y="570"/>
                </a:lnTo>
                <a:lnTo>
                  <a:pt x="111" y="572"/>
                </a:lnTo>
                <a:lnTo>
                  <a:pt x="114" y="574"/>
                </a:lnTo>
                <a:lnTo>
                  <a:pt x="113" y="577"/>
                </a:lnTo>
                <a:lnTo>
                  <a:pt x="115" y="579"/>
                </a:lnTo>
                <a:lnTo>
                  <a:pt x="115" y="583"/>
                </a:lnTo>
                <a:lnTo>
                  <a:pt x="122" y="587"/>
                </a:lnTo>
                <a:lnTo>
                  <a:pt x="124" y="587"/>
                </a:lnTo>
                <a:lnTo>
                  <a:pt x="129" y="579"/>
                </a:lnTo>
                <a:lnTo>
                  <a:pt x="133" y="579"/>
                </a:lnTo>
                <a:lnTo>
                  <a:pt x="137" y="582"/>
                </a:lnTo>
                <a:lnTo>
                  <a:pt x="137" y="584"/>
                </a:lnTo>
                <a:lnTo>
                  <a:pt x="141" y="589"/>
                </a:lnTo>
                <a:lnTo>
                  <a:pt x="145" y="589"/>
                </a:lnTo>
                <a:lnTo>
                  <a:pt x="150" y="590"/>
                </a:lnTo>
                <a:lnTo>
                  <a:pt x="153" y="590"/>
                </a:lnTo>
                <a:lnTo>
                  <a:pt x="155" y="591"/>
                </a:lnTo>
                <a:lnTo>
                  <a:pt x="155" y="594"/>
                </a:lnTo>
                <a:lnTo>
                  <a:pt x="158" y="595"/>
                </a:lnTo>
                <a:lnTo>
                  <a:pt x="158" y="597"/>
                </a:lnTo>
                <a:lnTo>
                  <a:pt x="164" y="603"/>
                </a:lnTo>
                <a:lnTo>
                  <a:pt x="173" y="606"/>
                </a:lnTo>
                <a:lnTo>
                  <a:pt x="179" y="601"/>
                </a:lnTo>
                <a:lnTo>
                  <a:pt x="186" y="601"/>
                </a:lnTo>
                <a:lnTo>
                  <a:pt x="187" y="599"/>
                </a:lnTo>
                <a:lnTo>
                  <a:pt x="203" y="602"/>
                </a:lnTo>
                <a:lnTo>
                  <a:pt x="205" y="604"/>
                </a:lnTo>
                <a:lnTo>
                  <a:pt x="205" y="605"/>
                </a:lnTo>
                <a:lnTo>
                  <a:pt x="204" y="607"/>
                </a:lnTo>
                <a:lnTo>
                  <a:pt x="207" y="607"/>
                </a:lnTo>
                <a:lnTo>
                  <a:pt x="208" y="606"/>
                </a:lnTo>
                <a:lnTo>
                  <a:pt x="211" y="605"/>
                </a:lnTo>
                <a:lnTo>
                  <a:pt x="211" y="606"/>
                </a:lnTo>
                <a:lnTo>
                  <a:pt x="216" y="609"/>
                </a:lnTo>
                <a:lnTo>
                  <a:pt x="219" y="609"/>
                </a:lnTo>
                <a:lnTo>
                  <a:pt x="224" y="614"/>
                </a:lnTo>
                <a:lnTo>
                  <a:pt x="225" y="614"/>
                </a:lnTo>
                <a:lnTo>
                  <a:pt x="235" y="622"/>
                </a:lnTo>
                <a:lnTo>
                  <a:pt x="237" y="621"/>
                </a:lnTo>
                <a:lnTo>
                  <a:pt x="244" y="625"/>
                </a:lnTo>
                <a:lnTo>
                  <a:pt x="248" y="625"/>
                </a:lnTo>
                <a:lnTo>
                  <a:pt x="252" y="627"/>
                </a:lnTo>
                <a:lnTo>
                  <a:pt x="257" y="633"/>
                </a:lnTo>
                <a:lnTo>
                  <a:pt x="257" y="634"/>
                </a:lnTo>
                <a:lnTo>
                  <a:pt x="261" y="638"/>
                </a:lnTo>
                <a:lnTo>
                  <a:pt x="261" y="639"/>
                </a:lnTo>
                <a:lnTo>
                  <a:pt x="265" y="642"/>
                </a:lnTo>
                <a:lnTo>
                  <a:pt x="286" y="641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1" name="Freeform 25"/>
          <p:cNvSpPr>
            <a:spLocks/>
          </p:cNvSpPr>
          <p:nvPr/>
        </p:nvSpPr>
        <p:spPr bwMode="auto">
          <a:xfrm>
            <a:off x="3851876" y="2879131"/>
            <a:ext cx="317039" cy="523514"/>
          </a:xfrm>
          <a:custGeom>
            <a:avLst/>
            <a:gdLst>
              <a:gd name="T0" fmla="*/ 2147483647 w 206"/>
              <a:gd name="T1" fmla="*/ 2147483647 h 327"/>
              <a:gd name="T2" fmla="*/ 2147483647 w 206"/>
              <a:gd name="T3" fmla="*/ 2147483647 h 327"/>
              <a:gd name="T4" fmla="*/ 2147483647 w 206"/>
              <a:gd name="T5" fmla="*/ 2147483647 h 327"/>
              <a:gd name="T6" fmla="*/ 2147483647 w 206"/>
              <a:gd name="T7" fmla="*/ 2147483647 h 327"/>
              <a:gd name="T8" fmla="*/ 2147483647 w 206"/>
              <a:gd name="T9" fmla="*/ 2147483647 h 327"/>
              <a:gd name="T10" fmla="*/ 2147483647 w 206"/>
              <a:gd name="T11" fmla="*/ 2147483647 h 327"/>
              <a:gd name="T12" fmla="*/ 2147483647 w 206"/>
              <a:gd name="T13" fmla="*/ 2147483647 h 327"/>
              <a:gd name="T14" fmla="*/ 2147483647 w 206"/>
              <a:gd name="T15" fmla="*/ 2147483647 h 327"/>
              <a:gd name="T16" fmla="*/ 2147483647 w 206"/>
              <a:gd name="T17" fmla="*/ 2147483647 h 327"/>
              <a:gd name="T18" fmla="*/ 2147483647 w 206"/>
              <a:gd name="T19" fmla="*/ 2147483647 h 327"/>
              <a:gd name="T20" fmla="*/ 2147483647 w 206"/>
              <a:gd name="T21" fmla="*/ 2147483647 h 327"/>
              <a:gd name="T22" fmla="*/ 2147483647 w 206"/>
              <a:gd name="T23" fmla="*/ 2147483647 h 327"/>
              <a:gd name="T24" fmla="*/ 2147483647 w 206"/>
              <a:gd name="T25" fmla="*/ 2147483647 h 327"/>
              <a:gd name="T26" fmla="*/ 2147483647 w 206"/>
              <a:gd name="T27" fmla="*/ 2147483647 h 327"/>
              <a:gd name="T28" fmla="*/ 2147483647 w 206"/>
              <a:gd name="T29" fmla="*/ 2147483647 h 327"/>
              <a:gd name="T30" fmla="*/ 2147483647 w 206"/>
              <a:gd name="T31" fmla="*/ 2147483647 h 327"/>
              <a:gd name="T32" fmla="*/ 2147483647 w 206"/>
              <a:gd name="T33" fmla="*/ 2147483647 h 327"/>
              <a:gd name="T34" fmla="*/ 2147483647 w 206"/>
              <a:gd name="T35" fmla="*/ 2147483647 h 327"/>
              <a:gd name="T36" fmla="*/ 2147483647 w 206"/>
              <a:gd name="T37" fmla="*/ 2147483647 h 327"/>
              <a:gd name="T38" fmla="*/ 2147483647 w 206"/>
              <a:gd name="T39" fmla="*/ 2147483647 h 327"/>
              <a:gd name="T40" fmla="*/ 2147483647 w 206"/>
              <a:gd name="T41" fmla="*/ 2147483647 h 327"/>
              <a:gd name="T42" fmla="*/ 2147483647 w 206"/>
              <a:gd name="T43" fmla="*/ 2147483647 h 327"/>
              <a:gd name="T44" fmla="*/ 2147483647 w 206"/>
              <a:gd name="T45" fmla="*/ 2147483647 h 327"/>
              <a:gd name="T46" fmla="*/ 2147483647 w 206"/>
              <a:gd name="T47" fmla="*/ 2147483647 h 327"/>
              <a:gd name="T48" fmla="*/ 2147483647 w 206"/>
              <a:gd name="T49" fmla="*/ 2147483647 h 327"/>
              <a:gd name="T50" fmla="*/ 2147483647 w 206"/>
              <a:gd name="T51" fmla="*/ 2147483647 h 327"/>
              <a:gd name="T52" fmla="*/ 2147483647 w 206"/>
              <a:gd name="T53" fmla="*/ 2147483647 h 327"/>
              <a:gd name="T54" fmla="*/ 2147483647 w 206"/>
              <a:gd name="T55" fmla="*/ 2147483647 h 327"/>
              <a:gd name="T56" fmla="*/ 2147483647 w 206"/>
              <a:gd name="T57" fmla="*/ 2147483647 h 327"/>
              <a:gd name="T58" fmla="*/ 2147483647 w 206"/>
              <a:gd name="T59" fmla="*/ 2147483647 h 327"/>
              <a:gd name="T60" fmla="*/ 2147483647 w 206"/>
              <a:gd name="T61" fmla="*/ 2147483647 h 327"/>
              <a:gd name="T62" fmla="*/ 2147483647 w 206"/>
              <a:gd name="T63" fmla="*/ 2147483647 h 327"/>
              <a:gd name="T64" fmla="*/ 2147483647 w 206"/>
              <a:gd name="T65" fmla="*/ 2147483647 h 327"/>
              <a:gd name="T66" fmla="*/ 2147483647 w 206"/>
              <a:gd name="T67" fmla="*/ 2147483647 h 327"/>
              <a:gd name="T68" fmla="*/ 2147483647 w 206"/>
              <a:gd name="T69" fmla="*/ 2147483647 h 327"/>
              <a:gd name="T70" fmla="*/ 2147483647 w 206"/>
              <a:gd name="T71" fmla="*/ 2147483647 h 327"/>
              <a:gd name="T72" fmla="*/ 2147483647 w 206"/>
              <a:gd name="T73" fmla="*/ 2147483647 h 327"/>
              <a:gd name="T74" fmla="*/ 2147483647 w 206"/>
              <a:gd name="T75" fmla="*/ 2147483647 h 327"/>
              <a:gd name="T76" fmla="*/ 2147483647 w 206"/>
              <a:gd name="T77" fmla="*/ 2147483647 h 327"/>
              <a:gd name="T78" fmla="*/ 2147483647 w 206"/>
              <a:gd name="T79" fmla="*/ 2147483647 h 327"/>
              <a:gd name="T80" fmla="*/ 2147483647 w 206"/>
              <a:gd name="T81" fmla="*/ 2147483647 h 327"/>
              <a:gd name="T82" fmla="*/ 2147483647 w 206"/>
              <a:gd name="T83" fmla="*/ 2147483647 h 327"/>
              <a:gd name="T84" fmla="*/ 2147483647 w 206"/>
              <a:gd name="T85" fmla="*/ 2147483647 h 327"/>
              <a:gd name="T86" fmla="*/ 2147483647 w 206"/>
              <a:gd name="T87" fmla="*/ 2147483647 h 327"/>
              <a:gd name="T88" fmla="*/ 2147483647 w 206"/>
              <a:gd name="T89" fmla="*/ 2147483647 h 327"/>
              <a:gd name="T90" fmla="*/ 2147483647 w 206"/>
              <a:gd name="T91" fmla="*/ 2147483647 h 327"/>
              <a:gd name="T92" fmla="*/ 2147483647 w 206"/>
              <a:gd name="T93" fmla="*/ 2147483647 h 327"/>
              <a:gd name="T94" fmla="*/ 2147483647 w 206"/>
              <a:gd name="T95" fmla="*/ 2147483647 h 327"/>
              <a:gd name="T96" fmla="*/ 2147483647 w 206"/>
              <a:gd name="T97" fmla="*/ 2147483647 h 327"/>
              <a:gd name="T98" fmla="*/ 2147483647 w 206"/>
              <a:gd name="T99" fmla="*/ 2147483647 h 32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6"/>
              <a:gd name="T151" fmla="*/ 0 h 327"/>
              <a:gd name="T152" fmla="*/ 206 w 206"/>
              <a:gd name="T153" fmla="*/ 327 h 32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6" h="327">
                <a:moveTo>
                  <a:pt x="0" y="150"/>
                </a:moveTo>
                <a:lnTo>
                  <a:pt x="3" y="147"/>
                </a:lnTo>
                <a:lnTo>
                  <a:pt x="11" y="147"/>
                </a:lnTo>
                <a:lnTo>
                  <a:pt x="12" y="145"/>
                </a:lnTo>
                <a:lnTo>
                  <a:pt x="29" y="144"/>
                </a:lnTo>
                <a:lnTo>
                  <a:pt x="31" y="143"/>
                </a:lnTo>
                <a:lnTo>
                  <a:pt x="40" y="142"/>
                </a:lnTo>
                <a:lnTo>
                  <a:pt x="44" y="139"/>
                </a:lnTo>
                <a:lnTo>
                  <a:pt x="46" y="139"/>
                </a:lnTo>
                <a:lnTo>
                  <a:pt x="54" y="135"/>
                </a:lnTo>
                <a:lnTo>
                  <a:pt x="54" y="133"/>
                </a:lnTo>
                <a:lnTo>
                  <a:pt x="59" y="133"/>
                </a:lnTo>
                <a:lnTo>
                  <a:pt x="60" y="132"/>
                </a:lnTo>
                <a:lnTo>
                  <a:pt x="69" y="130"/>
                </a:lnTo>
                <a:lnTo>
                  <a:pt x="71" y="128"/>
                </a:lnTo>
                <a:lnTo>
                  <a:pt x="75" y="128"/>
                </a:lnTo>
                <a:lnTo>
                  <a:pt x="75" y="125"/>
                </a:lnTo>
                <a:lnTo>
                  <a:pt x="78" y="121"/>
                </a:lnTo>
                <a:lnTo>
                  <a:pt x="84" y="121"/>
                </a:lnTo>
                <a:lnTo>
                  <a:pt x="86" y="118"/>
                </a:lnTo>
                <a:lnTo>
                  <a:pt x="86" y="117"/>
                </a:lnTo>
                <a:lnTo>
                  <a:pt x="87" y="106"/>
                </a:lnTo>
                <a:lnTo>
                  <a:pt x="85" y="104"/>
                </a:lnTo>
                <a:lnTo>
                  <a:pt x="85" y="100"/>
                </a:lnTo>
                <a:lnTo>
                  <a:pt x="83" y="95"/>
                </a:lnTo>
                <a:lnTo>
                  <a:pt x="87" y="91"/>
                </a:lnTo>
                <a:lnTo>
                  <a:pt x="88" y="84"/>
                </a:lnTo>
                <a:lnTo>
                  <a:pt x="87" y="68"/>
                </a:lnTo>
                <a:lnTo>
                  <a:pt x="89" y="64"/>
                </a:lnTo>
                <a:lnTo>
                  <a:pt x="88" y="58"/>
                </a:lnTo>
                <a:lnTo>
                  <a:pt x="91" y="53"/>
                </a:lnTo>
                <a:lnTo>
                  <a:pt x="91" y="50"/>
                </a:lnTo>
                <a:lnTo>
                  <a:pt x="93" y="46"/>
                </a:lnTo>
                <a:lnTo>
                  <a:pt x="92" y="45"/>
                </a:lnTo>
                <a:lnTo>
                  <a:pt x="94" y="40"/>
                </a:lnTo>
                <a:lnTo>
                  <a:pt x="102" y="31"/>
                </a:lnTo>
                <a:lnTo>
                  <a:pt x="102" y="28"/>
                </a:lnTo>
                <a:lnTo>
                  <a:pt x="103" y="26"/>
                </a:lnTo>
                <a:lnTo>
                  <a:pt x="104" y="21"/>
                </a:lnTo>
                <a:lnTo>
                  <a:pt x="107" y="17"/>
                </a:lnTo>
                <a:lnTo>
                  <a:pt x="113" y="18"/>
                </a:lnTo>
                <a:lnTo>
                  <a:pt x="115" y="16"/>
                </a:lnTo>
                <a:lnTo>
                  <a:pt x="114" y="10"/>
                </a:lnTo>
                <a:lnTo>
                  <a:pt x="115" y="8"/>
                </a:lnTo>
                <a:lnTo>
                  <a:pt x="125" y="8"/>
                </a:lnTo>
                <a:lnTo>
                  <a:pt x="133" y="0"/>
                </a:lnTo>
                <a:lnTo>
                  <a:pt x="137" y="0"/>
                </a:lnTo>
                <a:lnTo>
                  <a:pt x="139" y="1"/>
                </a:lnTo>
                <a:lnTo>
                  <a:pt x="142" y="1"/>
                </a:lnTo>
                <a:lnTo>
                  <a:pt x="143" y="4"/>
                </a:lnTo>
                <a:lnTo>
                  <a:pt x="145" y="5"/>
                </a:lnTo>
                <a:lnTo>
                  <a:pt x="145" y="12"/>
                </a:lnTo>
                <a:lnTo>
                  <a:pt x="148" y="15"/>
                </a:lnTo>
                <a:lnTo>
                  <a:pt x="148" y="19"/>
                </a:lnTo>
                <a:lnTo>
                  <a:pt x="150" y="21"/>
                </a:lnTo>
                <a:lnTo>
                  <a:pt x="151" y="25"/>
                </a:lnTo>
                <a:lnTo>
                  <a:pt x="155" y="24"/>
                </a:lnTo>
                <a:lnTo>
                  <a:pt x="156" y="22"/>
                </a:lnTo>
                <a:lnTo>
                  <a:pt x="159" y="25"/>
                </a:lnTo>
                <a:lnTo>
                  <a:pt x="160" y="33"/>
                </a:lnTo>
                <a:lnTo>
                  <a:pt x="146" y="48"/>
                </a:lnTo>
                <a:lnTo>
                  <a:pt x="146" y="52"/>
                </a:lnTo>
                <a:lnTo>
                  <a:pt x="143" y="56"/>
                </a:lnTo>
                <a:lnTo>
                  <a:pt x="139" y="68"/>
                </a:lnTo>
                <a:lnTo>
                  <a:pt x="137" y="69"/>
                </a:lnTo>
                <a:lnTo>
                  <a:pt x="138" y="71"/>
                </a:lnTo>
                <a:lnTo>
                  <a:pt x="132" y="83"/>
                </a:lnTo>
                <a:lnTo>
                  <a:pt x="139" y="90"/>
                </a:lnTo>
                <a:lnTo>
                  <a:pt x="142" y="90"/>
                </a:lnTo>
                <a:lnTo>
                  <a:pt x="152" y="97"/>
                </a:lnTo>
                <a:lnTo>
                  <a:pt x="159" y="97"/>
                </a:lnTo>
                <a:lnTo>
                  <a:pt x="161" y="94"/>
                </a:lnTo>
                <a:lnTo>
                  <a:pt x="164" y="94"/>
                </a:lnTo>
                <a:lnTo>
                  <a:pt x="165" y="93"/>
                </a:lnTo>
                <a:lnTo>
                  <a:pt x="170" y="92"/>
                </a:lnTo>
                <a:lnTo>
                  <a:pt x="175" y="96"/>
                </a:lnTo>
                <a:lnTo>
                  <a:pt x="176" y="95"/>
                </a:lnTo>
                <a:lnTo>
                  <a:pt x="184" y="101"/>
                </a:lnTo>
                <a:lnTo>
                  <a:pt x="185" y="109"/>
                </a:lnTo>
                <a:lnTo>
                  <a:pt x="188" y="111"/>
                </a:lnTo>
                <a:lnTo>
                  <a:pt x="190" y="111"/>
                </a:lnTo>
                <a:lnTo>
                  <a:pt x="190" y="113"/>
                </a:lnTo>
                <a:lnTo>
                  <a:pt x="196" y="112"/>
                </a:lnTo>
                <a:lnTo>
                  <a:pt x="206" y="117"/>
                </a:lnTo>
                <a:lnTo>
                  <a:pt x="184" y="137"/>
                </a:lnTo>
                <a:lnTo>
                  <a:pt x="184" y="139"/>
                </a:lnTo>
                <a:lnTo>
                  <a:pt x="183" y="139"/>
                </a:lnTo>
                <a:lnTo>
                  <a:pt x="185" y="145"/>
                </a:lnTo>
                <a:lnTo>
                  <a:pt x="181" y="149"/>
                </a:lnTo>
                <a:lnTo>
                  <a:pt x="181" y="156"/>
                </a:lnTo>
                <a:lnTo>
                  <a:pt x="180" y="157"/>
                </a:lnTo>
                <a:lnTo>
                  <a:pt x="180" y="162"/>
                </a:lnTo>
                <a:lnTo>
                  <a:pt x="182" y="164"/>
                </a:lnTo>
                <a:lnTo>
                  <a:pt x="182" y="172"/>
                </a:lnTo>
                <a:lnTo>
                  <a:pt x="181" y="173"/>
                </a:lnTo>
                <a:lnTo>
                  <a:pt x="181" y="182"/>
                </a:lnTo>
                <a:lnTo>
                  <a:pt x="178" y="179"/>
                </a:lnTo>
                <a:lnTo>
                  <a:pt x="165" y="178"/>
                </a:lnTo>
                <a:lnTo>
                  <a:pt x="164" y="177"/>
                </a:lnTo>
                <a:lnTo>
                  <a:pt x="141" y="179"/>
                </a:lnTo>
                <a:lnTo>
                  <a:pt x="140" y="182"/>
                </a:lnTo>
                <a:lnTo>
                  <a:pt x="142" y="186"/>
                </a:lnTo>
                <a:lnTo>
                  <a:pt x="143" y="190"/>
                </a:lnTo>
                <a:lnTo>
                  <a:pt x="139" y="194"/>
                </a:lnTo>
                <a:lnTo>
                  <a:pt x="140" y="195"/>
                </a:lnTo>
                <a:lnTo>
                  <a:pt x="139" y="196"/>
                </a:lnTo>
                <a:lnTo>
                  <a:pt x="143" y="200"/>
                </a:lnTo>
                <a:lnTo>
                  <a:pt x="143" y="202"/>
                </a:lnTo>
                <a:lnTo>
                  <a:pt x="138" y="211"/>
                </a:lnTo>
                <a:lnTo>
                  <a:pt x="135" y="210"/>
                </a:lnTo>
                <a:lnTo>
                  <a:pt x="132" y="213"/>
                </a:lnTo>
                <a:lnTo>
                  <a:pt x="130" y="214"/>
                </a:lnTo>
                <a:lnTo>
                  <a:pt x="126" y="219"/>
                </a:lnTo>
                <a:lnTo>
                  <a:pt x="126" y="222"/>
                </a:lnTo>
                <a:lnTo>
                  <a:pt x="133" y="227"/>
                </a:lnTo>
                <a:lnTo>
                  <a:pt x="134" y="231"/>
                </a:lnTo>
                <a:lnTo>
                  <a:pt x="132" y="233"/>
                </a:lnTo>
                <a:lnTo>
                  <a:pt x="132" y="242"/>
                </a:lnTo>
                <a:lnTo>
                  <a:pt x="135" y="244"/>
                </a:lnTo>
                <a:lnTo>
                  <a:pt x="137" y="242"/>
                </a:lnTo>
                <a:lnTo>
                  <a:pt x="140" y="241"/>
                </a:lnTo>
                <a:lnTo>
                  <a:pt x="145" y="245"/>
                </a:lnTo>
                <a:lnTo>
                  <a:pt x="147" y="244"/>
                </a:lnTo>
                <a:lnTo>
                  <a:pt x="156" y="249"/>
                </a:lnTo>
                <a:lnTo>
                  <a:pt x="158" y="252"/>
                </a:lnTo>
                <a:lnTo>
                  <a:pt x="162" y="256"/>
                </a:lnTo>
                <a:lnTo>
                  <a:pt x="162" y="259"/>
                </a:lnTo>
                <a:lnTo>
                  <a:pt x="161" y="260"/>
                </a:lnTo>
                <a:lnTo>
                  <a:pt x="160" y="269"/>
                </a:lnTo>
                <a:lnTo>
                  <a:pt x="159" y="271"/>
                </a:lnTo>
                <a:lnTo>
                  <a:pt x="159" y="273"/>
                </a:lnTo>
                <a:lnTo>
                  <a:pt x="161" y="274"/>
                </a:lnTo>
                <a:lnTo>
                  <a:pt x="161" y="279"/>
                </a:lnTo>
                <a:lnTo>
                  <a:pt x="160" y="280"/>
                </a:lnTo>
                <a:lnTo>
                  <a:pt x="160" y="284"/>
                </a:lnTo>
                <a:lnTo>
                  <a:pt x="155" y="290"/>
                </a:lnTo>
                <a:lnTo>
                  <a:pt x="153" y="289"/>
                </a:lnTo>
                <a:lnTo>
                  <a:pt x="152" y="291"/>
                </a:lnTo>
                <a:lnTo>
                  <a:pt x="150" y="291"/>
                </a:lnTo>
                <a:lnTo>
                  <a:pt x="148" y="293"/>
                </a:lnTo>
                <a:lnTo>
                  <a:pt x="147" y="289"/>
                </a:lnTo>
                <a:lnTo>
                  <a:pt x="145" y="290"/>
                </a:lnTo>
                <a:lnTo>
                  <a:pt x="140" y="287"/>
                </a:lnTo>
                <a:lnTo>
                  <a:pt x="134" y="288"/>
                </a:lnTo>
                <a:lnTo>
                  <a:pt x="132" y="290"/>
                </a:lnTo>
                <a:lnTo>
                  <a:pt x="132" y="303"/>
                </a:lnTo>
                <a:lnTo>
                  <a:pt x="130" y="304"/>
                </a:lnTo>
                <a:lnTo>
                  <a:pt x="131" y="308"/>
                </a:lnTo>
                <a:lnTo>
                  <a:pt x="134" y="313"/>
                </a:lnTo>
                <a:lnTo>
                  <a:pt x="135" y="318"/>
                </a:lnTo>
                <a:lnTo>
                  <a:pt x="124" y="327"/>
                </a:lnTo>
                <a:lnTo>
                  <a:pt x="123" y="325"/>
                </a:lnTo>
                <a:lnTo>
                  <a:pt x="120" y="324"/>
                </a:lnTo>
                <a:lnTo>
                  <a:pt x="114" y="318"/>
                </a:lnTo>
                <a:lnTo>
                  <a:pt x="114" y="315"/>
                </a:lnTo>
                <a:lnTo>
                  <a:pt x="112" y="316"/>
                </a:lnTo>
                <a:lnTo>
                  <a:pt x="108" y="317"/>
                </a:lnTo>
                <a:lnTo>
                  <a:pt x="104" y="310"/>
                </a:lnTo>
                <a:lnTo>
                  <a:pt x="102" y="311"/>
                </a:lnTo>
                <a:lnTo>
                  <a:pt x="98" y="312"/>
                </a:lnTo>
                <a:lnTo>
                  <a:pt x="96" y="310"/>
                </a:lnTo>
                <a:lnTo>
                  <a:pt x="96" y="308"/>
                </a:lnTo>
                <a:lnTo>
                  <a:pt x="100" y="304"/>
                </a:lnTo>
                <a:lnTo>
                  <a:pt x="96" y="302"/>
                </a:lnTo>
                <a:lnTo>
                  <a:pt x="92" y="305"/>
                </a:lnTo>
                <a:lnTo>
                  <a:pt x="88" y="304"/>
                </a:lnTo>
                <a:lnTo>
                  <a:pt x="81" y="289"/>
                </a:lnTo>
                <a:lnTo>
                  <a:pt x="76" y="289"/>
                </a:lnTo>
                <a:lnTo>
                  <a:pt x="73" y="291"/>
                </a:lnTo>
                <a:lnTo>
                  <a:pt x="71" y="291"/>
                </a:lnTo>
                <a:lnTo>
                  <a:pt x="68" y="288"/>
                </a:lnTo>
                <a:lnTo>
                  <a:pt x="61" y="276"/>
                </a:lnTo>
                <a:lnTo>
                  <a:pt x="59" y="276"/>
                </a:lnTo>
                <a:lnTo>
                  <a:pt x="56" y="274"/>
                </a:lnTo>
                <a:lnTo>
                  <a:pt x="58" y="265"/>
                </a:lnTo>
                <a:lnTo>
                  <a:pt x="62" y="259"/>
                </a:lnTo>
                <a:lnTo>
                  <a:pt x="65" y="259"/>
                </a:lnTo>
                <a:lnTo>
                  <a:pt x="70" y="256"/>
                </a:lnTo>
                <a:lnTo>
                  <a:pt x="70" y="250"/>
                </a:lnTo>
                <a:lnTo>
                  <a:pt x="69" y="249"/>
                </a:lnTo>
                <a:lnTo>
                  <a:pt x="69" y="242"/>
                </a:lnTo>
                <a:lnTo>
                  <a:pt x="64" y="233"/>
                </a:lnTo>
                <a:lnTo>
                  <a:pt x="54" y="225"/>
                </a:lnTo>
                <a:lnTo>
                  <a:pt x="54" y="215"/>
                </a:lnTo>
                <a:lnTo>
                  <a:pt x="52" y="213"/>
                </a:lnTo>
                <a:lnTo>
                  <a:pt x="54" y="211"/>
                </a:lnTo>
                <a:lnTo>
                  <a:pt x="59" y="209"/>
                </a:lnTo>
                <a:lnTo>
                  <a:pt x="61" y="204"/>
                </a:lnTo>
                <a:lnTo>
                  <a:pt x="58" y="200"/>
                </a:lnTo>
                <a:lnTo>
                  <a:pt x="51" y="192"/>
                </a:lnTo>
                <a:lnTo>
                  <a:pt x="51" y="191"/>
                </a:lnTo>
                <a:lnTo>
                  <a:pt x="45" y="186"/>
                </a:lnTo>
                <a:lnTo>
                  <a:pt x="34" y="181"/>
                </a:lnTo>
                <a:lnTo>
                  <a:pt x="28" y="171"/>
                </a:lnTo>
                <a:lnTo>
                  <a:pt x="25" y="167"/>
                </a:lnTo>
                <a:lnTo>
                  <a:pt x="22" y="168"/>
                </a:lnTo>
                <a:lnTo>
                  <a:pt x="18" y="170"/>
                </a:lnTo>
                <a:lnTo>
                  <a:pt x="15" y="169"/>
                </a:lnTo>
                <a:lnTo>
                  <a:pt x="21" y="163"/>
                </a:lnTo>
                <a:lnTo>
                  <a:pt x="20" y="156"/>
                </a:lnTo>
                <a:lnTo>
                  <a:pt x="17" y="154"/>
                </a:lnTo>
                <a:lnTo>
                  <a:pt x="0" y="15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2" name="Freeform 26"/>
          <p:cNvSpPr>
            <a:spLocks/>
          </p:cNvSpPr>
          <p:nvPr/>
        </p:nvSpPr>
        <p:spPr bwMode="auto">
          <a:xfrm>
            <a:off x="5177368" y="841774"/>
            <a:ext cx="1229526" cy="1220201"/>
          </a:xfrm>
          <a:custGeom>
            <a:avLst/>
            <a:gdLst>
              <a:gd name="T0" fmla="*/ 2147483647 w 801"/>
              <a:gd name="T1" fmla="*/ 2147483647 h 762"/>
              <a:gd name="T2" fmla="*/ 2147483647 w 801"/>
              <a:gd name="T3" fmla="*/ 2147483647 h 762"/>
              <a:gd name="T4" fmla="*/ 2147483647 w 801"/>
              <a:gd name="T5" fmla="*/ 2147483647 h 762"/>
              <a:gd name="T6" fmla="*/ 2147483647 w 801"/>
              <a:gd name="T7" fmla="*/ 2147483647 h 762"/>
              <a:gd name="T8" fmla="*/ 2147483647 w 801"/>
              <a:gd name="T9" fmla="*/ 2147483647 h 762"/>
              <a:gd name="T10" fmla="*/ 2147483647 w 801"/>
              <a:gd name="T11" fmla="*/ 2147483647 h 762"/>
              <a:gd name="T12" fmla="*/ 2147483647 w 801"/>
              <a:gd name="T13" fmla="*/ 2147483647 h 762"/>
              <a:gd name="T14" fmla="*/ 2147483647 w 801"/>
              <a:gd name="T15" fmla="*/ 2147483647 h 762"/>
              <a:gd name="T16" fmla="*/ 2147483647 w 801"/>
              <a:gd name="T17" fmla="*/ 2147483647 h 762"/>
              <a:gd name="T18" fmla="*/ 2147483647 w 801"/>
              <a:gd name="T19" fmla="*/ 2147483647 h 762"/>
              <a:gd name="T20" fmla="*/ 2147483647 w 801"/>
              <a:gd name="T21" fmla="*/ 2147483647 h 762"/>
              <a:gd name="T22" fmla="*/ 2147483647 w 801"/>
              <a:gd name="T23" fmla="*/ 2147483647 h 762"/>
              <a:gd name="T24" fmla="*/ 2147483647 w 801"/>
              <a:gd name="T25" fmla="*/ 2147483647 h 762"/>
              <a:gd name="T26" fmla="*/ 2147483647 w 801"/>
              <a:gd name="T27" fmla="*/ 2147483647 h 762"/>
              <a:gd name="T28" fmla="*/ 2147483647 w 801"/>
              <a:gd name="T29" fmla="*/ 2147483647 h 762"/>
              <a:gd name="T30" fmla="*/ 2147483647 w 801"/>
              <a:gd name="T31" fmla="*/ 2147483647 h 762"/>
              <a:gd name="T32" fmla="*/ 2147483647 w 801"/>
              <a:gd name="T33" fmla="*/ 2147483647 h 762"/>
              <a:gd name="T34" fmla="*/ 2147483647 w 801"/>
              <a:gd name="T35" fmla="*/ 2147483647 h 762"/>
              <a:gd name="T36" fmla="*/ 2147483647 w 801"/>
              <a:gd name="T37" fmla="*/ 2147483647 h 762"/>
              <a:gd name="T38" fmla="*/ 2147483647 w 801"/>
              <a:gd name="T39" fmla="*/ 2147483647 h 762"/>
              <a:gd name="T40" fmla="*/ 2147483647 w 801"/>
              <a:gd name="T41" fmla="*/ 2147483647 h 762"/>
              <a:gd name="T42" fmla="*/ 2147483647 w 801"/>
              <a:gd name="T43" fmla="*/ 2147483647 h 762"/>
              <a:gd name="T44" fmla="*/ 2147483647 w 801"/>
              <a:gd name="T45" fmla="*/ 2147483647 h 762"/>
              <a:gd name="T46" fmla="*/ 2147483647 w 801"/>
              <a:gd name="T47" fmla="*/ 2147483647 h 762"/>
              <a:gd name="T48" fmla="*/ 2147483647 w 801"/>
              <a:gd name="T49" fmla="*/ 2147483647 h 762"/>
              <a:gd name="T50" fmla="*/ 2147483647 w 801"/>
              <a:gd name="T51" fmla="*/ 2147483647 h 762"/>
              <a:gd name="T52" fmla="*/ 2147483647 w 801"/>
              <a:gd name="T53" fmla="*/ 2147483647 h 762"/>
              <a:gd name="T54" fmla="*/ 2147483647 w 801"/>
              <a:gd name="T55" fmla="*/ 2147483647 h 762"/>
              <a:gd name="T56" fmla="*/ 2147483647 w 801"/>
              <a:gd name="T57" fmla="*/ 2147483647 h 762"/>
              <a:gd name="T58" fmla="*/ 2147483647 w 801"/>
              <a:gd name="T59" fmla="*/ 2147483647 h 762"/>
              <a:gd name="T60" fmla="*/ 2147483647 w 801"/>
              <a:gd name="T61" fmla="*/ 2147483647 h 762"/>
              <a:gd name="T62" fmla="*/ 2147483647 w 801"/>
              <a:gd name="T63" fmla="*/ 2147483647 h 762"/>
              <a:gd name="T64" fmla="*/ 2147483647 w 801"/>
              <a:gd name="T65" fmla="*/ 2147483647 h 762"/>
              <a:gd name="T66" fmla="*/ 2147483647 w 801"/>
              <a:gd name="T67" fmla="*/ 2147483647 h 762"/>
              <a:gd name="T68" fmla="*/ 2147483647 w 801"/>
              <a:gd name="T69" fmla="*/ 2147483647 h 762"/>
              <a:gd name="T70" fmla="*/ 2147483647 w 801"/>
              <a:gd name="T71" fmla="*/ 2147483647 h 762"/>
              <a:gd name="T72" fmla="*/ 2147483647 w 801"/>
              <a:gd name="T73" fmla="*/ 2147483647 h 762"/>
              <a:gd name="T74" fmla="*/ 2147483647 w 801"/>
              <a:gd name="T75" fmla="*/ 2147483647 h 762"/>
              <a:gd name="T76" fmla="*/ 2147483647 w 801"/>
              <a:gd name="T77" fmla="*/ 2147483647 h 762"/>
              <a:gd name="T78" fmla="*/ 2147483647 w 801"/>
              <a:gd name="T79" fmla="*/ 2147483647 h 762"/>
              <a:gd name="T80" fmla="*/ 2147483647 w 801"/>
              <a:gd name="T81" fmla="*/ 2147483647 h 762"/>
              <a:gd name="T82" fmla="*/ 2147483647 w 801"/>
              <a:gd name="T83" fmla="*/ 2147483647 h 762"/>
              <a:gd name="T84" fmla="*/ 2147483647 w 801"/>
              <a:gd name="T85" fmla="*/ 2147483647 h 762"/>
              <a:gd name="T86" fmla="*/ 2147483647 w 801"/>
              <a:gd name="T87" fmla="*/ 2147483647 h 762"/>
              <a:gd name="T88" fmla="*/ 2147483647 w 801"/>
              <a:gd name="T89" fmla="*/ 2147483647 h 762"/>
              <a:gd name="T90" fmla="*/ 2147483647 w 801"/>
              <a:gd name="T91" fmla="*/ 2147483647 h 762"/>
              <a:gd name="T92" fmla="*/ 2147483647 w 801"/>
              <a:gd name="T93" fmla="*/ 2147483647 h 762"/>
              <a:gd name="T94" fmla="*/ 2147483647 w 801"/>
              <a:gd name="T95" fmla="*/ 2147483647 h 762"/>
              <a:gd name="T96" fmla="*/ 2147483647 w 801"/>
              <a:gd name="T97" fmla="*/ 2147483647 h 762"/>
              <a:gd name="T98" fmla="*/ 2147483647 w 801"/>
              <a:gd name="T99" fmla="*/ 2147483647 h 762"/>
              <a:gd name="T100" fmla="*/ 2147483647 w 801"/>
              <a:gd name="T101" fmla="*/ 2147483647 h 762"/>
              <a:gd name="T102" fmla="*/ 2147483647 w 801"/>
              <a:gd name="T103" fmla="*/ 2147483647 h 762"/>
              <a:gd name="T104" fmla="*/ 2147483647 w 801"/>
              <a:gd name="T105" fmla="*/ 2147483647 h 762"/>
              <a:gd name="T106" fmla="*/ 2147483647 w 801"/>
              <a:gd name="T107" fmla="*/ 2147483647 h 762"/>
              <a:gd name="T108" fmla="*/ 2147483647 w 801"/>
              <a:gd name="T109" fmla="*/ 2147483647 h 762"/>
              <a:gd name="T110" fmla="*/ 2147483647 w 801"/>
              <a:gd name="T111" fmla="*/ 2147483647 h 762"/>
              <a:gd name="T112" fmla="*/ 2147483647 w 801"/>
              <a:gd name="T113" fmla="*/ 2147483647 h 762"/>
              <a:gd name="T114" fmla="*/ 2147483647 w 801"/>
              <a:gd name="T115" fmla="*/ 2147483647 h 762"/>
              <a:gd name="T116" fmla="*/ 2147483647 w 801"/>
              <a:gd name="T117" fmla="*/ 2147483647 h 762"/>
              <a:gd name="T118" fmla="*/ 2147483647 w 801"/>
              <a:gd name="T119" fmla="*/ 2147483647 h 762"/>
              <a:gd name="T120" fmla="*/ 2147483647 w 801"/>
              <a:gd name="T121" fmla="*/ 2147483647 h 762"/>
              <a:gd name="T122" fmla="*/ 2147483647 w 801"/>
              <a:gd name="T123" fmla="*/ 2147483647 h 76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801"/>
              <a:gd name="T187" fmla="*/ 0 h 762"/>
              <a:gd name="T188" fmla="*/ 801 w 801"/>
              <a:gd name="T189" fmla="*/ 762 h 76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801" h="762">
                <a:moveTo>
                  <a:pt x="712" y="734"/>
                </a:moveTo>
                <a:lnTo>
                  <a:pt x="681" y="735"/>
                </a:lnTo>
                <a:lnTo>
                  <a:pt x="677" y="740"/>
                </a:lnTo>
                <a:lnTo>
                  <a:pt x="671" y="740"/>
                </a:lnTo>
                <a:lnTo>
                  <a:pt x="666" y="735"/>
                </a:lnTo>
                <a:lnTo>
                  <a:pt x="647" y="730"/>
                </a:lnTo>
                <a:lnTo>
                  <a:pt x="644" y="727"/>
                </a:lnTo>
                <a:lnTo>
                  <a:pt x="644" y="725"/>
                </a:lnTo>
                <a:lnTo>
                  <a:pt x="643" y="724"/>
                </a:lnTo>
                <a:lnTo>
                  <a:pt x="642" y="719"/>
                </a:lnTo>
                <a:lnTo>
                  <a:pt x="639" y="717"/>
                </a:lnTo>
                <a:lnTo>
                  <a:pt x="634" y="708"/>
                </a:lnTo>
                <a:lnTo>
                  <a:pt x="631" y="706"/>
                </a:lnTo>
                <a:lnTo>
                  <a:pt x="628" y="709"/>
                </a:lnTo>
                <a:lnTo>
                  <a:pt x="628" y="711"/>
                </a:lnTo>
                <a:lnTo>
                  <a:pt x="627" y="712"/>
                </a:lnTo>
                <a:lnTo>
                  <a:pt x="627" y="713"/>
                </a:lnTo>
                <a:lnTo>
                  <a:pt x="625" y="716"/>
                </a:lnTo>
                <a:lnTo>
                  <a:pt x="623" y="720"/>
                </a:lnTo>
                <a:lnTo>
                  <a:pt x="621" y="722"/>
                </a:lnTo>
                <a:lnTo>
                  <a:pt x="619" y="722"/>
                </a:lnTo>
                <a:lnTo>
                  <a:pt x="615" y="718"/>
                </a:lnTo>
                <a:lnTo>
                  <a:pt x="615" y="711"/>
                </a:lnTo>
                <a:lnTo>
                  <a:pt x="614" y="709"/>
                </a:lnTo>
                <a:lnTo>
                  <a:pt x="609" y="712"/>
                </a:lnTo>
                <a:lnTo>
                  <a:pt x="606" y="713"/>
                </a:lnTo>
                <a:lnTo>
                  <a:pt x="603" y="716"/>
                </a:lnTo>
                <a:lnTo>
                  <a:pt x="602" y="722"/>
                </a:lnTo>
                <a:lnTo>
                  <a:pt x="599" y="725"/>
                </a:lnTo>
                <a:lnTo>
                  <a:pt x="576" y="737"/>
                </a:lnTo>
                <a:lnTo>
                  <a:pt x="574" y="740"/>
                </a:lnTo>
                <a:lnTo>
                  <a:pt x="574" y="742"/>
                </a:lnTo>
                <a:lnTo>
                  <a:pt x="578" y="746"/>
                </a:lnTo>
                <a:lnTo>
                  <a:pt x="579" y="754"/>
                </a:lnTo>
                <a:lnTo>
                  <a:pt x="575" y="761"/>
                </a:lnTo>
                <a:lnTo>
                  <a:pt x="567" y="760"/>
                </a:lnTo>
                <a:lnTo>
                  <a:pt x="566" y="762"/>
                </a:lnTo>
                <a:lnTo>
                  <a:pt x="558" y="762"/>
                </a:lnTo>
                <a:lnTo>
                  <a:pt x="549" y="751"/>
                </a:lnTo>
                <a:lnTo>
                  <a:pt x="550" y="751"/>
                </a:lnTo>
                <a:lnTo>
                  <a:pt x="542" y="743"/>
                </a:lnTo>
                <a:lnTo>
                  <a:pt x="542" y="742"/>
                </a:lnTo>
                <a:lnTo>
                  <a:pt x="540" y="739"/>
                </a:lnTo>
                <a:lnTo>
                  <a:pt x="534" y="730"/>
                </a:lnTo>
                <a:lnTo>
                  <a:pt x="523" y="716"/>
                </a:lnTo>
                <a:lnTo>
                  <a:pt x="521" y="713"/>
                </a:lnTo>
                <a:lnTo>
                  <a:pt x="522" y="709"/>
                </a:lnTo>
                <a:lnTo>
                  <a:pt x="519" y="706"/>
                </a:lnTo>
                <a:lnTo>
                  <a:pt x="519" y="700"/>
                </a:lnTo>
                <a:lnTo>
                  <a:pt x="510" y="692"/>
                </a:lnTo>
                <a:lnTo>
                  <a:pt x="502" y="711"/>
                </a:lnTo>
                <a:lnTo>
                  <a:pt x="502" y="715"/>
                </a:lnTo>
                <a:lnTo>
                  <a:pt x="504" y="718"/>
                </a:lnTo>
                <a:lnTo>
                  <a:pt x="503" y="721"/>
                </a:lnTo>
                <a:lnTo>
                  <a:pt x="505" y="722"/>
                </a:lnTo>
                <a:lnTo>
                  <a:pt x="506" y="726"/>
                </a:lnTo>
                <a:lnTo>
                  <a:pt x="501" y="734"/>
                </a:lnTo>
                <a:lnTo>
                  <a:pt x="489" y="735"/>
                </a:lnTo>
                <a:lnTo>
                  <a:pt x="485" y="735"/>
                </a:lnTo>
                <a:lnTo>
                  <a:pt x="482" y="734"/>
                </a:lnTo>
                <a:lnTo>
                  <a:pt x="478" y="730"/>
                </a:lnTo>
                <a:lnTo>
                  <a:pt x="477" y="730"/>
                </a:lnTo>
                <a:lnTo>
                  <a:pt x="475" y="728"/>
                </a:lnTo>
                <a:lnTo>
                  <a:pt x="474" y="722"/>
                </a:lnTo>
                <a:lnTo>
                  <a:pt x="465" y="714"/>
                </a:lnTo>
                <a:lnTo>
                  <a:pt x="464" y="712"/>
                </a:lnTo>
                <a:lnTo>
                  <a:pt x="463" y="711"/>
                </a:lnTo>
                <a:lnTo>
                  <a:pt x="463" y="704"/>
                </a:lnTo>
                <a:lnTo>
                  <a:pt x="464" y="703"/>
                </a:lnTo>
                <a:lnTo>
                  <a:pt x="464" y="701"/>
                </a:lnTo>
                <a:lnTo>
                  <a:pt x="461" y="698"/>
                </a:lnTo>
                <a:lnTo>
                  <a:pt x="458" y="698"/>
                </a:lnTo>
                <a:lnTo>
                  <a:pt x="457" y="700"/>
                </a:lnTo>
                <a:lnTo>
                  <a:pt x="451" y="701"/>
                </a:lnTo>
                <a:lnTo>
                  <a:pt x="450" y="702"/>
                </a:lnTo>
                <a:lnTo>
                  <a:pt x="446" y="702"/>
                </a:lnTo>
                <a:lnTo>
                  <a:pt x="443" y="704"/>
                </a:lnTo>
                <a:lnTo>
                  <a:pt x="442" y="703"/>
                </a:lnTo>
                <a:lnTo>
                  <a:pt x="438" y="705"/>
                </a:lnTo>
                <a:lnTo>
                  <a:pt x="436" y="705"/>
                </a:lnTo>
                <a:lnTo>
                  <a:pt x="434" y="701"/>
                </a:lnTo>
                <a:lnTo>
                  <a:pt x="432" y="699"/>
                </a:lnTo>
                <a:lnTo>
                  <a:pt x="432" y="694"/>
                </a:lnTo>
                <a:lnTo>
                  <a:pt x="430" y="692"/>
                </a:lnTo>
                <a:lnTo>
                  <a:pt x="429" y="683"/>
                </a:lnTo>
                <a:lnTo>
                  <a:pt x="431" y="679"/>
                </a:lnTo>
                <a:lnTo>
                  <a:pt x="431" y="677"/>
                </a:lnTo>
                <a:lnTo>
                  <a:pt x="423" y="665"/>
                </a:lnTo>
                <a:lnTo>
                  <a:pt x="420" y="665"/>
                </a:lnTo>
                <a:lnTo>
                  <a:pt x="419" y="664"/>
                </a:lnTo>
                <a:lnTo>
                  <a:pt x="411" y="664"/>
                </a:lnTo>
                <a:lnTo>
                  <a:pt x="411" y="663"/>
                </a:lnTo>
                <a:lnTo>
                  <a:pt x="401" y="662"/>
                </a:lnTo>
                <a:lnTo>
                  <a:pt x="396" y="662"/>
                </a:lnTo>
                <a:lnTo>
                  <a:pt x="396" y="664"/>
                </a:lnTo>
                <a:lnTo>
                  <a:pt x="391" y="665"/>
                </a:lnTo>
                <a:lnTo>
                  <a:pt x="389" y="668"/>
                </a:lnTo>
                <a:lnTo>
                  <a:pt x="387" y="668"/>
                </a:lnTo>
                <a:lnTo>
                  <a:pt x="384" y="672"/>
                </a:lnTo>
                <a:lnTo>
                  <a:pt x="380" y="675"/>
                </a:lnTo>
                <a:lnTo>
                  <a:pt x="345" y="650"/>
                </a:lnTo>
                <a:lnTo>
                  <a:pt x="343" y="649"/>
                </a:lnTo>
                <a:lnTo>
                  <a:pt x="341" y="651"/>
                </a:lnTo>
                <a:lnTo>
                  <a:pt x="323" y="663"/>
                </a:lnTo>
                <a:lnTo>
                  <a:pt x="321" y="662"/>
                </a:lnTo>
                <a:lnTo>
                  <a:pt x="319" y="664"/>
                </a:lnTo>
                <a:lnTo>
                  <a:pt x="315" y="664"/>
                </a:lnTo>
                <a:lnTo>
                  <a:pt x="311" y="660"/>
                </a:lnTo>
                <a:lnTo>
                  <a:pt x="307" y="660"/>
                </a:lnTo>
                <a:lnTo>
                  <a:pt x="305" y="658"/>
                </a:lnTo>
                <a:lnTo>
                  <a:pt x="303" y="658"/>
                </a:lnTo>
                <a:lnTo>
                  <a:pt x="299" y="664"/>
                </a:lnTo>
                <a:lnTo>
                  <a:pt x="297" y="664"/>
                </a:lnTo>
                <a:lnTo>
                  <a:pt x="296" y="666"/>
                </a:lnTo>
                <a:lnTo>
                  <a:pt x="292" y="666"/>
                </a:lnTo>
                <a:lnTo>
                  <a:pt x="290" y="667"/>
                </a:lnTo>
                <a:lnTo>
                  <a:pt x="271" y="669"/>
                </a:lnTo>
                <a:lnTo>
                  <a:pt x="250" y="651"/>
                </a:lnTo>
                <a:lnTo>
                  <a:pt x="250" y="649"/>
                </a:lnTo>
                <a:lnTo>
                  <a:pt x="249" y="648"/>
                </a:lnTo>
                <a:lnTo>
                  <a:pt x="249" y="641"/>
                </a:lnTo>
                <a:lnTo>
                  <a:pt x="243" y="636"/>
                </a:lnTo>
                <a:lnTo>
                  <a:pt x="241" y="620"/>
                </a:lnTo>
                <a:lnTo>
                  <a:pt x="238" y="616"/>
                </a:lnTo>
                <a:lnTo>
                  <a:pt x="238" y="614"/>
                </a:lnTo>
                <a:lnTo>
                  <a:pt x="236" y="612"/>
                </a:lnTo>
                <a:lnTo>
                  <a:pt x="236" y="611"/>
                </a:lnTo>
                <a:lnTo>
                  <a:pt x="231" y="611"/>
                </a:lnTo>
                <a:lnTo>
                  <a:pt x="230" y="613"/>
                </a:lnTo>
                <a:lnTo>
                  <a:pt x="223" y="614"/>
                </a:lnTo>
                <a:lnTo>
                  <a:pt x="222" y="616"/>
                </a:lnTo>
                <a:lnTo>
                  <a:pt x="220" y="616"/>
                </a:lnTo>
                <a:lnTo>
                  <a:pt x="218" y="617"/>
                </a:lnTo>
                <a:lnTo>
                  <a:pt x="208" y="618"/>
                </a:lnTo>
                <a:lnTo>
                  <a:pt x="206" y="619"/>
                </a:lnTo>
                <a:lnTo>
                  <a:pt x="198" y="620"/>
                </a:lnTo>
                <a:lnTo>
                  <a:pt x="196" y="622"/>
                </a:lnTo>
                <a:lnTo>
                  <a:pt x="183" y="608"/>
                </a:lnTo>
                <a:lnTo>
                  <a:pt x="182" y="604"/>
                </a:lnTo>
                <a:lnTo>
                  <a:pt x="181" y="603"/>
                </a:lnTo>
                <a:lnTo>
                  <a:pt x="181" y="593"/>
                </a:lnTo>
                <a:lnTo>
                  <a:pt x="187" y="589"/>
                </a:lnTo>
                <a:lnTo>
                  <a:pt x="189" y="590"/>
                </a:lnTo>
                <a:lnTo>
                  <a:pt x="193" y="588"/>
                </a:lnTo>
                <a:lnTo>
                  <a:pt x="197" y="583"/>
                </a:lnTo>
                <a:lnTo>
                  <a:pt x="207" y="580"/>
                </a:lnTo>
                <a:lnTo>
                  <a:pt x="210" y="581"/>
                </a:lnTo>
                <a:lnTo>
                  <a:pt x="212" y="579"/>
                </a:lnTo>
                <a:lnTo>
                  <a:pt x="211" y="569"/>
                </a:lnTo>
                <a:lnTo>
                  <a:pt x="210" y="568"/>
                </a:lnTo>
                <a:lnTo>
                  <a:pt x="206" y="568"/>
                </a:lnTo>
                <a:lnTo>
                  <a:pt x="202" y="572"/>
                </a:lnTo>
                <a:lnTo>
                  <a:pt x="200" y="572"/>
                </a:lnTo>
                <a:lnTo>
                  <a:pt x="198" y="570"/>
                </a:lnTo>
                <a:lnTo>
                  <a:pt x="198" y="565"/>
                </a:lnTo>
                <a:lnTo>
                  <a:pt x="199" y="564"/>
                </a:lnTo>
                <a:lnTo>
                  <a:pt x="196" y="562"/>
                </a:lnTo>
                <a:lnTo>
                  <a:pt x="193" y="565"/>
                </a:lnTo>
                <a:lnTo>
                  <a:pt x="194" y="565"/>
                </a:lnTo>
                <a:lnTo>
                  <a:pt x="192" y="567"/>
                </a:lnTo>
                <a:lnTo>
                  <a:pt x="193" y="569"/>
                </a:lnTo>
                <a:lnTo>
                  <a:pt x="183" y="583"/>
                </a:lnTo>
                <a:lnTo>
                  <a:pt x="177" y="583"/>
                </a:lnTo>
                <a:lnTo>
                  <a:pt x="170" y="576"/>
                </a:lnTo>
                <a:lnTo>
                  <a:pt x="170" y="569"/>
                </a:lnTo>
                <a:lnTo>
                  <a:pt x="163" y="566"/>
                </a:lnTo>
                <a:lnTo>
                  <a:pt x="161" y="558"/>
                </a:lnTo>
                <a:lnTo>
                  <a:pt x="160" y="557"/>
                </a:lnTo>
                <a:lnTo>
                  <a:pt x="152" y="557"/>
                </a:lnTo>
                <a:lnTo>
                  <a:pt x="137" y="541"/>
                </a:lnTo>
                <a:lnTo>
                  <a:pt x="134" y="541"/>
                </a:lnTo>
                <a:lnTo>
                  <a:pt x="134" y="529"/>
                </a:lnTo>
                <a:lnTo>
                  <a:pt x="139" y="515"/>
                </a:lnTo>
                <a:lnTo>
                  <a:pt x="141" y="512"/>
                </a:lnTo>
                <a:lnTo>
                  <a:pt x="140" y="506"/>
                </a:lnTo>
                <a:lnTo>
                  <a:pt x="144" y="495"/>
                </a:lnTo>
                <a:lnTo>
                  <a:pt x="149" y="489"/>
                </a:lnTo>
                <a:lnTo>
                  <a:pt x="160" y="482"/>
                </a:lnTo>
                <a:lnTo>
                  <a:pt x="174" y="466"/>
                </a:lnTo>
                <a:lnTo>
                  <a:pt x="174" y="464"/>
                </a:lnTo>
                <a:lnTo>
                  <a:pt x="181" y="456"/>
                </a:lnTo>
                <a:lnTo>
                  <a:pt x="184" y="454"/>
                </a:lnTo>
                <a:lnTo>
                  <a:pt x="188" y="449"/>
                </a:lnTo>
                <a:lnTo>
                  <a:pt x="188" y="447"/>
                </a:lnTo>
                <a:lnTo>
                  <a:pt x="198" y="436"/>
                </a:lnTo>
                <a:lnTo>
                  <a:pt x="199" y="432"/>
                </a:lnTo>
                <a:lnTo>
                  <a:pt x="203" y="428"/>
                </a:lnTo>
                <a:lnTo>
                  <a:pt x="207" y="417"/>
                </a:lnTo>
                <a:lnTo>
                  <a:pt x="210" y="414"/>
                </a:lnTo>
                <a:lnTo>
                  <a:pt x="210" y="412"/>
                </a:lnTo>
                <a:lnTo>
                  <a:pt x="211" y="412"/>
                </a:lnTo>
                <a:lnTo>
                  <a:pt x="215" y="402"/>
                </a:lnTo>
                <a:lnTo>
                  <a:pt x="217" y="401"/>
                </a:lnTo>
                <a:lnTo>
                  <a:pt x="224" y="403"/>
                </a:lnTo>
                <a:lnTo>
                  <a:pt x="229" y="414"/>
                </a:lnTo>
                <a:lnTo>
                  <a:pt x="234" y="429"/>
                </a:lnTo>
                <a:lnTo>
                  <a:pt x="236" y="431"/>
                </a:lnTo>
                <a:lnTo>
                  <a:pt x="241" y="426"/>
                </a:lnTo>
                <a:lnTo>
                  <a:pt x="240" y="420"/>
                </a:lnTo>
                <a:lnTo>
                  <a:pt x="238" y="419"/>
                </a:lnTo>
                <a:lnTo>
                  <a:pt x="238" y="414"/>
                </a:lnTo>
                <a:lnTo>
                  <a:pt x="237" y="413"/>
                </a:lnTo>
                <a:lnTo>
                  <a:pt x="235" y="406"/>
                </a:lnTo>
                <a:lnTo>
                  <a:pt x="234" y="406"/>
                </a:lnTo>
                <a:lnTo>
                  <a:pt x="232" y="396"/>
                </a:lnTo>
                <a:lnTo>
                  <a:pt x="236" y="386"/>
                </a:lnTo>
                <a:lnTo>
                  <a:pt x="234" y="384"/>
                </a:lnTo>
                <a:lnTo>
                  <a:pt x="234" y="379"/>
                </a:lnTo>
                <a:lnTo>
                  <a:pt x="235" y="378"/>
                </a:lnTo>
                <a:lnTo>
                  <a:pt x="236" y="369"/>
                </a:lnTo>
                <a:lnTo>
                  <a:pt x="238" y="363"/>
                </a:lnTo>
                <a:lnTo>
                  <a:pt x="238" y="350"/>
                </a:lnTo>
                <a:lnTo>
                  <a:pt x="241" y="345"/>
                </a:lnTo>
                <a:lnTo>
                  <a:pt x="253" y="343"/>
                </a:lnTo>
                <a:lnTo>
                  <a:pt x="256" y="335"/>
                </a:lnTo>
                <a:lnTo>
                  <a:pt x="256" y="325"/>
                </a:lnTo>
                <a:lnTo>
                  <a:pt x="255" y="323"/>
                </a:lnTo>
                <a:lnTo>
                  <a:pt x="255" y="314"/>
                </a:lnTo>
                <a:lnTo>
                  <a:pt x="253" y="312"/>
                </a:lnTo>
                <a:lnTo>
                  <a:pt x="251" y="298"/>
                </a:lnTo>
                <a:lnTo>
                  <a:pt x="250" y="297"/>
                </a:lnTo>
                <a:lnTo>
                  <a:pt x="249" y="290"/>
                </a:lnTo>
                <a:lnTo>
                  <a:pt x="248" y="289"/>
                </a:lnTo>
                <a:lnTo>
                  <a:pt x="247" y="282"/>
                </a:lnTo>
                <a:lnTo>
                  <a:pt x="246" y="280"/>
                </a:lnTo>
                <a:lnTo>
                  <a:pt x="245" y="269"/>
                </a:lnTo>
                <a:lnTo>
                  <a:pt x="243" y="270"/>
                </a:lnTo>
                <a:lnTo>
                  <a:pt x="240" y="269"/>
                </a:lnTo>
                <a:lnTo>
                  <a:pt x="238" y="268"/>
                </a:lnTo>
                <a:lnTo>
                  <a:pt x="233" y="268"/>
                </a:lnTo>
                <a:lnTo>
                  <a:pt x="231" y="267"/>
                </a:lnTo>
                <a:lnTo>
                  <a:pt x="226" y="262"/>
                </a:lnTo>
                <a:lnTo>
                  <a:pt x="206" y="262"/>
                </a:lnTo>
                <a:lnTo>
                  <a:pt x="203" y="258"/>
                </a:lnTo>
                <a:lnTo>
                  <a:pt x="201" y="261"/>
                </a:lnTo>
                <a:lnTo>
                  <a:pt x="200" y="270"/>
                </a:lnTo>
                <a:lnTo>
                  <a:pt x="198" y="276"/>
                </a:lnTo>
                <a:lnTo>
                  <a:pt x="197" y="284"/>
                </a:lnTo>
                <a:lnTo>
                  <a:pt x="194" y="285"/>
                </a:lnTo>
                <a:lnTo>
                  <a:pt x="192" y="283"/>
                </a:lnTo>
                <a:lnTo>
                  <a:pt x="190" y="283"/>
                </a:lnTo>
                <a:lnTo>
                  <a:pt x="187" y="282"/>
                </a:lnTo>
                <a:lnTo>
                  <a:pt x="185" y="283"/>
                </a:lnTo>
                <a:lnTo>
                  <a:pt x="181" y="283"/>
                </a:lnTo>
                <a:lnTo>
                  <a:pt x="181" y="285"/>
                </a:lnTo>
                <a:lnTo>
                  <a:pt x="178" y="285"/>
                </a:lnTo>
                <a:lnTo>
                  <a:pt x="165" y="273"/>
                </a:lnTo>
                <a:lnTo>
                  <a:pt x="165" y="267"/>
                </a:lnTo>
                <a:lnTo>
                  <a:pt x="168" y="263"/>
                </a:lnTo>
                <a:lnTo>
                  <a:pt x="170" y="263"/>
                </a:lnTo>
                <a:lnTo>
                  <a:pt x="172" y="260"/>
                </a:lnTo>
                <a:lnTo>
                  <a:pt x="175" y="258"/>
                </a:lnTo>
                <a:lnTo>
                  <a:pt x="179" y="253"/>
                </a:lnTo>
                <a:lnTo>
                  <a:pt x="173" y="243"/>
                </a:lnTo>
                <a:lnTo>
                  <a:pt x="171" y="241"/>
                </a:lnTo>
                <a:lnTo>
                  <a:pt x="167" y="240"/>
                </a:lnTo>
                <a:lnTo>
                  <a:pt x="158" y="229"/>
                </a:lnTo>
                <a:lnTo>
                  <a:pt x="155" y="222"/>
                </a:lnTo>
                <a:lnTo>
                  <a:pt x="146" y="216"/>
                </a:lnTo>
                <a:lnTo>
                  <a:pt x="143" y="209"/>
                </a:lnTo>
                <a:lnTo>
                  <a:pt x="139" y="205"/>
                </a:lnTo>
                <a:lnTo>
                  <a:pt x="133" y="196"/>
                </a:lnTo>
                <a:lnTo>
                  <a:pt x="127" y="192"/>
                </a:lnTo>
                <a:lnTo>
                  <a:pt x="118" y="193"/>
                </a:lnTo>
                <a:lnTo>
                  <a:pt x="117" y="192"/>
                </a:lnTo>
                <a:lnTo>
                  <a:pt x="111" y="192"/>
                </a:lnTo>
                <a:lnTo>
                  <a:pt x="99" y="180"/>
                </a:lnTo>
                <a:lnTo>
                  <a:pt x="96" y="175"/>
                </a:lnTo>
                <a:lnTo>
                  <a:pt x="94" y="173"/>
                </a:lnTo>
                <a:lnTo>
                  <a:pt x="95" y="172"/>
                </a:lnTo>
                <a:lnTo>
                  <a:pt x="93" y="171"/>
                </a:lnTo>
                <a:lnTo>
                  <a:pt x="93" y="167"/>
                </a:lnTo>
                <a:lnTo>
                  <a:pt x="89" y="160"/>
                </a:lnTo>
                <a:lnTo>
                  <a:pt x="89" y="158"/>
                </a:lnTo>
                <a:lnTo>
                  <a:pt x="87" y="157"/>
                </a:lnTo>
                <a:lnTo>
                  <a:pt x="87" y="152"/>
                </a:lnTo>
                <a:lnTo>
                  <a:pt x="85" y="151"/>
                </a:lnTo>
                <a:lnTo>
                  <a:pt x="85" y="149"/>
                </a:lnTo>
                <a:lnTo>
                  <a:pt x="84" y="148"/>
                </a:lnTo>
                <a:lnTo>
                  <a:pt x="82" y="142"/>
                </a:lnTo>
                <a:lnTo>
                  <a:pt x="78" y="134"/>
                </a:lnTo>
                <a:lnTo>
                  <a:pt x="78" y="127"/>
                </a:lnTo>
                <a:lnTo>
                  <a:pt x="80" y="123"/>
                </a:lnTo>
                <a:lnTo>
                  <a:pt x="80" y="120"/>
                </a:lnTo>
                <a:lnTo>
                  <a:pt x="78" y="119"/>
                </a:lnTo>
                <a:lnTo>
                  <a:pt x="76" y="119"/>
                </a:lnTo>
                <a:lnTo>
                  <a:pt x="75" y="118"/>
                </a:lnTo>
                <a:lnTo>
                  <a:pt x="70" y="117"/>
                </a:lnTo>
                <a:lnTo>
                  <a:pt x="60" y="108"/>
                </a:lnTo>
                <a:lnTo>
                  <a:pt x="53" y="104"/>
                </a:lnTo>
                <a:lnTo>
                  <a:pt x="51" y="104"/>
                </a:lnTo>
                <a:lnTo>
                  <a:pt x="49" y="108"/>
                </a:lnTo>
                <a:lnTo>
                  <a:pt x="46" y="112"/>
                </a:lnTo>
                <a:lnTo>
                  <a:pt x="46" y="115"/>
                </a:lnTo>
                <a:lnTo>
                  <a:pt x="45" y="116"/>
                </a:lnTo>
                <a:lnTo>
                  <a:pt x="44" y="121"/>
                </a:lnTo>
                <a:lnTo>
                  <a:pt x="41" y="124"/>
                </a:lnTo>
                <a:lnTo>
                  <a:pt x="34" y="123"/>
                </a:lnTo>
                <a:lnTo>
                  <a:pt x="26" y="115"/>
                </a:lnTo>
                <a:lnTo>
                  <a:pt x="24" y="115"/>
                </a:lnTo>
                <a:lnTo>
                  <a:pt x="19" y="111"/>
                </a:lnTo>
                <a:lnTo>
                  <a:pt x="16" y="112"/>
                </a:lnTo>
                <a:lnTo>
                  <a:pt x="13" y="109"/>
                </a:lnTo>
                <a:lnTo>
                  <a:pt x="5" y="108"/>
                </a:lnTo>
                <a:lnTo>
                  <a:pt x="2" y="105"/>
                </a:lnTo>
                <a:lnTo>
                  <a:pt x="1" y="102"/>
                </a:lnTo>
                <a:lnTo>
                  <a:pt x="4" y="98"/>
                </a:lnTo>
                <a:lnTo>
                  <a:pt x="4" y="95"/>
                </a:lnTo>
                <a:lnTo>
                  <a:pt x="6" y="93"/>
                </a:lnTo>
                <a:lnTo>
                  <a:pt x="7" y="90"/>
                </a:lnTo>
                <a:lnTo>
                  <a:pt x="9" y="89"/>
                </a:lnTo>
                <a:lnTo>
                  <a:pt x="10" y="86"/>
                </a:lnTo>
                <a:lnTo>
                  <a:pt x="13" y="82"/>
                </a:lnTo>
                <a:lnTo>
                  <a:pt x="20" y="66"/>
                </a:lnTo>
                <a:lnTo>
                  <a:pt x="22" y="64"/>
                </a:lnTo>
                <a:lnTo>
                  <a:pt x="21" y="63"/>
                </a:lnTo>
                <a:lnTo>
                  <a:pt x="23" y="60"/>
                </a:lnTo>
                <a:lnTo>
                  <a:pt x="22" y="55"/>
                </a:lnTo>
                <a:lnTo>
                  <a:pt x="18" y="54"/>
                </a:lnTo>
                <a:lnTo>
                  <a:pt x="13" y="50"/>
                </a:lnTo>
                <a:lnTo>
                  <a:pt x="10" y="43"/>
                </a:lnTo>
                <a:lnTo>
                  <a:pt x="8" y="41"/>
                </a:lnTo>
                <a:lnTo>
                  <a:pt x="0" y="30"/>
                </a:lnTo>
                <a:lnTo>
                  <a:pt x="2" y="29"/>
                </a:lnTo>
                <a:lnTo>
                  <a:pt x="2" y="28"/>
                </a:lnTo>
                <a:lnTo>
                  <a:pt x="3" y="28"/>
                </a:lnTo>
                <a:lnTo>
                  <a:pt x="8" y="25"/>
                </a:lnTo>
                <a:lnTo>
                  <a:pt x="9" y="25"/>
                </a:lnTo>
                <a:lnTo>
                  <a:pt x="10" y="25"/>
                </a:lnTo>
                <a:lnTo>
                  <a:pt x="10" y="24"/>
                </a:lnTo>
                <a:lnTo>
                  <a:pt x="11" y="24"/>
                </a:lnTo>
                <a:lnTo>
                  <a:pt x="17" y="22"/>
                </a:lnTo>
                <a:lnTo>
                  <a:pt x="18" y="22"/>
                </a:lnTo>
                <a:lnTo>
                  <a:pt x="18" y="21"/>
                </a:lnTo>
                <a:lnTo>
                  <a:pt x="19" y="21"/>
                </a:lnTo>
                <a:lnTo>
                  <a:pt x="20" y="21"/>
                </a:lnTo>
                <a:lnTo>
                  <a:pt x="20" y="20"/>
                </a:lnTo>
                <a:lnTo>
                  <a:pt x="30" y="14"/>
                </a:lnTo>
                <a:lnTo>
                  <a:pt x="34" y="14"/>
                </a:lnTo>
                <a:lnTo>
                  <a:pt x="35" y="14"/>
                </a:lnTo>
                <a:lnTo>
                  <a:pt x="36" y="15"/>
                </a:lnTo>
                <a:lnTo>
                  <a:pt x="37" y="15"/>
                </a:lnTo>
                <a:lnTo>
                  <a:pt x="39" y="15"/>
                </a:lnTo>
                <a:lnTo>
                  <a:pt x="40" y="15"/>
                </a:lnTo>
                <a:lnTo>
                  <a:pt x="41" y="15"/>
                </a:lnTo>
                <a:lnTo>
                  <a:pt x="43" y="15"/>
                </a:lnTo>
                <a:lnTo>
                  <a:pt x="44" y="15"/>
                </a:lnTo>
                <a:lnTo>
                  <a:pt x="46" y="15"/>
                </a:lnTo>
                <a:lnTo>
                  <a:pt x="47" y="15"/>
                </a:lnTo>
                <a:lnTo>
                  <a:pt x="48" y="14"/>
                </a:lnTo>
                <a:lnTo>
                  <a:pt x="49" y="14"/>
                </a:lnTo>
                <a:lnTo>
                  <a:pt x="50" y="14"/>
                </a:lnTo>
                <a:lnTo>
                  <a:pt x="51" y="14"/>
                </a:lnTo>
                <a:lnTo>
                  <a:pt x="53" y="14"/>
                </a:lnTo>
                <a:lnTo>
                  <a:pt x="55" y="13"/>
                </a:lnTo>
                <a:lnTo>
                  <a:pt x="56" y="13"/>
                </a:lnTo>
                <a:lnTo>
                  <a:pt x="57" y="12"/>
                </a:lnTo>
                <a:lnTo>
                  <a:pt x="58" y="12"/>
                </a:lnTo>
                <a:lnTo>
                  <a:pt x="59" y="12"/>
                </a:lnTo>
                <a:lnTo>
                  <a:pt x="60" y="11"/>
                </a:lnTo>
                <a:lnTo>
                  <a:pt x="61" y="10"/>
                </a:lnTo>
                <a:lnTo>
                  <a:pt x="63" y="10"/>
                </a:lnTo>
                <a:lnTo>
                  <a:pt x="64" y="9"/>
                </a:lnTo>
                <a:lnTo>
                  <a:pt x="66" y="9"/>
                </a:lnTo>
                <a:lnTo>
                  <a:pt x="67" y="8"/>
                </a:lnTo>
                <a:lnTo>
                  <a:pt x="68" y="7"/>
                </a:lnTo>
                <a:lnTo>
                  <a:pt x="69" y="7"/>
                </a:lnTo>
                <a:lnTo>
                  <a:pt x="70" y="6"/>
                </a:lnTo>
                <a:lnTo>
                  <a:pt x="71" y="5"/>
                </a:lnTo>
                <a:lnTo>
                  <a:pt x="73" y="5"/>
                </a:lnTo>
                <a:lnTo>
                  <a:pt x="74" y="4"/>
                </a:lnTo>
                <a:lnTo>
                  <a:pt x="75" y="3"/>
                </a:lnTo>
                <a:lnTo>
                  <a:pt x="76" y="3"/>
                </a:lnTo>
                <a:lnTo>
                  <a:pt x="78" y="3"/>
                </a:lnTo>
                <a:lnTo>
                  <a:pt x="79" y="2"/>
                </a:lnTo>
                <a:lnTo>
                  <a:pt x="80" y="2"/>
                </a:lnTo>
                <a:lnTo>
                  <a:pt x="81" y="1"/>
                </a:lnTo>
                <a:lnTo>
                  <a:pt x="82" y="1"/>
                </a:lnTo>
                <a:lnTo>
                  <a:pt x="83" y="1"/>
                </a:lnTo>
                <a:lnTo>
                  <a:pt x="85" y="0"/>
                </a:lnTo>
                <a:lnTo>
                  <a:pt x="90" y="2"/>
                </a:lnTo>
                <a:lnTo>
                  <a:pt x="91" y="2"/>
                </a:lnTo>
                <a:lnTo>
                  <a:pt x="92" y="2"/>
                </a:lnTo>
                <a:lnTo>
                  <a:pt x="93" y="2"/>
                </a:lnTo>
                <a:lnTo>
                  <a:pt x="95" y="1"/>
                </a:lnTo>
                <a:lnTo>
                  <a:pt x="96" y="1"/>
                </a:lnTo>
                <a:lnTo>
                  <a:pt x="98" y="1"/>
                </a:lnTo>
                <a:lnTo>
                  <a:pt x="100" y="0"/>
                </a:lnTo>
                <a:lnTo>
                  <a:pt x="102" y="0"/>
                </a:lnTo>
                <a:lnTo>
                  <a:pt x="103" y="0"/>
                </a:lnTo>
                <a:lnTo>
                  <a:pt x="105" y="0"/>
                </a:lnTo>
                <a:lnTo>
                  <a:pt x="107" y="0"/>
                </a:lnTo>
                <a:lnTo>
                  <a:pt x="109" y="0"/>
                </a:lnTo>
                <a:lnTo>
                  <a:pt x="110" y="0"/>
                </a:lnTo>
                <a:lnTo>
                  <a:pt x="111" y="0"/>
                </a:lnTo>
                <a:lnTo>
                  <a:pt x="112" y="1"/>
                </a:lnTo>
                <a:lnTo>
                  <a:pt x="114" y="1"/>
                </a:lnTo>
                <a:lnTo>
                  <a:pt x="115" y="2"/>
                </a:lnTo>
                <a:lnTo>
                  <a:pt x="116" y="2"/>
                </a:lnTo>
                <a:lnTo>
                  <a:pt x="117" y="3"/>
                </a:lnTo>
                <a:lnTo>
                  <a:pt x="118" y="3"/>
                </a:lnTo>
                <a:lnTo>
                  <a:pt x="119" y="3"/>
                </a:lnTo>
                <a:lnTo>
                  <a:pt x="124" y="7"/>
                </a:lnTo>
                <a:lnTo>
                  <a:pt x="125" y="7"/>
                </a:lnTo>
                <a:lnTo>
                  <a:pt x="126" y="7"/>
                </a:lnTo>
                <a:lnTo>
                  <a:pt x="129" y="6"/>
                </a:lnTo>
                <a:lnTo>
                  <a:pt x="130" y="6"/>
                </a:lnTo>
                <a:lnTo>
                  <a:pt x="131" y="6"/>
                </a:lnTo>
                <a:lnTo>
                  <a:pt x="132" y="6"/>
                </a:lnTo>
                <a:lnTo>
                  <a:pt x="133" y="6"/>
                </a:lnTo>
                <a:lnTo>
                  <a:pt x="134" y="6"/>
                </a:lnTo>
                <a:lnTo>
                  <a:pt x="134" y="7"/>
                </a:lnTo>
                <a:lnTo>
                  <a:pt x="135" y="7"/>
                </a:lnTo>
                <a:lnTo>
                  <a:pt x="136" y="7"/>
                </a:lnTo>
                <a:lnTo>
                  <a:pt x="137" y="8"/>
                </a:lnTo>
                <a:lnTo>
                  <a:pt x="138" y="8"/>
                </a:lnTo>
                <a:lnTo>
                  <a:pt x="139" y="9"/>
                </a:lnTo>
                <a:lnTo>
                  <a:pt x="140" y="9"/>
                </a:lnTo>
                <a:lnTo>
                  <a:pt x="141" y="10"/>
                </a:lnTo>
                <a:lnTo>
                  <a:pt x="142" y="11"/>
                </a:lnTo>
                <a:lnTo>
                  <a:pt x="143" y="11"/>
                </a:lnTo>
                <a:lnTo>
                  <a:pt x="143" y="12"/>
                </a:lnTo>
                <a:lnTo>
                  <a:pt x="144" y="13"/>
                </a:lnTo>
                <a:lnTo>
                  <a:pt x="145" y="14"/>
                </a:lnTo>
                <a:lnTo>
                  <a:pt x="145" y="15"/>
                </a:lnTo>
                <a:lnTo>
                  <a:pt x="146" y="15"/>
                </a:lnTo>
                <a:lnTo>
                  <a:pt x="146" y="16"/>
                </a:lnTo>
                <a:lnTo>
                  <a:pt x="146" y="17"/>
                </a:lnTo>
                <a:lnTo>
                  <a:pt x="147" y="17"/>
                </a:lnTo>
                <a:lnTo>
                  <a:pt x="148" y="17"/>
                </a:lnTo>
                <a:lnTo>
                  <a:pt x="152" y="17"/>
                </a:lnTo>
                <a:lnTo>
                  <a:pt x="153" y="17"/>
                </a:lnTo>
                <a:lnTo>
                  <a:pt x="154" y="17"/>
                </a:lnTo>
                <a:lnTo>
                  <a:pt x="155" y="17"/>
                </a:lnTo>
                <a:lnTo>
                  <a:pt x="156" y="17"/>
                </a:lnTo>
                <a:lnTo>
                  <a:pt x="157" y="18"/>
                </a:lnTo>
                <a:lnTo>
                  <a:pt x="158" y="18"/>
                </a:lnTo>
                <a:lnTo>
                  <a:pt x="159" y="19"/>
                </a:lnTo>
                <a:lnTo>
                  <a:pt x="160" y="19"/>
                </a:lnTo>
                <a:lnTo>
                  <a:pt x="161" y="19"/>
                </a:lnTo>
                <a:lnTo>
                  <a:pt x="162" y="20"/>
                </a:lnTo>
                <a:lnTo>
                  <a:pt x="163" y="20"/>
                </a:lnTo>
                <a:lnTo>
                  <a:pt x="164" y="20"/>
                </a:lnTo>
                <a:lnTo>
                  <a:pt x="165" y="20"/>
                </a:lnTo>
                <a:lnTo>
                  <a:pt x="166" y="21"/>
                </a:lnTo>
                <a:lnTo>
                  <a:pt x="167" y="21"/>
                </a:lnTo>
                <a:lnTo>
                  <a:pt x="168" y="21"/>
                </a:lnTo>
                <a:lnTo>
                  <a:pt x="168" y="20"/>
                </a:lnTo>
                <a:lnTo>
                  <a:pt x="169" y="20"/>
                </a:lnTo>
                <a:lnTo>
                  <a:pt x="170" y="20"/>
                </a:lnTo>
                <a:lnTo>
                  <a:pt x="170" y="19"/>
                </a:lnTo>
                <a:lnTo>
                  <a:pt x="172" y="18"/>
                </a:lnTo>
                <a:lnTo>
                  <a:pt x="173" y="18"/>
                </a:lnTo>
                <a:lnTo>
                  <a:pt x="174" y="18"/>
                </a:lnTo>
                <a:lnTo>
                  <a:pt x="175" y="17"/>
                </a:lnTo>
                <a:lnTo>
                  <a:pt x="176" y="17"/>
                </a:lnTo>
                <a:lnTo>
                  <a:pt x="177" y="17"/>
                </a:lnTo>
                <a:lnTo>
                  <a:pt x="178" y="17"/>
                </a:lnTo>
                <a:lnTo>
                  <a:pt x="179" y="17"/>
                </a:lnTo>
                <a:lnTo>
                  <a:pt x="180" y="17"/>
                </a:lnTo>
                <a:lnTo>
                  <a:pt x="181" y="17"/>
                </a:lnTo>
                <a:lnTo>
                  <a:pt x="182" y="17"/>
                </a:lnTo>
                <a:lnTo>
                  <a:pt x="183" y="18"/>
                </a:lnTo>
                <a:lnTo>
                  <a:pt x="184" y="18"/>
                </a:lnTo>
                <a:lnTo>
                  <a:pt x="185" y="18"/>
                </a:lnTo>
                <a:lnTo>
                  <a:pt x="186" y="18"/>
                </a:lnTo>
                <a:lnTo>
                  <a:pt x="187" y="19"/>
                </a:lnTo>
                <a:lnTo>
                  <a:pt x="188" y="19"/>
                </a:lnTo>
                <a:lnTo>
                  <a:pt x="190" y="19"/>
                </a:lnTo>
                <a:lnTo>
                  <a:pt x="191" y="20"/>
                </a:lnTo>
                <a:lnTo>
                  <a:pt x="192" y="20"/>
                </a:lnTo>
                <a:lnTo>
                  <a:pt x="193" y="20"/>
                </a:lnTo>
                <a:lnTo>
                  <a:pt x="194" y="20"/>
                </a:lnTo>
                <a:lnTo>
                  <a:pt x="195" y="21"/>
                </a:lnTo>
                <a:lnTo>
                  <a:pt x="196" y="21"/>
                </a:lnTo>
                <a:lnTo>
                  <a:pt x="197" y="22"/>
                </a:lnTo>
                <a:lnTo>
                  <a:pt x="198" y="22"/>
                </a:lnTo>
                <a:lnTo>
                  <a:pt x="199" y="22"/>
                </a:lnTo>
                <a:lnTo>
                  <a:pt x="200" y="22"/>
                </a:lnTo>
                <a:lnTo>
                  <a:pt x="202" y="23"/>
                </a:lnTo>
                <a:lnTo>
                  <a:pt x="203" y="23"/>
                </a:lnTo>
                <a:lnTo>
                  <a:pt x="204" y="23"/>
                </a:lnTo>
                <a:lnTo>
                  <a:pt x="205" y="24"/>
                </a:lnTo>
                <a:lnTo>
                  <a:pt x="207" y="24"/>
                </a:lnTo>
                <a:lnTo>
                  <a:pt x="208" y="24"/>
                </a:lnTo>
                <a:lnTo>
                  <a:pt x="209" y="25"/>
                </a:lnTo>
                <a:lnTo>
                  <a:pt x="210" y="25"/>
                </a:lnTo>
                <a:lnTo>
                  <a:pt x="211" y="25"/>
                </a:lnTo>
                <a:lnTo>
                  <a:pt x="212" y="26"/>
                </a:lnTo>
                <a:lnTo>
                  <a:pt x="213" y="26"/>
                </a:lnTo>
                <a:lnTo>
                  <a:pt x="214" y="27"/>
                </a:lnTo>
                <a:lnTo>
                  <a:pt x="215" y="27"/>
                </a:lnTo>
                <a:lnTo>
                  <a:pt x="216" y="28"/>
                </a:lnTo>
                <a:lnTo>
                  <a:pt x="217" y="29"/>
                </a:lnTo>
                <a:lnTo>
                  <a:pt x="218" y="30"/>
                </a:lnTo>
                <a:lnTo>
                  <a:pt x="218" y="31"/>
                </a:lnTo>
                <a:lnTo>
                  <a:pt x="219" y="31"/>
                </a:lnTo>
                <a:lnTo>
                  <a:pt x="219" y="32"/>
                </a:lnTo>
                <a:lnTo>
                  <a:pt x="219" y="33"/>
                </a:lnTo>
                <a:lnTo>
                  <a:pt x="219" y="34"/>
                </a:lnTo>
                <a:lnTo>
                  <a:pt x="219" y="35"/>
                </a:lnTo>
                <a:lnTo>
                  <a:pt x="219" y="36"/>
                </a:lnTo>
                <a:lnTo>
                  <a:pt x="219" y="37"/>
                </a:lnTo>
                <a:lnTo>
                  <a:pt x="220" y="36"/>
                </a:lnTo>
                <a:lnTo>
                  <a:pt x="223" y="35"/>
                </a:lnTo>
                <a:lnTo>
                  <a:pt x="224" y="36"/>
                </a:lnTo>
                <a:lnTo>
                  <a:pt x="225" y="37"/>
                </a:lnTo>
                <a:lnTo>
                  <a:pt x="226" y="37"/>
                </a:lnTo>
                <a:lnTo>
                  <a:pt x="227" y="38"/>
                </a:lnTo>
                <a:lnTo>
                  <a:pt x="228" y="38"/>
                </a:lnTo>
                <a:lnTo>
                  <a:pt x="229" y="39"/>
                </a:lnTo>
                <a:lnTo>
                  <a:pt x="230" y="39"/>
                </a:lnTo>
                <a:lnTo>
                  <a:pt x="231" y="40"/>
                </a:lnTo>
                <a:lnTo>
                  <a:pt x="232" y="40"/>
                </a:lnTo>
                <a:lnTo>
                  <a:pt x="233" y="41"/>
                </a:lnTo>
                <a:lnTo>
                  <a:pt x="234" y="41"/>
                </a:lnTo>
                <a:lnTo>
                  <a:pt x="235" y="41"/>
                </a:lnTo>
                <a:lnTo>
                  <a:pt x="237" y="42"/>
                </a:lnTo>
                <a:lnTo>
                  <a:pt x="238" y="42"/>
                </a:lnTo>
                <a:lnTo>
                  <a:pt x="239" y="42"/>
                </a:lnTo>
                <a:lnTo>
                  <a:pt x="240" y="43"/>
                </a:lnTo>
                <a:lnTo>
                  <a:pt x="241" y="44"/>
                </a:lnTo>
                <a:lnTo>
                  <a:pt x="242" y="45"/>
                </a:lnTo>
                <a:lnTo>
                  <a:pt x="243" y="46"/>
                </a:lnTo>
                <a:lnTo>
                  <a:pt x="243" y="47"/>
                </a:lnTo>
                <a:lnTo>
                  <a:pt x="243" y="48"/>
                </a:lnTo>
                <a:lnTo>
                  <a:pt x="243" y="49"/>
                </a:lnTo>
                <a:lnTo>
                  <a:pt x="243" y="50"/>
                </a:lnTo>
                <a:lnTo>
                  <a:pt x="243" y="51"/>
                </a:lnTo>
                <a:lnTo>
                  <a:pt x="243" y="52"/>
                </a:lnTo>
                <a:lnTo>
                  <a:pt x="243" y="53"/>
                </a:lnTo>
                <a:lnTo>
                  <a:pt x="243" y="54"/>
                </a:lnTo>
                <a:lnTo>
                  <a:pt x="242" y="54"/>
                </a:lnTo>
                <a:lnTo>
                  <a:pt x="242" y="55"/>
                </a:lnTo>
                <a:lnTo>
                  <a:pt x="242" y="56"/>
                </a:lnTo>
                <a:lnTo>
                  <a:pt x="242" y="57"/>
                </a:lnTo>
                <a:lnTo>
                  <a:pt x="243" y="58"/>
                </a:lnTo>
                <a:lnTo>
                  <a:pt x="244" y="59"/>
                </a:lnTo>
                <a:lnTo>
                  <a:pt x="245" y="59"/>
                </a:lnTo>
                <a:lnTo>
                  <a:pt x="245" y="60"/>
                </a:lnTo>
                <a:lnTo>
                  <a:pt x="246" y="61"/>
                </a:lnTo>
                <a:lnTo>
                  <a:pt x="247" y="61"/>
                </a:lnTo>
                <a:lnTo>
                  <a:pt x="248" y="63"/>
                </a:lnTo>
                <a:lnTo>
                  <a:pt x="250" y="64"/>
                </a:lnTo>
                <a:lnTo>
                  <a:pt x="251" y="65"/>
                </a:lnTo>
                <a:lnTo>
                  <a:pt x="252" y="66"/>
                </a:lnTo>
                <a:lnTo>
                  <a:pt x="254" y="68"/>
                </a:lnTo>
                <a:lnTo>
                  <a:pt x="255" y="69"/>
                </a:lnTo>
                <a:lnTo>
                  <a:pt x="257" y="71"/>
                </a:lnTo>
                <a:lnTo>
                  <a:pt x="258" y="72"/>
                </a:lnTo>
                <a:lnTo>
                  <a:pt x="259" y="73"/>
                </a:lnTo>
                <a:lnTo>
                  <a:pt x="260" y="74"/>
                </a:lnTo>
                <a:lnTo>
                  <a:pt x="260" y="75"/>
                </a:lnTo>
                <a:lnTo>
                  <a:pt x="261" y="75"/>
                </a:lnTo>
                <a:lnTo>
                  <a:pt x="262" y="76"/>
                </a:lnTo>
                <a:lnTo>
                  <a:pt x="263" y="77"/>
                </a:lnTo>
                <a:lnTo>
                  <a:pt x="263" y="78"/>
                </a:lnTo>
                <a:lnTo>
                  <a:pt x="264" y="78"/>
                </a:lnTo>
                <a:lnTo>
                  <a:pt x="265" y="79"/>
                </a:lnTo>
                <a:lnTo>
                  <a:pt x="265" y="80"/>
                </a:lnTo>
                <a:lnTo>
                  <a:pt x="266" y="81"/>
                </a:lnTo>
                <a:lnTo>
                  <a:pt x="267" y="81"/>
                </a:lnTo>
                <a:lnTo>
                  <a:pt x="267" y="82"/>
                </a:lnTo>
                <a:lnTo>
                  <a:pt x="268" y="83"/>
                </a:lnTo>
                <a:lnTo>
                  <a:pt x="269" y="84"/>
                </a:lnTo>
                <a:lnTo>
                  <a:pt x="270" y="85"/>
                </a:lnTo>
                <a:lnTo>
                  <a:pt x="270" y="86"/>
                </a:lnTo>
                <a:lnTo>
                  <a:pt x="271" y="87"/>
                </a:lnTo>
                <a:lnTo>
                  <a:pt x="272" y="87"/>
                </a:lnTo>
                <a:lnTo>
                  <a:pt x="272" y="88"/>
                </a:lnTo>
                <a:lnTo>
                  <a:pt x="273" y="89"/>
                </a:lnTo>
                <a:lnTo>
                  <a:pt x="274" y="90"/>
                </a:lnTo>
                <a:lnTo>
                  <a:pt x="275" y="91"/>
                </a:lnTo>
                <a:lnTo>
                  <a:pt x="275" y="92"/>
                </a:lnTo>
                <a:lnTo>
                  <a:pt x="276" y="93"/>
                </a:lnTo>
                <a:lnTo>
                  <a:pt x="277" y="94"/>
                </a:lnTo>
                <a:lnTo>
                  <a:pt x="277" y="95"/>
                </a:lnTo>
                <a:lnTo>
                  <a:pt x="277" y="96"/>
                </a:lnTo>
                <a:lnTo>
                  <a:pt x="278" y="98"/>
                </a:lnTo>
                <a:lnTo>
                  <a:pt x="278" y="99"/>
                </a:lnTo>
                <a:lnTo>
                  <a:pt x="277" y="100"/>
                </a:lnTo>
                <a:lnTo>
                  <a:pt x="277" y="101"/>
                </a:lnTo>
                <a:lnTo>
                  <a:pt x="277" y="102"/>
                </a:lnTo>
                <a:lnTo>
                  <a:pt x="277" y="103"/>
                </a:lnTo>
                <a:lnTo>
                  <a:pt x="277" y="105"/>
                </a:lnTo>
                <a:lnTo>
                  <a:pt x="276" y="105"/>
                </a:lnTo>
                <a:lnTo>
                  <a:pt x="276" y="107"/>
                </a:lnTo>
                <a:lnTo>
                  <a:pt x="276" y="108"/>
                </a:lnTo>
                <a:lnTo>
                  <a:pt x="277" y="109"/>
                </a:lnTo>
                <a:lnTo>
                  <a:pt x="277" y="110"/>
                </a:lnTo>
                <a:lnTo>
                  <a:pt x="277" y="111"/>
                </a:lnTo>
                <a:lnTo>
                  <a:pt x="278" y="112"/>
                </a:lnTo>
                <a:lnTo>
                  <a:pt x="278" y="113"/>
                </a:lnTo>
                <a:lnTo>
                  <a:pt x="279" y="114"/>
                </a:lnTo>
                <a:lnTo>
                  <a:pt x="280" y="115"/>
                </a:lnTo>
                <a:lnTo>
                  <a:pt x="281" y="116"/>
                </a:lnTo>
                <a:lnTo>
                  <a:pt x="282" y="117"/>
                </a:lnTo>
                <a:lnTo>
                  <a:pt x="283" y="118"/>
                </a:lnTo>
                <a:lnTo>
                  <a:pt x="284" y="119"/>
                </a:lnTo>
                <a:lnTo>
                  <a:pt x="285" y="120"/>
                </a:lnTo>
                <a:lnTo>
                  <a:pt x="286" y="121"/>
                </a:lnTo>
                <a:lnTo>
                  <a:pt x="288" y="123"/>
                </a:lnTo>
                <a:lnTo>
                  <a:pt x="289" y="124"/>
                </a:lnTo>
                <a:lnTo>
                  <a:pt x="290" y="124"/>
                </a:lnTo>
                <a:lnTo>
                  <a:pt x="291" y="125"/>
                </a:lnTo>
                <a:lnTo>
                  <a:pt x="291" y="126"/>
                </a:lnTo>
                <a:lnTo>
                  <a:pt x="292" y="127"/>
                </a:lnTo>
                <a:lnTo>
                  <a:pt x="293" y="128"/>
                </a:lnTo>
                <a:lnTo>
                  <a:pt x="293" y="129"/>
                </a:lnTo>
                <a:lnTo>
                  <a:pt x="294" y="130"/>
                </a:lnTo>
                <a:lnTo>
                  <a:pt x="294" y="131"/>
                </a:lnTo>
                <a:lnTo>
                  <a:pt x="295" y="131"/>
                </a:lnTo>
                <a:lnTo>
                  <a:pt x="295" y="132"/>
                </a:lnTo>
                <a:lnTo>
                  <a:pt x="296" y="133"/>
                </a:lnTo>
                <a:lnTo>
                  <a:pt x="296" y="134"/>
                </a:lnTo>
                <a:lnTo>
                  <a:pt x="296" y="135"/>
                </a:lnTo>
                <a:lnTo>
                  <a:pt x="297" y="135"/>
                </a:lnTo>
                <a:lnTo>
                  <a:pt x="297" y="136"/>
                </a:lnTo>
                <a:lnTo>
                  <a:pt x="298" y="136"/>
                </a:lnTo>
                <a:lnTo>
                  <a:pt x="299" y="137"/>
                </a:lnTo>
                <a:lnTo>
                  <a:pt x="299" y="138"/>
                </a:lnTo>
                <a:lnTo>
                  <a:pt x="300" y="138"/>
                </a:lnTo>
                <a:lnTo>
                  <a:pt x="300" y="139"/>
                </a:lnTo>
                <a:lnTo>
                  <a:pt x="301" y="139"/>
                </a:lnTo>
                <a:lnTo>
                  <a:pt x="301" y="140"/>
                </a:lnTo>
                <a:lnTo>
                  <a:pt x="302" y="141"/>
                </a:lnTo>
                <a:lnTo>
                  <a:pt x="303" y="142"/>
                </a:lnTo>
                <a:lnTo>
                  <a:pt x="303" y="143"/>
                </a:lnTo>
                <a:lnTo>
                  <a:pt x="304" y="143"/>
                </a:lnTo>
                <a:lnTo>
                  <a:pt x="304" y="144"/>
                </a:lnTo>
                <a:lnTo>
                  <a:pt x="304" y="145"/>
                </a:lnTo>
                <a:lnTo>
                  <a:pt x="305" y="145"/>
                </a:lnTo>
                <a:lnTo>
                  <a:pt x="305" y="146"/>
                </a:lnTo>
                <a:lnTo>
                  <a:pt x="306" y="146"/>
                </a:lnTo>
                <a:lnTo>
                  <a:pt x="306" y="147"/>
                </a:lnTo>
                <a:lnTo>
                  <a:pt x="306" y="148"/>
                </a:lnTo>
                <a:lnTo>
                  <a:pt x="307" y="148"/>
                </a:lnTo>
                <a:lnTo>
                  <a:pt x="307" y="149"/>
                </a:lnTo>
                <a:lnTo>
                  <a:pt x="308" y="150"/>
                </a:lnTo>
                <a:lnTo>
                  <a:pt x="309" y="151"/>
                </a:lnTo>
                <a:lnTo>
                  <a:pt x="309" y="152"/>
                </a:lnTo>
                <a:lnTo>
                  <a:pt x="310" y="152"/>
                </a:lnTo>
                <a:lnTo>
                  <a:pt x="311" y="153"/>
                </a:lnTo>
                <a:lnTo>
                  <a:pt x="311" y="154"/>
                </a:lnTo>
                <a:lnTo>
                  <a:pt x="312" y="154"/>
                </a:lnTo>
                <a:lnTo>
                  <a:pt x="313" y="155"/>
                </a:lnTo>
                <a:lnTo>
                  <a:pt x="313" y="156"/>
                </a:lnTo>
                <a:lnTo>
                  <a:pt x="314" y="157"/>
                </a:lnTo>
                <a:lnTo>
                  <a:pt x="315" y="158"/>
                </a:lnTo>
                <a:lnTo>
                  <a:pt x="316" y="159"/>
                </a:lnTo>
                <a:lnTo>
                  <a:pt x="316" y="160"/>
                </a:lnTo>
                <a:lnTo>
                  <a:pt x="317" y="161"/>
                </a:lnTo>
                <a:lnTo>
                  <a:pt x="317" y="162"/>
                </a:lnTo>
                <a:lnTo>
                  <a:pt x="318" y="163"/>
                </a:lnTo>
                <a:lnTo>
                  <a:pt x="318" y="164"/>
                </a:lnTo>
                <a:lnTo>
                  <a:pt x="318" y="165"/>
                </a:lnTo>
                <a:lnTo>
                  <a:pt x="318" y="166"/>
                </a:lnTo>
                <a:lnTo>
                  <a:pt x="318" y="167"/>
                </a:lnTo>
                <a:lnTo>
                  <a:pt x="318" y="168"/>
                </a:lnTo>
                <a:lnTo>
                  <a:pt x="318" y="169"/>
                </a:lnTo>
                <a:lnTo>
                  <a:pt x="318" y="170"/>
                </a:lnTo>
                <a:lnTo>
                  <a:pt x="318" y="171"/>
                </a:lnTo>
                <a:lnTo>
                  <a:pt x="318" y="172"/>
                </a:lnTo>
                <a:lnTo>
                  <a:pt x="318" y="173"/>
                </a:lnTo>
                <a:lnTo>
                  <a:pt x="318" y="174"/>
                </a:lnTo>
                <a:lnTo>
                  <a:pt x="317" y="175"/>
                </a:lnTo>
                <a:lnTo>
                  <a:pt x="318" y="175"/>
                </a:lnTo>
                <a:lnTo>
                  <a:pt x="318" y="176"/>
                </a:lnTo>
                <a:lnTo>
                  <a:pt x="319" y="177"/>
                </a:lnTo>
                <a:lnTo>
                  <a:pt x="319" y="178"/>
                </a:lnTo>
                <a:lnTo>
                  <a:pt x="320" y="179"/>
                </a:lnTo>
                <a:lnTo>
                  <a:pt x="321" y="180"/>
                </a:lnTo>
                <a:lnTo>
                  <a:pt x="322" y="181"/>
                </a:lnTo>
                <a:lnTo>
                  <a:pt x="323" y="182"/>
                </a:lnTo>
                <a:lnTo>
                  <a:pt x="324" y="183"/>
                </a:lnTo>
                <a:lnTo>
                  <a:pt x="324" y="184"/>
                </a:lnTo>
                <a:lnTo>
                  <a:pt x="325" y="185"/>
                </a:lnTo>
                <a:lnTo>
                  <a:pt x="326" y="186"/>
                </a:lnTo>
                <a:lnTo>
                  <a:pt x="327" y="187"/>
                </a:lnTo>
                <a:lnTo>
                  <a:pt x="328" y="187"/>
                </a:lnTo>
                <a:lnTo>
                  <a:pt x="329" y="188"/>
                </a:lnTo>
                <a:lnTo>
                  <a:pt x="330" y="189"/>
                </a:lnTo>
                <a:lnTo>
                  <a:pt x="331" y="190"/>
                </a:lnTo>
                <a:lnTo>
                  <a:pt x="332" y="190"/>
                </a:lnTo>
                <a:lnTo>
                  <a:pt x="333" y="191"/>
                </a:lnTo>
                <a:lnTo>
                  <a:pt x="333" y="192"/>
                </a:lnTo>
                <a:lnTo>
                  <a:pt x="335" y="193"/>
                </a:lnTo>
                <a:lnTo>
                  <a:pt x="336" y="194"/>
                </a:lnTo>
                <a:lnTo>
                  <a:pt x="336" y="195"/>
                </a:lnTo>
                <a:lnTo>
                  <a:pt x="338" y="197"/>
                </a:lnTo>
                <a:lnTo>
                  <a:pt x="338" y="198"/>
                </a:lnTo>
                <a:lnTo>
                  <a:pt x="340" y="199"/>
                </a:lnTo>
                <a:lnTo>
                  <a:pt x="341" y="200"/>
                </a:lnTo>
                <a:lnTo>
                  <a:pt x="342" y="202"/>
                </a:lnTo>
                <a:lnTo>
                  <a:pt x="343" y="203"/>
                </a:lnTo>
                <a:lnTo>
                  <a:pt x="344" y="205"/>
                </a:lnTo>
                <a:lnTo>
                  <a:pt x="345" y="206"/>
                </a:lnTo>
                <a:lnTo>
                  <a:pt x="346" y="207"/>
                </a:lnTo>
                <a:lnTo>
                  <a:pt x="347" y="209"/>
                </a:lnTo>
                <a:lnTo>
                  <a:pt x="348" y="210"/>
                </a:lnTo>
                <a:lnTo>
                  <a:pt x="348" y="211"/>
                </a:lnTo>
                <a:lnTo>
                  <a:pt x="349" y="212"/>
                </a:lnTo>
                <a:lnTo>
                  <a:pt x="350" y="213"/>
                </a:lnTo>
                <a:lnTo>
                  <a:pt x="350" y="214"/>
                </a:lnTo>
                <a:lnTo>
                  <a:pt x="351" y="216"/>
                </a:lnTo>
                <a:lnTo>
                  <a:pt x="351" y="217"/>
                </a:lnTo>
                <a:lnTo>
                  <a:pt x="352" y="218"/>
                </a:lnTo>
                <a:lnTo>
                  <a:pt x="353" y="219"/>
                </a:lnTo>
                <a:lnTo>
                  <a:pt x="353" y="220"/>
                </a:lnTo>
                <a:lnTo>
                  <a:pt x="353" y="221"/>
                </a:lnTo>
                <a:lnTo>
                  <a:pt x="354" y="222"/>
                </a:lnTo>
                <a:lnTo>
                  <a:pt x="354" y="223"/>
                </a:lnTo>
                <a:lnTo>
                  <a:pt x="354" y="224"/>
                </a:lnTo>
                <a:lnTo>
                  <a:pt x="355" y="225"/>
                </a:lnTo>
                <a:lnTo>
                  <a:pt x="355" y="226"/>
                </a:lnTo>
                <a:lnTo>
                  <a:pt x="355" y="227"/>
                </a:lnTo>
                <a:lnTo>
                  <a:pt x="356" y="229"/>
                </a:lnTo>
                <a:lnTo>
                  <a:pt x="357" y="230"/>
                </a:lnTo>
                <a:lnTo>
                  <a:pt x="357" y="231"/>
                </a:lnTo>
                <a:lnTo>
                  <a:pt x="357" y="232"/>
                </a:lnTo>
                <a:lnTo>
                  <a:pt x="357" y="233"/>
                </a:lnTo>
                <a:lnTo>
                  <a:pt x="357" y="234"/>
                </a:lnTo>
                <a:lnTo>
                  <a:pt x="358" y="235"/>
                </a:lnTo>
                <a:lnTo>
                  <a:pt x="358" y="236"/>
                </a:lnTo>
                <a:lnTo>
                  <a:pt x="358" y="237"/>
                </a:lnTo>
                <a:lnTo>
                  <a:pt x="358" y="238"/>
                </a:lnTo>
                <a:lnTo>
                  <a:pt x="358" y="239"/>
                </a:lnTo>
                <a:lnTo>
                  <a:pt x="359" y="239"/>
                </a:lnTo>
                <a:lnTo>
                  <a:pt x="360" y="239"/>
                </a:lnTo>
                <a:lnTo>
                  <a:pt x="361" y="240"/>
                </a:lnTo>
                <a:lnTo>
                  <a:pt x="362" y="240"/>
                </a:lnTo>
                <a:lnTo>
                  <a:pt x="362" y="241"/>
                </a:lnTo>
                <a:lnTo>
                  <a:pt x="363" y="241"/>
                </a:lnTo>
                <a:lnTo>
                  <a:pt x="365" y="242"/>
                </a:lnTo>
                <a:lnTo>
                  <a:pt x="366" y="243"/>
                </a:lnTo>
                <a:lnTo>
                  <a:pt x="367" y="243"/>
                </a:lnTo>
                <a:lnTo>
                  <a:pt x="368" y="244"/>
                </a:lnTo>
                <a:lnTo>
                  <a:pt x="369" y="244"/>
                </a:lnTo>
                <a:lnTo>
                  <a:pt x="370" y="245"/>
                </a:lnTo>
                <a:lnTo>
                  <a:pt x="370" y="246"/>
                </a:lnTo>
                <a:lnTo>
                  <a:pt x="371" y="246"/>
                </a:lnTo>
                <a:lnTo>
                  <a:pt x="371" y="247"/>
                </a:lnTo>
                <a:lnTo>
                  <a:pt x="372" y="247"/>
                </a:lnTo>
                <a:lnTo>
                  <a:pt x="372" y="248"/>
                </a:lnTo>
                <a:lnTo>
                  <a:pt x="372" y="249"/>
                </a:lnTo>
                <a:lnTo>
                  <a:pt x="372" y="250"/>
                </a:lnTo>
                <a:lnTo>
                  <a:pt x="372" y="251"/>
                </a:lnTo>
                <a:lnTo>
                  <a:pt x="372" y="252"/>
                </a:lnTo>
                <a:lnTo>
                  <a:pt x="372" y="253"/>
                </a:lnTo>
                <a:lnTo>
                  <a:pt x="372" y="254"/>
                </a:lnTo>
                <a:lnTo>
                  <a:pt x="372" y="255"/>
                </a:lnTo>
                <a:lnTo>
                  <a:pt x="373" y="256"/>
                </a:lnTo>
                <a:lnTo>
                  <a:pt x="373" y="257"/>
                </a:lnTo>
                <a:lnTo>
                  <a:pt x="372" y="258"/>
                </a:lnTo>
                <a:lnTo>
                  <a:pt x="372" y="259"/>
                </a:lnTo>
                <a:lnTo>
                  <a:pt x="372" y="260"/>
                </a:lnTo>
                <a:lnTo>
                  <a:pt x="372" y="261"/>
                </a:lnTo>
                <a:lnTo>
                  <a:pt x="372" y="262"/>
                </a:lnTo>
                <a:lnTo>
                  <a:pt x="372" y="263"/>
                </a:lnTo>
                <a:lnTo>
                  <a:pt x="372" y="264"/>
                </a:lnTo>
                <a:lnTo>
                  <a:pt x="372" y="265"/>
                </a:lnTo>
                <a:lnTo>
                  <a:pt x="371" y="266"/>
                </a:lnTo>
                <a:lnTo>
                  <a:pt x="371" y="267"/>
                </a:lnTo>
                <a:lnTo>
                  <a:pt x="371" y="268"/>
                </a:lnTo>
                <a:lnTo>
                  <a:pt x="371" y="269"/>
                </a:lnTo>
                <a:lnTo>
                  <a:pt x="371" y="270"/>
                </a:lnTo>
                <a:lnTo>
                  <a:pt x="371" y="272"/>
                </a:lnTo>
                <a:lnTo>
                  <a:pt x="372" y="272"/>
                </a:lnTo>
                <a:lnTo>
                  <a:pt x="372" y="273"/>
                </a:lnTo>
                <a:lnTo>
                  <a:pt x="373" y="274"/>
                </a:lnTo>
                <a:lnTo>
                  <a:pt x="374" y="275"/>
                </a:lnTo>
                <a:lnTo>
                  <a:pt x="375" y="275"/>
                </a:lnTo>
                <a:lnTo>
                  <a:pt x="376" y="275"/>
                </a:lnTo>
                <a:lnTo>
                  <a:pt x="376" y="276"/>
                </a:lnTo>
                <a:lnTo>
                  <a:pt x="377" y="276"/>
                </a:lnTo>
                <a:lnTo>
                  <a:pt x="378" y="276"/>
                </a:lnTo>
                <a:lnTo>
                  <a:pt x="379" y="277"/>
                </a:lnTo>
                <a:lnTo>
                  <a:pt x="380" y="277"/>
                </a:lnTo>
                <a:lnTo>
                  <a:pt x="381" y="277"/>
                </a:lnTo>
                <a:lnTo>
                  <a:pt x="381" y="278"/>
                </a:lnTo>
                <a:lnTo>
                  <a:pt x="382" y="278"/>
                </a:lnTo>
                <a:lnTo>
                  <a:pt x="382" y="279"/>
                </a:lnTo>
                <a:lnTo>
                  <a:pt x="383" y="279"/>
                </a:lnTo>
                <a:lnTo>
                  <a:pt x="383" y="280"/>
                </a:lnTo>
                <a:lnTo>
                  <a:pt x="384" y="280"/>
                </a:lnTo>
                <a:lnTo>
                  <a:pt x="384" y="281"/>
                </a:lnTo>
                <a:lnTo>
                  <a:pt x="385" y="282"/>
                </a:lnTo>
                <a:lnTo>
                  <a:pt x="385" y="283"/>
                </a:lnTo>
                <a:lnTo>
                  <a:pt x="386" y="283"/>
                </a:lnTo>
                <a:lnTo>
                  <a:pt x="386" y="284"/>
                </a:lnTo>
                <a:lnTo>
                  <a:pt x="386" y="285"/>
                </a:lnTo>
                <a:lnTo>
                  <a:pt x="387" y="285"/>
                </a:lnTo>
                <a:lnTo>
                  <a:pt x="387" y="286"/>
                </a:lnTo>
                <a:lnTo>
                  <a:pt x="388" y="287"/>
                </a:lnTo>
                <a:lnTo>
                  <a:pt x="389" y="287"/>
                </a:lnTo>
                <a:lnTo>
                  <a:pt x="390" y="287"/>
                </a:lnTo>
                <a:lnTo>
                  <a:pt x="390" y="288"/>
                </a:lnTo>
                <a:lnTo>
                  <a:pt x="391" y="288"/>
                </a:lnTo>
                <a:lnTo>
                  <a:pt x="392" y="288"/>
                </a:lnTo>
                <a:lnTo>
                  <a:pt x="393" y="288"/>
                </a:lnTo>
                <a:lnTo>
                  <a:pt x="393" y="289"/>
                </a:lnTo>
                <a:lnTo>
                  <a:pt x="394" y="289"/>
                </a:lnTo>
                <a:lnTo>
                  <a:pt x="395" y="289"/>
                </a:lnTo>
                <a:lnTo>
                  <a:pt x="396" y="288"/>
                </a:lnTo>
                <a:lnTo>
                  <a:pt x="397" y="288"/>
                </a:lnTo>
                <a:lnTo>
                  <a:pt x="398" y="288"/>
                </a:lnTo>
                <a:lnTo>
                  <a:pt x="399" y="289"/>
                </a:lnTo>
                <a:lnTo>
                  <a:pt x="400" y="289"/>
                </a:lnTo>
                <a:lnTo>
                  <a:pt x="401" y="289"/>
                </a:lnTo>
                <a:lnTo>
                  <a:pt x="402" y="289"/>
                </a:lnTo>
                <a:lnTo>
                  <a:pt x="403" y="289"/>
                </a:lnTo>
                <a:lnTo>
                  <a:pt x="404" y="289"/>
                </a:lnTo>
                <a:lnTo>
                  <a:pt x="405" y="289"/>
                </a:lnTo>
                <a:lnTo>
                  <a:pt x="406" y="288"/>
                </a:lnTo>
                <a:lnTo>
                  <a:pt x="407" y="288"/>
                </a:lnTo>
                <a:lnTo>
                  <a:pt x="409" y="288"/>
                </a:lnTo>
                <a:lnTo>
                  <a:pt x="410" y="287"/>
                </a:lnTo>
                <a:lnTo>
                  <a:pt x="411" y="287"/>
                </a:lnTo>
                <a:lnTo>
                  <a:pt x="412" y="286"/>
                </a:lnTo>
                <a:lnTo>
                  <a:pt x="414" y="286"/>
                </a:lnTo>
                <a:lnTo>
                  <a:pt x="415" y="285"/>
                </a:lnTo>
                <a:lnTo>
                  <a:pt x="416" y="285"/>
                </a:lnTo>
                <a:lnTo>
                  <a:pt x="417" y="284"/>
                </a:lnTo>
                <a:lnTo>
                  <a:pt x="418" y="283"/>
                </a:lnTo>
                <a:lnTo>
                  <a:pt x="421" y="282"/>
                </a:lnTo>
                <a:lnTo>
                  <a:pt x="422" y="282"/>
                </a:lnTo>
                <a:lnTo>
                  <a:pt x="423" y="282"/>
                </a:lnTo>
                <a:lnTo>
                  <a:pt x="423" y="281"/>
                </a:lnTo>
                <a:lnTo>
                  <a:pt x="424" y="281"/>
                </a:lnTo>
                <a:lnTo>
                  <a:pt x="425" y="280"/>
                </a:lnTo>
                <a:lnTo>
                  <a:pt x="426" y="280"/>
                </a:lnTo>
                <a:lnTo>
                  <a:pt x="427" y="280"/>
                </a:lnTo>
                <a:lnTo>
                  <a:pt x="428" y="280"/>
                </a:lnTo>
                <a:lnTo>
                  <a:pt x="428" y="279"/>
                </a:lnTo>
                <a:lnTo>
                  <a:pt x="429" y="279"/>
                </a:lnTo>
                <a:lnTo>
                  <a:pt x="430" y="279"/>
                </a:lnTo>
                <a:lnTo>
                  <a:pt x="431" y="279"/>
                </a:lnTo>
                <a:lnTo>
                  <a:pt x="432" y="279"/>
                </a:lnTo>
                <a:lnTo>
                  <a:pt x="433" y="278"/>
                </a:lnTo>
                <a:lnTo>
                  <a:pt x="434" y="278"/>
                </a:lnTo>
                <a:lnTo>
                  <a:pt x="435" y="278"/>
                </a:lnTo>
                <a:lnTo>
                  <a:pt x="436" y="278"/>
                </a:lnTo>
                <a:lnTo>
                  <a:pt x="437" y="278"/>
                </a:lnTo>
                <a:lnTo>
                  <a:pt x="438" y="278"/>
                </a:lnTo>
                <a:lnTo>
                  <a:pt x="439" y="278"/>
                </a:lnTo>
                <a:lnTo>
                  <a:pt x="440" y="278"/>
                </a:lnTo>
                <a:lnTo>
                  <a:pt x="441" y="278"/>
                </a:lnTo>
                <a:lnTo>
                  <a:pt x="442" y="278"/>
                </a:lnTo>
                <a:lnTo>
                  <a:pt x="443" y="279"/>
                </a:lnTo>
                <a:lnTo>
                  <a:pt x="444" y="280"/>
                </a:lnTo>
                <a:lnTo>
                  <a:pt x="445" y="280"/>
                </a:lnTo>
                <a:lnTo>
                  <a:pt x="446" y="281"/>
                </a:lnTo>
                <a:lnTo>
                  <a:pt x="446" y="282"/>
                </a:lnTo>
                <a:lnTo>
                  <a:pt x="447" y="282"/>
                </a:lnTo>
                <a:lnTo>
                  <a:pt x="447" y="283"/>
                </a:lnTo>
                <a:lnTo>
                  <a:pt x="448" y="283"/>
                </a:lnTo>
                <a:lnTo>
                  <a:pt x="448" y="284"/>
                </a:lnTo>
                <a:lnTo>
                  <a:pt x="449" y="284"/>
                </a:lnTo>
                <a:lnTo>
                  <a:pt x="450" y="285"/>
                </a:lnTo>
                <a:lnTo>
                  <a:pt x="451" y="285"/>
                </a:lnTo>
                <a:lnTo>
                  <a:pt x="453" y="286"/>
                </a:lnTo>
                <a:lnTo>
                  <a:pt x="454" y="286"/>
                </a:lnTo>
                <a:lnTo>
                  <a:pt x="455" y="286"/>
                </a:lnTo>
                <a:lnTo>
                  <a:pt x="455" y="287"/>
                </a:lnTo>
                <a:lnTo>
                  <a:pt x="456" y="287"/>
                </a:lnTo>
                <a:lnTo>
                  <a:pt x="457" y="287"/>
                </a:lnTo>
                <a:lnTo>
                  <a:pt x="457" y="288"/>
                </a:lnTo>
                <a:lnTo>
                  <a:pt x="458" y="289"/>
                </a:lnTo>
                <a:lnTo>
                  <a:pt x="459" y="289"/>
                </a:lnTo>
                <a:lnTo>
                  <a:pt x="459" y="290"/>
                </a:lnTo>
                <a:lnTo>
                  <a:pt x="460" y="290"/>
                </a:lnTo>
                <a:lnTo>
                  <a:pt x="461" y="290"/>
                </a:lnTo>
                <a:lnTo>
                  <a:pt x="462" y="290"/>
                </a:lnTo>
                <a:lnTo>
                  <a:pt x="463" y="289"/>
                </a:lnTo>
                <a:lnTo>
                  <a:pt x="464" y="289"/>
                </a:lnTo>
                <a:lnTo>
                  <a:pt x="464" y="288"/>
                </a:lnTo>
                <a:lnTo>
                  <a:pt x="465" y="288"/>
                </a:lnTo>
                <a:lnTo>
                  <a:pt x="466" y="288"/>
                </a:lnTo>
                <a:lnTo>
                  <a:pt x="467" y="288"/>
                </a:lnTo>
                <a:lnTo>
                  <a:pt x="468" y="288"/>
                </a:lnTo>
                <a:lnTo>
                  <a:pt x="469" y="287"/>
                </a:lnTo>
                <a:lnTo>
                  <a:pt x="470" y="286"/>
                </a:lnTo>
                <a:lnTo>
                  <a:pt x="470" y="285"/>
                </a:lnTo>
                <a:lnTo>
                  <a:pt x="471" y="285"/>
                </a:lnTo>
                <a:lnTo>
                  <a:pt x="471" y="284"/>
                </a:lnTo>
                <a:lnTo>
                  <a:pt x="472" y="284"/>
                </a:lnTo>
                <a:lnTo>
                  <a:pt x="473" y="283"/>
                </a:lnTo>
                <a:lnTo>
                  <a:pt x="474" y="283"/>
                </a:lnTo>
                <a:lnTo>
                  <a:pt x="474" y="282"/>
                </a:lnTo>
                <a:lnTo>
                  <a:pt x="475" y="282"/>
                </a:lnTo>
                <a:lnTo>
                  <a:pt x="476" y="282"/>
                </a:lnTo>
                <a:lnTo>
                  <a:pt x="477" y="281"/>
                </a:lnTo>
                <a:lnTo>
                  <a:pt x="478" y="281"/>
                </a:lnTo>
                <a:lnTo>
                  <a:pt x="479" y="281"/>
                </a:lnTo>
                <a:lnTo>
                  <a:pt x="481" y="281"/>
                </a:lnTo>
                <a:lnTo>
                  <a:pt x="482" y="281"/>
                </a:lnTo>
                <a:lnTo>
                  <a:pt x="483" y="282"/>
                </a:lnTo>
                <a:lnTo>
                  <a:pt x="484" y="282"/>
                </a:lnTo>
                <a:lnTo>
                  <a:pt x="485" y="282"/>
                </a:lnTo>
                <a:lnTo>
                  <a:pt x="486" y="283"/>
                </a:lnTo>
                <a:lnTo>
                  <a:pt x="487" y="283"/>
                </a:lnTo>
                <a:lnTo>
                  <a:pt x="488" y="284"/>
                </a:lnTo>
                <a:lnTo>
                  <a:pt x="488" y="285"/>
                </a:lnTo>
                <a:lnTo>
                  <a:pt x="489" y="286"/>
                </a:lnTo>
                <a:lnTo>
                  <a:pt x="490" y="287"/>
                </a:lnTo>
                <a:lnTo>
                  <a:pt x="491" y="288"/>
                </a:lnTo>
                <a:lnTo>
                  <a:pt x="491" y="289"/>
                </a:lnTo>
                <a:lnTo>
                  <a:pt x="492" y="289"/>
                </a:lnTo>
                <a:lnTo>
                  <a:pt x="493" y="290"/>
                </a:lnTo>
                <a:lnTo>
                  <a:pt x="494" y="290"/>
                </a:lnTo>
                <a:lnTo>
                  <a:pt x="495" y="291"/>
                </a:lnTo>
                <a:lnTo>
                  <a:pt x="496" y="292"/>
                </a:lnTo>
                <a:lnTo>
                  <a:pt x="498" y="292"/>
                </a:lnTo>
                <a:lnTo>
                  <a:pt x="499" y="293"/>
                </a:lnTo>
                <a:lnTo>
                  <a:pt x="501" y="294"/>
                </a:lnTo>
                <a:lnTo>
                  <a:pt x="502" y="295"/>
                </a:lnTo>
                <a:lnTo>
                  <a:pt x="504" y="296"/>
                </a:lnTo>
                <a:lnTo>
                  <a:pt x="506" y="297"/>
                </a:lnTo>
                <a:lnTo>
                  <a:pt x="507" y="299"/>
                </a:lnTo>
                <a:lnTo>
                  <a:pt x="509" y="300"/>
                </a:lnTo>
                <a:lnTo>
                  <a:pt x="511" y="301"/>
                </a:lnTo>
                <a:lnTo>
                  <a:pt x="513" y="302"/>
                </a:lnTo>
                <a:lnTo>
                  <a:pt x="514" y="304"/>
                </a:lnTo>
                <a:lnTo>
                  <a:pt x="516" y="305"/>
                </a:lnTo>
                <a:lnTo>
                  <a:pt x="517" y="306"/>
                </a:lnTo>
                <a:lnTo>
                  <a:pt x="518" y="307"/>
                </a:lnTo>
                <a:lnTo>
                  <a:pt x="520" y="308"/>
                </a:lnTo>
                <a:lnTo>
                  <a:pt x="521" y="309"/>
                </a:lnTo>
                <a:lnTo>
                  <a:pt x="522" y="309"/>
                </a:lnTo>
                <a:lnTo>
                  <a:pt x="523" y="310"/>
                </a:lnTo>
                <a:lnTo>
                  <a:pt x="524" y="311"/>
                </a:lnTo>
                <a:lnTo>
                  <a:pt x="525" y="311"/>
                </a:lnTo>
                <a:lnTo>
                  <a:pt x="526" y="312"/>
                </a:lnTo>
                <a:lnTo>
                  <a:pt x="527" y="312"/>
                </a:lnTo>
                <a:lnTo>
                  <a:pt x="527" y="313"/>
                </a:lnTo>
                <a:lnTo>
                  <a:pt x="528" y="313"/>
                </a:lnTo>
                <a:lnTo>
                  <a:pt x="529" y="313"/>
                </a:lnTo>
                <a:lnTo>
                  <a:pt x="530" y="313"/>
                </a:lnTo>
                <a:lnTo>
                  <a:pt x="531" y="313"/>
                </a:lnTo>
                <a:lnTo>
                  <a:pt x="532" y="312"/>
                </a:lnTo>
                <a:lnTo>
                  <a:pt x="533" y="312"/>
                </a:lnTo>
                <a:lnTo>
                  <a:pt x="534" y="311"/>
                </a:lnTo>
                <a:lnTo>
                  <a:pt x="535" y="311"/>
                </a:lnTo>
                <a:lnTo>
                  <a:pt x="536" y="310"/>
                </a:lnTo>
                <a:lnTo>
                  <a:pt x="537" y="310"/>
                </a:lnTo>
                <a:lnTo>
                  <a:pt x="538" y="310"/>
                </a:lnTo>
                <a:lnTo>
                  <a:pt x="539" y="310"/>
                </a:lnTo>
                <a:lnTo>
                  <a:pt x="540" y="310"/>
                </a:lnTo>
                <a:lnTo>
                  <a:pt x="541" y="310"/>
                </a:lnTo>
                <a:lnTo>
                  <a:pt x="542" y="310"/>
                </a:lnTo>
                <a:lnTo>
                  <a:pt x="543" y="311"/>
                </a:lnTo>
                <a:lnTo>
                  <a:pt x="544" y="311"/>
                </a:lnTo>
                <a:lnTo>
                  <a:pt x="545" y="311"/>
                </a:lnTo>
                <a:lnTo>
                  <a:pt x="546" y="311"/>
                </a:lnTo>
                <a:lnTo>
                  <a:pt x="547" y="311"/>
                </a:lnTo>
                <a:lnTo>
                  <a:pt x="548" y="311"/>
                </a:lnTo>
                <a:lnTo>
                  <a:pt x="549" y="311"/>
                </a:lnTo>
                <a:lnTo>
                  <a:pt x="550" y="311"/>
                </a:lnTo>
                <a:lnTo>
                  <a:pt x="551" y="311"/>
                </a:lnTo>
                <a:lnTo>
                  <a:pt x="552" y="311"/>
                </a:lnTo>
                <a:lnTo>
                  <a:pt x="553" y="311"/>
                </a:lnTo>
                <a:lnTo>
                  <a:pt x="554" y="311"/>
                </a:lnTo>
                <a:lnTo>
                  <a:pt x="555" y="312"/>
                </a:lnTo>
                <a:lnTo>
                  <a:pt x="557" y="312"/>
                </a:lnTo>
                <a:lnTo>
                  <a:pt x="559" y="313"/>
                </a:lnTo>
                <a:lnTo>
                  <a:pt x="559" y="314"/>
                </a:lnTo>
                <a:lnTo>
                  <a:pt x="560" y="314"/>
                </a:lnTo>
                <a:lnTo>
                  <a:pt x="561" y="315"/>
                </a:lnTo>
                <a:lnTo>
                  <a:pt x="561" y="316"/>
                </a:lnTo>
                <a:lnTo>
                  <a:pt x="562" y="317"/>
                </a:lnTo>
                <a:lnTo>
                  <a:pt x="562" y="318"/>
                </a:lnTo>
                <a:lnTo>
                  <a:pt x="562" y="319"/>
                </a:lnTo>
                <a:lnTo>
                  <a:pt x="562" y="320"/>
                </a:lnTo>
                <a:lnTo>
                  <a:pt x="562" y="321"/>
                </a:lnTo>
                <a:lnTo>
                  <a:pt x="562" y="322"/>
                </a:lnTo>
                <a:lnTo>
                  <a:pt x="561" y="323"/>
                </a:lnTo>
                <a:lnTo>
                  <a:pt x="561" y="324"/>
                </a:lnTo>
                <a:lnTo>
                  <a:pt x="561" y="325"/>
                </a:lnTo>
                <a:lnTo>
                  <a:pt x="560" y="325"/>
                </a:lnTo>
                <a:lnTo>
                  <a:pt x="560" y="326"/>
                </a:lnTo>
                <a:lnTo>
                  <a:pt x="559" y="327"/>
                </a:lnTo>
                <a:lnTo>
                  <a:pt x="559" y="328"/>
                </a:lnTo>
                <a:lnTo>
                  <a:pt x="558" y="329"/>
                </a:lnTo>
                <a:lnTo>
                  <a:pt x="558" y="330"/>
                </a:lnTo>
                <a:lnTo>
                  <a:pt x="558" y="334"/>
                </a:lnTo>
                <a:lnTo>
                  <a:pt x="559" y="334"/>
                </a:lnTo>
                <a:lnTo>
                  <a:pt x="559" y="335"/>
                </a:lnTo>
                <a:lnTo>
                  <a:pt x="560" y="335"/>
                </a:lnTo>
                <a:lnTo>
                  <a:pt x="561" y="335"/>
                </a:lnTo>
                <a:lnTo>
                  <a:pt x="562" y="336"/>
                </a:lnTo>
                <a:lnTo>
                  <a:pt x="563" y="336"/>
                </a:lnTo>
                <a:lnTo>
                  <a:pt x="564" y="337"/>
                </a:lnTo>
                <a:lnTo>
                  <a:pt x="565" y="337"/>
                </a:lnTo>
                <a:lnTo>
                  <a:pt x="566" y="338"/>
                </a:lnTo>
                <a:lnTo>
                  <a:pt x="567" y="338"/>
                </a:lnTo>
                <a:lnTo>
                  <a:pt x="568" y="339"/>
                </a:lnTo>
                <a:lnTo>
                  <a:pt x="569" y="340"/>
                </a:lnTo>
                <a:lnTo>
                  <a:pt x="570" y="341"/>
                </a:lnTo>
                <a:lnTo>
                  <a:pt x="571" y="341"/>
                </a:lnTo>
                <a:lnTo>
                  <a:pt x="571" y="342"/>
                </a:lnTo>
                <a:lnTo>
                  <a:pt x="571" y="343"/>
                </a:lnTo>
                <a:lnTo>
                  <a:pt x="572" y="343"/>
                </a:lnTo>
                <a:lnTo>
                  <a:pt x="572" y="344"/>
                </a:lnTo>
                <a:lnTo>
                  <a:pt x="573" y="346"/>
                </a:lnTo>
                <a:lnTo>
                  <a:pt x="574" y="346"/>
                </a:lnTo>
                <a:lnTo>
                  <a:pt x="574" y="347"/>
                </a:lnTo>
                <a:lnTo>
                  <a:pt x="575" y="348"/>
                </a:lnTo>
                <a:lnTo>
                  <a:pt x="576" y="349"/>
                </a:lnTo>
                <a:lnTo>
                  <a:pt x="576" y="350"/>
                </a:lnTo>
                <a:lnTo>
                  <a:pt x="577" y="351"/>
                </a:lnTo>
                <a:lnTo>
                  <a:pt x="578" y="352"/>
                </a:lnTo>
                <a:lnTo>
                  <a:pt x="578" y="353"/>
                </a:lnTo>
                <a:lnTo>
                  <a:pt x="578" y="354"/>
                </a:lnTo>
                <a:lnTo>
                  <a:pt x="579" y="355"/>
                </a:lnTo>
                <a:lnTo>
                  <a:pt x="579" y="356"/>
                </a:lnTo>
                <a:lnTo>
                  <a:pt x="579" y="357"/>
                </a:lnTo>
                <a:lnTo>
                  <a:pt x="579" y="358"/>
                </a:lnTo>
                <a:lnTo>
                  <a:pt x="579" y="359"/>
                </a:lnTo>
                <a:lnTo>
                  <a:pt x="580" y="359"/>
                </a:lnTo>
                <a:lnTo>
                  <a:pt x="580" y="360"/>
                </a:lnTo>
                <a:lnTo>
                  <a:pt x="580" y="361"/>
                </a:lnTo>
                <a:lnTo>
                  <a:pt x="580" y="362"/>
                </a:lnTo>
                <a:lnTo>
                  <a:pt x="580" y="363"/>
                </a:lnTo>
                <a:lnTo>
                  <a:pt x="580" y="364"/>
                </a:lnTo>
                <a:lnTo>
                  <a:pt x="579" y="365"/>
                </a:lnTo>
                <a:lnTo>
                  <a:pt x="579" y="366"/>
                </a:lnTo>
                <a:lnTo>
                  <a:pt x="579" y="367"/>
                </a:lnTo>
                <a:lnTo>
                  <a:pt x="579" y="368"/>
                </a:lnTo>
                <a:lnTo>
                  <a:pt x="579" y="369"/>
                </a:lnTo>
                <a:lnTo>
                  <a:pt x="578" y="370"/>
                </a:lnTo>
                <a:lnTo>
                  <a:pt x="578" y="371"/>
                </a:lnTo>
                <a:lnTo>
                  <a:pt x="578" y="372"/>
                </a:lnTo>
                <a:lnTo>
                  <a:pt x="578" y="373"/>
                </a:lnTo>
                <a:lnTo>
                  <a:pt x="577" y="373"/>
                </a:lnTo>
                <a:lnTo>
                  <a:pt x="577" y="374"/>
                </a:lnTo>
                <a:lnTo>
                  <a:pt x="577" y="375"/>
                </a:lnTo>
                <a:lnTo>
                  <a:pt x="577" y="376"/>
                </a:lnTo>
                <a:lnTo>
                  <a:pt x="577" y="377"/>
                </a:lnTo>
                <a:lnTo>
                  <a:pt x="578" y="377"/>
                </a:lnTo>
                <a:lnTo>
                  <a:pt x="579" y="377"/>
                </a:lnTo>
                <a:lnTo>
                  <a:pt x="579" y="378"/>
                </a:lnTo>
                <a:lnTo>
                  <a:pt x="580" y="378"/>
                </a:lnTo>
                <a:lnTo>
                  <a:pt x="581" y="379"/>
                </a:lnTo>
                <a:lnTo>
                  <a:pt x="582" y="380"/>
                </a:lnTo>
                <a:lnTo>
                  <a:pt x="583" y="380"/>
                </a:lnTo>
                <a:lnTo>
                  <a:pt x="584" y="380"/>
                </a:lnTo>
                <a:lnTo>
                  <a:pt x="585" y="381"/>
                </a:lnTo>
                <a:lnTo>
                  <a:pt x="586" y="382"/>
                </a:lnTo>
                <a:lnTo>
                  <a:pt x="587" y="382"/>
                </a:lnTo>
                <a:lnTo>
                  <a:pt x="588" y="383"/>
                </a:lnTo>
                <a:lnTo>
                  <a:pt x="589" y="383"/>
                </a:lnTo>
                <a:lnTo>
                  <a:pt x="590" y="384"/>
                </a:lnTo>
                <a:lnTo>
                  <a:pt x="591" y="385"/>
                </a:lnTo>
                <a:lnTo>
                  <a:pt x="591" y="386"/>
                </a:lnTo>
                <a:lnTo>
                  <a:pt x="592" y="387"/>
                </a:lnTo>
                <a:lnTo>
                  <a:pt x="593" y="388"/>
                </a:lnTo>
                <a:lnTo>
                  <a:pt x="594" y="389"/>
                </a:lnTo>
                <a:lnTo>
                  <a:pt x="595" y="390"/>
                </a:lnTo>
                <a:lnTo>
                  <a:pt x="596" y="391"/>
                </a:lnTo>
                <a:lnTo>
                  <a:pt x="596" y="392"/>
                </a:lnTo>
                <a:lnTo>
                  <a:pt x="597" y="393"/>
                </a:lnTo>
                <a:lnTo>
                  <a:pt x="597" y="394"/>
                </a:lnTo>
                <a:lnTo>
                  <a:pt x="598" y="394"/>
                </a:lnTo>
                <a:lnTo>
                  <a:pt x="598" y="395"/>
                </a:lnTo>
                <a:lnTo>
                  <a:pt x="598" y="396"/>
                </a:lnTo>
                <a:lnTo>
                  <a:pt x="599" y="396"/>
                </a:lnTo>
                <a:lnTo>
                  <a:pt x="599" y="397"/>
                </a:lnTo>
                <a:lnTo>
                  <a:pt x="600" y="397"/>
                </a:lnTo>
                <a:lnTo>
                  <a:pt x="600" y="396"/>
                </a:lnTo>
                <a:lnTo>
                  <a:pt x="601" y="396"/>
                </a:lnTo>
                <a:lnTo>
                  <a:pt x="606" y="392"/>
                </a:lnTo>
                <a:lnTo>
                  <a:pt x="606" y="391"/>
                </a:lnTo>
                <a:lnTo>
                  <a:pt x="607" y="391"/>
                </a:lnTo>
                <a:lnTo>
                  <a:pt x="608" y="390"/>
                </a:lnTo>
                <a:lnTo>
                  <a:pt x="609" y="390"/>
                </a:lnTo>
                <a:lnTo>
                  <a:pt x="610" y="390"/>
                </a:lnTo>
                <a:lnTo>
                  <a:pt x="610" y="389"/>
                </a:lnTo>
                <a:lnTo>
                  <a:pt x="611" y="389"/>
                </a:lnTo>
                <a:lnTo>
                  <a:pt x="612" y="389"/>
                </a:lnTo>
                <a:lnTo>
                  <a:pt x="613" y="389"/>
                </a:lnTo>
                <a:lnTo>
                  <a:pt x="614" y="389"/>
                </a:lnTo>
                <a:lnTo>
                  <a:pt x="615" y="389"/>
                </a:lnTo>
                <a:lnTo>
                  <a:pt x="615" y="388"/>
                </a:lnTo>
                <a:lnTo>
                  <a:pt x="616" y="388"/>
                </a:lnTo>
                <a:lnTo>
                  <a:pt x="617" y="388"/>
                </a:lnTo>
                <a:lnTo>
                  <a:pt x="618" y="388"/>
                </a:lnTo>
                <a:lnTo>
                  <a:pt x="619" y="388"/>
                </a:lnTo>
                <a:lnTo>
                  <a:pt x="620" y="388"/>
                </a:lnTo>
                <a:lnTo>
                  <a:pt x="621" y="388"/>
                </a:lnTo>
                <a:lnTo>
                  <a:pt x="622" y="388"/>
                </a:lnTo>
                <a:lnTo>
                  <a:pt x="623" y="388"/>
                </a:lnTo>
                <a:lnTo>
                  <a:pt x="624" y="388"/>
                </a:lnTo>
                <a:lnTo>
                  <a:pt x="625" y="388"/>
                </a:lnTo>
                <a:lnTo>
                  <a:pt x="626" y="388"/>
                </a:lnTo>
                <a:lnTo>
                  <a:pt x="627" y="388"/>
                </a:lnTo>
                <a:lnTo>
                  <a:pt x="628" y="388"/>
                </a:lnTo>
                <a:lnTo>
                  <a:pt x="629" y="388"/>
                </a:lnTo>
                <a:lnTo>
                  <a:pt x="630" y="388"/>
                </a:lnTo>
                <a:lnTo>
                  <a:pt x="631" y="388"/>
                </a:lnTo>
                <a:lnTo>
                  <a:pt x="632" y="388"/>
                </a:lnTo>
                <a:lnTo>
                  <a:pt x="633" y="388"/>
                </a:lnTo>
                <a:lnTo>
                  <a:pt x="634" y="388"/>
                </a:lnTo>
                <a:lnTo>
                  <a:pt x="634" y="387"/>
                </a:lnTo>
                <a:lnTo>
                  <a:pt x="635" y="387"/>
                </a:lnTo>
                <a:lnTo>
                  <a:pt x="636" y="387"/>
                </a:lnTo>
                <a:lnTo>
                  <a:pt x="637" y="387"/>
                </a:lnTo>
                <a:lnTo>
                  <a:pt x="638" y="387"/>
                </a:lnTo>
                <a:lnTo>
                  <a:pt x="639" y="387"/>
                </a:lnTo>
                <a:lnTo>
                  <a:pt x="640" y="387"/>
                </a:lnTo>
                <a:lnTo>
                  <a:pt x="640" y="386"/>
                </a:lnTo>
                <a:lnTo>
                  <a:pt x="641" y="386"/>
                </a:lnTo>
                <a:lnTo>
                  <a:pt x="642" y="386"/>
                </a:lnTo>
                <a:lnTo>
                  <a:pt x="643" y="386"/>
                </a:lnTo>
                <a:lnTo>
                  <a:pt x="644" y="385"/>
                </a:lnTo>
                <a:lnTo>
                  <a:pt x="645" y="385"/>
                </a:lnTo>
                <a:lnTo>
                  <a:pt x="646" y="384"/>
                </a:lnTo>
                <a:lnTo>
                  <a:pt x="647" y="384"/>
                </a:lnTo>
                <a:lnTo>
                  <a:pt x="649" y="384"/>
                </a:lnTo>
                <a:lnTo>
                  <a:pt x="650" y="383"/>
                </a:lnTo>
                <a:lnTo>
                  <a:pt x="651" y="383"/>
                </a:lnTo>
                <a:lnTo>
                  <a:pt x="652" y="382"/>
                </a:lnTo>
                <a:lnTo>
                  <a:pt x="653" y="382"/>
                </a:lnTo>
                <a:lnTo>
                  <a:pt x="654" y="381"/>
                </a:lnTo>
                <a:lnTo>
                  <a:pt x="655" y="381"/>
                </a:lnTo>
                <a:lnTo>
                  <a:pt x="655" y="380"/>
                </a:lnTo>
                <a:lnTo>
                  <a:pt x="656" y="380"/>
                </a:lnTo>
                <a:lnTo>
                  <a:pt x="660" y="376"/>
                </a:lnTo>
                <a:lnTo>
                  <a:pt x="661" y="376"/>
                </a:lnTo>
                <a:lnTo>
                  <a:pt x="661" y="375"/>
                </a:lnTo>
                <a:lnTo>
                  <a:pt x="662" y="375"/>
                </a:lnTo>
                <a:lnTo>
                  <a:pt x="663" y="375"/>
                </a:lnTo>
                <a:lnTo>
                  <a:pt x="671" y="373"/>
                </a:lnTo>
                <a:lnTo>
                  <a:pt x="672" y="373"/>
                </a:lnTo>
                <a:lnTo>
                  <a:pt x="673" y="373"/>
                </a:lnTo>
                <a:lnTo>
                  <a:pt x="673" y="372"/>
                </a:lnTo>
                <a:lnTo>
                  <a:pt x="673" y="368"/>
                </a:lnTo>
                <a:lnTo>
                  <a:pt x="673" y="367"/>
                </a:lnTo>
                <a:lnTo>
                  <a:pt x="673" y="366"/>
                </a:lnTo>
                <a:lnTo>
                  <a:pt x="673" y="365"/>
                </a:lnTo>
                <a:lnTo>
                  <a:pt x="673" y="364"/>
                </a:lnTo>
                <a:lnTo>
                  <a:pt x="673" y="363"/>
                </a:lnTo>
                <a:lnTo>
                  <a:pt x="674" y="362"/>
                </a:lnTo>
                <a:lnTo>
                  <a:pt x="674" y="360"/>
                </a:lnTo>
                <a:lnTo>
                  <a:pt x="674" y="359"/>
                </a:lnTo>
                <a:lnTo>
                  <a:pt x="675" y="358"/>
                </a:lnTo>
                <a:lnTo>
                  <a:pt x="676" y="357"/>
                </a:lnTo>
                <a:lnTo>
                  <a:pt x="676" y="356"/>
                </a:lnTo>
                <a:lnTo>
                  <a:pt x="677" y="355"/>
                </a:lnTo>
                <a:lnTo>
                  <a:pt x="678" y="353"/>
                </a:lnTo>
                <a:lnTo>
                  <a:pt x="679" y="353"/>
                </a:lnTo>
                <a:lnTo>
                  <a:pt x="680" y="352"/>
                </a:lnTo>
                <a:lnTo>
                  <a:pt x="681" y="351"/>
                </a:lnTo>
                <a:lnTo>
                  <a:pt x="682" y="350"/>
                </a:lnTo>
                <a:lnTo>
                  <a:pt x="682" y="349"/>
                </a:lnTo>
                <a:lnTo>
                  <a:pt x="683" y="349"/>
                </a:lnTo>
                <a:lnTo>
                  <a:pt x="684" y="348"/>
                </a:lnTo>
                <a:lnTo>
                  <a:pt x="685" y="347"/>
                </a:lnTo>
                <a:lnTo>
                  <a:pt x="689" y="342"/>
                </a:lnTo>
                <a:lnTo>
                  <a:pt x="689" y="341"/>
                </a:lnTo>
                <a:lnTo>
                  <a:pt x="690" y="341"/>
                </a:lnTo>
                <a:lnTo>
                  <a:pt x="690" y="340"/>
                </a:lnTo>
                <a:lnTo>
                  <a:pt x="694" y="335"/>
                </a:lnTo>
                <a:lnTo>
                  <a:pt x="694" y="334"/>
                </a:lnTo>
                <a:lnTo>
                  <a:pt x="695" y="334"/>
                </a:lnTo>
                <a:lnTo>
                  <a:pt x="695" y="333"/>
                </a:lnTo>
                <a:lnTo>
                  <a:pt x="696" y="333"/>
                </a:lnTo>
                <a:lnTo>
                  <a:pt x="697" y="333"/>
                </a:lnTo>
                <a:lnTo>
                  <a:pt x="698" y="332"/>
                </a:lnTo>
                <a:lnTo>
                  <a:pt x="699" y="332"/>
                </a:lnTo>
                <a:lnTo>
                  <a:pt x="700" y="331"/>
                </a:lnTo>
                <a:lnTo>
                  <a:pt x="701" y="331"/>
                </a:lnTo>
                <a:lnTo>
                  <a:pt x="702" y="331"/>
                </a:lnTo>
                <a:lnTo>
                  <a:pt x="703" y="331"/>
                </a:lnTo>
                <a:lnTo>
                  <a:pt x="704" y="331"/>
                </a:lnTo>
                <a:lnTo>
                  <a:pt x="705" y="331"/>
                </a:lnTo>
                <a:lnTo>
                  <a:pt x="706" y="330"/>
                </a:lnTo>
                <a:lnTo>
                  <a:pt x="707" y="330"/>
                </a:lnTo>
                <a:lnTo>
                  <a:pt x="708" y="330"/>
                </a:lnTo>
                <a:lnTo>
                  <a:pt x="710" y="330"/>
                </a:lnTo>
                <a:lnTo>
                  <a:pt x="710" y="329"/>
                </a:lnTo>
                <a:lnTo>
                  <a:pt x="711" y="329"/>
                </a:lnTo>
                <a:lnTo>
                  <a:pt x="712" y="329"/>
                </a:lnTo>
                <a:lnTo>
                  <a:pt x="712" y="328"/>
                </a:lnTo>
                <a:lnTo>
                  <a:pt x="713" y="328"/>
                </a:lnTo>
                <a:lnTo>
                  <a:pt x="713" y="327"/>
                </a:lnTo>
                <a:lnTo>
                  <a:pt x="714" y="327"/>
                </a:lnTo>
                <a:lnTo>
                  <a:pt x="714" y="326"/>
                </a:lnTo>
                <a:lnTo>
                  <a:pt x="715" y="326"/>
                </a:lnTo>
                <a:lnTo>
                  <a:pt x="715" y="325"/>
                </a:lnTo>
                <a:lnTo>
                  <a:pt x="716" y="325"/>
                </a:lnTo>
                <a:lnTo>
                  <a:pt x="716" y="324"/>
                </a:lnTo>
                <a:lnTo>
                  <a:pt x="717" y="324"/>
                </a:lnTo>
                <a:lnTo>
                  <a:pt x="718" y="323"/>
                </a:lnTo>
                <a:lnTo>
                  <a:pt x="718" y="322"/>
                </a:lnTo>
                <a:lnTo>
                  <a:pt x="719" y="322"/>
                </a:lnTo>
                <a:lnTo>
                  <a:pt x="720" y="321"/>
                </a:lnTo>
                <a:lnTo>
                  <a:pt x="721" y="319"/>
                </a:lnTo>
                <a:lnTo>
                  <a:pt x="722" y="318"/>
                </a:lnTo>
                <a:lnTo>
                  <a:pt x="723" y="317"/>
                </a:lnTo>
                <a:lnTo>
                  <a:pt x="724" y="316"/>
                </a:lnTo>
                <a:lnTo>
                  <a:pt x="725" y="315"/>
                </a:lnTo>
                <a:lnTo>
                  <a:pt x="726" y="313"/>
                </a:lnTo>
                <a:lnTo>
                  <a:pt x="727" y="312"/>
                </a:lnTo>
                <a:lnTo>
                  <a:pt x="729" y="310"/>
                </a:lnTo>
                <a:lnTo>
                  <a:pt x="730" y="308"/>
                </a:lnTo>
                <a:lnTo>
                  <a:pt x="731" y="308"/>
                </a:lnTo>
                <a:lnTo>
                  <a:pt x="731" y="307"/>
                </a:lnTo>
                <a:lnTo>
                  <a:pt x="732" y="307"/>
                </a:lnTo>
                <a:lnTo>
                  <a:pt x="732" y="306"/>
                </a:lnTo>
                <a:lnTo>
                  <a:pt x="733" y="305"/>
                </a:lnTo>
                <a:lnTo>
                  <a:pt x="734" y="304"/>
                </a:lnTo>
                <a:lnTo>
                  <a:pt x="735" y="304"/>
                </a:lnTo>
                <a:lnTo>
                  <a:pt x="736" y="303"/>
                </a:lnTo>
                <a:lnTo>
                  <a:pt x="737" y="302"/>
                </a:lnTo>
                <a:lnTo>
                  <a:pt x="738" y="301"/>
                </a:lnTo>
                <a:lnTo>
                  <a:pt x="739" y="300"/>
                </a:lnTo>
                <a:lnTo>
                  <a:pt x="740" y="299"/>
                </a:lnTo>
                <a:lnTo>
                  <a:pt x="741" y="298"/>
                </a:lnTo>
                <a:lnTo>
                  <a:pt x="742" y="297"/>
                </a:lnTo>
                <a:lnTo>
                  <a:pt x="743" y="297"/>
                </a:lnTo>
                <a:lnTo>
                  <a:pt x="744" y="296"/>
                </a:lnTo>
                <a:lnTo>
                  <a:pt x="745" y="295"/>
                </a:lnTo>
                <a:lnTo>
                  <a:pt x="746" y="294"/>
                </a:lnTo>
                <a:lnTo>
                  <a:pt x="747" y="293"/>
                </a:lnTo>
                <a:lnTo>
                  <a:pt x="749" y="292"/>
                </a:lnTo>
                <a:lnTo>
                  <a:pt x="750" y="292"/>
                </a:lnTo>
                <a:lnTo>
                  <a:pt x="751" y="291"/>
                </a:lnTo>
                <a:lnTo>
                  <a:pt x="752" y="290"/>
                </a:lnTo>
                <a:lnTo>
                  <a:pt x="754" y="289"/>
                </a:lnTo>
                <a:lnTo>
                  <a:pt x="756" y="288"/>
                </a:lnTo>
                <a:lnTo>
                  <a:pt x="758" y="287"/>
                </a:lnTo>
                <a:lnTo>
                  <a:pt x="760" y="286"/>
                </a:lnTo>
                <a:lnTo>
                  <a:pt x="762" y="285"/>
                </a:lnTo>
                <a:lnTo>
                  <a:pt x="764" y="284"/>
                </a:lnTo>
                <a:lnTo>
                  <a:pt x="766" y="283"/>
                </a:lnTo>
                <a:lnTo>
                  <a:pt x="769" y="282"/>
                </a:lnTo>
                <a:lnTo>
                  <a:pt x="771" y="281"/>
                </a:lnTo>
                <a:lnTo>
                  <a:pt x="773" y="280"/>
                </a:lnTo>
                <a:lnTo>
                  <a:pt x="775" y="278"/>
                </a:lnTo>
                <a:lnTo>
                  <a:pt x="776" y="277"/>
                </a:lnTo>
                <a:lnTo>
                  <a:pt x="778" y="276"/>
                </a:lnTo>
                <a:lnTo>
                  <a:pt x="779" y="275"/>
                </a:lnTo>
                <a:lnTo>
                  <a:pt x="780" y="274"/>
                </a:lnTo>
                <a:lnTo>
                  <a:pt x="781" y="273"/>
                </a:lnTo>
                <a:lnTo>
                  <a:pt x="782" y="272"/>
                </a:lnTo>
                <a:lnTo>
                  <a:pt x="783" y="271"/>
                </a:lnTo>
                <a:lnTo>
                  <a:pt x="784" y="270"/>
                </a:lnTo>
                <a:lnTo>
                  <a:pt x="785" y="270"/>
                </a:lnTo>
                <a:lnTo>
                  <a:pt x="786" y="270"/>
                </a:lnTo>
                <a:lnTo>
                  <a:pt x="788" y="269"/>
                </a:lnTo>
                <a:lnTo>
                  <a:pt x="789" y="269"/>
                </a:lnTo>
                <a:lnTo>
                  <a:pt x="790" y="270"/>
                </a:lnTo>
                <a:lnTo>
                  <a:pt x="792" y="270"/>
                </a:lnTo>
                <a:lnTo>
                  <a:pt x="793" y="270"/>
                </a:lnTo>
                <a:lnTo>
                  <a:pt x="794" y="271"/>
                </a:lnTo>
                <a:lnTo>
                  <a:pt x="795" y="271"/>
                </a:lnTo>
                <a:lnTo>
                  <a:pt x="797" y="272"/>
                </a:lnTo>
                <a:lnTo>
                  <a:pt x="798" y="273"/>
                </a:lnTo>
                <a:lnTo>
                  <a:pt x="798" y="274"/>
                </a:lnTo>
                <a:lnTo>
                  <a:pt x="799" y="274"/>
                </a:lnTo>
                <a:lnTo>
                  <a:pt x="800" y="275"/>
                </a:lnTo>
                <a:lnTo>
                  <a:pt x="800" y="276"/>
                </a:lnTo>
                <a:lnTo>
                  <a:pt x="801" y="277"/>
                </a:lnTo>
                <a:lnTo>
                  <a:pt x="801" y="278"/>
                </a:lnTo>
                <a:lnTo>
                  <a:pt x="801" y="279"/>
                </a:lnTo>
                <a:lnTo>
                  <a:pt x="801" y="280"/>
                </a:lnTo>
                <a:lnTo>
                  <a:pt x="801" y="281"/>
                </a:lnTo>
                <a:lnTo>
                  <a:pt x="801" y="282"/>
                </a:lnTo>
                <a:lnTo>
                  <a:pt x="801" y="283"/>
                </a:lnTo>
                <a:lnTo>
                  <a:pt x="800" y="284"/>
                </a:lnTo>
                <a:lnTo>
                  <a:pt x="800" y="285"/>
                </a:lnTo>
                <a:lnTo>
                  <a:pt x="799" y="286"/>
                </a:lnTo>
                <a:lnTo>
                  <a:pt x="799" y="287"/>
                </a:lnTo>
                <a:lnTo>
                  <a:pt x="798" y="288"/>
                </a:lnTo>
                <a:lnTo>
                  <a:pt x="798" y="289"/>
                </a:lnTo>
                <a:lnTo>
                  <a:pt x="797" y="290"/>
                </a:lnTo>
                <a:lnTo>
                  <a:pt x="796" y="291"/>
                </a:lnTo>
                <a:lnTo>
                  <a:pt x="795" y="292"/>
                </a:lnTo>
                <a:lnTo>
                  <a:pt x="795" y="293"/>
                </a:lnTo>
                <a:lnTo>
                  <a:pt x="794" y="294"/>
                </a:lnTo>
                <a:lnTo>
                  <a:pt x="793" y="294"/>
                </a:lnTo>
                <a:lnTo>
                  <a:pt x="792" y="295"/>
                </a:lnTo>
                <a:lnTo>
                  <a:pt x="790" y="297"/>
                </a:lnTo>
                <a:lnTo>
                  <a:pt x="789" y="298"/>
                </a:lnTo>
                <a:lnTo>
                  <a:pt x="788" y="299"/>
                </a:lnTo>
                <a:lnTo>
                  <a:pt x="788" y="300"/>
                </a:lnTo>
                <a:lnTo>
                  <a:pt x="787" y="300"/>
                </a:lnTo>
                <a:lnTo>
                  <a:pt x="787" y="301"/>
                </a:lnTo>
                <a:lnTo>
                  <a:pt x="786" y="302"/>
                </a:lnTo>
                <a:lnTo>
                  <a:pt x="786" y="303"/>
                </a:lnTo>
                <a:lnTo>
                  <a:pt x="786" y="304"/>
                </a:lnTo>
                <a:lnTo>
                  <a:pt x="786" y="305"/>
                </a:lnTo>
                <a:lnTo>
                  <a:pt x="786" y="306"/>
                </a:lnTo>
                <a:lnTo>
                  <a:pt x="786" y="307"/>
                </a:lnTo>
                <a:lnTo>
                  <a:pt x="786" y="308"/>
                </a:lnTo>
                <a:lnTo>
                  <a:pt x="786" y="309"/>
                </a:lnTo>
                <a:lnTo>
                  <a:pt x="786" y="310"/>
                </a:lnTo>
                <a:lnTo>
                  <a:pt x="786" y="311"/>
                </a:lnTo>
                <a:lnTo>
                  <a:pt x="786" y="312"/>
                </a:lnTo>
                <a:lnTo>
                  <a:pt x="786" y="313"/>
                </a:lnTo>
                <a:lnTo>
                  <a:pt x="786" y="314"/>
                </a:lnTo>
                <a:lnTo>
                  <a:pt x="786" y="315"/>
                </a:lnTo>
                <a:lnTo>
                  <a:pt x="785" y="316"/>
                </a:lnTo>
                <a:lnTo>
                  <a:pt x="785" y="317"/>
                </a:lnTo>
                <a:lnTo>
                  <a:pt x="785" y="318"/>
                </a:lnTo>
                <a:lnTo>
                  <a:pt x="785" y="319"/>
                </a:lnTo>
                <a:lnTo>
                  <a:pt x="785" y="320"/>
                </a:lnTo>
                <a:lnTo>
                  <a:pt x="785" y="321"/>
                </a:lnTo>
                <a:lnTo>
                  <a:pt x="785" y="322"/>
                </a:lnTo>
                <a:lnTo>
                  <a:pt x="785" y="323"/>
                </a:lnTo>
                <a:lnTo>
                  <a:pt x="786" y="324"/>
                </a:lnTo>
                <a:lnTo>
                  <a:pt x="786" y="325"/>
                </a:lnTo>
                <a:lnTo>
                  <a:pt x="787" y="326"/>
                </a:lnTo>
                <a:lnTo>
                  <a:pt x="788" y="326"/>
                </a:lnTo>
                <a:lnTo>
                  <a:pt x="788" y="327"/>
                </a:lnTo>
                <a:lnTo>
                  <a:pt x="789" y="327"/>
                </a:lnTo>
                <a:lnTo>
                  <a:pt x="790" y="328"/>
                </a:lnTo>
                <a:lnTo>
                  <a:pt x="791" y="329"/>
                </a:lnTo>
                <a:lnTo>
                  <a:pt x="792" y="330"/>
                </a:lnTo>
                <a:lnTo>
                  <a:pt x="793" y="331"/>
                </a:lnTo>
                <a:lnTo>
                  <a:pt x="794" y="332"/>
                </a:lnTo>
                <a:lnTo>
                  <a:pt x="795" y="333"/>
                </a:lnTo>
                <a:lnTo>
                  <a:pt x="796" y="334"/>
                </a:lnTo>
                <a:lnTo>
                  <a:pt x="797" y="336"/>
                </a:lnTo>
                <a:lnTo>
                  <a:pt x="798" y="337"/>
                </a:lnTo>
                <a:lnTo>
                  <a:pt x="799" y="339"/>
                </a:lnTo>
                <a:lnTo>
                  <a:pt x="799" y="340"/>
                </a:lnTo>
                <a:lnTo>
                  <a:pt x="800" y="342"/>
                </a:lnTo>
                <a:lnTo>
                  <a:pt x="800" y="344"/>
                </a:lnTo>
                <a:lnTo>
                  <a:pt x="800" y="346"/>
                </a:lnTo>
                <a:lnTo>
                  <a:pt x="801" y="348"/>
                </a:lnTo>
                <a:lnTo>
                  <a:pt x="800" y="350"/>
                </a:lnTo>
                <a:lnTo>
                  <a:pt x="800" y="352"/>
                </a:lnTo>
                <a:lnTo>
                  <a:pt x="800" y="354"/>
                </a:lnTo>
                <a:lnTo>
                  <a:pt x="800" y="355"/>
                </a:lnTo>
                <a:lnTo>
                  <a:pt x="799" y="357"/>
                </a:lnTo>
                <a:lnTo>
                  <a:pt x="799" y="359"/>
                </a:lnTo>
                <a:lnTo>
                  <a:pt x="798" y="361"/>
                </a:lnTo>
                <a:lnTo>
                  <a:pt x="798" y="363"/>
                </a:lnTo>
                <a:lnTo>
                  <a:pt x="797" y="364"/>
                </a:lnTo>
                <a:lnTo>
                  <a:pt x="796" y="365"/>
                </a:lnTo>
                <a:lnTo>
                  <a:pt x="795" y="367"/>
                </a:lnTo>
                <a:lnTo>
                  <a:pt x="794" y="368"/>
                </a:lnTo>
                <a:lnTo>
                  <a:pt x="793" y="369"/>
                </a:lnTo>
                <a:lnTo>
                  <a:pt x="793" y="370"/>
                </a:lnTo>
                <a:lnTo>
                  <a:pt x="792" y="370"/>
                </a:lnTo>
                <a:lnTo>
                  <a:pt x="791" y="371"/>
                </a:lnTo>
                <a:lnTo>
                  <a:pt x="790" y="372"/>
                </a:lnTo>
                <a:lnTo>
                  <a:pt x="789" y="373"/>
                </a:lnTo>
                <a:lnTo>
                  <a:pt x="788" y="373"/>
                </a:lnTo>
                <a:lnTo>
                  <a:pt x="788" y="374"/>
                </a:lnTo>
                <a:lnTo>
                  <a:pt x="787" y="375"/>
                </a:lnTo>
                <a:lnTo>
                  <a:pt x="786" y="375"/>
                </a:lnTo>
                <a:lnTo>
                  <a:pt x="786" y="376"/>
                </a:lnTo>
                <a:lnTo>
                  <a:pt x="785" y="376"/>
                </a:lnTo>
                <a:lnTo>
                  <a:pt x="785" y="377"/>
                </a:lnTo>
                <a:lnTo>
                  <a:pt x="784" y="378"/>
                </a:lnTo>
                <a:lnTo>
                  <a:pt x="783" y="379"/>
                </a:lnTo>
                <a:lnTo>
                  <a:pt x="783" y="380"/>
                </a:lnTo>
                <a:lnTo>
                  <a:pt x="782" y="380"/>
                </a:lnTo>
                <a:lnTo>
                  <a:pt x="782" y="381"/>
                </a:lnTo>
                <a:lnTo>
                  <a:pt x="782" y="382"/>
                </a:lnTo>
                <a:lnTo>
                  <a:pt x="781" y="382"/>
                </a:lnTo>
                <a:lnTo>
                  <a:pt x="781" y="383"/>
                </a:lnTo>
                <a:lnTo>
                  <a:pt x="781" y="384"/>
                </a:lnTo>
                <a:lnTo>
                  <a:pt x="782" y="384"/>
                </a:lnTo>
                <a:lnTo>
                  <a:pt x="782" y="385"/>
                </a:lnTo>
                <a:lnTo>
                  <a:pt x="782" y="386"/>
                </a:lnTo>
                <a:lnTo>
                  <a:pt x="783" y="386"/>
                </a:lnTo>
                <a:lnTo>
                  <a:pt x="783" y="387"/>
                </a:lnTo>
                <a:lnTo>
                  <a:pt x="784" y="387"/>
                </a:lnTo>
                <a:lnTo>
                  <a:pt x="784" y="388"/>
                </a:lnTo>
                <a:lnTo>
                  <a:pt x="785" y="389"/>
                </a:lnTo>
                <a:lnTo>
                  <a:pt x="785" y="390"/>
                </a:lnTo>
                <a:lnTo>
                  <a:pt x="786" y="391"/>
                </a:lnTo>
                <a:lnTo>
                  <a:pt x="786" y="392"/>
                </a:lnTo>
                <a:lnTo>
                  <a:pt x="787" y="393"/>
                </a:lnTo>
                <a:lnTo>
                  <a:pt x="787" y="394"/>
                </a:lnTo>
                <a:lnTo>
                  <a:pt x="787" y="395"/>
                </a:lnTo>
                <a:lnTo>
                  <a:pt x="787" y="396"/>
                </a:lnTo>
                <a:lnTo>
                  <a:pt x="787" y="397"/>
                </a:lnTo>
                <a:lnTo>
                  <a:pt x="787" y="398"/>
                </a:lnTo>
                <a:lnTo>
                  <a:pt x="786" y="399"/>
                </a:lnTo>
                <a:lnTo>
                  <a:pt x="786" y="400"/>
                </a:lnTo>
                <a:lnTo>
                  <a:pt x="786" y="401"/>
                </a:lnTo>
                <a:lnTo>
                  <a:pt x="786" y="402"/>
                </a:lnTo>
                <a:lnTo>
                  <a:pt x="785" y="403"/>
                </a:lnTo>
                <a:lnTo>
                  <a:pt x="785" y="404"/>
                </a:lnTo>
                <a:lnTo>
                  <a:pt x="785" y="405"/>
                </a:lnTo>
                <a:lnTo>
                  <a:pt x="785" y="406"/>
                </a:lnTo>
                <a:lnTo>
                  <a:pt x="784" y="407"/>
                </a:lnTo>
                <a:lnTo>
                  <a:pt x="784" y="408"/>
                </a:lnTo>
                <a:lnTo>
                  <a:pt x="784" y="409"/>
                </a:lnTo>
                <a:lnTo>
                  <a:pt x="784" y="410"/>
                </a:lnTo>
                <a:lnTo>
                  <a:pt x="784" y="411"/>
                </a:lnTo>
                <a:lnTo>
                  <a:pt x="784" y="412"/>
                </a:lnTo>
                <a:lnTo>
                  <a:pt x="784" y="414"/>
                </a:lnTo>
                <a:lnTo>
                  <a:pt x="785" y="415"/>
                </a:lnTo>
                <a:lnTo>
                  <a:pt x="785" y="416"/>
                </a:lnTo>
                <a:lnTo>
                  <a:pt x="785" y="417"/>
                </a:lnTo>
                <a:lnTo>
                  <a:pt x="785" y="418"/>
                </a:lnTo>
                <a:lnTo>
                  <a:pt x="786" y="420"/>
                </a:lnTo>
                <a:lnTo>
                  <a:pt x="786" y="421"/>
                </a:lnTo>
                <a:lnTo>
                  <a:pt x="786" y="422"/>
                </a:lnTo>
                <a:lnTo>
                  <a:pt x="786" y="424"/>
                </a:lnTo>
                <a:lnTo>
                  <a:pt x="786" y="425"/>
                </a:lnTo>
                <a:lnTo>
                  <a:pt x="786" y="426"/>
                </a:lnTo>
                <a:lnTo>
                  <a:pt x="787" y="428"/>
                </a:lnTo>
                <a:lnTo>
                  <a:pt x="787" y="429"/>
                </a:lnTo>
                <a:lnTo>
                  <a:pt x="787" y="431"/>
                </a:lnTo>
                <a:lnTo>
                  <a:pt x="787" y="432"/>
                </a:lnTo>
                <a:lnTo>
                  <a:pt x="787" y="433"/>
                </a:lnTo>
                <a:lnTo>
                  <a:pt x="787" y="435"/>
                </a:lnTo>
                <a:lnTo>
                  <a:pt x="787" y="436"/>
                </a:lnTo>
                <a:lnTo>
                  <a:pt x="786" y="437"/>
                </a:lnTo>
                <a:lnTo>
                  <a:pt x="786" y="439"/>
                </a:lnTo>
                <a:lnTo>
                  <a:pt x="786" y="440"/>
                </a:lnTo>
                <a:lnTo>
                  <a:pt x="786" y="442"/>
                </a:lnTo>
                <a:lnTo>
                  <a:pt x="786" y="443"/>
                </a:lnTo>
                <a:lnTo>
                  <a:pt x="786" y="445"/>
                </a:lnTo>
                <a:lnTo>
                  <a:pt x="786" y="446"/>
                </a:lnTo>
                <a:lnTo>
                  <a:pt x="786" y="448"/>
                </a:lnTo>
                <a:lnTo>
                  <a:pt x="786" y="450"/>
                </a:lnTo>
                <a:lnTo>
                  <a:pt x="786" y="451"/>
                </a:lnTo>
                <a:lnTo>
                  <a:pt x="786" y="453"/>
                </a:lnTo>
                <a:lnTo>
                  <a:pt x="787" y="454"/>
                </a:lnTo>
                <a:lnTo>
                  <a:pt x="787" y="455"/>
                </a:lnTo>
                <a:lnTo>
                  <a:pt x="788" y="457"/>
                </a:lnTo>
                <a:lnTo>
                  <a:pt x="788" y="458"/>
                </a:lnTo>
                <a:lnTo>
                  <a:pt x="788" y="459"/>
                </a:lnTo>
                <a:lnTo>
                  <a:pt x="789" y="461"/>
                </a:lnTo>
                <a:lnTo>
                  <a:pt x="789" y="462"/>
                </a:lnTo>
                <a:lnTo>
                  <a:pt x="790" y="463"/>
                </a:lnTo>
                <a:lnTo>
                  <a:pt x="790" y="464"/>
                </a:lnTo>
                <a:lnTo>
                  <a:pt x="790" y="465"/>
                </a:lnTo>
                <a:lnTo>
                  <a:pt x="790" y="466"/>
                </a:lnTo>
                <a:lnTo>
                  <a:pt x="790" y="467"/>
                </a:lnTo>
                <a:lnTo>
                  <a:pt x="790" y="469"/>
                </a:lnTo>
                <a:lnTo>
                  <a:pt x="790" y="470"/>
                </a:lnTo>
                <a:lnTo>
                  <a:pt x="790" y="471"/>
                </a:lnTo>
                <a:lnTo>
                  <a:pt x="790" y="473"/>
                </a:lnTo>
                <a:lnTo>
                  <a:pt x="790" y="474"/>
                </a:lnTo>
                <a:lnTo>
                  <a:pt x="789" y="475"/>
                </a:lnTo>
                <a:lnTo>
                  <a:pt x="789" y="476"/>
                </a:lnTo>
                <a:lnTo>
                  <a:pt x="788" y="477"/>
                </a:lnTo>
                <a:lnTo>
                  <a:pt x="788" y="478"/>
                </a:lnTo>
                <a:lnTo>
                  <a:pt x="788" y="479"/>
                </a:lnTo>
                <a:lnTo>
                  <a:pt x="787" y="479"/>
                </a:lnTo>
                <a:lnTo>
                  <a:pt x="787" y="480"/>
                </a:lnTo>
                <a:lnTo>
                  <a:pt x="787" y="481"/>
                </a:lnTo>
                <a:lnTo>
                  <a:pt x="787" y="482"/>
                </a:lnTo>
                <a:lnTo>
                  <a:pt x="787" y="483"/>
                </a:lnTo>
                <a:lnTo>
                  <a:pt x="787" y="484"/>
                </a:lnTo>
                <a:lnTo>
                  <a:pt x="787" y="485"/>
                </a:lnTo>
                <a:lnTo>
                  <a:pt x="788" y="486"/>
                </a:lnTo>
                <a:lnTo>
                  <a:pt x="788" y="487"/>
                </a:lnTo>
                <a:lnTo>
                  <a:pt x="788" y="488"/>
                </a:lnTo>
                <a:lnTo>
                  <a:pt x="788" y="489"/>
                </a:lnTo>
                <a:lnTo>
                  <a:pt x="788" y="490"/>
                </a:lnTo>
                <a:lnTo>
                  <a:pt x="788" y="491"/>
                </a:lnTo>
                <a:lnTo>
                  <a:pt x="788" y="492"/>
                </a:lnTo>
                <a:lnTo>
                  <a:pt x="788" y="494"/>
                </a:lnTo>
                <a:lnTo>
                  <a:pt x="787" y="494"/>
                </a:lnTo>
                <a:lnTo>
                  <a:pt x="787" y="496"/>
                </a:lnTo>
                <a:lnTo>
                  <a:pt x="786" y="498"/>
                </a:lnTo>
                <a:lnTo>
                  <a:pt x="786" y="499"/>
                </a:lnTo>
                <a:lnTo>
                  <a:pt x="786" y="500"/>
                </a:lnTo>
                <a:lnTo>
                  <a:pt x="785" y="501"/>
                </a:lnTo>
                <a:lnTo>
                  <a:pt x="784" y="502"/>
                </a:lnTo>
                <a:lnTo>
                  <a:pt x="784" y="503"/>
                </a:lnTo>
                <a:lnTo>
                  <a:pt x="783" y="504"/>
                </a:lnTo>
                <a:lnTo>
                  <a:pt x="783" y="505"/>
                </a:lnTo>
                <a:lnTo>
                  <a:pt x="783" y="506"/>
                </a:lnTo>
                <a:lnTo>
                  <a:pt x="782" y="506"/>
                </a:lnTo>
                <a:lnTo>
                  <a:pt x="782" y="507"/>
                </a:lnTo>
                <a:lnTo>
                  <a:pt x="781" y="508"/>
                </a:lnTo>
                <a:lnTo>
                  <a:pt x="781" y="509"/>
                </a:lnTo>
                <a:lnTo>
                  <a:pt x="781" y="511"/>
                </a:lnTo>
                <a:lnTo>
                  <a:pt x="781" y="512"/>
                </a:lnTo>
                <a:lnTo>
                  <a:pt x="781" y="513"/>
                </a:lnTo>
                <a:lnTo>
                  <a:pt x="781" y="514"/>
                </a:lnTo>
                <a:lnTo>
                  <a:pt x="781" y="516"/>
                </a:lnTo>
                <a:lnTo>
                  <a:pt x="781" y="517"/>
                </a:lnTo>
                <a:lnTo>
                  <a:pt x="781" y="518"/>
                </a:lnTo>
                <a:lnTo>
                  <a:pt x="781" y="519"/>
                </a:lnTo>
                <a:lnTo>
                  <a:pt x="781" y="520"/>
                </a:lnTo>
                <a:lnTo>
                  <a:pt x="781" y="521"/>
                </a:lnTo>
                <a:lnTo>
                  <a:pt x="781" y="522"/>
                </a:lnTo>
                <a:lnTo>
                  <a:pt x="781" y="523"/>
                </a:lnTo>
                <a:lnTo>
                  <a:pt x="781" y="524"/>
                </a:lnTo>
                <a:lnTo>
                  <a:pt x="781" y="525"/>
                </a:lnTo>
                <a:lnTo>
                  <a:pt x="781" y="526"/>
                </a:lnTo>
                <a:lnTo>
                  <a:pt x="781" y="527"/>
                </a:lnTo>
                <a:lnTo>
                  <a:pt x="780" y="528"/>
                </a:lnTo>
                <a:lnTo>
                  <a:pt x="780" y="529"/>
                </a:lnTo>
                <a:lnTo>
                  <a:pt x="780" y="530"/>
                </a:lnTo>
                <a:lnTo>
                  <a:pt x="780" y="531"/>
                </a:lnTo>
                <a:lnTo>
                  <a:pt x="779" y="532"/>
                </a:lnTo>
                <a:lnTo>
                  <a:pt x="779" y="533"/>
                </a:lnTo>
                <a:lnTo>
                  <a:pt x="779" y="534"/>
                </a:lnTo>
                <a:lnTo>
                  <a:pt x="778" y="536"/>
                </a:lnTo>
                <a:lnTo>
                  <a:pt x="777" y="537"/>
                </a:lnTo>
                <a:lnTo>
                  <a:pt x="776" y="538"/>
                </a:lnTo>
                <a:lnTo>
                  <a:pt x="776" y="539"/>
                </a:lnTo>
                <a:lnTo>
                  <a:pt x="775" y="539"/>
                </a:lnTo>
                <a:lnTo>
                  <a:pt x="775" y="540"/>
                </a:lnTo>
                <a:lnTo>
                  <a:pt x="774" y="540"/>
                </a:lnTo>
                <a:lnTo>
                  <a:pt x="774" y="541"/>
                </a:lnTo>
                <a:lnTo>
                  <a:pt x="774" y="542"/>
                </a:lnTo>
                <a:lnTo>
                  <a:pt x="773" y="542"/>
                </a:lnTo>
                <a:lnTo>
                  <a:pt x="773" y="543"/>
                </a:lnTo>
                <a:lnTo>
                  <a:pt x="773" y="544"/>
                </a:lnTo>
                <a:lnTo>
                  <a:pt x="773" y="545"/>
                </a:lnTo>
                <a:lnTo>
                  <a:pt x="773" y="546"/>
                </a:lnTo>
                <a:lnTo>
                  <a:pt x="773" y="547"/>
                </a:lnTo>
                <a:lnTo>
                  <a:pt x="773" y="548"/>
                </a:lnTo>
                <a:lnTo>
                  <a:pt x="773" y="549"/>
                </a:lnTo>
                <a:lnTo>
                  <a:pt x="773" y="550"/>
                </a:lnTo>
                <a:lnTo>
                  <a:pt x="773" y="551"/>
                </a:lnTo>
                <a:lnTo>
                  <a:pt x="773" y="552"/>
                </a:lnTo>
                <a:lnTo>
                  <a:pt x="773" y="553"/>
                </a:lnTo>
                <a:lnTo>
                  <a:pt x="773" y="554"/>
                </a:lnTo>
                <a:lnTo>
                  <a:pt x="773" y="555"/>
                </a:lnTo>
                <a:lnTo>
                  <a:pt x="773" y="556"/>
                </a:lnTo>
                <a:lnTo>
                  <a:pt x="774" y="557"/>
                </a:lnTo>
                <a:lnTo>
                  <a:pt x="774" y="558"/>
                </a:lnTo>
                <a:lnTo>
                  <a:pt x="774" y="559"/>
                </a:lnTo>
                <a:lnTo>
                  <a:pt x="775" y="560"/>
                </a:lnTo>
                <a:lnTo>
                  <a:pt x="775" y="561"/>
                </a:lnTo>
                <a:lnTo>
                  <a:pt x="775" y="562"/>
                </a:lnTo>
                <a:lnTo>
                  <a:pt x="776" y="562"/>
                </a:lnTo>
                <a:lnTo>
                  <a:pt x="776" y="563"/>
                </a:lnTo>
                <a:lnTo>
                  <a:pt x="776" y="564"/>
                </a:lnTo>
                <a:lnTo>
                  <a:pt x="776" y="565"/>
                </a:lnTo>
                <a:lnTo>
                  <a:pt x="776" y="566"/>
                </a:lnTo>
                <a:lnTo>
                  <a:pt x="776" y="567"/>
                </a:lnTo>
                <a:lnTo>
                  <a:pt x="777" y="567"/>
                </a:lnTo>
                <a:lnTo>
                  <a:pt x="777" y="568"/>
                </a:lnTo>
                <a:lnTo>
                  <a:pt x="777" y="569"/>
                </a:lnTo>
                <a:lnTo>
                  <a:pt x="777" y="570"/>
                </a:lnTo>
                <a:lnTo>
                  <a:pt x="777" y="571"/>
                </a:lnTo>
                <a:lnTo>
                  <a:pt x="777" y="572"/>
                </a:lnTo>
                <a:lnTo>
                  <a:pt x="777" y="573"/>
                </a:lnTo>
                <a:lnTo>
                  <a:pt x="777" y="574"/>
                </a:lnTo>
                <a:lnTo>
                  <a:pt x="777" y="575"/>
                </a:lnTo>
                <a:lnTo>
                  <a:pt x="777" y="576"/>
                </a:lnTo>
                <a:lnTo>
                  <a:pt x="777" y="577"/>
                </a:lnTo>
                <a:lnTo>
                  <a:pt x="776" y="578"/>
                </a:lnTo>
                <a:lnTo>
                  <a:pt x="776" y="579"/>
                </a:lnTo>
                <a:lnTo>
                  <a:pt x="775" y="580"/>
                </a:lnTo>
                <a:lnTo>
                  <a:pt x="775" y="581"/>
                </a:lnTo>
                <a:lnTo>
                  <a:pt x="774" y="581"/>
                </a:lnTo>
                <a:lnTo>
                  <a:pt x="774" y="582"/>
                </a:lnTo>
                <a:lnTo>
                  <a:pt x="773" y="583"/>
                </a:lnTo>
                <a:lnTo>
                  <a:pt x="772" y="584"/>
                </a:lnTo>
                <a:lnTo>
                  <a:pt x="771" y="585"/>
                </a:lnTo>
                <a:lnTo>
                  <a:pt x="770" y="585"/>
                </a:lnTo>
                <a:lnTo>
                  <a:pt x="769" y="586"/>
                </a:lnTo>
                <a:lnTo>
                  <a:pt x="768" y="586"/>
                </a:lnTo>
                <a:lnTo>
                  <a:pt x="767" y="587"/>
                </a:lnTo>
                <a:lnTo>
                  <a:pt x="766" y="587"/>
                </a:lnTo>
                <a:lnTo>
                  <a:pt x="764" y="588"/>
                </a:lnTo>
                <a:lnTo>
                  <a:pt x="763" y="588"/>
                </a:lnTo>
                <a:lnTo>
                  <a:pt x="761" y="588"/>
                </a:lnTo>
                <a:lnTo>
                  <a:pt x="759" y="589"/>
                </a:lnTo>
                <a:lnTo>
                  <a:pt x="757" y="589"/>
                </a:lnTo>
                <a:lnTo>
                  <a:pt x="756" y="589"/>
                </a:lnTo>
                <a:lnTo>
                  <a:pt x="754" y="589"/>
                </a:lnTo>
                <a:lnTo>
                  <a:pt x="752" y="589"/>
                </a:lnTo>
                <a:lnTo>
                  <a:pt x="750" y="589"/>
                </a:lnTo>
                <a:lnTo>
                  <a:pt x="748" y="589"/>
                </a:lnTo>
                <a:lnTo>
                  <a:pt x="746" y="589"/>
                </a:lnTo>
                <a:lnTo>
                  <a:pt x="744" y="589"/>
                </a:lnTo>
                <a:lnTo>
                  <a:pt x="741" y="589"/>
                </a:lnTo>
                <a:lnTo>
                  <a:pt x="739" y="589"/>
                </a:lnTo>
                <a:lnTo>
                  <a:pt x="737" y="589"/>
                </a:lnTo>
                <a:lnTo>
                  <a:pt x="735" y="589"/>
                </a:lnTo>
                <a:lnTo>
                  <a:pt x="733" y="588"/>
                </a:lnTo>
                <a:lnTo>
                  <a:pt x="731" y="588"/>
                </a:lnTo>
                <a:lnTo>
                  <a:pt x="729" y="588"/>
                </a:lnTo>
                <a:lnTo>
                  <a:pt x="727" y="588"/>
                </a:lnTo>
                <a:lnTo>
                  <a:pt x="725" y="588"/>
                </a:lnTo>
                <a:lnTo>
                  <a:pt x="723" y="588"/>
                </a:lnTo>
                <a:lnTo>
                  <a:pt x="722" y="588"/>
                </a:lnTo>
                <a:lnTo>
                  <a:pt x="721" y="588"/>
                </a:lnTo>
                <a:lnTo>
                  <a:pt x="720" y="587"/>
                </a:lnTo>
                <a:lnTo>
                  <a:pt x="718" y="587"/>
                </a:lnTo>
                <a:lnTo>
                  <a:pt x="717" y="587"/>
                </a:lnTo>
                <a:lnTo>
                  <a:pt x="716" y="587"/>
                </a:lnTo>
                <a:lnTo>
                  <a:pt x="715" y="586"/>
                </a:lnTo>
                <a:lnTo>
                  <a:pt x="714" y="586"/>
                </a:lnTo>
                <a:lnTo>
                  <a:pt x="713" y="586"/>
                </a:lnTo>
                <a:lnTo>
                  <a:pt x="711" y="586"/>
                </a:lnTo>
                <a:lnTo>
                  <a:pt x="710" y="585"/>
                </a:lnTo>
                <a:lnTo>
                  <a:pt x="708" y="585"/>
                </a:lnTo>
                <a:lnTo>
                  <a:pt x="707" y="585"/>
                </a:lnTo>
                <a:lnTo>
                  <a:pt x="704" y="584"/>
                </a:lnTo>
                <a:lnTo>
                  <a:pt x="701" y="584"/>
                </a:lnTo>
                <a:lnTo>
                  <a:pt x="700" y="586"/>
                </a:lnTo>
                <a:lnTo>
                  <a:pt x="699" y="587"/>
                </a:lnTo>
                <a:lnTo>
                  <a:pt x="699" y="588"/>
                </a:lnTo>
                <a:lnTo>
                  <a:pt x="698" y="589"/>
                </a:lnTo>
                <a:lnTo>
                  <a:pt x="698" y="590"/>
                </a:lnTo>
                <a:lnTo>
                  <a:pt x="698" y="591"/>
                </a:lnTo>
                <a:lnTo>
                  <a:pt x="697" y="592"/>
                </a:lnTo>
                <a:lnTo>
                  <a:pt x="697" y="593"/>
                </a:lnTo>
                <a:lnTo>
                  <a:pt x="697" y="594"/>
                </a:lnTo>
                <a:lnTo>
                  <a:pt x="697" y="595"/>
                </a:lnTo>
                <a:lnTo>
                  <a:pt x="696" y="595"/>
                </a:lnTo>
                <a:lnTo>
                  <a:pt x="696" y="596"/>
                </a:lnTo>
                <a:lnTo>
                  <a:pt x="696" y="597"/>
                </a:lnTo>
                <a:lnTo>
                  <a:pt x="696" y="598"/>
                </a:lnTo>
                <a:lnTo>
                  <a:pt x="696" y="599"/>
                </a:lnTo>
                <a:lnTo>
                  <a:pt x="695" y="600"/>
                </a:lnTo>
                <a:lnTo>
                  <a:pt x="695" y="601"/>
                </a:lnTo>
                <a:lnTo>
                  <a:pt x="694" y="602"/>
                </a:lnTo>
                <a:lnTo>
                  <a:pt x="694" y="603"/>
                </a:lnTo>
                <a:lnTo>
                  <a:pt x="693" y="604"/>
                </a:lnTo>
                <a:lnTo>
                  <a:pt x="693" y="605"/>
                </a:lnTo>
                <a:lnTo>
                  <a:pt x="692" y="606"/>
                </a:lnTo>
                <a:lnTo>
                  <a:pt x="692" y="607"/>
                </a:lnTo>
                <a:lnTo>
                  <a:pt x="691" y="608"/>
                </a:lnTo>
                <a:lnTo>
                  <a:pt x="691" y="609"/>
                </a:lnTo>
                <a:lnTo>
                  <a:pt x="691" y="610"/>
                </a:lnTo>
                <a:lnTo>
                  <a:pt x="690" y="611"/>
                </a:lnTo>
                <a:lnTo>
                  <a:pt x="690" y="612"/>
                </a:lnTo>
                <a:lnTo>
                  <a:pt x="690" y="613"/>
                </a:lnTo>
                <a:lnTo>
                  <a:pt x="689" y="613"/>
                </a:lnTo>
                <a:lnTo>
                  <a:pt x="689" y="614"/>
                </a:lnTo>
                <a:lnTo>
                  <a:pt x="688" y="616"/>
                </a:lnTo>
                <a:lnTo>
                  <a:pt x="687" y="617"/>
                </a:lnTo>
                <a:lnTo>
                  <a:pt x="686" y="617"/>
                </a:lnTo>
                <a:lnTo>
                  <a:pt x="686" y="618"/>
                </a:lnTo>
                <a:lnTo>
                  <a:pt x="685" y="618"/>
                </a:lnTo>
                <a:lnTo>
                  <a:pt x="685" y="619"/>
                </a:lnTo>
                <a:lnTo>
                  <a:pt x="684" y="619"/>
                </a:lnTo>
                <a:lnTo>
                  <a:pt x="683" y="620"/>
                </a:lnTo>
                <a:lnTo>
                  <a:pt x="682" y="620"/>
                </a:lnTo>
                <a:lnTo>
                  <a:pt x="681" y="621"/>
                </a:lnTo>
                <a:lnTo>
                  <a:pt x="680" y="621"/>
                </a:lnTo>
                <a:lnTo>
                  <a:pt x="680" y="622"/>
                </a:lnTo>
                <a:lnTo>
                  <a:pt x="679" y="622"/>
                </a:lnTo>
                <a:lnTo>
                  <a:pt x="678" y="623"/>
                </a:lnTo>
                <a:lnTo>
                  <a:pt x="677" y="623"/>
                </a:lnTo>
                <a:lnTo>
                  <a:pt x="676" y="623"/>
                </a:lnTo>
                <a:lnTo>
                  <a:pt x="675" y="624"/>
                </a:lnTo>
                <a:lnTo>
                  <a:pt x="674" y="624"/>
                </a:lnTo>
                <a:lnTo>
                  <a:pt x="673" y="625"/>
                </a:lnTo>
                <a:lnTo>
                  <a:pt x="672" y="625"/>
                </a:lnTo>
                <a:lnTo>
                  <a:pt x="671" y="626"/>
                </a:lnTo>
                <a:lnTo>
                  <a:pt x="670" y="626"/>
                </a:lnTo>
                <a:lnTo>
                  <a:pt x="670" y="627"/>
                </a:lnTo>
                <a:lnTo>
                  <a:pt x="669" y="627"/>
                </a:lnTo>
                <a:lnTo>
                  <a:pt x="668" y="628"/>
                </a:lnTo>
                <a:lnTo>
                  <a:pt x="667" y="628"/>
                </a:lnTo>
                <a:lnTo>
                  <a:pt x="668" y="629"/>
                </a:lnTo>
                <a:lnTo>
                  <a:pt x="669" y="630"/>
                </a:lnTo>
                <a:lnTo>
                  <a:pt x="669" y="631"/>
                </a:lnTo>
                <a:lnTo>
                  <a:pt x="670" y="631"/>
                </a:lnTo>
                <a:lnTo>
                  <a:pt x="670" y="632"/>
                </a:lnTo>
                <a:lnTo>
                  <a:pt x="671" y="633"/>
                </a:lnTo>
                <a:lnTo>
                  <a:pt x="671" y="634"/>
                </a:lnTo>
                <a:lnTo>
                  <a:pt x="672" y="635"/>
                </a:lnTo>
                <a:lnTo>
                  <a:pt x="673" y="636"/>
                </a:lnTo>
                <a:lnTo>
                  <a:pt x="674" y="637"/>
                </a:lnTo>
                <a:lnTo>
                  <a:pt x="674" y="638"/>
                </a:lnTo>
                <a:lnTo>
                  <a:pt x="675" y="639"/>
                </a:lnTo>
                <a:lnTo>
                  <a:pt x="675" y="640"/>
                </a:lnTo>
                <a:lnTo>
                  <a:pt x="676" y="642"/>
                </a:lnTo>
                <a:lnTo>
                  <a:pt x="678" y="644"/>
                </a:lnTo>
                <a:lnTo>
                  <a:pt x="678" y="645"/>
                </a:lnTo>
                <a:lnTo>
                  <a:pt x="679" y="646"/>
                </a:lnTo>
                <a:lnTo>
                  <a:pt x="680" y="647"/>
                </a:lnTo>
                <a:lnTo>
                  <a:pt x="681" y="647"/>
                </a:lnTo>
                <a:lnTo>
                  <a:pt x="681" y="649"/>
                </a:lnTo>
                <a:lnTo>
                  <a:pt x="682" y="650"/>
                </a:lnTo>
                <a:lnTo>
                  <a:pt x="683" y="650"/>
                </a:lnTo>
                <a:lnTo>
                  <a:pt x="683" y="651"/>
                </a:lnTo>
                <a:lnTo>
                  <a:pt x="684" y="652"/>
                </a:lnTo>
                <a:lnTo>
                  <a:pt x="684" y="653"/>
                </a:lnTo>
                <a:lnTo>
                  <a:pt x="685" y="654"/>
                </a:lnTo>
                <a:lnTo>
                  <a:pt x="686" y="656"/>
                </a:lnTo>
                <a:lnTo>
                  <a:pt x="686" y="657"/>
                </a:lnTo>
                <a:lnTo>
                  <a:pt x="687" y="658"/>
                </a:lnTo>
                <a:lnTo>
                  <a:pt x="688" y="659"/>
                </a:lnTo>
                <a:lnTo>
                  <a:pt x="689" y="662"/>
                </a:lnTo>
                <a:lnTo>
                  <a:pt x="690" y="663"/>
                </a:lnTo>
                <a:lnTo>
                  <a:pt x="691" y="665"/>
                </a:lnTo>
                <a:lnTo>
                  <a:pt x="692" y="666"/>
                </a:lnTo>
                <a:lnTo>
                  <a:pt x="693" y="668"/>
                </a:lnTo>
                <a:lnTo>
                  <a:pt x="694" y="669"/>
                </a:lnTo>
                <a:lnTo>
                  <a:pt x="694" y="671"/>
                </a:lnTo>
                <a:lnTo>
                  <a:pt x="695" y="672"/>
                </a:lnTo>
                <a:lnTo>
                  <a:pt x="696" y="674"/>
                </a:lnTo>
                <a:lnTo>
                  <a:pt x="696" y="675"/>
                </a:lnTo>
                <a:lnTo>
                  <a:pt x="697" y="677"/>
                </a:lnTo>
                <a:lnTo>
                  <a:pt x="698" y="678"/>
                </a:lnTo>
                <a:lnTo>
                  <a:pt x="698" y="680"/>
                </a:lnTo>
                <a:lnTo>
                  <a:pt x="698" y="681"/>
                </a:lnTo>
                <a:lnTo>
                  <a:pt x="698" y="683"/>
                </a:lnTo>
                <a:lnTo>
                  <a:pt x="698" y="684"/>
                </a:lnTo>
                <a:lnTo>
                  <a:pt x="698" y="686"/>
                </a:lnTo>
                <a:lnTo>
                  <a:pt x="698" y="687"/>
                </a:lnTo>
                <a:lnTo>
                  <a:pt x="698" y="689"/>
                </a:lnTo>
                <a:lnTo>
                  <a:pt x="698" y="690"/>
                </a:lnTo>
                <a:lnTo>
                  <a:pt x="698" y="692"/>
                </a:lnTo>
                <a:lnTo>
                  <a:pt x="698" y="694"/>
                </a:lnTo>
                <a:lnTo>
                  <a:pt x="698" y="696"/>
                </a:lnTo>
                <a:lnTo>
                  <a:pt x="698" y="698"/>
                </a:lnTo>
                <a:lnTo>
                  <a:pt x="698" y="700"/>
                </a:lnTo>
                <a:lnTo>
                  <a:pt x="699" y="702"/>
                </a:lnTo>
                <a:lnTo>
                  <a:pt x="699" y="704"/>
                </a:lnTo>
                <a:lnTo>
                  <a:pt x="700" y="706"/>
                </a:lnTo>
                <a:lnTo>
                  <a:pt x="700" y="708"/>
                </a:lnTo>
                <a:lnTo>
                  <a:pt x="700" y="710"/>
                </a:lnTo>
                <a:lnTo>
                  <a:pt x="701" y="712"/>
                </a:lnTo>
                <a:lnTo>
                  <a:pt x="701" y="714"/>
                </a:lnTo>
                <a:lnTo>
                  <a:pt x="702" y="715"/>
                </a:lnTo>
                <a:lnTo>
                  <a:pt x="702" y="717"/>
                </a:lnTo>
                <a:lnTo>
                  <a:pt x="703" y="718"/>
                </a:lnTo>
                <a:lnTo>
                  <a:pt x="703" y="719"/>
                </a:lnTo>
                <a:lnTo>
                  <a:pt x="704" y="720"/>
                </a:lnTo>
                <a:lnTo>
                  <a:pt x="705" y="721"/>
                </a:lnTo>
                <a:lnTo>
                  <a:pt x="705" y="722"/>
                </a:lnTo>
                <a:lnTo>
                  <a:pt x="706" y="723"/>
                </a:lnTo>
                <a:lnTo>
                  <a:pt x="707" y="724"/>
                </a:lnTo>
                <a:lnTo>
                  <a:pt x="708" y="725"/>
                </a:lnTo>
                <a:lnTo>
                  <a:pt x="709" y="726"/>
                </a:lnTo>
                <a:lnTo>
                  <a:pt x="710" y="727"/>
                </a:lnTo>
                <a:lnTo>
                  <a:pt x="710" y="729"/>
                </a:lnTo>
                <a:lnTo>
                  <a:pt x="711" y="731"/>
                </a:lnTo>
                <a:lnTo>
                  <a:pt x="712" y="734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3" name="Freeform 27"/>
          <p:cNvSpPr>
            <a:spLocks/>
          </p:cNvSpPr>
          <p:nvPr/>
        </p:nvSpPr>
        <p:spPr bwMode="auto">
          <a:xfrm>
            <a:off x="5366471" y="1818781"/>
            <a:ext cx="909823" cy="650063"/>
          </a:xfrm>
          <a:custGeom>
            <a:avLst/>
            <a:gdLst>
              <a:gd name="T0" fmla="*/ 2147483647 w 592"/>
              <a:gd name="T1" fmla="*/ 2147483647 h 406"/>
              <a:gd name="T2" fmla="*/ 2147483647 w 592"/>
              <a:gd name="T3" fmla="*/ 2147483647 h 406"/>
              <a:gd name="T4" fmla="*/ 2147483647 w 592"/>
              <a:gd name="T5" fmla="*/ 2147483647 h 406"/>
              <a:gd name="T6" fmla="*/ 2147483647 w 592"/>
              <a:gd name="T7" fmla="*/ 2147483647 h 406"/>
              <a:gd name="T8" fmla="*/ 2147483647 w 592"/>
              <a:gd name="T9" fmla="*/ 2147483647 h 406"/>
              <a:gd name="T10" fmla="*/ 2147483647 w 592"/>
              <a:gd name="T11" fmla="*/ 2147483647 h 406"/>
              <a:gd name="T12" fmla="*/ 2147483647 w 592"/>
              <a:gd name="T13" fmla="*/ 2147483647 h 406"/>
              <a:gd name="T14" fmla="*/ 2147483647 w 592"/>
              <a:gd name="T15" fmla="*/ 2147483647 h 406"/>
              <a:gd name="T16" fmla="*/ 2147483647 w 592"/>
              <a:gd name="T17" fmla="*/ 2147483647 h 406"/>
              <a:gd name="T18" fmla="*/ 2147483647 w 592"/>
              <a:gd name="T19" fmla="*/ 2147483647 h 406"/>
              <a:gd name="T20" fmla="*/ 2147483647 w 592"/>
              <a:gd name="T21" fmla="*/ 2147483647 h 406"/>
              <a:gd name="T22" fmla="*/ 2147483647 w 592"/>
              <a:gd name="T23" fmla="*/ 2147483647 h 406"/>
              <a:gd name="T24" fmla="*/ 2147483647 w 592"/>
              <a:gd name="T25" fmla="*/ 2147483647 h 406"/>
              <a:gd name="T26" fmla="*/ 2147483647 w 592"/>
              <a:gd name="T27" fmla="*/ 2147483647 h 406"/>
              <a:gd name="T28" fmla="*/ 2147483647 w 592"/>
              <a:gd name="T29" fmla="*/ 2147483647 h 406"/>
              <a:gd name="T30" fmla="*/ 2147483647 w 592"/>
              <a:gd name="T31" fmla="*/ 2147483647 h 406"/>
              <a:gd name="T32" fmla="*/ 2147483647 w 592"/>
              <a:gd name="T33" fmla="*/ 2147483647 h 406"/>
              <a:gd name="T34" fmla="*/ 2147483647 w 592"/>
              <a:gd name="T35" fmla="*/ 2147483647 h 406"/>
              <a:gd name="T36" fmla="*/ 2147483647 w 592"/>
              <a:gd name="T37" fmla="*/ 2147483647 h 406"/>
              <a:gd name="T38" fmla="*/ 2147483647 w 592"/>
              <a:gd name="T39" fmla="*/ 2147483647 h 406"/>
              <a:gd name="T40" fmla="*/ 2147483647 w 592"/>
              <a:gd name="T41" fmla="*/ 2147483647 h 406"/>
              <a:gd name="T42" fmla="*/ 2147483647 w 592"/>
              <a:gd name="T43" fmla="*/ 2147483647 h 406"/>
              <a:gd name="T44" fmla="*/ 2147483647 w 592"/>
              <a:gd name="T45" fmla="*/ 2147483647 h 406"/>
              <a:gd name="T46" fmla="*/ 2147483647 w 592"/>
              <a:gd name="T47" fmla="*/ 2147483647 h 406"/>
              <a:gd name="T48" fmla="*/ 2147483647 w 592"/>
              <a:gd name="T49" fmla="*/ 2147483647 h 406"/>
              <a:gd name="T50" fmla="*/ 2147483647 w 592"/>
              <a:gd name="T51" fmla="*/ 2147483647 h 406"/>
              <a:gd name="T52" fmla="*/ 2147483647 w 592"/>
              <a:gd name="T53" fmla="*/ 2147483647 h 406"/>
              <a:gd name="T54" fmla="*/ 2147483647 w 592"/>
              <a:gd name="T55" fmla="*/ 2147483647 h 406"/>
              <a:gd name="T56" fmla="*/ 2147483647 w 592"/>
              <a:gd name="T57" fmla="*/ 2147483647 h 406"/>
              <a:gd name="T58" fmla="*/ 2147483647 w 592"/>
              <a:gd name="T59" fmla="*/ 2147483647 h 406"/>
              <a:gd name="T60" fmla="*/ 2147483647 w 592"/>
              <a:gd name="T61" fmla="*/ 2147483647 h 406"/>
              <a:gd name="T62" fmla="*/ 2147483647 w 592"/>
              <a:gd name="T63" fmla="*/ 2147483647 h 406"/>
              <a:gd name="T64" fmla="*/ 2147483647 w 592"/>
              <a:gd name="T65" fmla="*/ 2147483647 h 406"/>
              <a:gd name="T66" fmla="*/ 2147483647 w 592"/>
              <a:gd name="T67" fmla="*/ 2147483647 h 406"/>
              <a:gd name="T68" fmla="*/ 2147483647 w 592"/>
              <a:gd name="T69" fmla="*/ 2147483647 h 406"/>
              <a:gd name="T70" fmla="*/ 2147483647 w 592"/>
              <a:gd name="T71" fmla="*/ 2147483647 h 406"/>
              <a:gd name="T72" fmla="*/ 2147483647 w 592"/>
              <a:gd name="T73" fmla="*/ 2147483647 h 406"/>
              <a:gd name="T74" fmla="*/ 2147483647 w 592"/>
              <a:gd name="T75" fmla="*/ 2147483647 h 406"/>
              <a:gd name="T76" fmla="*/ 2147483647 w 592"/>
              <a:gd name="T77" fmla="*/ 2147483647 h 406"/>
              <a:gd name="T78" fmla="*/ 2147483647 w 592"/>
              <a:gd name="T79" fmla="*/ 2147483647 h 406"/>
              <a:gd name="T80" fmla="*/ 2147483647 w 592"/>
              <a:gd name="T81" fmla="*/ 2147483647 h 406"/>
              <a:gd name="T82" fmla="*/ 2147483647 w 592"/>
              <a:gd name="T83" fmla="*/ 2147483647 h 406"/>
              <a:gd name="T84" fmla="*/ 2147483647 w 592"/>
              <a:gd name="T85" fmla="*/ 2147483647 h 406"/>
              <a:gd name="T86" fmla="*/ 2147483647 w 592"/>
              <a:gd name="T87" fmla="*/ 2147483647 h 406"/>
              <a:gd name="T88" fmla="*/ 2147483647 w 592"/>
              <a:gd name="T89" fmla="*/ 2147483647 h 406"/>
              <a:gd name="T90" fmla="*/ 2147483647 w 592"/>
              <a:gd name="T91" fmla="*/ 2147483647 h 406"/>
              <a:gd name="T92" fmla="*/ 2147483647 w 592"/>
              <a:gd name="T93" fmla="*/ 2147483647 h 406"/>
              <a:gd name="T94" fmla="*/ 2147483647 w 592"/>
              <a:gd name="T95" fmla="*/ 2147483647 h 406"/>
              <a:gd name="T96" fmla="*/ 2147483647 w 592"/>
              <a:gd name="T97" fmla="*/ 2147483647 h 406"/>
              <a:gd name="T98" fmla="*/ 2147483647 w 592"/>
              <a:gd name="T99" fmla="*/ 2147483647 h 406"/>
              <a:gd name="T100" fmla="*/ 2147483647 w 592"/>
              <a:gd name="T101" fmla="*/ 2147483647 h 406"/>
              <a:gd name="T102" fmla="*/ 2147483647 w 592"/>
              <a:gd name="T103" fmla="*/ 2147483647 h 406"/>
              <a:gd name="T104" fmla="*/ 2147483647 w 592"/>
              <a:gd name="T105" fmla="*/ 2147483647 h 406"/>
              <a:gd name="T106" fmla="*/ 2147483647 w 592"/>
              <a:gd name="T107" fmla="*/ 2147483647 h 406"/>
              <a:gd name="T108" fmla="*/ 2147483647 w 592"/>
              <a:gd name="T109" fmla="*/ 2147483647 h 406"/>
              <a:gd name="T110" fmla="*/ 2147483647 w 592"/>
              <a:gd name="T111" fmla="*/ 2147483647 h 406"/>
              <a:gd name="T112" fmla="*/ 2147483647 w 592"/>
              <a:gd name="T113" fmla="*/ 2147483647 h 406"/>
              <a:gd name="T114" fmla="*/ 2147483647 w 592"/>
              <a:gd name="T115" fmla="*/ 2147483647 h 406"/>
              <a:gd name="T116" fmla="*/ 2147483647 w 592"/>
              <a:gd name="T117" fmla="*/ 2147483647 h 406"/>
              <a:gd name="T118" fmla="*/ 2147483647 w 592"/>
              <a:gd name="T119" fmla="*/ 2147483647 h 406"/>
              <a:gd name="T120" fmla="*/ 2147483647 w 592"/>
              <a:gd name="T121" fmla="*/ 2147483647 h 40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92"/>
              <a:gd name="T184" fmla="*/ 0 h 406"/>
              <a:gd name="T185" fmla="*/ 592 w 592"/>
              <a:gd name="T186" fmla="*/ 406 h 40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92" h="406">
                <a:moveTo>
                  <a:pt x="590" y="123"/>
                </a:moveTo>
                <a:lnTo>
                  <a:pt x="590" y="124"/>
                </a:lnTo>
                <a:lnTo>
                  <a:pt x="591" y="126"/>
                </a:lnTo>
                <a:lnTo>
                  <a:pt x="591" y="129"/>
                </a:lnTo>
                <a:lnTo>
                  <a:pt x="591" y="131"/>
                </a:lnTo>
                <a:lnTo>
                  <a:pt x="592" y="134"/>
                </a:lnTo>
                <a:lnTo>
                  <a:pt x="592" y="136"/>
                </a:lnTo>
                <a:lnTo>
                  <a:pt x="592" y="139"/>
                </a:lnTo>
                <a:lnTo>
                  <a:pt x="592" y="141"/>
                </a:lnTo>
                <a:lnTo>
                  <a:pt x="592" y="143"/>
                </a:lnTo>
                <a:lnTo>
                  <a:pt x="592" y="144"/>
                </a:lnTo>
                <a:lnTo>
                  <a:pt x="592" y="146"/>
                </a:lnTo>
                <a:lnTo>
                  <a:pt x="591" y="147"/>
                </a:lnTo>
                <a:lnTo>
                  <a:pt x="591" y="149"/>
                </a:lnTo>
                <a:lnTo>
                  <a:pt x="591" y="150"/>
                </a:lnTo>
                <a:lnTo>
                  <a:pt x="591" y="151"/>
                </a:lnTo>
                <a:lnTo>
                  <a:pt x="591" y="152"/>
                </a:lnTo>
                <a:lnTo>
                  <a:pt x="591" y="154"/>
                </a:lnTo>
                <a:lnTo>
                  <a:pt x="590" y="155"/>
                </a:lnTo>
                <a:lnTo>
                  <a:pt x="590" y="156"/>
                </a:lnTo>
                <a:lnTo>
                  <a:pt x="590" y="157"/>
                </a:lnTo>
                <a:lnTo>
                  <a:pt x="590" y="158"/>
                </a:lnTo>
                <a:lnTo>
                  <a:pt x="590" y="159"/>
                </a:lnTo>
                <a:lnTo>
                  <a:pt x="589" y="160"/>
                </a:lnTo>
                <a:lnTo>
                  <a:pt x="589" y="161"/>
                </a:lnTo>
                <a:lnTo>
                  <a:pt x="589" y="162"/>
                </a:lnTo>
                <a:lnTo>
                  <a:pt x="589" y="163"/>
                </a:lnTo>
                <a:lnTo>
                  <a:pt x="589" y="164"/>
                </a:lnTo>
                <a:lnTo>
                  <a:pt x="588" y="164"/>
                </a:lnTo>
                <a:lnTo>
                  <a:pt x="588" y="165"/>
                </a:lnTo>
                <a:lnTo>
                  <a:pt x="588" y="166"/>
                </a:lnTo>
                <a:lnTo>
                  <a:pt x="588" y="167"/>
                </a:lnTo>
                <a:lnTo>
                  <a:pt x="587" y="168"/>
                </a:lnTo>
                <a:lnTo>
                  <a:pt x="587" y="169"/>
                </a:lnTo>
                <a:lnTo>
                  <a:pt x="586" y="170"/>
                </a:lnTo>
                <a:lnTo>
                  <a:pt x="586" y="171"/>
                </a:lnTo>
                <a:lnTo>
                  <a:pt x="585" y="172"/>
                </a:lnTo>
                <a:lnTo>
                  <a:pt x="585" y="173"/>
                </a:lnTo>
                <a:lnTo>
                  <a:pt x="584" y="173"/>
                </a:lnTo>
                <a:lnTo>
                  <a:pt x="583" y="174"/>
                </a:lnTo>
                <a:lnTo>
                  <a:pt x="583" y="175"/>
                </a:lnTo>
                <a:lnTo>
                  <a:pt x="582" y="175"/>
                </a:lnTo>
                <a:lnTo>
                  <a:pt x="581" y="175"/>
                </a:lnTo>
                <a:lnTo>
                  <a:pt x="580" y="175"/>
                </a:lnTo>
                <a:lnTo>
                  <a:pt x="579" y="176"/>
                </a:lnTo>
                <a:lnTo>
                  <a:pt x="578" y="176"/>
                </a:lnTo>
                <a:lnTo>
                  <a:pt x="577" y="176"/>
                </a:lnTo>
                <a:lnTo>
                  <a:pt x="576" y="177"/>
                </a:lnTo>
                <a:lnTo>
                  <a:pt x="575" y="177"/>
                </a:lnTo>
                <a:lnTo>
                  <a:pt x="574" y="177"/>
                </a:lnTo>
                <a:lnTo>
                  <a:pt x="573" y="177"/>
                </a:lnTo>
                <a:lnTo>
                  <a:pt x="572" y="178"/>
                </a:lnTo>
                <a:lnTo>
                  <a:pt x="571" y="178"/>
                </a:lnTo>
                <a:lnTo>
                  <a:pt x="570" y="178"/>
                </a:lnTo>
                <a:lnTo>
                  <a:pt x="569" y="179"/>
                </a:lnTo>
                <a:lnTo>
                  <a:pt x="568" y="179"/>
                </a:lnTo>
                <a:lnTo>
                  <a:pt x="567" y="180"/>
                </a:lnTo>
                <a:lnTo>
                  <a:pt x="566" y="181"/>
                </a:lnTo>
                <a:lnTo>
                  <a:pt x="565" y="182"/>
                </a:lnTo>
                <a:lnTo>
                  <a:pt x="564" y="183"/>
                </a:lnTo>
                <a:lnTo>
                  <a:pt x="563" y="184"/>
                </a:lnTo>
                <a:lnTo>
                  <a:pt x="562" y="184"/>
                </a:lnTo>
                <a:lnTo>
                  <a:pt x="562" y="185"/>
                </a:lnTo>
                <a:lnTo>
                  <a:pt x="561" y="185"/>
                </a:lnTo>
                <a:lnTo>
                  <a:pt x="561" y="186"/>
                </a:lnTo>
                <a:lnTo>
                  <a:pt x="560" y="186"/>
                </a:lnTo>
                <a:lnTo>
                  <a:pt x="560" y="187"/>
                </a:lnTo>
                <a:lnTo>
                  <a:pt x="560" y="188"/>
                </a:lnTo>
                <a:lnTo>
                  <a:pt x="560" y="189"/>
                </a:lnTo>
                <a:lnTo>
                  <a:pt x="561" y="189"/>
                </a:lnTo>
                <a:lnTo>
                  <a:pt x="561" y="190"/>
                </a:lnTo>
                <a:lnTo>
                  <a:pt x="563" y="192"/>
                </a:lnTo>
                <a:lnTo>
                  <a:pt x="564" y="193"/>
                </a:lnTo>
                <a:lnTo>
                  <a:pt x="564" y="194"/>
                </a:lnTo>
                <a:lnTo>
                  <a:pt x="565" y="194"/>
                </a:lnTo>
                <a:lnTo>
                  <a:pt x="566" y="196"/>
                </a:lnTo>
                <a:lnTo>
                  <a:pt x="567" y="197"/>
                </a:lnTo>
                <a:lnTo>
                  <a:pt x="568" y="198"/>
                </a:lnTo>
                <a:lnTo>
                  <a:pt x="569" y="199"/>
                </a:lnTo>
                <a:lnTo>
                  <a:pt x="570" y="200"/>
                </a:lnTo>
                <a:lnTo>
                  <a:pt x="571" y="201"/>
                </a:lnTo>
                <a:lnTo>
                  <a:pt x="571" y="202"/>
                </a:lnTo>
                <a:lnTo>
                  <a:pt x="573" y="204"/>
                </a:lnTo>
                <a:lnTo>
                  <a:pt x="574" y="206"/>
                </a:lnTo>
                <a:lnTo>
                  <a:pt x="575" y="207"/>
                </a:lnTo>
                <a:lnTo>
                  <a:pt x="576" y="208"/>
                </a:lnTo>
                <a:lnTo>
                  <a:pt x="577" y="209"/>
                </a:lnTo>
                <a:lnTo>
                  <a:pt x="578" y="210"/>
                </a:lnTo>
                <a:lnTo>
                  <a:pt x="579" y="211"/>
                </a:lnTo>
                <a:lnTo>
                  <a:pt x="579" y="212"/>
                </a:lnTo>
                <a:lnTo>
                  <a:pt x="580" y="213"/>
                </a:lnTo>
                <a:lnTo>
                  <a:pt x="581" y="214"/>
                </a:lnTo>
                <a:lnTo>
                  <a:pt x="581" y="215"/>
                </a:lnTo>
                <a:lnTo>
                  <a:pt x="581" y="216"/>
                </a:lnTo>
                <a:lnTo>
                  <a:pt x="581" y="217"/>
                </a:lnTo>
                <a:lnTo>
                  <a:pt x="581" y="218"/>
                </a:lnTo>
                <a:lnTo>
                  <a:pt x="581" y="219"/>
                </a:lnTo>
                <a:lnTo>
                  <a:pt x="581" y="220"/>
                </a:lnTo>
                <a:lnTo>
                  <a:pt x="580" y="221"/>
                </a:lnTo>
                <a:lnTo>
                  <a:pt x="579" y="222"/>
                </a:lnTo>
                <a:lnTo>
                  <a:pt x="579" y="223"/>
                </a:lnTo>
                <a:lnTo>
                  <a:pt x="578" y="224"/>
                </a:lnTo>
                <a:lnTo>
                  <a:pt x="577" y="225"/>
                </a:lnTo>
                <a:lnTo>
                  <a:pt x="576" y="226"/>
                </a:lnTo>
                <a:lnTo>
                  <a:pt x="575" y="226"/>
                </a:lnTo>
                <a:lnTo>
                  <a:pt x="574" y="226"/>
                </a:lnTo>
                <a:lnTo>
                  <a:pt x="572" y="225"/>
                </a:lnTo>
                <a:lnTo>
                  <a:pt x="571" y="225"/>
                </a:lnTo>
                <a:lnTo>
                  <a:pt x="569" y="223"/>
                </a:lnTo>
                <a:lnTo>
                  <a:pt x="567" y="222"/>
                </a:lnTo>
                <a:lnTo>
                  <a:pt x="565" y="221"/>
                </a:lnTo>
                <a:lnTo>
                  <a:pt x="564" y="219"/>
                </a:lnTo>
                <a:lnTo>
                  <a:pt x="562" y="218"/>
                </a:lnTo>
                <a:lnTo>
                  <a:pt x="560" y="216"/>
                </a:lnTo>
                <a:lnTo>
                  <a:pt x="558" y="215"/>
                </a:lnTo>
                <a:lnTo>
                  <a:pt x="557" y="213"/>
                </a:lnTo>
                <a:lnTo>
                  <a:pt x="556" y="212"/>
                </a:lnTo>
                <a:lnTo>
                  <a:pt x="555" y="211"/>
                </a:lnTo>
                <a:lnTo>
                  <a:pt x="554" y="211"/>
                </a:lnTo>
                <a:lnTo>
                  <a:pt x="554" y="210"/>
                </a:lnTo>
                <a:lnTo>
                  <a:pt x="553" y="210"/>
                </a:lnTo>
                <a:lnTo>
                  <a:pt x="552" y="210"/>
                </a:lnTo>
                <a:lnTo>
                  <a:pt x="552" y="209"/>
                </a:lnTo>
                <a:lnTo>
                  <a:pt x="551" y="209"/>
                </a:lnTo>
                <a:lnTo>
                  <a:pt x="550" y="209"/>
                </a:lnTo>
                <a:lnTo>
                  <a:pt x="549" y="209"/>
                </a:lnTo>
                <a:lnTo>
                  <a:pt x="549" y="208"/>
                </a:lnTo>
                <a:lnTo>
                  <a:pt x="548" y="208"/>
                </a:lnTo>
                <a:lnTo>
                  <a:pt x="547" y="208"/>
                </a:lnTo>
                <a:lnTo>
                  <a:pt x="547" y="207"/>
                </a:lnTo>
                <a:lnTo>
                  <a:pt x="546" y="207"/>
                </a:lnTo>
                <a:lnTo>
                  <a:pt x="546" y="206"/>
                </a:lnTo>
                <a:lnTo>
                  <a:pt x="545" y="206"/>
                </a:lnTo>
                <a:lnTo>
                  <a:pt x="544" y="205"/>
                </a:lnTo>
                <a:lnTo>
                  <a:pt x="543" y="204"/>
                </a:lnTo>
                <a:lnTo>
                  <a:pt x="542" y="204"/>
                </a:lnTo>
                <a:lnTo>
                  <a:pt x="542" y="203"/>
                </a:lnTo>
                <a:lnTo>
                  <a:pt x="541" y="203"/>
                </a:lnTo>
                <a:lnTo>
                  <a:pt x="540" y="202"/>
                </a:lnTo>
                <a:lnTo>
                  <a:pt x="539" y="201"/>
                </a:lnTo>
                <a:lnTo>
                  <a:pt x="538" y="201"/>
                </a:lnTo>
                <a:lnTo>
                  <a:pt x="538" y="200"/>
                </a:lnTo>
                <a:lnTo>
                  <a:pt x="537" y="199"/>
                </a:lnTo>
                <a:lnTo>
                  <a:pt x="535" y="197"/>
                </a:lnTo>
                <a:lnTo>
                  <a:pt x="534" y="196"/>
                </a:lnTo>
                <a:lnTo>
                  <a:pt x="533" y="196"/>
                </a:lnTo>
                <a:lnTo>
                  <a:pt x="533" y="195"/>
                </a:lnTo>
                <a:lnTo>
                  <a:pt x="532" y="195"/>
                </a:lnTo>
                <a:lnTo>
                  <a:pt x="532" y="194"/>
                </a:lnTo>
                <a:lnTo>
                  <a:pt x="531" y="194"/>
                </a:lnTo>
                <a:lnTo>
                  <a:pt x="531" y="193"/>
                </a:lnTo>
                <a:lnTo>
                  <a:pt x="530" y="193"/>
                </a:lnTo>
                <a:lnTo>
                  <a:pt x="530" y="192"/>
                </a:lnTo>
                <a:lnTo>
                  <a:pt x="530" y="191"/>
                </a:lnTo>
                <a:lnTo>
                  <a:pt x="529" y="191"/>
                </a:lnTo>
                <a:lnTo>
                  <a:pt x="529" y="190"/>
                </a:lnTo>
                <a:lnTo>
                  <a:pt x="528" y="190"/>
                </a:lnTo>
                <a:lnTo>
                  <a:pt x="528" y="189"/>
                </a:lnTo>
                <a:lnTo>
                  <a:pt x="527" y="189"/>
                </a:lnTo>
                <a:lnTo>
                  <a:pt x="526" y="188"/>
                </a:lnTo>
                <a:lnTo>
                  <a:pt x="525" y="188"/>
                </a:lnTo>
                <a:lnTo>
                  <a:pt x="525" y="187"/>
                </a:lnTo>
                <a:lnTo>
                  <a:pt x="524" y="187"/>
                </a:lnTo>
                <a:lnTo>
                  <a:pt x="524" y="186"/>
                </a:lnTo>
                <a:lnTo>
                  <a:pt x="523" y="185"/>
                </a:lnTo>
                <a:lnTo>
                  <a:pt x="522" y="185"/>
                </a:lnTo>
                <a:lnTo>
                  <a:pt x="522" y="184"/>
                </a:lnTo>
                <a:lnTo>
                  <a:pt x="521" y="184"/>
                </a:lnTo>
                <a:lnTo>
                  <a:pt x="520" y="184"/>
                </a:lnTo>
                <a:lnTo>
                  <a:pt x="520" y="183"/>
                </a:lnTo>
                <a:lnTo>
                  <a:pt x="519" y="183"/>
                </a:lnTo>
                <a:lnTo>
                  <a:pt x="517" y="183"/>
                </a:lnTo>
                <a:lnTo>
                  <a:pt x="517" y="184"/>
                </a:lnTo>
                <a:lnTo>
                  <a:pt x="517" y="185"/>
                </a:lnTo>
                <a:lnTo>
                  <a:pt x="517" y="186"/>
                </a:lnTo>
                <a:lnTo>
                  <a:pt x="517" y="188"/>
                </a:lnTo>
                <a:lnTo>
                  <a:pt x="518" y="193"/>
                </a:lnTo>
                <a:lnTo>
                  <a:pt x="518" y="197"/>
                </a:lnTo>
                <a:lnTo>
                  <a:pt x="518" y="201"/>
                </a:lnTo>
                <a:lnTo>
                  <a:pt x="519" y="205"/>
                </a:lnTo>
                <a:lnTo>
                  <a:pt x="519" y="209"/>
                </a:lnTo>
                <a:lnTo>
                  <a:pt x="519" y="213"/>
                </a:lnTo>
                <a:lnTo>
                  <a:pt x="520" y="216"/>
                </a:lnTo>
                <a:lnTo>
                  <a:pt x="520" y="220"/>
                </a:lnTo>
                <a:lnTo>
                  <a:pt x="520" y="222"/>
                </a:lnTo>
                <a:lnTo>
                  <a:pt x="519" y="225"/>
                </a:lnTo>
                <a:lnTo>
                  <a:pt x="519" y="226"/>
                </a:lnTo>
                <a:lnTo>
                  <a:pt x="519" y="228"/>
                </a:lnTo>
                <a:lnTo>
                  <a:pt x="518" y="229"/>
                </a:lnTo>
                <a:lnTo>
                  <a:pt x="518" y="230"/>
                </a:lnTo>
                <a:lnTo>
                  <a:pt x="517" y="230"/>
                </a:lnTo>
                <a:lnTo>
                  <a:pt x="517" y="231"/>
                </a:lnTo>
                <a:lnTo>
                  <a:pt x="516" y="231"/>
                </a:lnTo>
                <a:lnTo>
                  <a:pt x="515" y="231"/>
                </a:lnTo>
                <a:lnTo>
                  <a:pt x="514" y="231"/>
                </a:lnTo>
                <a:lnTo>
                  <a:pt x="514" y="232"/>
                </a:lnTo>
                <a:lnTo>
                  <a:pt x="513" y="232"/>
                </a:lnTo>
                <a:lnTo>
                  <a:pt x="512" y="233"/>
                </a:lnTo>
                <a:lnTo>
                  <a:pt x="512" y="234"/>
                </a:lnTo>
                <a:lnTo>
                  <a:pt x="513" y="235"/>
                </a:lnTo>
                <a:lnTo>
                  <a:pt x="513" y="236"/>
                </a:lnTo>
                <a:lnTo>
                  <a:pt x="512" y="237"/>
                </a:lnTo>
                <a:lnTo>
                  <a:pt x="512" y="238"/>
                </a:lnTo>
                <a:lnTo>
                  <a:pt x="511" y="238"/>
                </a:lnTo>
                <a:lnTo>
                  <a:pt x="511" y="239"/>
                </a:lnTo>
                <a:lnTo>
                  <a:pt x="510" y="239"/>
                </a:lnTo>
                <a:lnTo>
                  <a:pt x="510" y="240"/>
                </a:lnTo>
                <a:lnTo>
                  <a:pt x="509" y="240"/>
                </a:lnTo>
                <a:lnTo>
                  <a:pt x="508" y="240"/>
                </a:lnTo>
                <a:lnTo>
                  <a:pt x="507" y="240"/>
                </a:lnTo>
                <a:lnTo>
                  <a:pt x="506" y="240"/>
                </a:lnTo>
                <a:lnTo>
                  <a:pt x="505" y="240"/>
                </a:lnTo>
                <a:lnTo>
                  <a:pt x="504" y="240"/>
                </a:lnTo>
                <a:lnTo>
                  <a:pt x="503" y="240"/>
                </a:lnTo>
                <a:lnTo>
                  <a:pt x="502" y="240"/>
                </a:lnTo>
                <a:lnTo>
                  <a:pt x="502" y="239"/>
                </a:lnTo>
                <a:lnTo>
                  <a:pt x="501" y="239"/>
                </a:lnTo>
                <a:lnTo>
                  <a:pt x="500" y="239"/>
                </a:lnTo>
                <a:lnTo>
                  <a:pt x="499" y="238"/>
                </a:lnTo>
                <a:lnTo>
                  <a:pt x="498" y="238"/>
                </a:lnTo>
                <a:lnTo>
                  <a:pt x="498" y="239"/>
                </a:lnTo>
                <a:lnTo>
                  <a:pt x="497" y="239"/>
                </a:lnTo>
                <a:lnTo>
                  <a:pt x="497" y="240"/>
                </a:lnTo>
                <a:lnTo>
                  <a:pt x="497" y="241"/>
                </a:lnTo>
                <a:lnTo>
                  <a:pt x="497" y="242"/>
                </a:lnTo>
                <a:lnTo>
                  <a:pt x="497" y="243"/>
                </a:lnTo>
                <a:lnTo>
                  <a:pt x="496" y="243"/>
                </a:lnTo>
                <a:lnTo>
                  <a:pt x="496" y="244"/>
                </a:lnTo>
                <a:lnTo>
                  <a:pt x="496" y="245"/>
                </a:lnTo>
                <a:lnTo>
                  <a:pt x="496" y="246"/>
                </a:lnTo>
                <a:lnTo>
                  <a:pt x="496" y="248"/>
                </a:lnTo>
                <a:lnTo>
                  <a:pt x="496" y="250"/>
                </a:lnTo>
                <a:lnTo>
                  <a:pt x="495" y="251"/>
                </a:lnTo>
                <a:lnTo>
                  <a:pt x="495" y="252"/>
                </a:lnTo>
                <a:lnTo>
                  <a:pt x="495" y="253"/>
                </a:lnTo>
                <a:lnTo>
                  <a:pt x="494" y="254"/>
                </a:lnTo>
                <a:lnTo>
                  <a:pt x="494" y="255"/>
                </a:lnTo>
                <a:lnTo>
                  <a:pt x="494" y="256"/>
                </a:lnTo>
                <a:lnTo>
                  <a:pt x="493" y="257"/>
                </a:lnTo>
                <a:lnTo>
                  <a:pt x="493" y="258"/>
                </a:lnTo>
                <a:lnTo>
                  <a:pt x="492" y="259"/>
                </a:lnTo>
                <a:lnTo>
                  <a:pt x="492" y="260"/>
                </a:lnTo>
                <a:lnTo>
                  <a:pt x="491" y="261"/>
                </a:lnTo>
                <a:lnTo>
                  <a:pt x="491" y="262"/>
                </a:lnTo>
                <a:lnTo>
                  <a:pt x="490" y="263"/>
                </a:lnTo>
                <a:lnTo>
                  <a:pt x="489" y="264"/>
                </a:lnTo>
                <a:lnTo>
                  <a:pt x="489" y="265"/>
                </a:lnTo>
                <a:lnTo>
                  <a:pt x="488" y="265"/>
                </a:lnTo>
                <a:lnTo>
                  <a:pt x="488" y="266"/>
                </a:lnTo>
                <a:lnTo>
                  <a:pt x="487" y="267"/>
                </a:lnTo>
                <a:lnTo>
                  <a:pt x="486" y="268"/>
                </a:lnTo>
                <a:lnTo>
                  <a:pt x="486" y="269"/>
                </a:lnTo>
                <a:lnTo>
                  <a:pt x="486" y="270"/>
                </a:lnTo>
                <a:lnTo>
                  <a:pt x="485" y="271"/>
                </a:lnTo>
                <a:lnTo>
                  <a:pt x="484" y="272"/>
                </a:lnTo>
                <a:lnTo>
                  <a:pt x="484" y="273"/>
                </a:lnTo>
                <a:lnTo>
                  <a:pt x="483" y="273"/>
                </a:lnTo>
                <a:lnTo>
                  <a:pt x="483" y="274"/>
                </a:lnTo>
                <a:lnTo>
                  <a:pt x="482" y="274"/>
                </a:lnTo>
                <a:lnTo>
                  <a:pt x="481" y="275"/>
                </a:lnTo>
                <a:lnTo>
                  <a:pt x="480" y="276"/>
                </a:lnTo>
                <a:lnTo>
                  <a:pt x="479" y="276"/>
                </a:lnTo>
                <a:lnTo>
                  <a:pt x="478" y="277"/>
                </a:lnTo>
                <a:lnTo>
                  <a:pt x="477" y="277"/>
                </a:lnTo>
                <a:lnTo>
                  <a:pt x="476" y="277"/>
                </a:lnTo>
                <a:lnTo>
                  <a:pt x="475" y="277"/>
                </a:lnTo>
                <a:lnTo>
                  <a:pt x="474" y="277"/>
                </a:lnTo>
                <a:lnTo>
                  <a:pt x="473" y="278"/>
                </a:lnTo>
                <a:lnTo>
                  <a:pt x="472" y="278"/>
                </a:lnTo>
                <a:lnTo>
                  <a:pt x="471" y="278"/>
                </a:lnTo>
                <a:lnTo>
                  <a:pt x="470" y="278"/>
                </a:lnTo>
                <a:lnTo>
                  <a:pt x="469" y="279"/>
                </a:lnTo>
                <a:lnTo>
                  <a:pt x="468" y="279"/>
                </a:lnTo>
                <a:lnTo>
                  <a:pt x="467" y="279"/>
                </a:lnTo>
                <a:lnTo>
                  <a:pt x="466" y="279"/>
                </a:lnTo>
                <a:lnTo>
                  <a:pt x="466" y="280"/>
                </a:lnTo>
                <a:lnTo>
                  <a:pt x="465" y="280"/>
                </a:lnTo>
                <a:lnTo>
                  <a:pt x="464" y="281"/>
                </a:lnTo>
                <a:lnTo>
                  <a:pt x="463" y="281"/>
                </a:lnTo>
                <a:lnTo>
                  <a:pt x="462" y="282"/>
                </a:lnTo>
                <a:lnTo>
                  <a:pt x="461" y="282"/>
                </a:lnTo>
                <a:lnTo>
                  <a:pt x="460" y="283"/>
                </a:lnTo>
                <a:lnTo>
                  <a:pt x="459" y="283"/>
                </a:lnTo>
                <a:lnTo>
                  <a:pt x="458" y="284"/>
                </a:lnTo>
                <a:lnTo>
                  <a:pt x="457" y="284"/>
                </a:lnTo>
                <a:lnTo>
                  <a:pt x="456" y="284"/>
                </a:lnTo>
                <a:lnTo>
                  <a:pt x="455" y="284"/>
                </a:lnTo>
                <a:lnTo>
                  <a:pt x="453" y="285"/>
                </a:lnTo>
                <a:lnTo>
                  <a:pt x="452" y="285"/>
                </a:lnTo>
                <a:lnTo>
                  <a:pt x="452" y="286"/>
                </a:lnTo>
                <a:lnTo>
                  <a:pt x="451" y="286"/>
                </a:lnTo>
                <a:lnTo>
                  <a:pt x="450" y="286"/>
                </a:lnTo>
                <a:lnTo>
                  <a:pt x="449" y="287"/>
                </a:lnTo>
                <a:lnTo>
                  <a:pt x="448" y="287"/>
                </a:lnTo>
                <a:lnTo>
                  <a:pt x="447" y="288"/>
                </a:lnTo>
                <a:lnTo>
                  <a:pt x="446" y="288"/>
                </a:lnTo>
                <a:lnTo>
                  <a:pt x="445" y="289"/>
                </a:lnTo>
                <a:lnTo>
                  <a:pt x="444" y="289"/>
                </a:lnTo>
                <a:lnTo>
                  <a:pt x="443" y="290"/>
                </a:lnTo>
                <a:lnTo>
                  <a:pt x="442" y="290"/>
                </a:lnTo>
                <a:lnTo>
                  <a:pt x="441" y="290"/>
                </a:lnTo>
                <a:lnTo>
                  <a:pt x="440" y="290"/>
                </a:lnTo>
                <a:lnTo>
                  <a:pt x="439" y="290"/>
                </a:lnTo>
                <a:lnTo>
                  <a:pt x="438" y="290"/>
                </a:lnTo>
                <a:lnTo>
                  <a:pt x="437" y="290"/>
                </a:lnTo>
                <a:lnTo>
                  <a:pt x="436" y="290"/>
                </a:lnTo>
                <a:lnTo>
                  <a:pt x="435" y="290"/>
                </a:lnTo>
                <a:lnTo>
                  <a:pt x="434" y="290"/>
                </a:lnTo>
                <a:lnTo>
                  <a:pt x="433" y="289"/>
                </a:lnTo>
                <a:lnTo>
                  <a:pt x="434" y="290"/>
                </a:lnTo>
                <a:lnTo>
                  <a:pt x="435" y="291"/>
                </a:lnTo>
                <a:lnTo>
                  <a:pt x="436" y="291"/>
                </a:lnTo>
                <a:lnTo>
                  <a:pt x="436" y="292"/>
                </a:lnTo>
                <a:lnTo>
                  <a:pt x="437" y="292"/>
                </a:lnTo>
                <a:lnTo>
                  <a:pt x="438" y="293"/>
                </a:lnTo>
                <a:lnTo>
                  <a:pt x="439" y="293"/>
                </a:lnTo>
                <a:lnTo>
                  <a:pt x="439" y="294"/>
                </a:lnTo>
                <a:lnTo>
                  <a:pt x="440" y="294"/>
                </a:lnTo>
                <a:lnTo>
                  <a:pt x="440" y="295"/>
                </a:lnTo>
                <a:lnTo>
                  <a:pt x="441" y="296"/>
                </a:lnTo>
                <a:lnTo>
                  <a:pt x="442" y="296"/>
                </a:lnTo>
                <a:lnTo>
                  <a:pt x="442" y="297"/>
                </a:lnTo>
                <a:lnTo>
                  <a:pt x="443" y="298"/>
                </a:lnTo>
                <a:lnTo>
                  <a:pt x="444" y="299"/>
                </a:lnTo>
                <a:lnTo>
                  <a:pt x="445" y="299"/>
                </a:lnTo>
                <a:lnTo>
                  <a:pt x="445" y="300"/>
                </a:lnTo>
                <a:lnTo>
                  <a:pt x="446" y="300"/>
                </a:lnTo>
                <a:lnTo>
                  <a:pt x="447" y="301"/>
                </a:lnTo>
                <a:lnTo>
                  <a:pt x="448" y="301"/>
                </a:lnTo>
                <a:lnTo>
                  <a:pt x="449" y="302"/>
                </a:lnTo>
                <a:lnTo>
                  <a:pt x="450" y="303"/>
                </a:lnTo>
                <a:lnTo>
                  <a:pt x="451" y="304"/>
                </a:lnTo>
                <a:lnTo>
                  <a:pt x="452" y="305"/>
                </a:lnTo>
                <a:lnTo>
                  <a:pt x="452" y="306"/>
                </a:lnTo>
                <a:lnTo>
                  <a:pt x="453" y="306"/>
                </a:lnTo>
                <a:lnTo>
                  <a:pt x="453" y="307"/>
                </a:lnTo>
                <a:lnTo>
                  <a:pt x="454" y="308"/>
                </a:lnTo>
                <a:lnTo>
                  <a:pt x="454" y="309"/>
                </a:lnTo>
                <a:lnTo>
                  <a:pt x="455" y="310"/>
                </a:lnTo>
                <a:lnTo>
                  <a:pt x="455" y="311"/>
                </a:lnTo>
                <a:lnTo>
                  <a:pt x="455" y="313"/>
                </a:lnTo>
                <a:lnTo>
                  <a:pt x="455" y="314"/>
                </a:lnTo>
                <a:lnTo>
                  <a:pt x="455" y="315"/>
                </a:lnTo>
                <a:lnTo>
                  <a:pt x="455" y="316"/>
                </a:lnTo>
                <a:lnTo>
                  <a:pt x="455" y="317"/>
                </a:lnTo>
                <a:lnTo>
                  <a:pt x="455" y="318"/>
                </a:lnTo>
                <a:lnTo>
                  <a:pt x="455" y="320"/>
                </a:lnTo>
                <a:lnTo>
                  <a:pt x="455" y="321"/>
                </a:lnTo>
                <a:lnTo>
                  <a:pt x="455" y="322"/>
                </a:lnTo>
                <a:lnTo>
                  <a:pt x="454" y="324"/>
                </a:lnTo>
                <a:lnTo>
                  <a:pt x="454" y="325"/>
                </a:lnTo>
                <a:lnTo>
                  <a:pt x="454" y="326"/>
                </a:lnTo>
                <a:lnTo>
                  <a:pt x="454" y="327"/>
                </a:lnTo>
                <a:lnTo>
                  <a:pt x="453" y="328"/>
                </a:lnTo>
                <a:lnTo>
                  <a:pt x="453" y="329"/>
                </a:lnTo>
                <a:lnTo>
                  <a:pt x="453" y="330"/>
                </a:lnTo>
                <a:lnTo>
                  <a:pt x="452" y="331"/>
                </a:lnTo>
                <a:lnTo>
                  <a:pt x="452" y="332"/>
                </a:lnTo>
                <a:lnTo>
                  <a:pt x="451" y="333"/>
                </a:lnTo>
                <a:lnTo>
                  <a:pt x="450" y="334"/>
                </a:lnTo>
                <a:lnTo>
                  <a:pt x="449" y="335"/>
                </a:lnTo>
                <a:lnTo>
                  <a:pt x="448" y="336"/>
                </a:lnTo>
                <a:lnTo>
                  <a:pt x="447" y="337"/>
                </a:lnTo>
                <a:lnTo>
                  <a:pt x="446" y="338"/>
                </a:lnTo>
                <a:lnTo>
                  <a:pt x="445" y="338"/>
                </a:lnTo>
                <a:lnTo>
                  <a:pt x="444" y="338"/>
                </a:lnTo>
                <a:lnTo>
                  <a:pt x="443" y="339"/>
                </a:lnTo>
                <a:lnTo>
                  <a:pt x="442" y="339"/>
                </a:lnTo>
                <a:lnTo>
                  <a:pt x="441" y="339"/>
                </a:lnTo>
                <a:lnTo>
                  <a:pt x="440" y="339"/>
                </a:lnTo>
                <a:lnTo>
                  <a:pt x="439" y="339"/>
                </a:lnTo>
                <a:lnTo>
                  <a:pt x="438" y="339"/>
                </a:lnTo>
                <a:lnTo>
                  <a:pt x="437" y="339"/>
                </a:lnTo>
                <a:lnTo>
                  <a:pt x="437" y="338"/>
                </a:lnTo>
                <a:lnTo>
                  <a:pt x="436" y="338"/>
                </a:lnTo>
                <a:lnTo>
                  <a:pt x="435" y="338"/>
                </a:lnTo>
                <a:lnTo>
                  <a:pt x="434" y="339"/>
                </a:lnTo>
                <a:lnTo>
                  <a:pt x="433" y="339"/>
                </a:lnTo>
                <a:lnTo>
                  <a:pt x="432" y="339"/>
                </a:lnTo>
                <a:lnTo>
                  <a:pt x="431" y="340"/>
                </a:lnTo>
                <a:lnTo>
                  <a:pt x="430" y="340"/>
                </a:lnTo>
                <a:lnTo>
                  <a:pt x="429" y="340"/>
                </a:lnTo>
                <a:lnTo>
                  <a:pt x="428" y="341"/>
                </a:lnTo>
                <a:lnTo>
                  <a:pt x="427" y="341"/>
                </a:lnTo>
                <a:lnTo>
                  <a:pt x="426" y="341"/>
                </a:lnTo>
                <a:lnTo>
                  <a:pt x="425" y="342"/>
                </a:lnTo>
                <a:lnTo>
                  <a:pt x="424" y="342"/>
                </a:lnTo>
                <a:lnTo>
                  <a:pt x="423" y="342"/>
                </a:lnTo>
                <a:lnTo>
                  <a:pt x="422" y="342"/>
                </a:lnTo>
                <a:lnTo>
                  <a:pt x="421" y="343"/>
                </a:lnTo>
                <a:lnTo>
                  <a:pt x="420" y="343"/>
                </a:lnTo>
                <a:lnTo>
                  <a:pt x="419" y="343"/>
                </a:lnTo>
                <a:lnTo>
                  <a:pt x="418" y="343"/>
                </a:lnTo>
                <a:lnTo>
                  <a:pt x="417" y="343"/>
                </a:lnTo>
                <a:lnTo>
                  <a:pt x="416" y="344"/>
                </a:lnTo>
                <a:lnTo>
                  <a:pt x="415" y="344"/>
                </a:lnTo>
                <a:lnTo>
                  <a:pt x="414" y="344"/>
                </a:lnTo>
                <a:lnTo>
                  <a:pt x="413" y="343"/>
                </a:lnTo>
                <a:lnTo>
                  <a:pt x="412" y="343"/>
                </a:lnTo>
                <a:lnTo>
                  <a:pt x="411" y="343"/>
                </a:lnTo>
                <a:lnTo>
                  <a:pt x="410" y="343"/>
                </a:lnTo>
                <a:lnTo>
                  <a:pt x="409" y="343"/>
                </a:lnTo>
                <a:lnTo>
                  <a:pt x="408" y="342"/>
                </a:lnTo>
                <a:lnTo>
                  <a:pt x="407" y="342"/>
                </a:lnTo>
                <a:lnTo>
                  <a:pt x="406" y="342"/>
                </a:lnTo>
                <a:lnTo>
                  <a:pt x="405" y="342"/>
                </a:lnTo>
                <a:lnTo>
                  <a:pt x="404" y="342"/>
                </a:lnTo>
                <a:lnTo>
                  <a:pt x="403" y="342"/>
                </a:lnTo>
                <a:lnTo>
                  <a:pt x="402" y="343"/>
                </a:lnTo>
                <a:lnTo>
                  <a:pt x="401" y="343"/>
                </a:lnTo>
                <a:lnTo>
                  <a:pt x="400" y="343"/>
                </a:lnTo>
                <a:lnTo>
                  <a:pt x="399" y="343"/>
                </a:lnTo>
                <a:lnTo>
                  <a:pt x="398" y="343"/>
                </a:lnTo>
                <a:lnTo>
                  <a:pt x="397" y="343"/>
                </a:lnTo>
                <a:lnTo>
                  <a:pt x="396" y="343"/>
                </a:lnTo>
                <a:lnTo>
                  <a:pt x="395" y="343"/>
                </a:lnTo>
                <a:lnTo>
                  <a:pt x="394" y="343"/>
                </a:lnTo>
                <a:lnTo>
                  <a:pt x="393" y="343"/>
                </a:lnTo>
                <a:lnTo>
                  <a:pt x="392" y="343"/>
                </a:lnTo>
                <a:lnTo>
                  <a:pt x="391" y="343"/>
                </a:lnTo>
                <a:lnTo>
                  <a:pt x="390" y="343"/>
                </a:lnTo>
                <a:lnTo>
                  <a:pt x="389" y="342"/>
                </a:lnTo>
                <a:lnTo>
                  <a:pt x="388" y="342"/>
                </a:lnTo>
                <a:lnTo>
                  <a:pt x="386" y="342"/>
                </a:lnTo>
                <a:lnTo>
                  <a:pt x="385" y="342"/>
                </a:lnTo>
                <a:lnTo>
                  <a:pt x="384" y="341"/>
                </a:lnTo>
                <a:lnTo>
                  <a:pt x="383" y="341"/>
                </a:lnTo>
                <a:lnTo>
                  <a:pt x="381" y="340"/>
                </a:lnTo>
                <a:lnTo>
                  <a:pt x="381" y="339"/>
                </a:lnTo>
                <a:lnTo>
                  <a:pt x="379" y="339"/>
                </a:lnTo>
                <a:lnTo>
                  <a:pt x="379" y="338"/>
                </a:lnTo>
                <a:lnTo>
                  <a:pt x="378" y="337"/>
                </a:lnTo>
                <a:lnTo>
                  <a:pt x="377" y="337"/>
                </a:lnTo>
                <a:lnTo>
                  <a:pt x="376" y="336"/>
                </a:lnTo>
                <a:lnTo>
                  <a:pt x="376" y="335"/>
                </a:lnTo>
                <a:lnTo>
                  <a:pt x="375" y="335"/>
                </a:lnTo>
                <a:lnTo>
                  <a:pt x="374" y="334"/>
                </a:lnTo>
                <a:lnTo>
                  <a:pt x="374" y="333"/>
                </a:lnTo>
                <a:lnTo>
                  <a:pt x="372" y="331"/>
                </a:lnTo>
                <a:lnTo>
                  <a:pt x="371" y="330"/>
                </a:lnTo>
                <a:lnTo>
                  <a:pt x="369" y="329"/>
                </a:lnTo>
                <a:lnTo>
                  <a:pt x="368" y="329"/>
                </a:lnTo>
                <a:lnTo>
                  <a:pt x="367" y="329"/>
                </a:lnTo>
                <a:lnTo>
                  <a:pt x="366" y="329"/>
                </a:lnTo>
                <a:lnTo>
                  <a:pt x="366" y="330"/>
                </a:lnTo>
                <a:lnTo>
                  <a:pt x="365" y="330"/>
                </a:lnTo>
                <a:lnTo>
                  <a:pt x="364" y="330"/>
                </a:lnTo>
                <a:lnTo>
                  <a:pt x="363" y="331"/>
                </a:lnTo>
                <a:lnTo>
                  <a:pt x="362" y="332"/>
                </a:lnTo>
                <a:lnTo>
                  <a:pt x="362" y="333"/>
                </a:lnTo>
                <a:lnTo>
                  <a:pt x="361" y="333"/>
                </a:lnTo>
                <a:lnTo>
                  <a:pt x="361" y="334"/>
                </a:lnTo>
                <a:lnTo>
                  <a:pt x="361" y="335"/>
                </a:lnTo>
                <a:lnTo>
                  <a:pt x="360" y="335"/>
                </a:lnTo>
                <a:lnTo>
                  <a:pt x="360" y="336"/>
                </a:lnTo>
                <a:lnTo>
                  <a:pt x="360" y="337"/>
                </a:lnTo>
                <a:lnTo>
                  <a:pt x="360" y="338"/>
                </a:lnTo>
                <a:lnTo>
                  <a:pt x="359" y="338"/>
                </a:lnTo>
                <a:lnTo>
                  <a:pt x="359" y="339"/>
                </a:lnTo>
                <a:lnTo>
                  <a:pt x="359" y="340"/>
                </a:lnTo>
                <a:lnTo>
                  <a:pt x="359" y="341"/>
                </a:lnTo>
                <a:lnTo>
                  <a:pt x="359" y="342"/>
                </a:lnTo>
                <a:lnTo>
                  <a:pt x="358" y="343"/>
                </a:lnTo>
                <a:lnTo>
                  <a:pt x="358" y="345"/>
                </a:lnTo>
                <a:lnTo>
                  <a:pt x="358" y="346"/>
                </a:lnTo>
                <a:lnTo>
                  <a:pt x="358" y="347"/>
                </a:lnTo>
                <a:lnTo>
                  <a:pt x="358" y="348"/>
                </a:lnTo>
                <a:lnTo>
                  <a:pt x="358" y="350"/>
                </a:lnTo>
                <a:lnTo>
                  <a:pt x="358" y="351"/>
                </a:lnTo>
                <a:lnTo>
                  <a:pt x="358" y="352"/>
                </a:lnTo>
                <a:lnTo>
                  <a:pt x="358" y="354"/>
                </a:lnTo>
                <a:lnTo>
                  <a:pt x="358" y="355"/>
                </a:lnTo>
                <a:lnTo>
                  <a:pt x="358" y="357"/>
                </a:lnTo>
                <a:lnTo>
                  <a:pt x="358" y="358"/>
                </a:lnTo>
                <a:lnTo>
                  <a:pt x="358" y="359"/>
                </a:lnTo>
                <a:lnTo>
                  <a:pt x="357" y="361"/>
                </a:lnTo>
                <a:lnTo>
                  <a:pt x="357" y="362"/>
                </a:lnTo>
                <a:lnTo>
                  <a:pt x="357" y="363"/>
                </a:lnTo>
                <a:lnTo>
                  <a:pt x="357" y="364"/>
                </a:lnTo>
                <a:lnTo>
                  <a:pt x="356" y="365"/>
                </a:lnTo>
                <a:lnTo>
                  <a:pt x="355" y="366"/>
                </a:lnTo>
                <a:lnTo>
                  <a:pt x="354" y="366"/>
                </a:lnTo>
                <a:lnTo>
                  <a:pt x="353" y="366"/>
                </a:lnTo>
                <a:lnTo>
                  <a:pt x="352" y="367"/>
                </a:lnTo>
                <a:lnTo>
                  <a:pt x="351" y="368"/>
                </a:lnTo>
                <a:lnTo>
                  <a:pt x="351" y="369"/>
                </a:lnTo>
                <a:lnTo>
                  <a:pt x="350" y="370"/>
                </a:lnTo>
                <a:lnTo>
                  <a:pt x="350" y="371"/>
                </a:lnTo>
                <a:lnTo>
                  <a:pt x="349" y="374"/>
                </a:lnTo>
                <a:lnTo>
                  <a:pt x="348" y="374"/>
                </a:lnTo>
                <a:lnTo>
                  <a:pt x="348" y="375"/>
                </a:lnTo>
                <a:lnTo>
                  <a:pt x="348" y="376"/>
                </a:lnTo>
                <a:lnTo>
                  <a:pt x="347" y="377"/>
                </a:lnTo>
                <a:lnTo>
                  <a:pt x="347" y="378"/>
                </a:lnTo>
                <a:lnTo>
                  <a:pt x="346" y="379"/>
                </a:lnTo>
                <a:lnTo>
                  <a:pt x="346" y="380"/>
                </a:lnTo>
                <a:lnTo>
                  <a:pt x="345" y="381"/>
                </a:lnTo>
                <a:lnTo>
                  <a:pt x="345" y="382"/>
                </a:lnTo>
                <a:lnTo>
                  <a:pt x="344" y="383"/>
                </a:lnTo>
                <a:lnTo>
                  <a:pt x="344" y="384"/>
                </a:lnTo>
                <a:lnTo>
                  <a:pt x="343" y="385"/>
                </a:lnTo>
                <a:lnTo>
                  <a:pt x="342" y="386"/>
                </a:lnTo>
                <a:lnTo>
                  <a:pt x="342" y="387"/>
                </a:lnTo>
                <a:lnTo>
                  <a:pt x="341" y="388"/>
                </a:lnTo>
                <a:lnTo>
                  <a:pt x="340" y="389"/>
                </a:lnTo>
                <a:lnTo>
                  <a:pt x="340" y="390"/>
                </a:lnTo>
                <a:lnTo>
                  <a:pt x="339" y="391"/>
                </a:lnTo>
                <a:lnTo>
                  <a:pt x="339" y="392"/>
                </a:lnTo>
                <a:lnTo>
                  <a:pt x="338" y="393"/>
                </a:lnTo>
                <a:lnTo>
                  <a:pt x="338" y="394"/>
                </a:lnTo>
                <a:lnTo>
                  <a:pt x="338" y="395"/>
                </a:lnTo>
                <a:lnTo>
                  <a:pt x="338" y="396"/>
                </a:lnTo>
                <a:lnTo>
                  <a:pt x="337" y="396"/>
                </a:lnTo>
                <a:lnTo>
                  <a:pt x="337" y="397"/>
                </a:lnTo>
                <a:lnTo>
                  <a:pt x="337" y="398"/>
                </a:lnTo>
                <a:lnTo>
                  <a:pt x="336" y="399"/>
                </a:lnTo>
                <a:lnTo>
                  <a:pt x="336" y="400"/>
                </a:lnTo>
                <a:lnTo>
                  <a:pt x="336" y="401"/>
                </a:lnTo>
                <a:lnTo>
                  <a:pt x="336" y="402"/>
                </a:lnTo>
                <a:lnTo>
                  <a:pt x="336" y="403"/>
                </a:lnTo>
                <a:lnTo>
                  <a:pt x="335" y="403"/>
                </a:lnTo>
                <a:lnTo>
                  <a:pt x="335" y="404"/>
                </a:lnTo>
                <a:lnTo>
                  <a:pt x="335" y="405"/>
                </a:lnTo>
                <a:lnTo>
                  <a:pt x="335" y="406"/>
                </a:lnTo>
                <a:lnTo>
                  <a:pt x="334" y="406"/>
                </a:lnTo>
                <a:lnTo>
                  <a:pt x="319" y="388"/>
                </a:lnTo>
                <a:lnTo>
                  <a:pt x="311" y="385"/>
                </a:lnTo>
                <a:lnTo>
                  <a:pt x="305" y="379"/>
                </a:lnTo>
                <a:lnTo>
                  <a:pt x="303" y="375"/>
                </a:lnTo>
                <a:lnTo>
                  <a:pt x="291" y="362"/>
                </a:lnTo>
                <a:lnTo>
                  <a:pt x="290" y="360"/>
                </a:lnTo>
                <a:lnTo>
                  <a:pt x="285" y="356"/>
                </a:lnTo>
                <a:lnTo>
                  <a:pt x="283" y="352"/>
                </a:lnTo>
                <a:lnTo>
                  <a:pt x="276" y="348"/>
                </a:lnTo>
                <a:lnTo>
                  <a:pt x="275" y="346"/>
                </a:lnTo>
                <a:lnTo>
                  <a:pt x="274" y="345"/>
                </a:lnTo>
                <a:lnTo>
                  <a:pt x="274" y="343"/>
                </a:lnTo>
                <a:lnTo>
                  <a:pt x="270" y="341"/>
                </a:lnTo>
                <a:lnTo>
                  <a:pt x="267" y="341"/>
                </a:lnTo>
                <a:lnTo>
                  <a:pt x="265" y="338"/>
                </a:lnTo>
                <a:lnTo>
                  <a:pt x="264" y="337"/>
                </a:lnTo>
                <a:lnTo>
                  <a:pt x="264" y="335"/>
                </a:lnTo>
                <a:lnTo>
                  <a:pt x="262" y="334"/>
                </a:lnTo>
                <a:lnTo>
                  <a:pt x="262" y="327"/>
                </a:lnTo>
                <a:lnTo>
                  <a:pt x="264" y="324"/>
                </a:lnTo>
                <a:lnTo>
                  <a:pt x="262" y="316"/>
                </a:lnTo>
                <a:lnTo>
                  <a:pt x="264" y="313"/>
                </a:lnTo>
                <a:lnTo>
                  <a:pt x="263" y="311"/>
                </a:lnTo>
                <a:lnTo>
                  <a:pt x="265" y="306"/>
                </a:lnTo>
                <a:lnTo>
                  <a:pt x="265" y="303"/>
                </a:lnTo>
                <a:lnTo>
                  <a:pt x="258" y="304"/>
                </a:lnTo>
                <a:lnTo>
                  <a:pt x="256" y="302"/>
                </a:lnTo>
                <a:lnTo>
                  <a:pt x="252" y="295"/>
                </a:lnTo>
                <a:lnTo>
                  <a:pt x="248" y="292"/>
                </a:lnTo>
                <a:lnTo>
                  <a:pt x="240" y="281"/>
                </a:lnTo>
                <a:lnTo>
                  <a:pt x="240" y="279"/>
                </a:lnTo>
                <a:lnTo>
                  <a:pt x="233" y="270"/>
                </a:lnTo>
                <a:lnTo>
                  <a:pt x="230" y="264"/>
                </a:lnTo>
                <a:lnTo>
                  <a:pt x="228" y="262"/>
                </a:lnTo>
                <a:lnTo>
                  <a:pt x="225" y="262"/>
                </a:lnTo>
                <a:lnTo>
                  <a:pt x="219" y="255"/>
                </a:lnTo>
                <a:lnTo>
                  <a:pt x="217" y="236"/>
                </a:lnTo>
                <a:lnTo>
                  <a:pt x="209" y="241"/>
                </a:lnTo>
                <a:lnTo>
                  <a:pt x="208" y="250"/>
                </a:lnTo>
                <a:lnTo>
                  <a:pt x="206" y="256"/>
                </a:lnTo>
                <a:lnTo>
                  <a:pt x="203" y="259"/>
                </a:lnTo>
                <a:lnTo>
                  <a:pt x="197" y="261"/>
                </a:lnTo>
                <a:lnTo>
                  <a:pt x="193" y="259"/>
                </a:lnTo>
                <a:lnTo>
                  <a:pt x="193" y="257"/>
                </a:lnTo>
                <a:lnTo>
                  <a:pt x="189" y="253"/>
                </a:lnTo>
                <a:lnTo>
                  <a:pt x="189" y="248"/>
                </a:lnTo>
                <a:lnTo>
                  <a:pt x="191" y="244"/>
                </a:lnTo>
                <a:lnTo>
                  <a:pt x="188" y="240"/>
                </a:lnTo>
                <a:lnTo>
                  <a:pt x="186" y="241"/>
                </a:lnTo>
                <a:lnTo>
                  <a:pt x="181" y="234"/>
                </a:lnTo>
                <a:lnTo>
                  <a:pt x="166" y="232"/>
                </a:lnTo>
                <a:lnTo>
                  <a:pt x="153" y="222"/>
                </a:lnTo>
                <a:lnTo>
                  <a:pt x="152" y="221"/>
                </a:lnTo>
                <a:lnTo>
                  <a:pt x="150" y="222"/>
                </a:lnTo>
                <a:lnTo>
                  <a:pt x="150" y="225"/>
                </a:lnTo>
                <a:lnTo>
                  <a:pt x="147" y="229"/>
                </a:lnTo>
                <a:lnTo>
                  <a:pt x="136" y="230"/>
                </a:lnTo>
                <a:lnTo>
                  <a:pt x="135" y="229"/>
                </a:lnTo>
                <a:lnTo>
                  <a:pt x="133" y="229"/>
                </a:lnTo>
                <a:lnTo>
                  <a:pt x="132" y="227"/>
                </a:lnTo>
                <a:lnTo>
                  <a:pt x="130" y="228"/>
                </a:lnTo>
                <a:lnTo>
                  <a:pt x="125" y="225"/>
                </a:lnTo>
                <a:lnTo>
                  <a:pt x="124" y="223"/>
                </a:lnTo>
                <a:lnTo>
                  <a:pt x="123" y="221"/>
                </a:lnTo>
                <a:lnTo>
                  <a:pt x="125" y="219"/>
                </a:lnTo>
                <a:lnTo>
                  <a:pt x="124" y="218"/>
                </a:lnTo>
                <a:lnTo>
                  <a:pt x="130" y="213"/>
                </a:lnTo>
                <a:lnTo>
                  <a:pt x="131" y="207"/>
                </a:lnTo>
                <a:lnTo>
                  <a:pt x="129" y="205"/>
                </a:lnTo>
                <a:lnTo>
                  <a:pt x="129" y="203"/>
                </a:lnTo>
                <a:lnTo>
                  <a:pt x="128" y="201"/>
                </a:lnTo>
                <a:lnTo>
                  <a:pt x="128" y="199"/>
                </a:lnTo>
                <a:lnTo>
                  <a:pt x="126" y="197"/>
                </a:lnTo>
                <a:lnTo>
                  <a:pt x="124" y="192"/>
                </a:lnTo>
                <a:lnTo>
                  <a:pt x="116" y="182"/>
                </a:lnTo>
                <a:lnTo>
                  <a:pt x="114" y="170"/>
                </a:lnTo>
                <a:lnTo>
                  <a:pt x="100" y="160"/>
                </a:lnTo>
                <a:lnTo>
                  <a:pt x="97" y="148"/>
                </a:lnTo>
                <a:lnTo>
                  <a:pt x="97" y="141"/>
                </a:lnTo>
                <a:lnTo>
                  <a:pt x="87" y="153"/>
                </a:lnTo>
                <a:lnTo>
                  <a:pt x="85" y="153"/>
                </a:lnTo>
                <a:lnTo>
                  <a:pt x="76" y="163"/>
                </a:lnTo>
                <a:lnTo>
                  <a:pt x="67" y="169"/>
                </a:lnTo>
                <a:lnTo>
                  <a:pt x="64" y="173"/>
                </a:lnTo>
                <a:lnTo>
                  <a:pt x="63" y="173"/>
                </a:lnTo>
                <a:lnTo>
                  <a:pt x="60" y="176"/>
                </a:lnTo>
                <a:lnTo>
                  <a:pt x="55" y="174"/>
                </a:lnTo>
                <a:lnTo>
                  <a:pt x="54" y="160"/>
                </a:lnTo>
                <a:lnTo>
                  <a:pt x="51" y="158"/>
                </a:lnTo>
                <a:lnTo>
                  <a:pt x="50" y="158"/>
                </a:lnTo>
                <a:lnTo>
                  <a:pt x="43" y="150"/>
                </a:lnTo>
                <a:lnTo>
                  <a:pt x="43" y="149"/>
                </a:lnTo>
                <a:lnTo>
                  <a:pt x="38" y="143"/>
                </a:lnTo>
                <a:lnTo>
                  <a:pt x="38" y="137"/>
                </a:lnTo>
                <a:lnTo>
                  <a:pt x="37" y="136"/>
                </a:lnTo>
                <a:lnTo>
                  <a:pt x="36" y="134"/>
                </a:lnTo>
                <a:lnTo>
                  <a:pt x="34" y="130"/>
                </a:lnTo>
                <a:lnTo>
                  <a:pt x="34" y="128"/>
                </a:lnTo>
                <a:lnTo>
                  <a:pt x="35" y="126"/>
                </a:lnTo>
                <a:lnTo>
                  <a:pt x="34" y="116"/>
                </a:lnTo>
                <a:lnTo>
                  <a:pt x="33" y="114"/>
                </a:lnTo>
                <a:lnTo>
                  <a:pt x="32" y="105"/>
                </a:lnTo>
                <a:lnTo>
                  <a:pt x="37" y="100"/>
                </a:lnTo>
                <a:lnTo>
                  <a:pt x="38" y="97"/>
                </a:lnTo>
                <a:lnTo>
                  <a:pt x="36" y="97"/>
                </a:lnTo>
                <a:lnTo>
                  <a:pt x="34" y="94"/>
                </a:lnTo>
                <a:lnTo>
                  <a:pt x="32" y="93"/>
                </a:lnTo>
                <a:lnTo>
                  <a:pt x="31" y="83"/>
                </a:lnTo>
                <a:lnTo>
                  <a:pt x="30" y="81"/>
                </a:lnTo>
                <a:lnTo>
                  <a:pt x="27" y="80"/>
                </a:lnTo>
                <a:lnTo>
                  <a:pt x="24" y="80"/>
                </a:lnTo>
                <a:lnTo>
                  <a:pt x="19" y="76"/>
                </a:lnTo>
                <a:lnTo>
                  <a:pt x="17" y="70"/>
                </a:lnTo>
                <a:lnTo>
                  <a:pt x="15" y="68"/>
                </a:lnTo>
                <a:lnTo>
                  <a:pt x="15" y="66"/>
                </a:lnTo>
                <a:lnTo>
                  <a:pt x="12" y="63"/>
                </a:lnTo>
                <a:lnTo>
                  <a:pt x="9" y="63"/>
                </a:lnTo>
                <a:lnTo>
                  <a:pt x="8" y="65"/>
                </a:lnTo>
                <a:lnTo>
                  <a:pt x="4" y="65"/>
                </a:lnTo>
                <a:lnTo>
                  <a:pt x="2" y="66"/>
                </a:lnTo>
                <a:lnTo>
                  <a:pt x="0" y="63"/>
                </a:lnTo>
                <a:lnTo>
                  <a:pt x="5" y="56"/>
                </a:lnTo>
                <a:lnTo>
                  <a:pt x="5" y="45"/>
                </a:lnTo>
                <a:lnTo>
                  <a:pt x="3" y="44"/>
                </a:lnTo>
                <a:lnTo>
                  <a:pt x="5" y="42"/>
                </a:lnTo>
                <a:lnTo>
                  <a:pt x="9" y="42"/>
                </a:lnTo>
                <a:lnTo>
                  <a:pt x="14" y="45"/>
                </a:lnTo>
                <a:lnTo>
                  <a:pt x="16" y="45"/>
                </a:lnTo>
                <a:lnTo>
                  <a:pt x="19" y="50"/>
                </a:lnTo>
                <a:lnTo>
                  <a:pt x="21" y="50"/>
                </a:lnTo>
                <a:lnTo>
                  <a:pt x="22" y="51"/>
                </a:lnTo>
                <a:lnTo>
                  <a:pt x="24" y="51"/>
                </a:lnTo>
                <a:lnTo>
                  <a:pt x="28" y="55"/>
                </a:lnTo>
                <a:lnTo>
                  <a:pt x="30" y="55"/>
                </a:lnTo>
                <a:lnTo>
                  <a:pt x="37" y="45"/>
                </a:lnTo>
                <a:lnTo>
                  <a:pt x="42" y="48"/>
                </a:lnTo>
                <a:lnTo>
                  <a:pt x="43" y="52"/>
                </a:lnTo>
                <a:lnTo>
                  <a:pt x="46" y="54"/>
                </a:lnTo>
                <a:lnTo>
                  <a:pt x="54" y="58"/>
                </a:lnTo>
                <a:lnTo>
                  <a:pt x="57" y="58"/>
                </a:lnTo>
                <a:lnTo>
                  <a:pt x="61" y="51"/>
                </a:lnTo>
                <a:lnTo>
                  <a:pt x="60" y="49"/>
                </a:lnTo>
                <a:lnTo>
                  <a:pt x="63" y="42"/>
                </a:lnTo>
                <a:lnTo>
                  <a:pt x="60" y="37"/>
                </a:lnTo>
                <a:lnTo>
                  <a:pt x="59" y="33"/>
                </a:lnTo>
                <a:lnTo>
                  <a:pt x="58" y="32"/>
                </a:lnTo>
                <a:lnTo>
                  <a:pt x="58" y="29"/>
                </a:lnTo>
                <a:lnTo>
                  <a:pt x="57" y="27"/>
                </a:lnTo>
                <a:lnTo>
                  <a:pt x="62" y="26"/>
                </a:lnTo>
                <a:lnTo>
                  <a:pt x="65" y="26"/>
                </a:lnTo>
                <a:lnTo>
                  <a:pt x="70" y="23"/>
                </a:lnTo>
                <a:lnTo>
                  <a:pt x="74" y="14"/>
                </a:lnTo>
                <a:lnTo>
                  <a:pt x="74" y="11"/>
                </a:lnTo>
                <a:lnTo>
                  <a:pt x="76" y="9"/>
                </a:lnTo>
                <a:lnTo>
                  <a:pt x="84" y="8"/>
                </a:lnTo>
                <a:lnTo>
                  <a:pt x="86" y="7"/>
                </a:lnTo>
                <a:lnTo>
                  <a:pt x="96" y="6"/>
                </a:lnTo>
                <a:lnTo>
                  <a:pt x="98" y="5"/>
                </a:lnTo>
                <a:lnTo>
                  <a:pt x="100" y="5"/>
                </a:lnTo>
                <a:lnTo>
                  <a:pt x="101" y="3"/>
                </a:lnTo>
                <a:lnTo>
                  <a:pt x="108" y="2"/>
                </a:lnTo>
                <a:lnTo>
                  <a:pt x="109" y="0"/>
                </a:lnTo>
                <a:lnTo>
                  <a:pt x="114" y="0"/>
                </a:lnTo>
                <a:lnTo>
                  <a:pt x="114" y="1"/>
                </a:lnTo>
                <a:lnTo>
                  <a:pt x="116" y="3"/>
                </a:lnTo>
                <a:lnTo>
                  <a:pt x="116" y="5"/>
                </a:lnTo>
                <a:lnTo>
                  <a:pt x="119" y="9"/>
                </a:lnTo>
                <a:lnTo>
                  <a:pt x="121" y="25"/>
                </a:lnTo>
                <a:lnTo>
                  <a:pt x="127" y="30"/>
                </a:lnTo>
                <a:lnTo>
                  <a:pt x="127" y="37"/>
                </a:lnTo>
                <a:lnTo>
                  <a:pt x="128" y="38"/>
                </a:lnTo>
                <a:lnTo>
                  <a:pt x="128" y="40"/>
                </a:lnTo>
                <a:lnTo>
                  <a:pt x="149" y="58"/>
                </a:lnTo>
                <a:lnTo>
                  <a:pt x="168" y="56"/>
                </a:lnTo>
                <a:lnTo>
                  <a:pt x="170" y="55"/>
                </a:lnTo>
                <a:lnTo>
                  <a:pt x="174" y="55"/>
                </a:lnTo>
                <a:lnTo>
                  <a:pt x="175" y="53"/>
                </a:lnTo>
                <a:lnTo>
                  <a:pt x="177" y="53"/>
                </a:lnTo>
                <a:lnTo>
                  <a:pt x="181" y="47"/>
                </a:lnTo>
                <a:lnTo>
                  <a:pt x="183" y="47"/>
                </a:lnTo>
                <a:lnTo>
                  <a:pt x="185" y="49"/>
                </a:lnTo>
                <a:lnTo>
                  <a:pt x="189" y="49"/>
                </a:lnTo>
                <a:lnTo>
                  <a:pt x="193" y="53"/>
                </a:lnTo>
                <a:lnTo>
                  <a:pt x="197" y="53"/>
                </a:lnTo>
                <a:lnTo>
                  <a:pt x="199" y="51"/>
                </a:lnTo>
                <a:lnTo>
                  <a:pt x="201" y="52"/>
                </a:lnTo>
                <a:lnTo>
                  <a:pt x="219" y="40"/>
                </a:lnTo>
                <a:lnTo>
                  <a:pt x="221" y="38"/>
                </a:lnTo>
                <a:lnTo>
                  <a:pt x="223" y="39"/>
                </a:lnTo>
                <a:lnTo>
                  <a:pt x="258" y="64"/>
                </a:lnTo>
                <a:lnTo>
                  <a:pt x="262" y="61"/>
                </a:lnTo>
                <a:lnTo>
                  <a:pt x="265" y="57"/>
                </a:lnTo>
                <a:lnTo>
                  <a:pt x="267" y="57"/>
                </a:lnTo>
                <a:lnTo>
                  <a:pt x="269" y="54"/>
                </a:lnTo>
                <a:lnTo>
                  <a:pt x="274" y="53"/>
                </a:lnTo>
                <a:lnTo>
                  <a:pt x="274" y="51"/>
                </a:lnTo>
                <a:lnTo>
                  <a:pt x="279" y="51"/>
                </a:lnTo>
                <a:lnTo>
                  <a:pt x="289" y="52"/>
                </a:lnTo>
                <a:lnTo>
                  <a:pt x="289" y="53"/>
                </a:lnTo>
                <a:lnTo>
                  <a:pt x="297" y="53"/>
                </a:lnTo>
                <a:lnTo>
                  <a:pt x="298" y="54"/>
                </a:lnTo>
                <a:lnTo>
                  <a:pt x="301" y="54"/>
                </a:lnTo>
                <a:lnTo>
                  <a:pt x="309" y="66"/>
                </a:lnTo>
                <a:lnTo>
                  <a:pt x="309" y="68"/>
                </a:lnTo>
                <a:lnTo>
                  <a:pt x="307" y="72"/>
                </a:lnTo>
                <a:lnTo>
                  <a:pt x="308" y="81"/>
                </a:lnTo>
                <a:lnTo>
                  <a:pt x="310" y="83"/>
                </a:lnTo>
                <a:lnTo>
                  <a:pt x="310" y="88"/>
                </a:lnTo>
                <a:lnTo>
                  <a:pt x="312" y="90"/>
                </a:lnTo>
                <a:lnTo>
                  <a:pt x="314" y="94"/>
                </a:lnTo>
                <a:lnTo>
                  <a:pt x="316" y="94"/>
                </a:lnTo>
                <a:lnTo>
                  <a:pt x="320" y="92"/>
                </a:lnTo>
                <a:lnTo>
                  <a:pt x="321" y="93"/>
                </a:lnTo>
                <a:lnTo>
                  <a:pt x="324" y="91"/>
                </a:lnTo>
                <a:lnTo>
                  <a:pt x="328" y="91"/>
                </a:lnTo>
                <a:lnTo>
                  <a:pt x="329" y="90"/>
                </a:lnTo>
                <a:lnTo>
                  <a:pt x="335" y="89"/>
                </a:lnTo>
                <a:lnTo>
                  <a:pt x="336" y="87"/>
                </a:lnTo>
                <a:lnTo>
                  <a:pt x="339" y="87"/>
                </a:lnTo>
                <a:lnTo>
                  <a:pt x="342" y="90"/>
                </a:lnTo>
                <a:lnTo>
                  <a:pt x="342" y="92"/>
                </a:lnTo>
                <a:lnTo>
                  <a:pt x="341" y="93"/>
                </a:lnTo>
                <a:lnTo>
                  <a:pt x="341" y="100"/>
                </a:lnTo>
                <a:lnTo>
                  <a:pt x="342" y="101"/>
                </a:lnTo>
                <a:lnTo>
                  <a:pt x="343" y="103"/>
                </a:lnTo>
                <a:lnTo>
                  <a:pt x="352" y="111"/>
                </a:lnTo>
                <a:lnTo>
                  <a:pt x="353" y="117"/>
                </a:lnTo>
                <a:lnTo>
                  <a:pt x="355" y="119"/>
                </a:lnTo>
                <a:lnTo>
                  <a:pt x="356" y="119"/>
                </a:lnTo>
                <a:lnTo>
                  <a:pt x="360" y="123"/>
                </a:lnTo>
                <a:lnTo>
                  <a:pt x="363" y="124"/>
                </a:lnTo>
                <a:lnTo>
                  <a:pt x="367" y="124"/>
                </a:lnTo>
                <a:lnTo>
                  <a:pt x="379" y="123"/>
                </a:lnTo>
                <a:lnTo>
                  <a:pt x="384" y="115"/>
                </a:lnTo>
                <a:lnTo>
                  <a:pt x="383" y="111"/>
                </a:lnTo>
                <a:lnTo>
                  <a:pt x="381" y="110"/>
                </a:lnTo>
                <a:lnTo>
                  <a:pt x="382" y="107"/>
                </a:lnTo>
                <a:lnTo>
                  <a:pt x="380" y="104"/>
                </a:lnTo>
                <a:lnTo>
                  <a:pt x="380" y="100"/>
                </a:lnTo>
                <a:lnTo>
                  <a:pt x="388" y="81"/>
                </a:lnTo>
                <a:lnTo>
                  <a:pt x="397" y="89"/>
                </a:lnTo>
                <a:lnTo>
                  <a:pt x="397" y="95"/>
                </a:lnTo>
                <a:lnTo>
                  <a:pt x="400" y="98"/>
                </a:lnTo>
                <a:lnTo>
                  <a:pt x="399" y="102"/>
                </a:lnTo>
                <a:lnTo>
                  <a:pt x="401" y="105"/>
                </a:lnTo>
                <a:lnTo>
                  <a:pt x="412" y="119"/>
                </a:lnTo>
                <a:lnTo>
                  <a:pt x="418" y="128"/>
                </a:lnTo>
                <a:lnTo>
                  <a:pt x="420" y="131"/>
                </a:lnTo>
                <a:lnTo>
                  <a:pt x="420" y="132"/>
                </a:lnTo>
                <a:lnTo>
                  <a:pt x="428" y="140"/>
                </a:lnTo>
                <a:lnTo>
                  <a:pt x="427" y="140"/>
                </a:lnTo>
                <a:lnTo>
                  <a:pt x="436" y="151"/>
                </a:lnTo>
                <a:lnTo>
                  <a:pt x="444" y="151"/>
                </a:lnTo>
                <a:lnTo>
                  <a:pt x="445" y="149"/>
                </a:lnTo>
                <a:lnTo>
                  <a:pt x="453" y="150"/>
                </a:lnTo>
                <a:lnTo>
                  <a:pt x="457" y="143"/>
                </a:lnTo>
                <a:lnTo>
                  <a:pt x="456" y="135"/>
                </a:lnTo>
                <a:lnTo>
                  <a:pt x="452" y="131"/>
                </a:lnTo>
                <a:lnTo>
                  <a:pt x="452" y="129"/>
                </a:lnTo>
                <a:lnTo>
                  <a:pt x="454" y="126"/>
                </a:lnTo>
                <a:lnTo>
                  <a:pt x="477" y="114"/>
                </a:lnTo>
                <a:lnTo>
                  <a:pt x="480" y="111"/>
                </a:lnTo>
                <a:lnTo>
                  <a:pt x="481" y="105"/>
                </a:lnTo>
                <a:lnTo>
                  <a:pt x="484" y="102"/>
                </a:lnTo>
                <a:lnTo>
                  <a:pt x="487" y="101"/>
                </a:lnTo>
                <a:lnTo>
                  <a:pt x="492" y="98"/>
                </a:lnTo>
                <a:lnTo>
                  <a:pt x="493" y="100"/>
                </a:lnTo>
                <a:lnTo>
                  <a:pt x="493" y="107"/>
                </a:lnTo>
                <a:lnTo>
                  <a:pt x="497" y="111"/>
                </a:lnTo>
                <a:lnTo>
                  <a:pt x="499" y="111"/>
                </a:lnTo>
                <a:lnTo>
                  <a:pt x="501" y="109"/>
                </a:lnTo>
                <a:lnTo>
                  <a:pt x="503" y="105"/>
                </a:lnTo>
                <a:lnTo>
                  <a:pt x="505" y="102"/>
                </a:lnTo>
                <a:lnTo>
                  <a:pt x="505" y="101"/>
                </a:lnTo>
                <a:lnTo>
                  <a:pt x="506" y="100"/>
                </a:lnTo>
                <a:lnTo>
                  <a:pt x="506" y="98"/>
                </a:lnTo>
                <a:lnTo>
                  <a:pt x="509" y="95"/>
                </a:lnTo>
                <a:lnTo>
                  <a:pt x="512" y="97"/>
                </a:lnTo>
                <a:lnTo>
                  <a:pt x="517" y="106"/>
                </a:lnTo>
                <a:lnTo>
                  <a:pt x="520" y="108"/>
                </a:lnTo>
                <a:lnTo>
                  <a:pt x="521" y="113"/>
                </a:lnTo>
                <a:lnTo>
                  <a:pt x="522" y="114"/>
                </a:lnTo>
                <a:lnTo>
                  <a:pt x="522" y="116"/>
                </a:lnTo>
                <a:lnTo>
                  <a:pt x="525" y="119"/>
                </a:lnTo>
                <a:lnTo>
                  <a:pt x="544" y="124"/>
                </a:lnTo>
                <a:lnTo>
                  <a:pt x="549" y="129"/>
                </a:lnTo>
                <a:lnTo>
                  <a:pt x="555" y="129"/>
                </a:lnTo>
                <a:lnTo>
                  <a:pt x="559" y="124"/>
                </a:lnTo>
                <a:lnTo>
                  <a:pt x="590" y="123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4" name="Freeform 28"/>
          <p:cNvSpPr>
            <a:spLocks/>
          </p:cNvSpPr>
          <p:nvPr/>
        </p:nvSpPr>
        <p:spPr bwMode="auto">
          <a:xfrm>
            <a:off x="5186637" y="2173119"/>
            <a:ext cx="692691" cy="666049"/>
          </a:xfrm>
          <a:custGeom>
            <a:avLst/>
            <a:gdLst>
              <a:gd name="T0" fmla="*/ 2147483647 w 451"/>
              <a:gd name="T1" fmla="*/ 2147483647 h 416"/>
              <a:gd name="T2" fmla="*/ 2147483647 w 451"/>
              <a:gd name="T3" fmla="*/ 2147483647 h 416"/>
              <a:gd name="T4" fmla="*/ 2147483647 w 451"/>
              <a:gd name="T5" fmla="*/ 2147483647 h 416"/>
              <a:gd name="T6" fmla="*/ 2147483647 w 451"/>
              <a:gd name="T7" fmla="*/ 2147483647 h 416"/>
              <a:gd name="T8" fmla="*/ 2147483647 w 451"/>
              <a:gd name="T9" fmla="*/ 2147483647 h 416"/>
              <a:gd name="T10" fmla="*/ 2147483647 w 451"/>
              <a:gd name="T11" fmla="*/ 2147483647 h 416"/>
              <a:gd name="T12" fmla="*/ 2147483647 w 451"/>
              <a:gd name="T13" fmla="*/ 2147483647 h 416"/>
              <a:gd name="T14" fmla="*/ 2147483647 w 451"/>
              <a:gd name="T15" fmla="*/ 2147483647 h 416"/>
              <a:gd name="T16" fmla="*/ 2147483647 w 451"/>
              <a:gd name="T17" fmla="*/ 2147483647 h 416"/>
              <a:gd name="T18" fmla="*/ 2147483647 w 451"/>
              <a:gd name="T19" fmla="*/ 2147483647 h 416"/>
              <a:gd name="T20" fmla="*/ 2147483647 w 451"/>
              <a:gd name="T21" fmla="*/ 2147483647 h 416"/>
              <a:gd name="T22" fmla="*/ 2147483647 w 451"/>
              <a:gd name="T23" fmla="*/ 2147483647 h 416"/>
              <a:gd name="T24" fmla="*/ 2147483647 w 451"/>
              <a:gd name="T25" fmla="*/ 2147483647 h 416"/>
              <a:gd name="T26" fmla="*/ 2147483647 w 451"/>
              <a:gd name="T27" fmla="*/ 2147483647 h 416"/>
              <a:gd name="T28" fmla="*/ 2147483647 w 451"/>
              <a:gd name="T29" fmla="*/ 2147483647 h 416"/>
              <a:gd name="T30" fmla="*/ 2147483647 w 451"/>
              <a:gd name="T31" fmla="*/ 2147483647 h 416"/>
              <a:gd name="T32" fmla="*/ 2147483647 w 451"/>
              <a:gd name="T33" fmla="*/ 2147483647 h 416"/>
              <a:gd name="T34" fmla="*/ 2147483647 w 451"/>
              <a:gd name="T35" fmla="*/ 2147483647 h 416"/>
              <a:gd name="T36" fmla="*/ 2147483647 w 451"/>
              <a:gd name="T37" fmla="*/ 2147483647 h 416"/>
              <a:gd name="T38" fmla="*/ 2147483647 w 451"/>
              <a:gd name="T39" fmla="*/ 2147483647 h 416"/>
              <a:gd name="T40" fmla="*/ 2147483647 w 451"/>
              <a:gd name="T41" fmla="*/ 2147483647 h 416"/>
              <a:gd name="T42" fmla="*/ 2147483647 w 451"/>
              <a:gd name="T43" fmla="*/ 2147483647 h 416"/>
              <a:gd name="T44" fmla="*/ 2147483647 w 451"/>
              <a:gd name="T45" fmla="*/ 2147483647 h 416"/>
              <a:gd name="T46" fmla="*/ 2147483647 w 451"/>
              <a:gd name="T47" fmla="*/ 2147483647 h 416"/>
              <a:gd name="T48" fmla="*/ 2147483647 w 451"/>
              <a:gd name="T49" fmla="*/ 2147483647 h 416"/>
              <a:gd name="T50" fmla="*/ 2147483647 w 451"/>
              <a:gd name="T51" fmla="*/ 2147483647 h 416"/>
              <a:gd name="T52" fmla="*/ 2147483647 w 451"/>
              <a:gd name="T53" fmla="*/ 2147483647 h 416"/>
              <a:gd name="T54" fmla="*/ 2147483647 w 451"/>
              <a:gd name="T55" fmla="*/ 2147483647 h 416"/>
              <a:gd name="T56" fmla="*/ 2147483647 w 451"/>
              <a:gd name="T57" fmla="*/ 2147483647 h 416"/>
              <a:gd name="T58" fmla="*/ 2147483647 w 451"/>
              <a:gd name="T59" fmla="*/ 2147483647 h 416"/>
              <a:gd name="T60" fmla="*/ 2147483647 w 451"/>
              <a:gd name="T61" fmla="*/ 2147483647 h 416"/>
              <a:gd name="T62" fmla="*/ 2147483647 w 451"/>
              <a:gd name="T63" fmla="*/ 2147483647 h 416"/>
              <a:gd name="T64" fmla="*/ 2147483647 w 451"/>
              <a:gd name="T65" fmla="*/ 2147483647 h 416"/>
              <a:gd name="T66" fmla="*/ 2147483647 w 451"/>
              <a:gd name="T67" fmla="*/ 2147483647 h 416"/>
              <a:gd name="T68" fmla="*/ 2147483647 w 451"/>
              <a:gd name="T69" fmla="*/ 2147483647 h 416"/>
              <a:gd name="T70" fmla="*/ 2147483647 w 451"/>
              <a:gd name="T71" fmla="*/ 2147483647 h 416"/>
              <a:gd name="T72" fmla="*/ 2147483647 w 451"/>
              <a:gd name="T73" fmla="*/ 2147483647 h 416"/>
              <a:gd name="T74" fmla="*/ 2147483647 w 451"/>
              <a:gd name="T75" fmla="*/ 2147483647 h 416"/>
              <a:gd name="T76" fmla="*/ 2147483647 w 451"/>
              <a:gd name="T77" fmla="*/ 2147483647 h 416"/>
              <a:gd name="T78" fmla="*/ 2147483647 w 451"/>
              <a:gd name="T79" fmla="*/ 2147483647 h 416"/>
              <a:gd name="T80" fmla="*/ 2147483647 w 451"/>
              <a:gd name="T81" fmla="*/ 2147483647 h 416"/>
              <a:gd name="T82" fmla="*/ 2147483647 w 451"/>
              <a:gd name="T83" fmla="*/ 2147483647 h 416"/>
              <a:gd name="T84" fmla="*/ 2147483647 w 451"/>
              <a:gd name="T85" fmla="*/ 2147483647 h 416"/>
              <a:gd name="T86" fmla="*/ 2147483647 w 451"/>
              <a:gd name="T87" fmla="*/ 2147483647 h 416"/>
              <a:gd name="T88" fmla="*/ 2147483647 w 451"/>
              <a:gd name="T89" fmla="*/ 2147483647 h 416"/>
              <a:gd name="T90" fmla="*/ 2147483647 w 451"/>
              <a:gd name="T91" fmla="*/ 2147483647 h 416"/>
              <a:gd name="T92" fmla="*/ 2147483647 w 451"/>
              <a:gd name="T93" fmla="*/ 2147483647 h 416"/>
              <a:gd name="T94" fmla="*/ 2147483647 w 451"/>
              <a:gd name="T95" fmla="*/ 2147483647 h 416"/>
              <a:gd name="T96" fmla="*/ 2147483647 w 451"/>
              <a:gd name="T97" fmla="*/ 2147483647 h 416"/>
              <a:gd name="T98" fmla="*/ 2147483647 w 451"/>
              <a:gd name="T99" fmla="*/ 2147483647 h 416"/>
              <a:gd name="T100" fmla="*/ 2147483647 w 451"/>
              <a:gd name="T101" fmla="*/ 2147483647 h 416"/>
              <a:gd name="T102" fmla="*/ 2147483647 w 451"/>
              <a:gd name="T103" fmla="*/ 2147483647 h 416"/>
              <a:gd name="T104" fmla="*/ 2147483647 w 451"/>
              <a:gd name="T105" fmla="*/ 2147483647 h 416"/>
              <a:gd name="T106" fmla="*/ 2147483647 w 451"/>
              <a:gd name="T107" fmla="*/ 2147483647 h 416"/>
              <a:gd name="T108" fmla="*/ 2147483647 w 451"/>
              <a:gd name="T109" fmla="*/ 2147483647 h 416"/>
              <a:gd name="T110" fmla="*/ 2147483647 w 451"/>
              <a:gd name="T111" fmla="*/ 2147483647 h 416"/>
              <a:gd name="T112" fmla="*/ 2147483647 w 451"/>
              <a:gd name="T113" fmla="*/ 2147483647 h 416"/>
              <a:gd name="T114" fmla="*/ 2147483647 w 451"/>
              <a:gd name="T115" fmla="*/ 2147483647 h 416"/>
              <a:gd name="T116" fmla="*/ 2147483647 w 451"/>
              <a:gd name="T117" fmla="*/ 2147483647 h 416"/>
              <a:gd name="T118" fmla="*/ 2147483647 w 451"/>
              <a:gd name="T119" fmla="*/ 2147483647 h 416"/>
              <a:gd name="T120" fmla="*/ 2147483647 w 451"/>
              <a:gd name="T121" fmla="*/ 2147483647 h 416"/>
              <a:gd name="T122" fmla="*/ 2147483647 w 451"/>
              <a:gd name="T123" fmla="*/ 2147483647 h 41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451"/>
              <a:gd name="T187" fmla="*/ 0 h 416"/>
              <a:gd name="T188" fmla="*/ 451 w 451"/>
              <a:gd name="T189" fmla="*/ 416 h 41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451" h="416">
                <a:moveTo>
                  <a:pt x="51" y="365"/>
                </a:moveTo>
                <a:lnTo>
                  <a:pt x="41" y="366"/>
                </a:lnTo>
                <a:lnTo>
                  <a:pt x="40" y="365"/>
                </a:lnTo>
                <a:lnTo>
                  <a:pt x="36" y="363"/>
                </a:lnTo>
                <a:lnTo>
                  <a:pt x="32" y="360"/>
                </a:lnTo>
                <a:lnTo>
                  <a:pt x="30" y="360"/>
                </a:lnTo>
                <a:lnTo>
                  <a:pt x="26" y="356"/>
                </a:lnTo>
                <a:lnTo>
                  <a:pt x="23" y="354"/>
                </a:lnTo>
                <a:lnTo>
                  <a:pt x="23" y="352"/>
                </a:lnTo>
                <a:lnTo>
                  <a:pt x="19" y="348"/>
                </a:lnTo>
                <a:lnTo>
                  <a:pt x="19" y="345"/>
                </a:lnTo>
                <a:lnTo>
                  <a:pt x="21" y="343"/>
                </a:lnTo>
                <a:lnTo>
                  <a:pt x="20" y="339"/>
                </a:lnTo>
                <a:lnTo>
                  <a:pt x="21" y="338"/>
                </a:lnTo>
                <a:lnTo>
                  <a:pt x="21" y="328"/>
                </a:lnTo>
                <a:lnTo>
                  <a:pt x="23" y="326"/>
                </a:lnTo>
                <a:lnTo>
                  <a:pt x="22" y="317"/>
                </a:lnTo>
                <a:lnTo>
                  <a:pt x="23" y="315"/>
                </a:lnTo>
                <a:lnTo>
                  <a:pt x="23" y="310"/>
                </a:lnTo>
                <a:lnTo>
                  <a:pt x="19" y="308"/>
                </a:lnTo>
                <a:lnTo>
                  <a:pt x="18" y="307"/>
                </a:lnTo>
                <a:lnTo>
                  <a:pt x="15" y="307"/>
                </a:lnTo>
                <a:lnTo>
                  <a:pt x="14" y="309"/>
                </a:lnTo>
                <a:lnTo>
                  <a:pt x="12" y="309"/>
                </a:lnTo>
                <a:lnTo>
                  <a:pt x="8" y="305"/>
                </a:lnTo>
                <a:lnTo>
                  <a:pt x="3" y="305"/>
                </a:lnTo>
                <a:lnTo>
                  <a:pt x="0" y="300"/>
                </a:lnTo>
                <a:lnTo>
                  <a:pt x="1" y="295"/>
                </a:lnTo>
                <a:lnTo>
                  <a:pt x="3" y="294"/>
                </a:lnTo>
                <a:lnTo>
                  <a:pt x="2" y="288"/>
                </a:lnTo>
                <a:lnTo>
                  <a:pt x="4" y="285"/>
                </a:lnTo>
                <a:lnTo>
                  <a:pt x="10" y="283"/>
                </a:lnTo>
                <a:lnTo>
                  <a:pt x="15" y="280"/>
                </a:lnTo>
                <a:lnTo>
                  <a:pt x="20" y="280"/>
                </a:lnTo>
                <a:lnTo>
                  <a:pt x="24" y="275"/>
                </a:lnTo>
                <a:lnTo>
                  <a:pt x="27" y="274"/>
                </a:lnTo>
                <a:lnTo>
                  <a:pt x="29" y="272"/>
                </a:lnTo>
                <a:lnTo>
                  <a:pt x="30" y="268"/>
                </a:lnTo>
                <a:lnTo>
                  <a:pt x="27" y="265"/>
                </a:lnTo>
                <a:lnTo>
                  <a:pt x="22" y="264"/>
                </a:lnTo>
                <a:lnTo>
                  <a:pt x="21" y="263"/>
                </a:lnTo>
                <a:lnTo>
                  <a:pt x="19" y="263"/>
                </a:lnTo>
                <a:lnTo>
                  <a:pt x="16" y="259"/>
                </a:lnTo>
                <a:lnTo>
                  <a:pt x="14" y="260"/>
                </a:lnTo>
                <a:lnTo>
                  <a:pt x="12" y="258"/>
                </a:lnTo>
                <a:lnTo>
                  <a:pt x="12" y="253"/>
                </a:lnTo>
                <a:lnTo>
                  <a:pt x="14" y="251"/>
                </a:lnTo>
                <a:lnTo>
                  <a:pt x="14" y="248"/>
                </a:lnTo>
                <a:lnTo>
                  <a:pt x="18" y="242"/>
                </a:lnTo>
                <a:lnTo>
                  <a:pt x="17" y="241"/>
                </a:lnTo>
                <a:lnTo>
                  <a:pt x="17" y="237"/>
                </a:lnTo>
                <a:lnTo>
                  <a:pt x="18" y="235"/>
                </a:lnTo>
                <a:lnTo>
                  <a:pt x="19" y="236"/>
                </a:lnTo>
                <a:lnTo>
                  <a:pt x="22" y="234"/>
                </a:lnTo>
                <a:lnTo>
                  <a:pt x="25" y="226"/>
                </a:lnTo>
                <a:lnTo>
                  <a:pt x="30" y="219"/>
                </a:lnTo>
                <a:lnTo>
                  <a:pt x="30" y="217"/>
                </a:lnTo>
                <a:lnTo>
                  <a:pt x="35" y="211"/>
                </a:lnTo>
                <a:lnTo>
                  <a:pt x="38" y="204"/>
                </a:lnTo>
                <a:lnTo>
                  <a:pt x="36" y="194"/>
                </a:lnTo>
                <a:lnTo>
                  <a:pt x="34" y="193"/>
                </a:lnTo>
                <a:lnTo>
                  <a:pt x="34" y="191"/>
                </a:lnTo>
                <a:lnTo>
                  <a:pt x="32" y="190"/>
                </a:lnTo>
                <a:lnTo>
                  <a:pt x="29" y="183"/>
                </a:lnTo>
                <a:lnTo>
                  <a:pt x="27" y="155"/>
                </a:lnTo>
                <a:lnTo>
                  <a:pt x="20" y="145"/>
                </a:lnTo>
                <a:lnTo>
                  <a:pt x="19" y="142"/>
                </a:lnTo>
                <a:lnTo>
                  <a:pt x="21" y="141"/>
                </a:lnTo>
                <a:lnTo>
                  <a:pt x="21" y="138"/>
                </a:lnTo>
                <a:lnTo>
                  <a:pt x="22" y="136"/>
                </a:lnTo>
                <a:lnTo>
                  <a:pt x="24" y="136"/>
                </a:lnTo>
                <a:lnTo>
                  <a:pt x="26" y="133"/>
                </a:lnTo>
                <a:lnTo>
                  <a:pt x="30" y="131"/>
                </a:lnTo>
                <a:lnTo>
                  <a:pt x="32" y="129"/>
                </a:lnTo>
                <a:lnTo>
                  <a:pt x="36" y="128"/>
                </a:lnTo>
                <a:lnTo>
                  <a:pt x="43" y="135"/>
                </a:lnTo>
                <a:lnTo>
                  <a:pt x="48" y="137"/>
                </a:lnTo>
                <a:lnTo>
                  <a:pt x="54" y="137"/>
                </a:lnTo>
                <a:lnTo>
                  <a:pt x="57" y="138"/>
                </a:lnTo>
                <a:lnTo>
                  <a:pt x="59" y="147"/>
                </a:lnTo>
                <a:lnTo>
                  <a:pt x="62" y="152"/>
                </a:lnTo>
                <a:lnTo>
                  <a:pt x="65" y="154"/>
                </a:lnTo>
                <a:lnTo>
                  <a:pt x="68" y="161"/>
                </a:lnTo>
                <a:lnTo>
                  <a:pt x="75" y="167"/>
                </a:lnTo>
                <a:lnTo>
                  <a:pt x="75" y="171"/>
                </a:lnTo>
                <a:lnTo>
                  <a:pt x="77" y="175"/>
                </a:lnTo>
                <a:lnTo>
                  <a:pt x="80" y="171"/>
                </a:lnTo>
                <a:lnTo>
                  <a:pt x="80" y="168"/>
                </a:lnTo>
                <a:lnTo>
                  <a:pt x="83" y="161"/>
                </a:lnTo>
                <a:lnTo>
                  <a:pt x="82" y="159"/>
                </a:lnTo>
                <a:lnTo>
                  <a:pt x="84" y="157"/>
                </a:lnTo>
                <a:lnTo>
                  <a:pt x="85" y="153"/>
                </a:lnTo>
                <a:lnTo>
                  <a:pt x="95" y="147"/>
                </a:lnTo>
                <a:lnTo>
                  <a:pt x="94" y="143"/>
                </a:lnTo>
                <a:lnTo>
                  <a:pt x="96" y="142"/>
                </a:lnTo>
                <a:lnTo>
                  <a:pt x="95" y="139"/>
                </a:lnTo>
                <a:lnTo>
                  <a:pt x="99" y="134"/>
                </a:lnTo>
                <a:lnTo>
                  <a:pt x="101" y="134"/>
                </a:lnTo>
                <a:lnTo>
                  <a:pt x="104" y="131"/>
                </a:lnTo>
                <a:lnTo>
                  <a:pt x="111" y="128"/>
                </a:lnTo>
                <a:lnTo>
                  <a:pt x="112" y="127"/>
                </a:lnTo>
                <a:lnTo>
                  <a:pt x="117" y="124"/>
                </a:lnTo>
                <a:lnTo>
                  <a:pt x="122" y="124"/>
                </a:lnTo>
                <a:lnTo>
                  <a:pt x="134" y="112"/>
                </a:lnTo>
                <a:lnTo>
                  <a:pt x="135" y="112"/>
                </a:lnTo>
                <a:lnTo>
                  <a:pt x="137" y="110"/>
                </a:lnTo>
                <a:lnTo>
                  <a:pt x="137" y="109"/>
                </a:lnTo>
                <a:lnTo>
                  <a:pt x="144" y="101"/>
                </a:lnTo>
                <a:lnTo>
                  <a:pt x="145" y="101"/>
                </a:lnTo>
                <a:lnTo>
                  <a:pt x="151" y="97"/>
                </a:lnTo>
                <a:lnTo>
                  <a:pt x="155" y="96"/>
                </a:lnTo>
                <a:lnTo>
                  <a:pt x="161" y="99"/>
                </a:lnTo>
                <a:lnTo>
                  <a:pt x="170" y="89"/>
                </a:lnTo>
                <a:lnTo>
                  <a:pt x="170" y="79"/>
                </a:lnTo>
                <a:lnTo>
                  <a:pt x="172" y="76"/>
                </a:lnTo>
                <a:lnTo>
                  <a:pt x="178" y="76"/>
                </a:lnTo>
                <a:lnTo>
                  <a:pt x="183" y="74"/>
                </a:lnTo>
                <a:lnTo>
                  <a:pt x="196" y="74"/>
                </a:lnTo>
                <a:lnTo>
                  <a:pt x="200" y="72"/>
                </a:lnTo>
                <a:lnTo>
                  <a:pt x="199" y="69"/>
                </a:lnTo>
                <a:lnTo>
                  <a:pt x="197" y="69"/>
                </a:lnTo>
                <a:lnTo>
                  <a:pt x="193" y="66"/>
                </a:lnTo>
                <a:lnTo>
                  <a:pt x="193" y="65"/>
                </a:lnTo>
                <a:lnTo>
                  <a:pt x="196" y="62"/>
                </a:lnTo>
                <a:lnTo>
                  <a:pt x="206" y="61"/>
                </a:lnTo>
                <a:lnTo>
                  <a:pt x="210" y="63"/>
                </a:lnTo>
                <a:lnTo>
                  <a:pt x="216" y="63"/>
                </a:lnTo>
                <a:lnTo>
                  <a:pt x="221" y="65"/>
                </a:lnTo>
                <a:lnTo>
                  <a:pt x="228" y="63"/>
                </a:lnTo>
                <a:lnTo>
                  <a:pt x="229" y="61"/>
                </a:lnTo>
                <a:lnTo>
                  <a:pt x="231" y="61"/>
                </a:lnTo>
                <a:lnTo>
                  <a:pt x="241" y="55"/>
                </a:lnTo>
                <a:lnTo>
                  <a:pt x="240" y="47"/>
                </a:lnTo>
                <a:lnTo>
                  <a:pt x="245" y="40"/>
                </a:lnTo>
                <a:lnTo>
                  <a:pt x="246" y="40"/>
                </a:lnTo>
                <a:lnTo>
                  <a:pt x="252" y="35"/>
                </a:lnTo>
                <a:lnTo>
                  <a:pt x="258" y="35"/>
                </a:lnTo>
                <a:lnTo>
                  <a:pt x="259" y="36"/>
                </a:lnTo>
                <a:lnTo>
                  <a:pt x="265" y="36"/>
                </a:lnTo>
                <a:lnTo>
                  <a:pt x="264" y="23"/>
                </a:lnTo>
                <a:lnTo>
                  <a:pt x="265" y="22"/>
                </a:lnTo>
                <a:lnTo>
                  <a:pt x="264" y="8"/>
                </a:lnTo>
                <a:lnTo>
                  <a:pt x="267" y="4"/>
                </a:lnTo>
                <a:lnTo>
                  <a:pt x="267" y="1"/>
                </a:lnTo>
                <a:lnTo>
                  <a:pt x="269" y="0"/>
                </a:lnTo>
                <a:lnTo>
                  <a:pt x="270" y="1"/>
                </a:lnTo>
                <a:lnTo>
                  <a:pt x="283" y="11"/>
                </a:lnTo>
                <a:lnTo>
                  <a:pt x="298" y="13"/>
                </a:lnTo>
                <a:lnTo>
                  <a:pt x="303" y="20"/>
                </a:lnTo>
                <a:lnTo>
                  <a:pt x="305" y="19"/>
                </a:lnTo>
                <a:lnTo>
                  <a:pt x="308" y="23"/>
                </a:lnTo>
                <a:lnTo>
                  <a:pt x="306" y="27"/>
                </a:lnTo>
                <a:lnTo>
                  <a:pt x="306" y="32"/>
                </a:lnTo>
                <a:lnTo>
                  <a:pt x="310" y="36"/>
                </a:lnTo>
                <a:lnTo>
                  <a:pt x="310" y="38"/>
                </a:lnTo>
                <a:lnTo>
                  <a:pt x="314" y="40"/>
                </a:lnTo>
                <a:lnTo>
                  <a:pt x="320" y="38"/>
                </a:lnTo>
                <a:lnTo>
                  <a:pt x="323" y="35"/>
                </a:lnTo>
                <a:lnTo>
                  <a:pt x="325" y="29"/>
                </a:lnTo>
                <a:lnTo>
                  <a:pt x="326" y="20"/>
                </a:lnTo>
                <a:lnTo>
                  <a:pt x="334" y="15"/>
                </a:lnTo>
                <a:lnTo>
                  <a:pt x="336" y="34"/>
                </a:lnTo>
                <a:lnTo>
                  <a:pt x="342" y="41"/>
                </a:lnTo>
                <a:lnTo>
                  <a:pt x="345" y="41"/>
                </a:lnTo>
                <a:lnTo>
                  <a:pt x="347" y="43"/>
                </a:lnTo>
                <a:lnTo>
                  <a:pt x="350" y="49"/>
                </a:lnTo>
                <a:lnTo>
                  <a:pt x="357" y="58"/>
                </a:lnTo>
                <a:lnTo>
                  <a:pt x="357" y="60"/>
                </a:lnTo>
                <a:lnTo>
                  <a:pt x="365" y="71"/>
                </a:lnTo>
                <a:lnTo>
                  <a:pt x="369" y="74"/>
                </a:lnTo>
                <a:lnTo>
                  <a:pt x="373" y="81"/>
                </a:lnTo>
                <a:lnTo>
                  <a:pt x="375" y="83"/>
                </a:lnTo>
                <a:lnTo>
                  <a:pt x="382" y="82"/>
                </a:lnTo>
                <a:lnTo>
                  <a:pt x="382" y="85"/>
                </a:lnTo>
                <a:lnTo>
                  <a:pt x="380" y="90"/>
                </a:lnTo>
                <a:lnTo>
                  <a:pt x="381" y="92"/>
                </a:lnTo>
                <a:lnTo>
                  <a:pt x="379" y="95"/>
                </a:lnTo>
                <a:lnTo>
                  <a:pt x="381" y="103"/>
                </a:lnTo>
                <a:lnTo>
                  <a:pt x="379" y="106"/>
                </a:lnTo>
                <a:lnTo>
                  <a:pt x="379" y="113"/>
                </a:lnTo>
                <a:lnTo>
                  <a:pt x="381" y="114"/>
                </a:lnTo>
                <a:lnTo>
                  <a:pt x="381" y="116"/>
                </a:lnTo>
                <a:lnTo>
                  <a:pt x="382" y="117"/>
                </a:lnTo>
                <a:lnTo>
                  <a:pt x="384" y="120"/>
                </a:lnTo>
                <a:lnTo>
                  <a:pt x="387" y="120"/>
                </a:lnTo>
                <a:lnTo>
                  <a:pt x="391" y="122"/>
                </a:lnTo>
                <a:lnTo>
                  <a:pt x="391" y="124"/>
                </a:lnTo>
                <a:lnTo>
                  <a:pt x="392" y="125"/>
                </a:lnTo>
                <a:lnTo>
                  <a:pt x="393" y="127"/>
                </a:lnTo>
                <a:lnTo>
                  <a:pt x="400" y="131"/>
                </a:lnTo>
                <a:lnTo>
                  <a:pt x="402" y="135"/>
                </a:lnTo>
                <a:lnTo>
                  <a:pt x="407" y="139"/>
                </a:lnTo>
                <a:lnTo>
                  <a:pt x="408" y="141"/>
                </a:lnTo>
                <a:lnTo>
                  <a:pt x="420" y="154"/>
                </a:lnTo>
                <a:lnTo>
                  <a:pt x="422" y="158"/>
                </a:lnTo>
                <a:lnTo>
                  <a:pt x="428" y="164"/>
                </a:lnTo>
                <a:lnTo>
                  <a:pt x="436" y="167"/>
                </a:lnTo>
                <a:lnTo>
                  <a:pt x="451" y="185"/>
                </a:lnTo>
                <a:lnTo>
                  <a:pt x="451" y="186"/>
                </a:lnTo>
                <a:lnTo>
                  <a:pt x="450" y="186"/>
                </a:lnTo>
                <a:lnTo>
                  <a:pt x="450" y="187"/>
                </a:lnTo>
                <a:lnTo>
                  <a:pt x="449" y="188"/>
                </a:lnTo>
                <a:lnTo>
                  <a:pt x="448" y="188"/>
                </a:lnTo>
                <a:lnTo>
                  <a:pt x="447" y="188"/>
                </a:lnTo>
                <a:lnTo>
                  <a:pt x="447" y="189"/>
                </a:lnTo>
                <a:lnTo>
                  <a:pt x="446" y="189"/>
                </a:lnTo>
                <a:lnTo>
                  <a:pt x="445" y="189"/>
                </a:lnTo>
                <a:lnTo>
                  <a:pt x="444" y="189"/>
                </a:lnTo>
                <a:lnTo>
                  <a:pt x="443" y="189"/>
                </a:lnTo>
                <a:lnTo>
                  <a:pt x="443" y="190"/>
                </a:lnTo>
                <a:lnTo>
                  <a:pt x="442" y="190"/>
                </a:lnTo>
                <a:lnTo>
                  <a:pt x="441" y="190"/>
                </a:lnTo>
                <a:lnTo>
                  <a:pt x="440" y="191"/>
                </a:lnTo>
                <a:lnTo>
                  <a:pt x="439" y="191"/>
                </a:lnTo>
                <a:lnTo>
                  <a:pt x="438" y="192"/>
                </a:lnTo>
                <a:lnTo>
                  <a:pt x="437" y="192"/>
                </a:lnTo>
                <a:lnTo>
                  <a:pt x="436" y="193"/>
                </a:lnTo>
                <a:lnTo>
                  <a:pt x="435" y="193"/>
                </a:lnTo>
                <a:lnTo>
                  <a:pt x="435" y="194"/>
                </a:lnTo>
                <a:lnTo>
                  <a:pt x="435" y="195"/>
                </a:lnTo>
                <a:lnTo>
                  <a:pt x="435" y="196"/>
                </a:lnTo>
                <a:lnTo>
                  <a:pt x="434" y="197"/>
                </a:lnTo>
                <a:lnTo>
                  <a:pt x="434" y="198"/>
                </a:lnTo>
                <a:lnTo>
                  <a:pt x="434" y="199"/>
                </a:lnTo>
                <a:lnTo>
                  <a:pt x="433" y="199"/>
                </a:lnTo>
                <a:lnTo>
                  <a:pt x="433" y="200"/>
                </a:lnTo>
                <a:lnTo>
                  <a:pt x="432" y="201"/>
                </a:lnTo>
                <a:lnTo>
                  <a:pt x="432" y="202"/>
                </a:lnTo>
                <a:lnTo>
                  <a:pt x="431" y="203"/>
                </a:lnTo>
                <a:lnTo>
                  <a:pt x="431" y="204"/>
                </a:lnTo>
                <a:lnTo>
                  <a:pt x="430" y="204"/>
                </a:lnTo>
                <a:lnTo>
                  <a:pt x="430" y="205"/>
                </a:lnTo>
                <a:lnTo>
                  <a:pt x="429" y="205"/>
                </a:lnTo>
                <a:lnTo>
                  <a:pt x="428" y="206"/>
                </a:lnTo>
                <a:lnTo>
                  <a:pt x="427" y="207"/>
                </a:lnTo>
                <a:lnTo>
                  <a:pt x="426" y="208"/>
                </a:lnTo>
                <a:lnTo>
                  <a:pt x="425" y="209"/>
                </a:lnTo>
                <a:lnTo>
                  <a:pt x="424" y="209"/>
                </a:lnTo>
                <a:lnTo>
                  <a:pt x="424" y="210"/>
                </a:lnTo>
                <a:lnTo>
                  <a:pt x="424" y="211"/>
                </a:lnTo>
                <a:lnTo>
                  <a:pt x="423" y="211"/>
                </a:lnTo>
                <a:lnTo>
                  <a:pt x="423" y="212"/>
                </a:lnTo>
                <a:lnTo>
                  <a:pt x="422" y="213"/>
                </a:lnTo>
                <a:lnTo>
                  <a:pt x="422" y="214"/>
                </a:lnTo>
                <a:lnTo>
                  <a:pt x="421" y="214"/>
                </a:lnTo>
                <a:lnTo>
                  <a:pt x="421" y="215"/>
                </a:lnTo>
                <a:lnTo>
                  <a:pt x="420" y="215"/>
                </a:lnTo>
                <a:lnTo>
                  <a:pt x="420" y="216"/>
                </a:lnTo>
                <a:lnTo>
                  <a:pt x="419" y="216"/>
                </a:lnTo>
                <a:lnTo>
                  <a:pt x="418" y="217"/>
                </a:lnTo>
                <a:lnTo>
                  <a:pt x="417" y="217"/>
                </a:lnTo>
                <a:lnTo>
                  <a:pt x="417" y="218"/>
                </a:lnTo>
                <a:lnTo>
                  <a:pt x="416" y="218"/>
                </a:lnTo>
                <a:lnTo>
                  <a:pt x="415" y="219"/>
                </a:lnTo>
                <a:lnTo>
                  <a:pt x="414" y="219"/>
                </a:lnTo>
                <a:lnTo>
                  <a:pt x="413" y="219"/>
                </a:lnTo>
                <a:lnTo>
                  <a:pt x="413" y="220"/>
                </a:lnTo>
                <a:lnTo>
                  <a:pt x="412" y="220"/>
                </a:lnTo>
                <a:lnTo>
                  <a:pt x="411" y="220"/>
                </a:lnTo>
                <a:lnTo>
                  <a:pt x="410" y="220"/>
                </a:lnTo>
                <a:lnTo>
                  <a:pt x="409" y="220"/>
                </a:lnTo>
                <a:lnTo>
                  <a:pt x="408" y="221"/>
                </a:lnTo>
                <a:lnTo>
                  <a:pt x="407" y="221"/>
                </a:lnTo>
                <a:lnTo>
                  <a:pt x="406" y="222"/>
                </a:lnTo>
                <a:lnTo>
                  <a:pt x="406" y="223"/>
                </a:lnTo>
                <a:lnTo>
                  <a:pt x="405" y="223"/>
                </a:lnTo>
                <a:lnTo>
                  <a:pt x="404" y="224"/>
                </a:lnTo>
                <a:lnTo>
                  <a:pt x="403" y="224"/>
                </a:lnTo>
                <a:lnTo>
                  <a:pt x="403" y="225"/>
                </a:lnTo>
                <a:lnTo>
                  <a:pt x="402" y="225"/>
                </a:lnTo>
                <a:lnTo>
                  <a:pt x="402" y="226"/>
                </a:lnTo>
                <a:lnTo>
                  <a:pt x="401" y="226"/>
                </a:lnTo>
                <a:lnTo>
                  <a:pt x="401" y="227"/>
                </a:lnTo>
                <a:lnTo>
                  <a:pt x="401" y="228"/>
                </a:lnTo>
                <a:lnTo>
                  <a:pt x="400" y="229"/>
                </a:lnTo>
                <a:lnTo>
                  <a:pt x="400" y="230"/>
                </a:lnTo>
                <a:lnTo>
                  <a:pt x="399" y="231"/>
                </a:lnTo>
                <a:lnTo>
                  <a:pt x="399" y="232"/>
                </a:lnTo>
                <a:lnTo>
                  <a:pt x="398" y="232"/>
                </a:lnTo>
                <a:lnTo>
                  <a:pt x="398" y="233"/>
                </a:lnTo>
                <a:lnTo>
                  <a:pt x="397" y="234"/>
                </a:lnTo>
                <a:lnTo>
                  <a:pt x="396" y="235"/>
                </a:lnTo>
                <a:lnTo>
                  <a:pt x="395" y="236"/>
                </a:lnTo>
                <a:lnTo>
                  <a:pt x="394" y="236"/>
                </a:lnTo>
                <a:lnTo>
                  <a:pt x="394" y="237"/>
                </a:lnTo>
                <a:lnTo>
                  <a:pt x="393" y="237"/>
                </a:lnTo>
                <a:lnTo>
                  <a:pt x="392" y="237"/>
                </a:lnTo>
                <a:lnTo>
                  <a:pt x="391" y="238"/>
                </a:lnTo>
                <a:lnTo>
                  <a:pt x="390" y="238"/>
                </a:lnTo>
                <a:lnTo>
                  <a:pt x="390" y="239"/>
                </a:lnTo>
                <a:lnTo>
                  <a:pt x="389" y="239"/>
                </a:lnTo>
                <a:lnTo>
                  <a:pt x="389" y="240"/>
                </a:lnTo>
                <a:lnTo>
                  <a:pt x="388" y="240"/>
                </a:lnTo>
                <a:lnTo>
                  <a:pt x="388" y="241"/>
                </a:lnTo>
                <a:lnTo>
                  <a:pt x="387" y="241"/>
                </a:lnTo>
                <a:lnTo>
                  <a:pt x="386" y="242"/>
                </a:lnTo>
                <a:lnTo>
                  <a:pt x="386" y="243"/>
                </a:lnTo>
                <a:lnTo>
                  <a:pt x="385" y="244"/>
                </a:lnTo>
                <a:lnTo>
                  <a:pt x="385" y="245"/>
                </a:lnTo>
                <a:lnTo>
                  <a:pt x="384" y="246"/>
                </a:lnTo>
                <a:lnTo>
                  <a:pt x="383" y="247"/>
                </a:lnTo>
                <a:lnTo>
                  <a:pt x="383" y="248"/>
                </a:lnTo>
                <a:lnTo>
                  <a:pt x="382" y="249"/>
                </a:lnTo>
                <a:lnTo>
                  <a:pt x="382" y="250"/>
                </a:lnTo>
                <a:lnTo>
                  <a:pt x="381" y="251"/>
                </a:lnTo>
                <a:lnTo>
                  <a:pt x="380" y="252"/>
                </a:lnTo>
                <a:lnTo>
                  <a:pt x="379" y="253"/>
                </a:lnTo>
                <a:lnTo>
                  <a:pt x="379" y="254"/>
                </a:lnTo>
                <a:lnTo>
                  <a:pt x="378" y="255"/>
                </a:lnTo>
                <a:lnTo>
                  <a:pt x="377" y="255"/>
                </a:lnTo>
                <a:lnTo>
                  <a:pt x="376" y="256"/>
                </a:lnTo>
                <a:lnTo>
                  <a:pt x="376" y="257"/>
                </a:lnTo>
                <a:lnTo>
                  <a:pt x="375" y="258"/>
                </a:lnTo>
                <a:lnTo>
                  <a:pt x="374" y="258"/>
                </a:lnTo>
                <a:lnTo>
                  <a:pt x="374" y="259"/>
                </a:lnTo>
                <a:lnTo>
                  <a:pt x="373" y="260"/>
                </a:lnTo>
                <a:lnTo>
                  <a:pt x="372" y="260"/>
                </a:lnTo>
                <a:lnTo>
                  <a:pt x="372" y="261"/>
                </a:lnTo>
                <a:lnTo>
                  <a:pt x="372" y="262"/>
                </a:lnTo>
                <a:lnTo>
                  <a:pt x="371" y="262"/>
                </a:lnTo>
                <a:lnTo>
                  <a:pt x="371" y="263"/>
                </a:lnTo>
                <a:lnTo>
                  <a:pt x="370" y="264"/>
                </a:lnTo>
                <a:lnTo>
                  <a:pt x="370" y="265"/>
                </a:lnTo>
                <a:lnTo>
                  <a:pt x="370" y="266"/>
                </a:lnTo>
                <a:lnTo>
                  <a:pt x="370" y="267"/>
                </a:lnTo>
                <a:lnTo>
                  <a:pt x="370" y="268"/>
                </a:lnTo>
                <a:lnTo>
                  <a:pt x="370" y="269"/>
                </a:lnTo>
                <a:lnTo>
                  <a:pt x="370" y="270"/>
                </a:lnTo>
                <a:lnTo>
                  <a:pt x="370" y="271"/>
                </a:lnTo>
                <a:lnTo>
                  <a:pt x="370" y="272"/>
                </a:lnTo>
                <a:lnTo>
                  <a:pt x="371" y="273"/>
                </a:lnTo>
                <a:lnTo>
                  <a:pt x="372" y="275"/>
                </a:lnTo>
                <a:lnTo>
                  <a:pt x="373" y="283"/>
                </a:lnTo>
                <a:lnTo>
                  <a:pt x="373" y="292"/>
                </a:lnTo>
                <a:lnTo>
                  <a:pt x="372" y="291"/>
                </a:lnTo>
                <a:lnTo>
                  <a:pt x="371" y="290"/>
                </a:lnTo>
                <a:lnTo>
                  <a:pt x="370" y="290"/>
                </a:lnTo>
                <a:lnTo>
                  <a:pt x="369" y="289"/>
                </a:lnTo>
                <a:lnTo>
                  <a:pt x="368" y="289"/>
                </a:lnTo>
                <a:lnTo>
                  <a:pt x="368" y="288"/>
                </a:lnTo>
                <a:lnTo>
                  <a:pt x="367" y="288"/>
                </a:lnTo>
                <a:lnTo>
                  <a:pt x="367" y="287"/>
                </a:lnTo>
                <a:lnTo>
                  <a:pt x="366" y="286"/>
                </a:lnTo>
                <a:lnTo>
                  <a:pt x="366" y="285"/>
                </a:lnTo>
                <a:lnTo>
                  <a:pt x="366" y="284"/>
                </a:lnTo>
                <a:lnTo>
                  <a:pt x="365" y="284"/>
                </a:lnTo>
                <a:lnTo>
                  <a:pt x="365" y="283"/>
                </a:lnTo>
                <a:lnTo>
                  <a:pt x="365" y="282"/>
                </a:lnTo>
                <a:lnTo>
                  <a:pt x="365" y="281"/>
                </a:lnTo>
                <a:lnTo>
                  <a:pt x="365" y="280"/>
                </a:lnTo>
                <a:lnTo>
                  <a:pt x="365" y="279"/>
                </a:lnTo>
                <a:lnTo>
                  <a:pt x="365" y="277"/>
                </a:lnTo>
                <a:lnTo>
                  <a:pt x="365" y="276"/>
                </a:lnTo>
                <a:lnTo>
                  <a:pt x="365" y="275"/>
                </a:lnTo>
                <a:lnTo>
                  <a:pt x="365" y="274"/>
                </a:lnTo>
                <a:lnTo>
                  <a:pt x="365" y="273"/>
                </a:lnTo>
                <a:lnTo>
                  <a:pt x="365" y="272"/>
                </a:lnTo>
                <a:lnTo>
                  <a:pt x="365" y="271"/>
                </a:lnTo>
                <a:lnTo>
                  <a:pt x="364" y="271"/>
                </a:lnTo>
                <a:lnTo>
                  <a:pt x="364" y="270"/>
                </a:lnTo>
                <a:lnTo>
                  <a:pt x="363" y="270"/>
                </a:lnTo>
                <a:lnTo>
                  <a:pt x="362" y="270"/>
                </a:lnTo>
                <a:lnTo>
                  <a:pt x="362" y="271"/>
                </a:lnTo>
                <a:lnTo>
                  <a:pt x="361" y="271"/>
                </a:lnTo>
                <a:lnTo>
                  <a:pt x="360" y="271"/>
                </a:lnTo>
                <a:lnTo>
                  <a:pt x="360" y="272"/>
                </a:lnTo>
                <a:lnTo>
                  <a:pt x="359" y="272"/>
                </a:lnTo>
                <a:lnTo>
                  <a:pt x="359" y="273"/>
                </a:lnTo>
                <a:lnTo>
                  <a:pt x="358" y="273"/>
                </a:lnTo>
                <a:lnTo>
                  <a:pt x="358" y="274"/>
                </a:lnTo>
                <a:lnTo>
                  <a:pt x="358" y="275"/>
                </a:lnTo>
                <a:lnTo>
                  <a:pt x="357" y="275"/>
                </a:lnTo>
                <a:lnTo>
                  <a:pt x="357" y="276"/>
                </a:lnTo>
                <a:lnTo>
                  <a:pt x="357" y="277"/>
                </a:lnTo>
                <a:lnTo>
                  <a:pt x="357" y="278"/>
                </a:lnTo>
                <a:lnTo>
                  <a:pt x="357" y="279"/>
                </a:lnTo>
                <a:lnTo>
                  <a:pt x="357" y="280"/>
                </a:lnTo>
                <a:lnTo>
                  <a:pt x="358" y="282"/>
                </a:lnTo>
                <a:lnTo>
                  <a:pt x="358" y="283"/>
                </a:lnTo>
                <a:lnTo>
                  <a:pt x="358" y="284"/>
                </a:lnTo>
                <a:lnTo>
                  <a:pt x="358" y="285"/>
                </a:lnTo>
                <a:lnTo>
                  <a:pt x="357" y="286"/>
                </a:lnTo>
                <a:lnTo>
                  <a:pt x="357" y="287"/>
                </a:lnTo>
                <a:lnTo>
                  <a:pt x="357" y="288"/>
                </a:lnTo>
                <a:lnTo>
                  <a:pt x="356" y="289"/>
                </a:lnTo>
                <a:lnTo>
                  <a:pt x="355" y="289"/>
                </a:lnTo>
                <a:lnTo>
                  <a:pt x="355" y="290"/>
                </a:lnTo>
                <a:lnTo>
                  <a:pt x="354" y="290"/>
                </a:lnTo>
                <a:lnTo>
                  <a:pt x="354" y="291"/>
                </a:lnTo>
                <a:lnTo>
                  <a:pt x="353" y="291"/>
                </a:lnTo>
                <a:lnTo>
                  <a:pt x="352" y="291"/>
                </a:lnTo>
                <a:lnTo>
                  <a:pt x="352" y="292"/>
                </a:lnTo>
                <a:lnTo>
                  <a:pt x="351" y="292"/>
                </a:lnTo>
                <a:lnTo>
                  <a:pt x="350" y="293"/>
                </a:lnTo>
                <a:lnTo>
                  <a:pt x="349" y="293"/>
                </a:lnTo>
                <a:lnTo>
                  <a:pt x="348" y="293"/>
                </a:lnTo>
                <a:lnTo>
                  <a:pt x="347" y="293"/>
                </a:lnTo>
                <a:lnTo>
                  <a:pt x="347" y="294"/>
                </a:lnTo>
                <a:lnTo>
                  <a:pt x="346" y="294"/>
                </a:lnTo>
                <a:lnTo>
                  <a:pt x="345" y="294"/>
                </a:lnTo>
                <a:lnTo>
                  <a:pt x="344" y="294"/>
                </a:lnTo>
                <a:lnTo>
                  <a:pt x="343" y="294"/>
                </a:lnTo>
                <a:lnTo>
                  <a:pt x="342" y="294"/>
                </a:lnTo>
                <a:lnTo>
                  <a:pt x="340" y="294"/>
                </a:lnTo>
                <a:lnTo>
                  <a:pt x="339" y="294"/>
                </a:lnTo>
                <a:lnTo>
                  <a:pt x="338" y="293"/>
                </a:lnTo>
                <a:lnTo>
                  <a:pt x="337" y="293"/>
                </a:lnTo>
                <a:lnTo>
                  <a:pt x="335" y="293"/>
                </a:lnTo>
                <a:lnTo>
                  <a:pt x="333" y="292"/>
                </a:lnTo>
                <a:lnTo>
                  <a:pt x="332" y="292"/>
                </a:lnTo>
                <a:lnTo>
                  <a:pt x="331" y="292"/>
                </a:lnTo>
                <a:lnTo>
                  <a:pt x="329" y="292"/>
                </a:lnTo>
                <a:lnTo>
                  <a:pt x="328" y="292"/>
                </a:lnTo>
                <a:lnTo>
                  <a:pt x="327" y="292"/>
                </a:lnTo>
                <a:lnTo>
                  <a:pt x="326" y="292"/>
                </a:lnTo>
                <a:lnTo>
                  <a:pt x="325" y="292"/>
                </a:lnTo>
                <a:lnTo>
                  <a:pt x="324" y="292"/>
                </a:lnTo>
                <a:lnTo>
                  <a:pt x="323" y="293"/>
                </a:lnTo>
                <a:lnTo>
                  <a:pt x="322" y="293"/>
                </a:lnTo>
                <a:lnTo>
                  <a:pt x="321" y="294"/>
                </a:lnTo>
                <a:lnTo>
                  <a:pt x="320" y="294"/>
                </a:lnTo>
                <a:lnTo>
                  <a:pt x="320" y="295"/>
                </a:lnTo>
                <a:lnTo>
                  <a:pt x="319" y="295"/>
                </a:lnTo>
                <a:lnTo>
                  <a:pt x="318" y="296"/>
                </a:lnTo>
                <a:lnTo>
                  <a:pt x="317" y="297"/>
                </a:lnTo>
                <a:lnTo>
                  <a:pt x="317" y="298"/>
                </a:lnTo>
                <a:lnTo>
                  <a:pt x="316" y="298"/>
                </a:lnTo>
                <a:lnTo>
                  <a:pt x="316" y="299"/>
                </a:lnTo>
                <a:lnTo>
                  <a:pt x="315" y="300"/>
                </a:lnTo>
                <a:lnTo>
                  <a:pt x="314" y="301"/>
                </a:lnTo>
                <a:lnTo>
                  <a:pt x="313" y="303"/>
                </a:lnTo>
                <a:lnTo>
                  <a:pt x="312" y="304"/>
                </a:lnTo>
                <a:lnTo>
                  <a:pt x="311" y="305"/>
                </a:lnTo>
                <a:lnTo>
                  <a:pt x="311" y="306"/>
                </a:lnTo>
                <a:lnTo>
                  <a:pt x="310" y="307"/>
                </a:lnTo>
                <a:lnTo>
                  <a:pt x="309" y="308"/>
                </a:lnTo>
                <a:lnTo>
                  <a:pt x="309" y="309"/>
                </a:lnTo>
                <a:lnTo>
                  <a:pt x="308" y="309"/>
                </a:lnTo>
                <a:lnTo>
                  <a:pt x="307" y="309"/>
                </a:lnTo>
                <a:lnTo>
                  <a:pt x="306" y="309"/>
                </a:lnTo>
                <a:lnTo>
                  <a:pt x="306" y="308"/>
                </a:lnTo>
                <a:lnTo>
                  <a:pt x="306" y="307"/>
                </a:lnTo>
                <a:lnTo>
                  <a:pt x="306" y="306"/>
                </a:lnTo>
                <a:lnTo>
                  <a:pt x="305" y="305"/>
                </a:lnTo>
                <a:lnTo>
                  <a:pt x="305" y="304"/>
                </a:lnTo>
                <a:lnTo>
                  <a:pt x="304" y="304"/>
                </a:lnTo>
                <a:lnTo>
                  <a:pt x="304" y="303"/>
                </a:lnTo>
                <a:lnTo>
                  <a:pt x="303" y="303"/>
                </a:lnTo>
                <a:lnTo>
                  <a:pt x="302" y="303"/>
                </a:lnTo>
                <a:lnTo>
                  <a:pt x="301" y="303"/>
                </a:lnTo>
                <a:lnTo>
                  <a:pt x="300" y="303"/>
                </a:lnTo>
                <a:lnTo>
                  <a:pt x="299" y="304"/>
                </a:lnTo>
                <a:lnTo>
                  <a:pt x="298" y="304"/>
                </a:lnTo>
                <a:lnTo>
                  <a:pt x="297" y="305"/>
                </a:lnTo>
                <a:lnTo>
                  <a:pt x="297" y="306"/>
                </a:lnTo>
                <a:lnTo>
                  <a:pt x="296" y="306"/>
                </a:lnTo>
                <a:lnTo>
                  <a:pt x="296" y="307"/>
                </a:lnTo>
                <a:lnTo>
                  <a:pt x="296" y="308"/>
                </a:lnTo>
                <a:lnTo>
                  <a:pt x="295" y="308"/>
                </a:lnTo>
                <a:lnTo>
                  <a:pt x="295" y="309"/>
                </a:lnTo>
                <a:lnTo>
                  <a:pt x="296" y="309"/>
                </a:lnTo>
                <a:lnTo>
                  <a:pt x="296" y="310"/>
                </a:lnTo>
                <a:lnTo>
                  <a:pt x="296" y="311"/>
                </a:lnTo>
                <a:lnTo>
                  <a:pt x="297" y="311"/>
                </a:lnTo>
                <a:lnTo>
                  <a:pt x="297" y="312"/>
                </a:lnTo>
                <a:lnTo>
                  <a:pt x="297" y="313"/>
                </a:lnTo>
                <a:lnTo>
                  <a:pt x="298" y="313"/>
                </a:lnTo>
                <a:lnTo>
                  <a:pt x="298" y="314"/>
                </a:lnTo>
                <a:lnTo>
                  <a:pt x="298" y="315"/>
                </a:lnTo>
                <a:lnTo>
                  <a:pt x="299" y="315"/>
                </a:lnTo>
                <a:lnTo>
                  <a:pt x="299" y="316"/>
                </a:lnTo>
                <a:lnTo>
                  <a:pt x="298" y="316"/>
                </a:lnTo>
                <a:lnTo>
                  <a:pt x="298" y="317"/>
                </a:lnTo>
                <a:lnTo>
                  <a:pt x="297" y="318"/>
                </a:lnTo>
                <a:lnTo>
                  <a:pt x="296" y="318"/>
                </a:lnTo>
                <a:lnTo>
                  <a:pt x="295" y="318"/>
                </a:lnTo>
                <a:lnTo>
                  <a:pt x="294" y="319"/>
                </a:lnTo>
                <a:lnTo>
                  <a:pt x="293" y="319"/>
                </a:lnTo>
                <a:lnTo>
                  <a:pt x="292" y="319"/>
                </a:lnTo>
                <a:lnTo>
                  <a:pt x="291" y="319"/>
                </a:lnTo>
                <a:lnTo>
                  <a:pt x="290" y="319"/>
                </a:lnTo>
                <a:lnTo>
                  <a:pt x="289" y="320"/>
                </a:lnTo>
                <a:lnTo>
                  <a:pt x="287" y="320"/>
                </a:lnTo>
                <a:lnTo>
                  <a:pt x="285" y="320"/>
                </a:lnTo>
                <a:lnTo>
                  <a:pt x="284" y="321"/>
                </a:lnTo>
                <a:lnTo>
                  <a:pt x="282" y="321"/>
                </a:lnTo>
                <a:lnTo>
                  <a:pt x="280" y="321"/>
                </a:lnTo>
                <a:lnTo>
                  <a:pt x="279" y="321"/>
                </a:lnTo>
                <a:lnTo>
                  <a:pt x="278" y="322"/>
                </a:lnTo>
                <a:lnTo>
                  <a:pt x="277" y="322"/>
                </a:lnTo>
                <a:lnTo>
                  <a:pt x="276" y="322"/>
                </a:lnTo>
                <a:lnTo>
                  <a:pt x="275" y="323"/>
                </a:lnTo>
                <a:lnTo>
                  <a:pt x="274" y="323"/>
                </a:lnTo>
                <a:lnTo>
                  <a:pt x="273" y="323"/>
                </a:lnTo>
                <a:lnTo>
                  <a:pt x="273" y="324"/>
                </a:lnTo>
                <a:lnTo>
                  <a:pt x="272" y="324"/>
                </a:lnTo>
                <a:lnTo>
                  <a:pt x="271" y="325"/>
                </a:lnTo>
                <a:lnTo>
                  <a:pt x="270" y="326"/>
                </a:lnTo>
                <a:lnTo>
                  <a:pt x="269" y="327"/>
                </a:lnTo>
                <a:lnTo>
                  <a:pt x="268" y="328"/>
                </a:lnTo>
                <a:lnTo>
                  <a:pt x="268" y="329"/>
                </a:lnTo>
                <a:lnTo>
                  <a:pt x="267" y="330"/>
                </a:lnTo>
                <a:lnTo>
                  <a:pt x="266" y="331"/>
                </a:lnTo>
                <a:lnTo>
                  <a:pt x="266" y="332"/>
                </a:lnTo>
                <a:lnTo>
                  <a:pt x="264" y="335"/>
                </a:lnTo>
                <a:lnTo>
                  <a:pt x="264" y="336"/>
                </a:lnTo>
                <a:lnTo>
                  <a:pt x="263" y="337"/>
                </a:lnTo>
                <a:lnTo>
                  <a:pt x="263" y="338"/>
                </a:lnTo>
                <a:lnTo>
                  <a:pt x="262" y="338"/>
                </a:lnTo>
                <a:lnTo>
                  <a:pt x="262" y="339"/>
                </a:lnTo>
                <a:lnTo>
                  <a:pt x="261" y="339"/>
                </a:lnTo>
                <a:lnTo>
                  <a:pt x="261" y="340"/>
                </a:lnTo>
                <a:lnTo>
                  <a:pt x="260" y="340"/>
                </a:lnTo>
                <a:lnTo>
                  <a:pt x="260" y="341"/>
                </a:lnTo>
                <a:lnTo>
                  <a:pt x="259" y="341"/>
                </a:lnTo>
                <a:lnTo>
                  <a:pt x="258" y="341"/>
                </a:lnTo>
                <a:lnTo>
                  <a:pt x="257" y="342"/>
                </a:lnTo>
                <a:lnTo>
                  <a:pt x="256" y="342"/>
                </a:lnTo>
                <a:lnTo>
                  <a:pt x="255" y="342"/>
                </a:lnTo>
                <a:lnTo>
                  <a:pt x="253" y="342"/>
                </a:lnTo>
                <a:lnTo>
                  <a:pt x="251" y="341"/>
                </a:lnTo>
                <a:lnTo>
                  <a:pt x="250" y="341"/>
                </a:lnTo>
                <a:lnTo>
                  <a:pt x="249" y="341"/>
                </a:lnTo>
                <a:lnTo>
                  <a:pt x="248" y="341"/>
                </a:lnTo>
                <a:lnTo>
                  <a:pt x="247" y="341"/>
                </a:lnTo>
                <a:lnTo>
                  <a:pt x="247" y="342"/>
                </a:lnTo>
                <a:lnTo>
                  <a:pt x="246" y="342"/>
                </a:lnTo>
                <a:lnTo>
                  <a:pt x="245" y="342"/>
                </a:lnTo>
                <a:lnTo>
                  <a:pt x="245" y="343"/>
                </a:lnTo>
                <a:lnTo>
                  <a:pt x="244" y="343"/>
                </a:lnTo>
                <a:lnTo>
                  <a:pt x="243" y="344"/>
                </a:lnTo>
                <a:lnTo>
                  <a:pt x="243" y="345"/>
                </a:lnTo>
                <a:lnTo>
                  <a:pt x="242" y="345"/>
                </a:lnTo>
                <a:lnTo>
                  <a:pt x="242" y="346"/>
                </a:lnTo>
                <a:lnTo>
                  <a:pt x="242" y="347"/>
                </a:lnTo>
                <a:lnTo>
                  <a:pt x="241" y="347"/>
                </a:lnTo>
                <a:lnTo>
                  <a:pt x="241" y="348"/>
                </a:lnTo>
                <a:lnTo>
                  <a:pt x="241" y="349"/>
                </a:lnTo>
                <a:lnTo>
                  <a:pt x="241" y="350"/>
                </a:lnTo>
                <a:lnTo>
                  <a:pt x="240" y="351"/>
                </a:lnTo>
                <a:lnTo>
                  <a:pt x="240" y="352"/>
                </a:lnTo>
                <a:lnTo>
                  <a:pt x="240" y="354"/>
                </a:lnTo>
                <a:lnTo>
                  <a:pt x="239" y="355"/>
                </a:lnTo>
                <a:lnTo>
                  <a:pt x="239" y="357"/>
                </a:lnTo>
                <a:lnTo>
                  <a:pt x="239" y="360"/>
                </a:lnTo>
                <a:lnTo>
                  <a:pt x="238" y="363"/>
                </a:lnTo>
                <a:lnTo>
                  <a:pt x="238" y="364"/>
                </a:lnTo>
                <a:lnTo>
                  <a:pt x="238" y="366"/>
                </a:lnTo>
                <a:lnTo>
                  <a:pt x="237" y="367"/>
                </a:lnTo>
                <a:lnTo>
                  <a:pt x="237" y="368"/>
                </a:lnTo>
                <a:lnTo>
                  <a:pt x="236" y="370"/>
                </a:lnTo>
                <a:lnTo>
                  <a:pt x="236" y="371"/>
                </a:lnTo>
                <a:lnTo>
                  <a:pt x="236" y="372"/>
                </a:lnTo>
                <a:lnTo>
                  <a:pt x="235" y="373"/>
                </a:lnTo>
                <a:lnTo>
                  <a:pt x="235" y="374"/>
                </a:lnTo>
                <a:lnTo>
                  <a:pt x="234" y="374"/>
                </a:lnTo>
                <a:lnTo>
                  <a:pt x="234" y="375"/>
                </a:lnTo>
                <a:lnTo>
                  <a:pt x="234" y="376"/>
                </a:lnTo>
                <a:lnTo>
                  <a:pt x="233" y="376"/>
                </a:lnTo>
                <a:lnTo>
                  <a:pt x="233" y="377"/>
                </a:lnTo>
                <a:lnTo>
                  <a:pt x="232" y="377"/>
                </a:lnTo>
                <a:lnTo>
                  <a:pt x="232" y="378"/>
                </a:lnTo>
                <a:lnTo>
                  <a:pt x="231" y="378"/>
                </a:lnTo>
                <a:lnTo>
                  <a:pt x="231" y="379"/>
                </a:lnTo>
                <a:lnTo>
                  <a:pt x="230" y="379"/>
                </a:lnTo>
                <a:lnTo>
                  <a:pt x="230" y="380"/>
                </a:lnTo>
                <a:lnTo>
                  <a:pt x="229" y="380"/>
                </a:lnTo>
                <a:lnTo>
                  <a:pt x="228" y="381"/>
                </a:lnTo>
                <a:lnTo>
                  <a:pt x="227" y="381"/>
                </a:lnTo>
                <a:lnTo>
                  <a:pt x="227" y="382"/>
                </a:lnTo>
                <a:lnTo>
                  <a:pt x="226" y="382"/>
                </a:lnTo>
                <a:lnTo>
                  <a:pt x="225" y="382"/>
                </a:lnTo>
                <a:lnTo>
                  <a:pt x="224" y="383"/>
                </a:lnTo>
                <a:lnTo>
                  <a:pt x="223" y="383"/>
                </a:lnTo>
                <a:lnTo>
                  <a:pt x="222" y="383"/>
                </a:lnTo>
                <a:lnTo>
                  <a:pt x="221" y="383"/>
                </a:lnTo>
                <a:lnTo>
                  <a:pt x="221" y="384"/>
                </a:lnTo>
                <a:lnTo>
                  <a:pt x="220" y="384"/>
                </a:lnTo>
                <a:lnTo>
                  <a:pt x="219" y="384"/>
                </a:lnTo>
                <a:lnTo>
                  <a:pt x="218" y="384"/>
                </a:lnTo>
                <a:lnTo>
                  <a:pt x="217" y="384"/>
                </a:lnTo>
                <a:lnTo>
                  <a:pt x="216" y="385"/>
                </a:lnTo>
                <a:lnTo>
                  <a:pt x="215" y="385"/>
                </a:lnTo>
                <a:lnTo>
                  <a:pt x="214" y="385"/>
                </a:lnTo>
                <a:lnTo>
                  <a:pt x="214" y="386"/>
                </a:lnTo>
                <a:lnTo>
                  <a:pt x="213" y="387"/>
                </a:lnTo>
                <a:lnTo>
                  <a:pt x="213" y="388"/>
                </a:lnTo>
                <a:lnTo>
                  <a:pt x="213" y="389"/>
                </a:lnTo>
                <a:lnTo>
                  <a:pt x="214" y="390"/>
                </a:lnTo>
                <a:lnTo>
                  <a:pt x="214" y="391"/>
                </a:lnTo>
                <a:lnTo>
                  <a:pt x="214" y="392"/>
                </a:lnTo>
                <a:lnTo>
                  <a:pt x="215" y="393"/>
                </a:lnTo>
                <a:lnTo>
                  <a:pt x="215" y="394"/>
                </a:lnTo>
                <a:lnTo>
                  <a:pt x="215" y="395"/>
                </a:lnTo>
                <a:lnTo>
                  <a:pt x="215" y="396"/>
                </a:lnTo>
                <a:lnTo>
                  <a:pt x="214" y="396"/>
                </a:lnTo>
                <a:lnTo>
                  <a:pt x="214" y="397"/>
                </a:lnTo>
                <a:lnTo>
                  <a:pt x="213" y="397"/>
                </a:lnTo>
                <a:lnTo>
                  <a:pt x="213" y="398"/>
                </a:lnTo>
                <a:lnTo>
                  <a:pt x="212" y="398"/>
                </a:lnTo>
                <a:lnTo>
                  <a:pt x="211" y="399"/>
                </a:lnTo>
                <a:lnTo>
                  <a:pt x="210" y="399"/>
                </a:lnTo>
                <a:lnTo>
                  <a:pt x="209" y="400"/>
                </a:lnTo>
                <a:lnTo>
                  <a:pt x="208" y="400"/>
                </a:lnTo>
                <a:lnTo>
                  <a:pt x="206" y="401"/>
                </a:lnTo>
                <a:lnTo>
                  <a:pt x="205" y="401"/>
                </a:lnTo>
                <a:lnTo>
                  <a:pt x="204" y="401"/>
                </a:lnTo>
                <a:lnTo>
                  <a:pt x="202" y="402"/>
                </a:lnTo>
                <a:lnTo>
                  <a:pt x="201" y="402"/>
                </a:lnTo>
                <a:lnTo>
                  <a:pt x="200" y="402"/>
                </a:lnTo>
                <a:lnTo>
                  <a:pt x="199" y="403"/>
                </a:lnTo>
                <a:lnTo>
                  <a:pt x="198" y="403"/>
                </a:lnTo>
                <a:lnTo>
                  <a:pt x="197" y="404"/>
                </a:lnTo>
                <a:lnTo>
                  <a:pt x="196" y="404"/>
                </a:lnTo>
                <a:lnTo>
                  <a:pt x="195" y="405"/>
                </a:lnTo>
                <a:lnTo>
                  <a:pt x="194" y="405"/>
                </a:lnTo>
                <a:lnTo>
                  <a:pt x="194" y="406"/>
                </a:lnTo>
                <a:lnTo>
                  <a:pt x="193" y="406"/>
                </a:lnTo>
                <a:lnTo>
                  <a:pt x="193" y="407"/>
                </a:lnTo>
                <a:lnTo>
                  <a:pt x="192" y="407"/>
                </a:lnTo>
                <a:lnTo>
                  <a:pt x="192" y="408"/>
                </a:lnTo>
                <a:lnTo>
                  <a:pt x="191" y="408"/>
                </a:lnTo>
                <a:lnTo>
                  <a:pt x="191" y="409"/>
                </a:lnTo>
                <a:lnTo>
                  <a:pt x="190" y="410"/>
                </a:lnTo>
                <a:lnTo>
                  <a:pt x="189" y="411"/>
                </a:lnTo>
                <a:lnTo>
                  <a:pt x="188" y="412"/>
                </a:lnTo>
                <a:lnTo>
                  <a:pt x="188" y="413"/>
                </a:lnTo>
                <a:lnTo>
                  <a:pt x="187" y="413"/>
                </a:lnTo>
                <a:lnTo>
                  <a:pt x="187" y="414"/>
                </a:lnTo>
                <a:lnTo>
                  <a:pt x="186" y="414"/>
                </a:lnTo>
                <a:lnTo>
                  <a:pt x="186" y="415"/>
                </a:lnTo>
                <a:lnTo>
                  <a:pt x="185" y="415"/>
                </a:lnTo>
                <a:lnTo>
                  <a:pt x="185" y="416"/>
                </a:lnTo>
                <a:lnTo>
                  <a:pt x="184" y="416"/>
                </a:lnTo>
                <a:lnTo>
                  <a:pt x="183" y="416"/>
                </a:lnTo>
                <a:lnTo>
                  <a:pt x="182" y="416"/>
                </a:lnTo>
                <a:lnTo>
                  <a:pt x="182" y="415"/>
                </a:lnTo>
                <a:lnTo>
                  <a:pt x="181" y="415"/>
                </a:lnTo>
                <a:lnTo>
                  <a:pt x="180" y="414"/>
                </a:lnTo>
                <a:lnTo>
                  <a:pt x="180" y="413"/>
                </a:lnTo>
                <a:lnTo>
                  <a:pt x="179" y="412"/>
                </a:lnTo>
                <a:lnTo>
                  <a:pt x="179" y="411"/>
                </a:lnTo>
                <a:lnTo>
                  <a:pt x="178" y="410"/>
                </a:lnTo>
                <a:lnTo>
                  <a:pt x="178" y="409"/>
                </a:lnTo>
                <a:lnTo>
                  <a:pt x="177" y="407"/>
                </a:lnTo>
                <a:lnTo>
                  <a:pt x="176" y="406"/>
                </a:lnTo>
                <a:lnTo>
                  <a:pt x="176" y="405"/>
                </a:lnTo>
                <a:lnTo>
                  <a:pt x="176" y="404"/>
                </a:lnTo>
                <a:lnTo>
                  <a:pt x="175" y="403"/>
                </a:lnTo>
                <a:lnTo>
                  <a:pt x="175" y="402"/>
                </a:lnTo>
                <a:lnTo>
                  <a:pt x="175" y="401"/>
                </a:lnTo>
                <a:lnTo>
                  <a:pt x="175" y="400"/>
                </a:lnTo>
                <a:lnTo>
                  <a:pt x="175" y="399"/>
                </a:lnTo>
                <a:lnTo>
                  <a:pt x="175" y="398"/>
                </a:lnTo>
                <a:lnTo>
                  <a:pt x="175" y="397"/>
                </a:lnTo>
                <a:lnTo>
                  <a:pt x="176" y="397"/>
                </a:lnTo>
                <a:lnTo>
                  <a:pt x="176" y="396"/>
                </a:lnTo>
                <a:lnTo>
                  <a:pt x="177" y="396"/>
                </a:lnTo>
                <a:lnTo>
                  <a:pt x="178" y="396"/>
                </a:lnTo>
                <a:lnTo>
                  <a:pt x="178" y="395"/>
                </a:lnTo>
                <a:lnTo>
                  <a:pt x="179" y="395"/>
                </a:lnTo>
                <a:lnTo>
                  <a:pt x="180" y="395"/>
                </a:lnTo>
                <a:lnTo>
                  <a:pt x="181" y="394"/>
                </a:lnTo>
                <a:lnTo>
                  <a:pt x="182" y="394"/>
                </a:lnTo>
                <a:lnTo>
                  <a:pt x="183" y="394"/>
                </a:lnTo>
                <a:lnTo>
                  <a:pt x="184" y="393"/>
                </a:lnTo>
                <a:lnTo>
                  <a:pt x="185" y="393"/>
                </a:lnTo>
                <a:lnTo>
                  <a:pt x="185" y="392"/>
                </a:lnTo>
                <a:lnTo>
                  <a:pt x="186" y="392"/>
                </a:lnTo>
                <a:lnTo>
                  <a:pt x="186" y="391"/>
                </a:lnTo>
                <a:lnTo>
                  <a:pt x="187" y="390"/>
                </a:lnTo>
                <a:lnTo>
                  <a:pt x="187" y="389"/>
                </a:lnTo>
                <a:lnTo>
                  <a:pt x="187" y="388"/>
                </a:lnTo>
                <a:lnTo>
                  <a:pt x="187" y="387"/>
                </a:lnTo>
                <a:lnTo>
                  <a:pt x="187" y="386"/>
                </a:lnTo>
                <a:lnTo>
                  <a:pt x="187" y="385"/>
                </a:lnTo>
                <a:lnTo>
                  <a:pt x="187" y="384"/>
                </a:lnTo>
                <a:lnTo>
                  <a:pt x="187" y="383"/>
                </a:lnTo>
                <a:lnTo>
                  <a:pt x="188" y="383"/>
                </a:lnTo>
                <a:lnTo>
                  <a:pt x="188" y="382"/>
                </a:lnTo>
                <a:lnTo>
                  <a:pt x="189" y="382"/>
                </a:lnTo>
                <a:lnTo>
                  <a:pt x="189" y="381"/>
                </a:lnTo>
                <a:lnTo>
                  <a:pt x="190" y="381"/>
                </a:lnTo>
                <a:lnTo>
                  <a:pt x="191" y="381"/>
                </a:lnTo>
                <a:lnTo>
                  <a:pt x="192" y="381"/>
                </a:lnTo>
                <a:lnTo>
                  <a:pt x="193" y="381"/>
                </a:lnTo>
                <a:lnTo>
                  <a:pt x="194" y="381"/>
                </a:lnTo>
                <a:lnTo>
                  <a:pt x="196" y="381"/>
                </a:lnTo>
                <a:lnTo>
                  <a:pt x="197" y="381"/>
                </a:lnTo>
                <a:lnTo>
                  <a:pt x="198" y="381"/>
                </a:lnTo>
                <a:lnTo>
                  <a:pt x="199" y="381"/>
                </a:lnTo>
                <a:lnTo>
                  <a:pt x="200" y="381"/>
                </a:lnTo>
                <a:lnTo>
                  <a:pt x="201" y="381"/>
                </a:lnTo>
                <a:lnTo>
                  <a:pt x="201" y="380"/>
                </a:lnTo>
                <a:lnTo>
                  <a:pt x="202" y="380"/>
                </a:lnTo>
                <a:lnTo>
                  <a:pt x="203" y="380"/>
                </a:lnTo>
                <a:lnTo>
                  <a:pt x="203" y="379"/>
                </a:lnTo>
                <a:lnTo>
                  <a:pt x="204" y="379"/>
                </a:lnTo>
                <a:lnTo>
                  <a:pt x="205" y="378"/>
                </a:lnTo>
                <a:lnTo>
                  <a:pt x="205" y="377"/>
                </a:lnTo>
                <a:lnTo>
                  <a:pt x="206" y="377"/>
                </a:lnTo>
                <a:lnTo>
                  <a:pt x="206" y="376"/>
                </a:lnTo>
                <a:lnTo>
                  <a:pt x="206" y="375"/>
                </a:lnTo>
                <a:lnTo>
                  <a:pt x="206" y="374"/>
                </a:lnTo>
                <a:lnTo>
                  <a:pt x="206" y="373"/>
                </a:lnTo>
                <a:lnTo>
                  <a:pt x="206" y="372"/>
                </a:lnTo>
                <a:lnTo>
                  <a:pt x="205" y="372"/>
                </a:lnTo>
                <a:lnTo>
                  <a:pt x="205" y="371"/>
                </a:lnTo>
                <a:lnTo>
                  <a:pt x="205" y="370"/>
                </a:lnTo>
                <a:lnTo>
                  <a:pt x="204" y="369"/>
                </a:lnTo>
                <a:lnTo>
                  <a:pt x="203" y="368"/>
                </a:lnTo>
                <a:lnTo>
                  <a:pt x="203" y="367"/>
                </a:lnTo>
                <a:lnTo>
                  <a:pt x="202" y="367"/>
                </a:lnTo>
                <a:lnTo>
                  <a:pt x="202" y="366"/>
                </a:lnTo>
                <a:lnTo>
                  <a:pt x="202" y="365"/>
                </a:lnTo>
                <a:lnTo>
                  <a:pt x="201" y="365"/>
                </a:lnTo>
                <a:lnTo>
                  <a:pt x="201" y="364"/>
                </a:lnTo>
                <a:lnTo>
                  <a:pt x="202" y="364"/>
                </a:lnTo>
                <a:lnTo>
                  <a:pt x="202" y="363"/>
                </a:lnTo>
                <a:lnTo>
                  <a:pt x="203" y="362"/>
                </a:lnTo>
                <a:lnTo>
                  <a:pt x="204" y="362"/>
                </a:lnTo>
                <a:lnTo>
                  <a:pt x="204" y="361"/>
                </a:lnTo>
                <a:lnTo>
                  <a:pt x="206" y="360"/>
                </a:lnTo>
                <a:lnTo>
                  <a:pt x="207" y="360"/>
                </a:lnTo>
                <a:lnTo>
                  <a:pt x="207" y="359"/>
                </a:lnTo>
                <a:lnTo>
                  <a:pt x="208" y="359"/>
                </a:lnTo>
                <a:lnTo>
                  <a:pt x="208" y="358"/>
                </a:lnTo>
                <a:lnTo>
                  <a:pt x="209" y="358"/>
                </a:lnTo>
                <a:lnTo>
                  <a:pt x="209" y="357"/>
                </a:lnTo>
                <a:lnTo>
                  <a:pt x="209" y="356"/>
                </a:lnTo>
                <a:lnTo>
                  <a:pt x="210" y="356"/>
                </a:lnTo>
                <a:lnTo>
                  <a:pt x="210" y="355"/>
                </a:lnTo>
                <a:lnTo>
                  <a:pt x="211" y="355"/>
                </a:lnTo>
                <a:lnTo>
                  <a:pt x="211" y="354"/>
                </a:lnTo>
                <a:lnTo>
                  <a:pt x="212" y="354"/>
                </a:lnTo>
                <a:lnTo>
                  <a:pt x="212" y="353"/>
                </a:lnTo>
                <a:lnTo>
                  <a:pt x="213" y="353"/>
                </a:lnTo>
                <a:lnTo>
                  <a:pt x="214" y="352"/>
                </a:lnTo>
                <a:lnTo>
                  <a:pt x="215" y="352"/>
                </a:lnTo>
                <a:lnTo>
                  <a:pt x="216" y="351"/>
                </a:lnTo>
                <a:lnTo>
                  <a:pt x="217" y="351"/>
                </a:lnTo>
                <a:lnTo>
                  <a:pt x="218" y="350"/>
                </a:lnTo>
                <a:lnTo>
                  <a:pt x="217" y="350"/>
                </a:lnTo>
                <a:lnTo>
                  <a:pt x="216" y="350"/>
                </a:lnTo>
                <a:lnTo>
                  <a:pt x="215" y="350"/>
                </a:lnTo>
                <a:lnTo>
                  <a:pt x="214" y="350"/>
                </a:lnTo>
                <a:lnTo>
                  <a:pt x="214" y="351"/>
                </a:lnTo>
                <a:lnTo>
                  <a:pt x="213" y="351"/>
                </a:lnTo>
                <a:lnTo>
                  <a:pt x="212" y="351"/>
                </a:lnTo>
                <a:lnTo>
                  <a:pt x="211" y="351"/>
                </a:lnTo>
                <a:lnTo>
                  <a:pt x="211" y="352"/>
                </a:lnTo>
                <a:lnTo>
                  <a:pt x="210" y="352"/>
                </a:lnTo>
                <a:lnTo>
                  <a:pt x="209" y="352"/>
                </a:lnTo>
                <a:lnTo>
                  <a:pt x="209" y="353"/>
                </a:lnTo>
                <a:lnTo>
                  <a:pt x="208" y="353"/>
                </a:lnTo>
                <a:lnTo>
                  <a:pt x="208" y="354"/>
                </a:lnTo>
                <a:lnTo>
                  <a:pt x="207" y="354"/>
                </a:lnTo>
                <a:lnTo>
                  <a:pt x="207" y="355"/>
                </a:lnTo>
                <a:lnTo>
                  <a:pt x="206" y="355"/>
                </a:lnTo>
                <a:lnTo>
                  <a:pt x="206" y="356"/>
                </a:lnTo>
                <a:lnTo>
                  <a:pt x="205" y="356"/>
                </a:lnTo>
                <a:lnTo>
                  <a:pt x="204" y="357"/>
                </a:lnTo>
                <a:lnTo>
                  <a:pt x="203" y="358"/>
                </a:lnTo>
                <a:lnTo>
                  <a:pt x="202" y="358"/>
                </a:lnTo>
                <a:lnTo>
                  <a:pt x="201" y="358"/>
                </a:lnTo>
                <a:lnTo>
                  <a:pt x="200" y="359"/>
                </a:lnTo>
                <a:lnTo>
                  <a:pt x="199" y="359"/>
                </a:lnTo>
                <a:lnTo>
                  <a:pt x="198" y="359"/>
                </a:lnTo>
                <a:lnTo>
                  <a:pt x="197" y="359"/>
                </a:lnTo>
                <a:lnTo>
                  <a:pt x="197" y="358"/>
                </a:lnTo>
                <a:lnTo>
                  <a:pt x="196" y="358"/>
                </a:lnTo>
                <a:lnTo>
                  <a:pt x="195" y="358"/>
                </a:lnTo>
                <a:lnTo>
                  <a:pt x="195" y="357"/>
                </a:lnTo>
                <a:lnTo>
                  <a:pt x="194" y="357"/>
                </a:lnTo>
                <a:lnTo>
                  <a:pt x="194" y="356"/>
                </a:lnTo>
                <a:lnTo>
                  <a:pt x="194" y="355"/>
                </a:lnTo>
                <a:lnTo>
                  <a:pt x="194" y="354"/>
                </a:lnTo>
                <a:lnTo>
                  <a:pt x="194" y="353"/>
                </a:lnTo>
                <a:lnTo>
                  <a:pt x="193" y="352"/>
                </a:lnTo>
                <a:lnTo>
                  <a:pt x="193" y="351"/>
                </a:lnTo>
                <a:lnTo>
                  <a:pt x="192" y="351"/>
                </a:lnTo>
                <a:lnTo>
                  <a:pt x="191" y="351"/>
                </a:lnTo>
                <a:lnTo>
                  <a:pt x="190" y="351"/>
                </a:lnTo>
                <a:lnTo>
                  <a:pt x="190" y="352"/>
                </a:lnTo>
                <a:lnTo>
                  <a:pt x="189" y="352"/>
                </a:lnTo>
                <a:lnTo>
                  <a:pt x="189" y="353"/>
                </a:lnTo>
                <a:lnTo>
                  <a:pt x="189" y="354"/>
                </a:lnTo>
                <a:lnTo>
                  <a:pt x="189" y="355"/>
                </a:lnTo>
                <a:lnTo>
                  <a:pt x="189" y="356"/>
                </a:lnTo>
                <a:lnTo>
                  <a:pt x="189" y="357"/>
                </a:lnTo>
                <a:lnTo>
                  <a:pt x="188" y="357"/>
                </a:lnTo>
                <a:lnTo>
                  <a:pt x="188" y="358"/>
                </a:lnTo>
                <a:lnTo>
                  <a:pt x="188" y="359"/>
                </a:lnTo>
                <a:lnTo>
                  <a:pt x="187" y="360"/>
                </a:lnTo>
                <a:lnTo>
                  <a:pt x="186" y="360"/>
                </a:lnTo>
                <a:lnTo>
                  <a:pt x="185" y="360"/>
                </a:lnTo>
                <a:lnTo>
                  <a:pt x="185" y="361"/>
                </a:lnTo>
                <a:lnTo>
                  <a:pt x="184" y="361"/>
                </a:lnTo>
                <a:lnTo>
                  <a:pt x="183" y="361"/>
                </a:lnTo>
                <a:lnTo>
                  <a:pt x="182" y="361"/>
                </a:lnTo>
                <a:lnTo>
                  <a:pt x="181" y="361"/>
                </a:lnTo>
                <a:lnTo>
                  <a:pt x="181" y="360"/>
                </a:lnTo>
                <a:lnTo>
                  <a:pt x="180" y="360"/>
                </a:lnTo>
                <a:lnTo>
                  <a:pt x="180" y="359"/>
                </a:lnTo>
                <a:lnTo>
                  <a:pt x="180" y="358"/>
                </a:lnTo>
                <a:lnTo>
                  <a:pt x="180" y="357"/>
                </a:lnTo>
                <a:lnTo>
                  <a:pt x="180" y="356"/>
                </a:lnTo>
                <a:lnTo>
                  <a:pt x="180" y="355"/>
                </a:lnTo>
                <a:lnTo>
                  <a:pt x="180" y="354"/>
                </a:lnTo>
                <a:lnTo>
                  <a:pt x="181" y="354"/>
                </a:lnTo>
                <a:lnTo>
                  <a:pt x="181" y="353"/>
                </a:lnTo>
                <a:lnTo>
                  <a:pt x="181" y="352"/>
                </a:lnTo>
                <a:lnTo>
                  <a:pt x="180" y="352"/>
                </a:lnTo>
                <a:lnTo>
                  <a:pt x="180" y="351"/>
                </a:lnTo>
                <a:lnTo>
                  <a:pt x="180" y="350"/>
                </a:lnTo>
                <a:lnTo>
                  <a:pt x="179" y="350"/>
                </a:lnTo>
                <a:lnTo>
                  <a:pt x="178" y="349"/>
                </a:lnTo>
                <a:lnTo>
                  <a:pt x="177" y="348"/>
                </a:lnTo>
                <a:lnTo>
                  <a:pt x="176" y="348"/>
                </a:lnTo>
                <a:lnTo>
                  <a:pt x="176" y="347"/>
                </a:lnTo>
                <a:lnTo>
                  <a:pt x="175" y="347"/>
                </a:lnTo>
                <a:lnTo>
                  <a:pt x="175" y="346"/>
                </a:lnTo>
                <a:lnTo>
                  <a:pt x="175" y="345"/>
                </a:lnTo>
                <a:lnTo>
                  <a:pt x="175" y="344"/>
                </a:lnTo>
                <a:lnTo>
                  <a:pt x="176" y="344"/>
                </a:lnTo>
                <a:lnTo>
                  <a:pt x="176" y="343"/>
                </a:lnTo>
                <a:lnTo>
                  <a:pt x="177" y="342"/>
                </a:lnTo>
                <a:lnTo>
                  <a:pt x="178" y="341"/>
                </a:lnTo>
                <a:lnTo>
                  <a:pt x="179" y="341"/>
                </a:lnTo>
                <a:lnTo>
                  <a:pt x="179" y="340"/>
                </a:lnTo>
                <a:lnTo>
                  <a:pt x="180" y="340"/>
                </a:lnTo>
                <a:lnTo>
                  <a:pt x="181" y="340"/>
                </a:lnTo>
                <a:lnTo>
                  <a:pt x="182" y="340"/>
                </a:lnTo>
                <a:lnTo>
                  <a:pt x="184" y="340"/>
                </a:lnTo>
                <a:lnTo>
                  <a:pt x="185" y="340"/>
                </a:lnTo>
                <a:lnTo>
                  <a:pt x="186" y="340"/>
                </a:lnTo>
                <a:lnTo>
                  <a:pt x="186" y="339"/>
                </a:lnTo>
                <a:lnTo>
                  <a:pt x="187" y="339"/>
                </a:lnTo>
                <a:lnTo>
                  <a:pt x="187" y="338"/>
                </a:lnTo>
                <a:lnTo>
                  <a:pt x="188" y="338"/>
                </a:lnTo>
                <a:lnTo>
                  <a:pt x="188" y="337"/>
                </a:lnTo>
                <a:lnTo>
                  <a:pt x="189" y="337"/>
                </a:lnTo>
                <a:lnTo>
                  <a:pt x="189" y="336"/>
                </a:lnTo>
                <a:lnTo>
                  <a:pt x="189" y="335"/>
                </a:lnTo>
                <a:lnTo>
                  <a:pt x="190" y="334"/>
                </a:lnTo>
                <a:lnTo>
                  <a:pt x="190" y="333"/>
                </a:lnTo>
                <a:lnTo>
                  <a:pt x="190" y="332"/>
                </a:lnTo>
                <a:lnTo>
                  <a:pt x="190" y="331"/>
                </a:lnTo>
                <a:lnTo>
                  <a:pt x="189" y="331"/>
                </a:lnTo>
                <a:lnTo>
                  <a:pt x="189" y="330"/>
                </a:lnTo>
                <a:lnTo>
                  <a:pt x="189" y="329"/>
                </a:lnTo>
                <a:lnTo>
                  <a:pt x="189" y="328"/>
                </a:lnTo>
                <a:lnTo>
                  <a:pt x="188" y="327"/>
                </a:lnTo>
                <a:lnTo>
                  <a:pt x="188" y="326"/>
                </a:lnTo>
                <a:lnTo>
                  <a:pt x="187" y="325"/>
                </a:lnTo>
                <a:lnTo>
                  <a:pt x="187" y="324"/>
                </a:lnTo>
                <a:lnTo>
                  <a:pt x="187" y="323"/>
                </a:lnTo>
                <a:lnTo>
                  <a:pt x="187" y="322"/>
                </a:lnTo>
                <a:lnTo>
                  <a:pt x="187" y="321"/>
                </a:lnTo>
                <a:lnTo>
                  <a:pt x="187" y="320"/>
                </a:lnTo>
                <a:lnTo>
                  <a:pt x="187" y="319"/>
                </a:lnTo>
                <a:lnTo>
                  <a:pt x="188" y="318"/>
                </a:lnTo>
                <a:lnTo>
                  <a:pt x="189" y="318"/>
                </a:lnTo>
                <a:lnTo>
                  <a:pt x="189" y="317"/>
                </a:lnTo>
                <a:lnTo>
                  <a:pt x="190" y="317"/>
                </a:lnTo>
                <a:lnTo>
                  <a:pt x="190" y="316"/>
                </a:lnTo>
                <a:lnTo>
                  <a:pt x="191" y="316"/>
                </a:lnTo>
                <a:lnTo>
                  <a:pt x="192" y="315"/>
                </a:lnTo>
                <a:lnTo>
                  <a:pt x="194" y="314"/>
                </a:lnTo>
                <a:lnTo>
                  <a:pt x="195" y="314"/>
                </a:lnTo>
                <a:lnTo>
                  <a:pt x="196" y="313"/>
                </a:lnTo>
                <a:lnTo>
                  <a:pt x="197" y="313"/>
                </a:lnTo>
                <a:lnTo>
                  <a:pt x="198" y="312"/>
                </a:lnTo>
                <a:lnTo>
                  <a:pt x="199" y="312"/>
                </a:lnTo>
                <a:lnTo>
                  <a:pt x="201" y="311"/>
                </a:lnTo>
                <a:lnTo>
                  <a:pt x="202" y="311"/>
                </a:lnTo>
                <a:lnTo>
                  <a:pt x="202" y="310"/>
                </a:lnTo>
                <a:lnTo>
                  <a:pt x="203" y="310"/>
                </a:lnTo>
                <a:lnTo>
                  <a:pt x="203" y="309"/>
                </a:lnTo>
                <a:lnTo>
                  <a:pt x="204" y="309"/>
                </a:lnTo>
                <a:lnTo>
                  <a:pt x="204" y="308"/>
                </a:lnTo>
                <a:lnTo>
                  <a:pt x="205" y="308"/>
                </a:lnTo>
                <a:lnTo>
                  <a:pt x="205" y="307"/>
                </a:lnTo>
                <a:lnTo>
                  <a:pt x="206" y="307"/>
                </a:lnTo>
                <a:lnTo>
                  <a:pt x="206" y="306"/>
                </a:lnTo>
                <a:lnTo>
                  <a:pt x="207" y="306"/>
                </a:lnTo>
                <a:lnTo>
                  <a:pt x="207" y="305"/>
                </a:lnTo>
                <a:lnTo>
                  <a:pt x="208" y="304"/>
                </a:lnTo>
                <a:lnTo>
                  <a:pt x="208" y="303"/>
                </a:lnTo>
                <a:lnTo>
                  <a:pt x="209" y="302"/>
                </a:lnTo>
                <a:lnTo>
                  <a:pt x="209" y="301"/>
                </a:lnTo>
                <a:lnTo>
                  <a:pt x="209" y="300"/>
                </a:lnTo>
                <a:lnTo>
                  <a:pt x="210" y="299"/>
                </a:lnTo>
                <a:lnTo>
                  <a:pt x="210" y="298"/>
                </a:lnTo>
                <a:lnTo>
                  <a:pt x="210" y="297"/>
                </a:lnTo>
                <a:lnTo>
                  <a:pt x="210" y="296"/>
                </a:lnTo>
                <a:lnTo>
                  <a:pt x="210" y="294"/>
                </a:lnTo>
                <a:lnTo>
                  <a:pt x="211" y="293"/>
                </a:lnTo>
                <a:lnTo>
                  <a:pt x="211" y="292"/>
                </a:lnTo>
                <a:lnTo>
                  <a:pt x="211" y="291"/>
                </a:lnTo>
                <a:lnTo>
                  <a:pt x="212" y="290"/>
                </a:lnTo>
                <a:lnTo>
                  <a:pt x="213" y="289"/>
                </a:lnTo>
                <a:lnTo>
                  <a:pt x="214" y="288"/>
                </a:lnTo>
                <a:lnTo>
                  <a:pt x="215" y="287"/>
                </a:lnTo>
                <a:lnTo>
                  <a:pt x="216" y="286"/>
                </a:lnTo>
                <a:lnTo>
                  <a:pt x="216" y="285"/>
                </a:lnTo>
                <a:lnTo>
                  <a:pt x="217" y="285"/>
                </a:lnTo>
                <a:lnTo>
                  <a:pt x="217" y="284"/>
                </a:lnTo>
                <a:lnTo>
                  <a:pt x="218" y="283"/>
                </a:lnTo>
                <a:lnTo>
                  <a:pt x="218" y="282"/>
                </a:lnTo>
                <a:lnTo>
                  <a:pt x="217" y="282"/>
                </a:lnTo>
                <a:lnTo>
                  <a:pt x="217" y="281"/>
                </a:lnTo>
                <a:lnTo>
                  <a:pt x="217" y="280"/>
                </a:lnTo>
                <a:lnTo>
                  <a:pt x="216" y="279"/>
                </a:lnTo>
                <a:lnTo>
                  <a:pt x="216" y="278"/>
                </a:lnTo>
                <a:lnTo>
                  <a:pt x="216" y="277"/>
                </a:lnTo>
                <a:lnTo>
                  <a:pt x="215" y="276"/>
                </a:lnTo>
                <a:lnTo>
                  <a:pt x="215" y="275"/>
                </a:lnTo>
                <a:lnTo>
                  <a:pt x="216" y="275"/>
                </a:lnTo>
                <a:lnTo>
                  <a:pt x="216" y="274"/>
                </a:lnTo>
                <a:lnTo>
                  <a:pt x="216" y="273"/>
                </a:lnTo>
                <a:lnTo>
                  <a:pt x="216" y="272"/>
                </a:lnTo>
                <a:lnTo>
                  <a:pt x="217" y="272"/>
                </a:lnTo>
                <a:lnTo>
                  <a:pt x="217" y="271"/>
                </a:lnTo>
                <a:lnTo>
                  <a:pt x="218" y="270"/>
                </a:lnTo>
                <a:lnTo>
                  <a:pt x="219" y="269"/>
                </a:lnTo>
                <a:lnTo>
                  <a:pt x="220" y="268"/>
                </a:lnTo>
                <a:lnTo>
                  <a:pt x="221" y="267"/>
                </a:lnTo>
                <a:lnTo>
                  <a:pt x="221" y="266"/>
                </a:lnTo>
                <a:lnTo>
                  <a:pt x="223" y="265"/>
                </a:lnTo>
                <a:lnTo>
                  <a:pt x="223" y="264"/>
                </a:lnTo>
                <a:lnTo>
                  <a:pt x="224" y="264"/>
                </a:lnTo>
                <a:lnTo>
                  <a:pt x="224" y="263"/>
                </a:lnTo>
                <a:lnTo>
                  <a:pt x="225" y="263"/>
                </a:lnTo>
                <a:lnTo>
                  <a:pt x="225" y="262"/>
                </a:lnTo>
                <a:lnTo>
                  <a:pt x="225" y="261"/>
                </a:lnTo>
                <a:lnTo>
                  <a:pt x="226" y="260"/>
                </a:lnTo>
                <a:lnTo>
                  <a:pt x="225" y="260"/>
                </a:lnTo>
                <a:lnTo>
                  <a:pt x="225" y="259"/>
                </a:lnTo>
                <a:lnTo>
                  <a:pt x="225" y="258"/>
                </a:lnTo>
                <a:lnTo>
                  <a:pt x="224" y="258"/>
                </a:lnTo>
                <a:lnTo>
                  <a:pt x="223" y="257"/>
                </a:lnTo>
                <a:lnTo>
                  <a:pt x="222" y="256"/>
                </a:lnTo>
                <a:lnTo>
                  <a:pt x="221" y="255"/>
                </a:lnTo>
                <a:lnTo>
                  <a:pt x="220" y="255"/>
                </a:lnTo>
                <a:lnTo>
                  <a:pt x="219" y="254"/>
                </a:lnTo>
                <a:lnTo>
                  <a:pt x="219" y="253"/>
                </a:lnTo>
                <a:lnTo>
                  <a:pt x="218" y="253"/>
                </a:lnTo>
                <a:lnTo>
                  <a:pt x="218" y="252"/>
                </a:lnTo>
                <a:lnTo>
                  <a:pt x="218" y="251"/>
                </a:lnTo>
                <a:lnTo>
                  <a:pt x="217" y="249"/>
                </a:lnTo>
                <a:lnTo>
                  <a:pt x="216" y="248"/>
                </a:lnTo>
                <a:lnTo>
                  <a:pt x="216" y="247"/>
                </a:lnTo>
                <a:lnTo>
                  <a:pt x="215" y="247"/>
                </a:lnTo>
                <a:lnTo>
                  <a:pt x="215" y="246"/>
                </a:lnTo>
                <a:lnTo>
                  <a:pt x="214" y="246"/>
                </a:lnTo>
                <a:lnTo>
                  <a:pt x="214" y="245"/>
                </a:lnTo>
                <a:lnTo>
                  <a:pt x="213" y="245"/>
                </a:lnTo>
                <a:lnTo>
                  <a:pt x="212" y="244"/>
                </a:lnTo>
                <a:lnTo>
                  <a:pt x="211" y="244"/>
                </a:lnTo>
                <a:lnTo>
                  <a:pt x="210" y="243"/>
                </a:lnTo>
                <a:lnTo>
                  <a:pt x="209" y="243"/>
                </a:lnTo>
                <a:lnTo>
                  <a:pt x="208" y="242"/>
                </a:lnTo>
                <a:lnTo>
                  <a:pt x="207" y="242"/>
                </a:lnTo>
                <a:lnTo>
                  <a:pt x="206" y="241"/>
                </a:lnTo>
                <a:lnTo>
                  <a:pt x="205" y="241"/>
                </a:lnTo>
                <a:lnTo>
                  <a:pt x="204" y="240"/>
                </a:lnTo>
                <a:lnTo>
                  <a:pt x="203" y="239"/>
                </a:lnTo>
                <a:lnTo>
                  <a:pt x="202" y="238"/>
                </a:lnTo>
                <a:lnTo>
                  <a:pt x="202" y="237"/>
                </a:lnTo>
                <a:lnTo>
                  <a:pt x="202" y="236"/>
                </a:lnTo>
                <a:lnTo>
                  <a:pt x="202" y="235"/>
                </a:lnTo>
                <a:lnTo>
                  <a:pt x="202" y="234"/>
                </a:lnTo>
                <a:lnTo>
                  <a:pt x="201" y="233"/>
                </a:lnTo>
                <a:lnTo>
                  <a:pt x="201" y="232"/>
                </a:lnTo>
                <a:lnTo>
                  <a:pt x="201" y="230"/>
                </a:lnTo>
                <a:lnTo>
                  <a:pt x="201" y="229"/>
                </a:lnTo>
                <a:lnTo>
                  <a:pt x="201" y="228"/>
                </a:lnTo>
                <a:lnTo>
                  <a:pt x="201" y="227"/>
                </a:lnTo>
                <a:lnTo>
                  <a:pt x="200" y="226"/>
                </a:lnTo>
                <a:lnTo>
                  <a:pt x="200" y="225"/>
                </a:lnTo>
                <a:lnTo>
                  <a:pt x="199" y="224"/>
                </a:lnTo>
                <a:lnTo>
                  <a:pt x="198" y="223"/>
                </a:lnTo>
                <a:lnTo>
                  <a:pt x="197" y="223"/>
                </a:lnTo>
                <a:lnTo>
                  <a:pt x="196" y="222"/>
                </a:lnTo>
                <a:lnTo>
                  <a:pt x="195" y="222"/>
                </a:lnTo>
                <a:lnTo>
                  <a:pt x="194" y="222"/>
                </a:lnTo>
                <a:lnTo>
                  <a:pt x="193" y="222"/>
                </a:lnTo>
                <a:lnTo>
                  <a:pt x="192" y="222"/>
                </a:lnTo>
                <a:lnTo>
                  <a:pt x="191" y="223"/>
                </a:lnTo>
                <a:lnTo>
                  <a:pt x="190" y="223"/>
                </a:lnTo>
                <a:lnTo>
                  <a:pt x="189" y="224"/>
                </a:lnTo>
                <a:lnTo>
                  <a:pt x="189" y="225"/>
                </a:lnTo>
                <a:lnTo>
                  <a:pt x="188" y="225"/>
                </a:lnTo>
                <a:lnTo>
                  <a:pt x="188" y="226"/>
                </a:lnTo>
                <a:lnTo>
                  <a:pt x="188" y="227"/>
                </a:lnTo>
                <a:lnTo>
                  <a:pt x="188" y="228"/>
                </a:lnTo>
                <a:lnTo>
                  <a:pt x="188" y="229"/>
                </a:lnTo>
                <a:lnTo>
                  <a:pt x="188" y="230"/>
                </a:lnTo>
                <a:lnTo>
                  <a:pt x="188" y="231"/>
                </a:lnTo>
                <a:lnTo>
                  <a:pt x="188" y="232"/>
                </a:lnTo>
                <a:lnTo>
                  <a:pt x="188" y="233"/>
                </a:lnTo>
                <a:lnTo>
                  <a:pt x="188" y="234"/>
                </a:lnTo>
                <a:lnTo>
                  <a:pt x="187" y="234"/>
                </a:lnTo>
                <a:lnTo>
                  <a:pt x="187" y="235"/>
                </a:lnTo>
                <a:lnTo>
                  <a:pt x="186" y="236"/>
                </a:lnTo>
                <a:lnTo>
                  <a:pt x="185" y="237"/>
                </a:lnTo>
                <a:lnTo>
                  <a:pt x="184" y="237"/>
                </a:lnTo>
                <a:lnTo>
                  <a:pt x="183" y="237"/>
                </a:lnTo>
                <a:lnTo>
                  <a:pt x="183" y="238"/>
                </a:lnTo>
                <a:lnTo>
                  <a:pt x="182" y="238"/>
                </a:lnTo>
                <a:lnTo>
                  <a:pt x="181" y="237"/>
                </a:lnTo>
                <a:lnTo>
                  <a:pt x="180" y="237"/>
                </a:lnTo>
                <a:lnTo>
                  <a:pt x="179" y="236"/>
                </a:lnTo>
                <a:lnTo>
                  <a:pt x="178" y="236"/>
                </a:lnTo>
                <a:lnTo>
                  <a:pt x="177" y="235"/>
                </a:lnTo>
                <a:lnTo>
                  <a:pt x="176" y="234"/>
                </a:lnTo>
                <a:lnTo>
                  <a:pt x="175" y="234"/>
                </a:lnTo>
                <a:lnTo>
                  <a:pt x="174" y="234"/>
                </a:lnTo>
                <a:lnTo>
                  <a:pt x="173" y="235"/>
                </a:lnTo>
                <a:lnTo>
                  <a:pt x="172" y="236"/>
                </a:lnTo>
                <a:lnTo>
                  <a:pt x="171" y="237"/>
                </a:lnTo>
                <a:lnTo>
                  <a:pt x="170" y="238"/>
                </a:lnTo>
                <a:lnTo>
                  <a:pt x="169" y="238"/>
                </a:lnTo>
                <a:lnTo>
                  <a:pt x="168" y="238"/>
                </a:lnTo>
                <a:lnTo>
                  <a:pt x="167" y="238"/>
                </a:lnTo>
                <a:lnTo>
                  <a:pt x="166" y="238"/>
                </a:lnTo>
                <a:lnTo>
                  <a:pt x="165" y="238"/>
                </a:lnTo>
                <a:lnTo>
                  <a:pt x="164" y="238"/>
                </a:lnTo>
                <a:lnTo>
                  <a:pt x="163" y="238"/>
                </a:lnTo>
                <a:lnTo>
                  <a:pt x="162" y="238"/>
                </a:lnTo>
                <a:lnTo>
                  <a:pt x="161" y="237"/>
                </a:lnTo>
                <a:lnTo>
                  <a:pt x="159" y="237"/>
                </a:lnTo>
                <a:lnTo>
                  <a:pt x="158" y="236"/>
                </a:lnTo>
                <a:lnTo>
                  <a:pt x="157" y="236"/>
                </a:lnTo>
                <a:lnTo>
                  <a:pt x="156" y="236"/>
                </a:lnTo>
                <a:lnTo>
                  <a:pt x="155" y="236"/>
                </a:lnTo>
                <a:lnTo>
                  <a:pt x="155" y="237"/>
                </a:lnTo>
                <a:lnTo>
                  <a:pt x="154" y="237"/>
                </a:lnTo>
                <a:lnTo>
                  <a:pt x="153" y="238"/>
                </a:lnTo>
                <a:lnTo>
                  <a:pt x="153" y="239"/>
                </a:lnTo>
                <a:lnTo>
                  <a:pt x="152" y="239"/>
                </a:lnTo>
                <a:lnTo>
                  <a:pt x="152" y="240"/>
                </a:lnTo>
                <a:lnTo>
                  <a:pt x="152" y="241"/>
                </a:lnTo>
                <a:lnTo>
                  <a:pt x="151" y="241"/>
                </a:lnTo>
                <a:lnTo>
                  <a:pt x="151" y="242"/>
                </a:lnTo>
                <a:lnTo>
                  <a:pt x="151" y="243"/>
                </a:lnTo>
                <a:lnTo>
                  <a:pt x="150" y="245"/>
                </a:lnTo>
                <a:lnTo>
                  <a:pt x="150" y="246"/>
                </a:lnTo>
                <a:lnTo>
                  <a:pt x="149" y="246"/>
                </a:lnTo>
                <a:lnTo>
                  <a:pt x="149" y="247"/>
                </a:lnTo>
                <a:lnTo>
                  <a:pt x="148" y="248"/>
                </a:lnTo>
                <a:lnTo>
                  <a:pt x="147" y="248"/>
                </a:lnTo>
                <a:lnTo>
                  <a:pt x="146" y="248"/>
                </a:lnTo>
                <a:lnTo>
                  <a:pt x="145" y="248"/>
                </a:lnTo>
                <a:lnTo>
                  <a:pt x="144" y="248"/>
                </a:lnTo>
                <a:lnTo>
                  <a:pt x="143" y="248"/>
                </a:lnTo>
                <a:lnTo>
                  <a:pt x="142" y="249"/>
                </a:lnTo>
                <a:lnTo>
                  <a:pt x="141" y="250"/>
                </a:lnTo>
                <a:lnTo>
                  <a:pt x="141" y="251"/>
                </a:lnTo>
                <a:lnTo>
                  <a:pt x="141" y="252"/>
                </a:lnTo>
                <a:lnTo>
                  <a:pt x="140" y="253"/>
                </a:lnTo>
                <a:lnTo>
                  <a:pt x="141" y="253"/>
                </a:lnTo>
                <a:lnTo>
                  <a:pt x="141" y="254"/>
                </a:lnTo>
                <a:lnTo>
                  <a:pt x="141" y="255"/>
                </a:lnTo>
                <a:lnTo>
                  <a:pt x="142" y="255"/>
                </a:lnTo>
                <a:lnTo>
                  <a:pt x="143" y="256"/>
                </a:lnTo>
                <a:lnTo>
                  <a:pt x="144" y="256"/>
                </a:lnTo>
                <a:lnTo>
                  <a:pt x="145" y="256"/>
                </a:lnTo>
                <a:lnTo>
                  <a:pt x="146" y="257"/>
                </a:lnTo>
                <a:lnTo>
                  <a:pt x="147" y="257"/>
                </a:lnTo>
                <a:lnTo>
                  <a:pt x="147" y="258"/>
                </a:lnTo>
                <a:lnTo>
                  <a:pt x="146" y="258"/>
                </a:lnTo>
                <a:lnTo>
                  <a:pt x="146" y="259"/>
                </a:lnTo>
                <a:lnTo>
                  <a:pt x="145" y="259"/>
                </a:lnTo>
                <a:lnTo>
                  <a:pt x="144" y="259"/>
                </a:lnTo>
                <a:lnTo>
                  <a:pt x="143" y="260"/>
                </a:lnTo>
                <a:lnTo>
                  <a:pt x="142" y="260"/>
                </a:lnTo>
                <a:lnTo>
                  <a:pt x="141" y="260"/>
                </a:lnTo>
                <a:lnTo>
                  <a:pt x="139" y="261"/>
                </a:lnTo>
                <a:lnTo>
                  <a:pt x="139" y="262"/>
                </a:lnTo>
                <a:lnTo>
                  <a:pt x="138" y="262"/>
                </a:lnTo>
                <a:lnTo>
                  <a:pt x="137" y="262"/>
                </a:lnTo>
                <a:lnTo>
                  <a:pt x="136" y="263"/>
                </a:lnTo>
                <a:lnTo>
                  <a:pt x="135" y="264"/>
                </a:lnTo>
                <a:lnTo>
                  <a:pt x="134" y="265"/>
                </a:lnTo>
                <a:lnTo>
                  <a:pt x="133" y="266"/>
                </a:lnTo>
                <a:lnTo>
                  <a:pt x="133" y="267"/>
                </a:lnTo>
                <a:lnTo>
                  <a:pt x="132" y="267"/>
                </a:lnTo>
                <a:lnTo>
                  <a:pt x="132" y="268"/>
                </a:lnTo>
                <a:lnTo>
                  <a:pt x="132" y="269"/>
                </a:lnTo>
                <a:lnTo>
                  <a:pt x="131" y="270"/>
                </a:lnTo>
                <a:lnTo>
                  <a:pt x="131" y="271"/>
                </a:lnTo>
                <a:lnTo>
                  <a:pt x="130" y="271"/>
                </a:lnTo>
                <a:lnTo>
                  <a:pt x="130" y="272"/>
                </a:lnTo>
                <a:lnTo>
                  <a:pt x="129" y="273"/>
                </a:lnTo>
                <a:lnTo>
                  <a:pt x="129" y="274"/>
                </a:lnTo>
                <a:lnTo>
                  <a:pt x="128" y="275"/>
                </a:lnTo>
                <a:lnTo>
                  <a:pt x="126" y="278"/>
                </a:lnTo>
                <a:lnTo>
                  <a:pt x="126" y="279"/>
                </a:lnTo>
                <a:lnTo>
                  <a:pt x="125" y="280"/>
                </a:lnTo>
                <a:lnTo>
                  <a:pt x="124" y="281"/>
                </a:lnTo>
                <a:lnTo>
                  <a:pt x="124" y="282"/>
                </a:lnTo>
                <a:lnTo>
                  <a:pt x="124" y="283"/>
                </a:lnTo>
                <a:lnTo>
                  <a:pt x="123" y="283"/>
                </a:lnTo>
                <a:lnTo>
                  <a:pt x="123" y="284"/>
                </a:lnTo>
                <a:lnTo>
                  <a:pt x="123" y="285"/>
                </a:lnTo>
                <a:lnTo>
                  <a:pt x="123" y="286"/>
                </a:lnTo>
                <a:lnTo>
                  <a:pt x="123" y="287"/>
                </a:lnTo>
                <a:lnTo>
                  <a:pt x="124" y="289"/>
                </a:lnTo>
                <a:lnTo>
                  <a:pt x="124" y="290"/>
                </a:lnTo>
                <a:lnTo>
                  <a:pt x="124" y="291"/>
                </a:lnTo>
                <a:lnTo>
                  <a:pt x="124" y="292"/>
                </a:lnTo>
                <a:lnTo>
                  <a:pt x="124" y="293"/>
                </a:lnTo>
                <a:lnTo>
                  <a:pt x="124" y="294"/>
                </a:lnTo>
                <a:lnTo>
                  <a:pt x="123" y="295"/>
                </a:lnTo>
                <a:lnTo>
                  <a:pt x="123" y="296"/>
                </a:lnTo>
                <a:lnTo>
                  <a:pt x="123" y="297"/>
                </a:lnTo>
                <a:lnTo>
                  <a:pt x="122" y="298"/>
                </a:lnTo>
                <a:lnTo>
                  <a:pt x="121" y="299"/>
                </a:lnTo>
                <a:lnTo>
                  <a:pt x="121" y="300"/>
                </a:lnTo>
                <a:lnTo>
                  <a:pt x="120" y="301"/>
                </a:lnTo>
                <a:lnTo>
                  <a:pt x="119" y="301"/>
                </a:lnTo>
                <a:lnTo>
                  <a:pt x="119" y="302"/>
                </a:lnTo>
                <a:lnTo>
                  <a:pt x="118" y="302"/>
                </a:lnTo>
                <a:lnTo>
                  <a:pt x="118" y="303"/>
                </a:lnTo>
                <a:lnTo>
                  <a:pt x="117" y="303"/>
                </a:lnTo>
                <a:lnTo>
                  <a:pt x="116" y="304"/>
                </a:lnTo>
                <a:lnTo>
                  <a:pt x="115" y="304"/>
                </a:lnTo>
                <a:lnTo>
                  <a:pt x="114" y="304"/>
                </a:lnTo>
                <a:lnTo>
                  <a:pt x="113" y="304"/>
                </a:lnTo>
                <a:lnTo>
                  <a:pt x="112" y="304"/>
                </a:lnTo>
                <a:lnTo>
                  <a:pt x="111" y="304"/>
                </a:lnTo>
                <a:lnTo>
                  <a:pt x="109" y="304"/>
                </a:lnTo>
                <a:lnTo>
                  <a:pt x="108" y="304"/>
                </a:lnTo>
                <a:lnTo>
                  <a:pt x="107" y="304"/>
                </a:lnTo>
                <a:lnTo>
                  <a:pt x="106" y="304"/>
                </a:lnTo>
                <a:lnTo>
                  <a:pt x="105" y="304"/>
                </a:lnTo>
                <a:lnTo>
                  <a:pt x="104" y="304"/>
                </a:lnTo>
                <a:lnTo>
                  <a:pt x="103" y="304"/>
                </a:lnTo>
                <a:lnTo>
                  <a:pt x="102" y="304"/>
                </a:lnTo>
                <a:lnTo>
                  <a:pt x="102" y="305"/>
                </a:lnTo>
                <a:lnTo>
                  <a:pt x="101" y="305"/>
                </a:lnTo>
                <a:lnTo>
                  <a:pt x="101" y="306"/>
                </a:lnTo>
                <a:lnTo>
                  <a:pt x="100" y="306"/>
                </a:lnTo>
                <a:lnTo>
                  <a:pt x="100" y="307"/>
                </a:lnTo>
                <a:lnTo>
                  <a:pt x="100" y="308"/>
                </a:lnTo>
                <a:lnTo>
                  <a:pt x="99" y="308"/>
                </a:lnTo>
                <a:lnTo>
                  <a:pt x="99" y="309"/>
                </a:lnTo>
                <a:lnTo>
                  <a:pt x="98" y="311"/>
                </a:lnTo>
                <a:lnTo>
                  <a:pt x="97" y="312"/>
                </a:lnTo>
                <a:lnTo>
                  <a:pt x="97" y="313"/>
                </a:lnTo>
                <a:lnTo>
                  <a:pt x="96" y="313"/>
                </a:lnTo>
                <a:lnTo>
                  <a:pt x="96" y="314"/>
                </a:lnTo>
                <a:lnTo>
                  <a:pt x="95" y="314"/>
                </a:lnTo>
                <a:lnTo>
                  <a:pt x="95" y="315"/>
                </a:lnTo>
                <a:lnTo>
                  <a:pt x="94" y="315"/>
                </a:lnTo>
                <a:lnTo>
                  <a:pt x="94" y="316"/>
                </a:lnTo>
                <a:lnTo>
                  <a:pt x="93" y="316"/>
                </a:lnTo>
                <a:lnTo>
                  <a:pt x="92" y="316"/>
                </a:lnTo>
                <a:lnTo>
                  <a:pt x="91" y="316"/>
                </a:lnTo>
                <a:lnTo>
                  <a:pt x="90" y="316"/>
                </a:lnTo>
                <a:lnTo>
                  <a:pt x="89" y="316"/>
                </a:lnTo>
                <a:lnTo>
                  <a:pt x="87" y="316"/>
                </a:lnTo>
                <a:lnTo>
                  <a:pt x="87" y="317"/>
                </a:lnTo>
                <a:lnTo>
                  <a:pt x="86" y="317"/>
                </a:lnTo>
                <a:lnTo>
                  <a:pt x="85" y="317"/>
                </a:lnTo>
                <a:lnTo>
                  <a:pt x="84" y="317"/>
                </a:lnTo>
                <a:lnTo>
                  <a:pt x="83" y="317"/>
                </a:lnTo>
                <a:lnTo>
                  <a:pt x="82" y="318"/>
                </a:lnTo>
                <a:lnTo>
                  <a:pt x="81" y="319"/>
                </a:lnTo>
                <a:lnTo>
                  <a:pt x="81" y="320"/>
                </a:lnTo>
                <a:lnTo>
                  <a:pt x="81" y="321"/>
                </a:lnTo>
                <a:lnTo>
                  <a:pt x="80" y="322"/>
                </a:lnTo>
                <a:lnTo>
                  <a:pt x="80" y="323"/>
                </a:lnTo>
                <a:lnTo>
                  <a:pt x="80" y="324"/>
                </a:lnTo>
                <a:lnTo>
                  <a:pt x="80" y="325"/>
                </a:lnTo>
                <a:lnTo>
                  <a:pt x="79" y="326"/>
                </a:lnTo>
                <a:lnTo>
                  <a:pt x="79" y="327"/>
                </a:lnTo>
                <a:lnTo>
                  <a:pt x="78" y="327"/>
                </a:lnTo>
                <a:lnTo>
                  <a:pt x="78" y="328"/>
                </a:lnTo>
                <a:lnTo>
                  <a:pt x="77" y="328"/>
                </a:lnTo>
                <a:lnTo>
                  <a:pt x="76" y="328"/>
                </a:lnTo>
                <a:lnTo>
                  <a:pt x="75" y="328"/>
                </a:lnTo>
                <a:lnTo>
                  <a:pt x="74" y="328"/>
                </a:lnTo>
                <a:lnTo>
                  <a:pt x="73" y="328"/>
                </a:lnTo>
                <a:lnTo>
                  <a:pt x="71" y="328"/>
                </a:lnTo>
                <a:lnTo>
                  <a:pt x="70" y="328"/>
                </a:lnTo>
                <a:lnTo>
                  <a:pt x="69" y="328"/>
                </a:lnTo>
                <a:lnTo>
                  <a:pt x="68" y="328"/>
                </a:lnTo>
                <a:lnTo>
                  <a:pt x="67" y="328"/>
                </a:lnTo>
                <a:lnTo>
                  <a:pt x="66" y="328"/>
                </a:lnTo>
                <a:lnTo>
                  <a:pt x="65" y="329"/>
                </a:lnTo>
                <a:lnTo>
                  <a:pt x="64" y="329"/>
                </a:lnTo>
                <a:lnTo>
                  <a:pt x="63" y="329"/>
                </a:lnTo>
                <a:lnTo>
                  <a:pt x="63" y="330"/>
                </a:lnTo>
                <a:lnTo>
                  <a:pt x="63" y="331"/>
                </a:lnTo>
                <a:lnTo>
                  <a:pt x="62" y="332"/>
                </a:lnTo>
                <a:lnTo>
                  <a:pt x="62" y="333"/>
                </a:lnTo>
                <a:lnTo>
                  <a:pt x="62" y="334"/>
                </a:lnTo>
                <a:lnTo>
                  <a:pt x="62" y="335"/>
                </a:lnTo>
                <a:lnTo>
                  <a:pt x="62" y="336"/>
                </a:lnTo>
                <a:lnTo>
                  <a:pt x="62" y="337"/>
                </a:lnTo>
                <a:lnTo>
                  <a:pt x="62" y="338"/>
                </a:lnTo>
                <a:lnTo>
                  <a:pt x="61" y="339"/>
                </a:lnTo>
                <a:lnTo>
                  <a:pt x="60" y="340"/>
                </a:lnTo>
                <a:lnTo>
                  <a:pt x="59" y="340"/>
                </a:lnTo>
                <a:lnTo>
                  <a:pt x="58" y="340"/>
                </a:lnTo>
                <a:lnTo>
                  <a:pt x="57" y="340"/>
                </a:lnTo>
                <a:lnTo>
                  <a:pt x="56" y="340"/>
                </a:lnTo>
                <a:lnTo>
                  <a:pt x="55" y="341"/>
                </a:lnTo>
                <a:lnTo>
                  <a:pt x="54" y="341"/>
                </a:lnTo>
                <a:lnTo>
                  <a:pt x="54" y="342"/>
                </a:lnTo>
                <a:lnTo>
                  <a:pt x="54" y="343"/>
                </a:lnTo>
                <a:lnTo>
                  <a:pt x="54" y="344"/>
                </a:lnTo>
                <a:lnTo>
                  <a:pt x="53" y="344"/>
                </a:lnTo>
                <a:lnTo>
                  <a:pt x="54" y="345"/>
                </a:lnTo>
                <a:lnTo>
                  <a:pt x="54" y="346"/>
                </a:lnTo>
                <a:lnTo>
                  <a:pt x="54" y="347"/>
                </a:lnTo>
                <a:lnTo>
                  <a:pt x="54" y="349"/>
                </a:lnTo>
                <a:lnTo>
                  <a:pt x="54" y="350"/>
                </a:lnTo>
                <a:lnTo>
                  <a:pt x="54" y="351"/>
                </a:lnTo>
                <a:lnTo>
                  <a:pt x="53" y="352"/>
                </a:lnTo>
                <a:lnTo>
                  <a:pt x="53" y="353"/>
                </a:lnTo>
                <a:lnTo>
                  <a:pt x="53" y="354"/>
                </a:lnTo>
                <a:lnTo>
                  <a:pt x="52" y="355"/>
                </a:lnTo>
                <a:lnTo>
                  <a:pt x="52" y="356"/>
                </a:lnTo>
                <a:lnTo>
                  <a:pt x="51" y="357"/>
                </a:lnTo>
                <a:lnTo>
                  <a:pt x="51" y="358"/>
                </a:lnTo>
                <a:lnTo>
                  <a:pt x="51" y="359"/>
                </a:lnTo>
                <a:lnTo>
                  <a:pt x="50" y="359"/>
                </a:lnTo>
                <a:lnTo>
                  <a:pt x="50" y="360"/>
                </a:lnTo>
                <a:lnTo>
                  <a:pt x="50" y="361"/>
                </a:lnTo>
                <a:lnTo>
                  <a:pt x="50" y="362"/>
                </a:lnTo>
                <a:lnTo>
                  <a:pt x="50" y="363"/>
                </a:lnTo>
                <a:lnTo>
                  <a:pt x="51" y="364"/>
                </a:lnTo>
                <a:lnTo>
                  <a:pt x="51" y="365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>
            <a:off x="5034779" y="2676653"/>
            <a:ext cx="125218" cy="215800"/>
          </a:xfrm>
          <a:custGeom>
            <a:avLst/>
            <a:gdLst>
              <a:gd name="T0" fmla="*/ 2147483647 w 81"/>
              <a:gd name="T1" fmla="*/ 2147483647 h 135"/>
              <a:gd name="T2" fmla="*/ 2147483647 w 81"/>
              <a:gd name="T3" fmla="*/ 2147483647 h 135"/>
              <a:gd name="T4" fmla="*/ 2147483647 w 81"/>
              <a:gd name="T5" fmla="*/ 2147483647 h 135"/>
              <a:gd name="T6" fmla="*/ 2147483647 w 81"/>
              <a:gd name="T7" fmla="*/ 2147483647 h 135"/>
              <a:gd name="T8" fmla="*/ 2147483647 w 81"/>
              <a:gd name="T9" fmla="*/ 2147483647 h 135"/>
              <a:gd name="T10" fmla="*/ 2147483647 w 81"/>
              <a:gd name="T11" fmla="*/ 2147483647 h 135"/>
              <a:gd name="T12" fmla="*/ 2147483647 w 81"/>
              <a:gd name="T13" fmla="*/ 2147483647 h 135"/>
              <a:gd name="T14" fmla="*/ 2147483647 w 81"/>
              <a:gd name="T15" fmla="*/ 2147483647 h 135"/>
              <a:gd name="T16" fmla="*/ 2147483647 w 81"/>
              <a:gd name="T17" fmla="*/ 2147483647 h 135"/>
              <a:gd name="T18" fmla="*/ 2147483647 w 81"/>
              <a:gd name="T19" fmla="*/ 2147483647 h 135"/>
              <a:gd name="T20" fmla="*/ 2147483647 w 81"/>
              <a:gd name="T21" fmla="*/ 2147483647 h 135"/>
              <a:gd name="T22" fmla="*/ 2147483647 w 81"/>
              <a:gd name="T23" fmla="*/ 2147483647 h 135"/>
              <a:gd name="T24" fmla="*/ 2147483647 w 81"/>
              <a:gd name="T25" fmla="*/ 2147483647 h 135"/>
              <a:gd name="T26" fmla="*/ 2147483647 w 81"/>
              <a:gd name="T27" fmla="*/ 2147483647 h 135"/>
              <a:gd name="T28" fmla="*/ 2147483647 w 81"/>
              <a:gd name="T29" fmla="*/ 2147483647 h 135"/>
              <a:gd name="T30" fmla="*/ 2147483647 w 81"/>
              <a:gd name="T31" fmla="*/ 2147483647 h 135"/>
              <a:gd name="T32" fmla="*/ 2147483647 w 81"/>
              <a:gd name="T33" fmla="*/ 2147483647 h 135"/>
              <a:gd name="T34" fmla="*/ 2147483647 w 81"/>
              <a:gd name="T35" fmla="*/ 2147483647 h 135"/>
              <a:gd name="T36" fmla="*/ 2147483647 w 81"/>
              <a:gd name="T37" fmla="*/ 2147483647 h 135"/>
              <a:gd name="T38" fmla="*/ 2147483647 w 81"/>
              <a:gd name="T39" fmla="*/ 2147483647 h 135"/>
              <a:gd name="T40" fmla="*/ 2147483647 w 81"/>
              <a:gd name="T41" fmla="*/ 2147483647 h 135"/>
              <a:gd name="T42" fmla="*/ 2147483647 w 81"/>
              <a:gd name="T43" fmla="*/ 2147483647 h 135"/>
              <a:gd name="T44" fmla="*/ 2147483647 w 81"/>
              <a:gd name="T45" fmla="*/ 2147483647 h 135"/>
              <a:gd name="T46" fmla="*/ 2147483647 w 81"/>
              <a:gd name="T47" fmla="*/ 2147483647 h 135"/>
              <a:gd name="T48" fmla="*/ 2147483647 w 81"/>
              <a:gd name="T49" fmla="*/ 2147483647 h 135"/>
              <a:gd name="T50" fmla="*/ 2147483647 w 81"/>
              <a:gd name="T51" fmla="*/ 2147483647 h 135"/>
              <a:gd name="T52" fmla="*/ 2147483647 w 81"/>
              <a:gd name="T53" fmla="*/ 2147483647 h 135"/>
              <a:gd name="T54" fmla="*/ 2147483647 w 81"/>
              <a:gd name="T55" fmla="*/ 2147483647 h 135"/>
              <a:gd name="T56" fmla="*/ 2147483647 w 81"/>
              <a:gd name="T57" fmla="*/ 2147483647 h 135"/>
              <a:gd name="T58" fmla="*/ 2147483647 w 81"/>
              <a:gd name="T59" fmla="*/ 2147483647 h 135"/>
              <a:gd name="T60" fmla="*/ 2147483647 w 81"/>
              <a:gd name="T61" fmla="*/ 2147483647 h 135"/>
              <a:gd name="T62" fmla="*/ 2147483647 w 81"/>
              <a:gd name="T63" fmla="*/ 2147483647 h 135"/>
              <a:gd name="T64" fmla="*/ 2147483647 w 81"/>
              <a:gd name="T65" fmla="*/ 2147483647 h 135"/>
              <a:gd name="T66" fmla="*/ 2147483647 w 81"/>
              <a:gd name="T67" fmla="*/ 2147483647 h 135"/>
              <a:gd name="T68" fmla="*/ 2147483647 w 81"/>
              <a:gd name="T69" fmla="*/ 2147483647 h 135"/>
              <a:gd name="T70" fmla="*/ 2147483647 w 81"/>
              <a:gd name="T71" fmla="*/ 2147483647 h 135"/>
              <a:gd name="T72" fmla="*/ 2147483647 w 81"/>
              <a:gd name="T73" fmla="*/ 2147483647 h 135"/>
              <a:gd name="T74" fmla="*/ 2147483647 w 81"/>
              <a:gd name="T75" fmla="*/ 2147483647 h 135"/>
              <a:gd name="T76" fmla="*/ 2147483647 w 81"/>
              <a:gd name="T77" fmla="*/ 2147483647 h 135"/>
              <a:gd name="T78" fmla="*/ 2147483647 w 81"/>
              <a:gd name="T79" fmla="*/ 2147483647 h 135"/>
              <a:gd name="T80" fmla="*/ 2147483647 w 81"/>
              <a:gd name="T81" fmla="*/ 2147483647 h 135"/>
              <a:gd name="T82" fmla="*/ 2147483647 w 81"/>
              <a:gd name="T83" fmla="*/ 2147483647 h 135"/>
              <a:gd name="T84" fmla="*/ 0 w 81"/>
              <a:gd name="T85" fmla="*/ 2147483647 h 135"/>
              <a:gd name="T86" fmla="*/ 2147483647 w 81"/>
              <a:gd name="T87" fmla="*/ 2147483647 h 135"/>
              <a:gd name="T88" fmla="*/ 2147483647 w 81"/>
              <a:gd name="T89" fmla="*/ 2147483647 h 135"/>
              <a:gd name="T90" fmla="*/ 2147483647 w 81"/>
              <a:gd name="T91" fmla="*/ 2147483647 h 135"/>
              <a:gd name="T92" fmla="*/ 2147483647 w 81"/>
              <a:gd name="T93" fmla="*/ 2147483647 h 135"/>
              <a:gd name="T94" fmla="*/ 2147483647 w 81"/>
              <a:gd name="T95" fmla="*/ 2147483647 h 135"/>
              <a:gd name="T96" fmla="*/ 2147483647 w 81"/>
              <a:gd name="T97" fmla="*/ 2147483647 h 135"/>
              <a:gd name="T98" fmla="*/ 2147483647 w 81"/>
              <a:gd name="T99" fmla="*/ 2147483647 h 135"/>
              <a:gd name="T100" fmla="*/ 2147483647 w 81"/>
              <a:gd name="T101" fmla="*/ 2147483647 h 135"/>
              <a:gd name="T102" fmla="*/ 2147483647 w 81"/>
              <a:gd name="T103" fmla="*/ 2147483647 h 13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81"/>
              <a:gd name="T157" fmla="*/ 0 h 135"/>
              <a:gd name="T158" fmla="*/ 81 w 81"/>
              <a:gd name="T159" fmla="*/ 135 h 13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81" h="135">
                <a:moveTo>
                  <a:pt x="55" y="130"/>
                </a:moveTo>
                <a:lnTo>
                  <a:pt x="55" y="129"/>
                </a:lnTo>
                <a:lnTo>
                  <a:pt x="55" y="128"/>
                </a:lnTo>
                <a:lnTo>
                  <a:pt x="56" y="127"/>
                </a:lnTo>
                <a:lnTo>
                  <a:pt x="56" y="126"/>
                </a:lnTo>
                <a:lnTo>
                  <a:pt x="56" y="125"/>
                </a:lnTo>
                <a:lnTo>
                  <a:pt x="57" y="124"/>
                </a:lnTo>
                <a:lnTo>
                  <a:pt x="57" y="123"/>
                </a:lnTo>
                <a:lnTo>
                  <a:pt x="57" y="122"/>
                </a:lnTo>
                <a:lnTo>
                  <a:pt x="58" y="122"/>
                </a:lnTo>
                <a:lnTo>
                  <a:pt x="58" y="121"/>
                </a:lnTo>
                <a:lnTo>
                  <a:pt x="59" y="121"/>
                </a:lnTo>
                <a:lnTo>
                  <a:pt x="59" y="120"/>
                </a:lnTo>
                <a:lnTo>
                  <a:pt x="60" y="120"/>
                </a:lnTo>
                <a:lnTo>
                  <a:pt x="60" y="119"/>
                </a:lnTo>
                <a:lnTo>
                  <a:pt x="61" y="118"/>
                </a:lnTo>
                <a:lnTo>
                  <a:pt x="62" y="118"/>
                </a:lnTo>
                <a:lnTo>
                  <a:pt x="62" y="117"/>
                </a:lnTo>
                <a:lnTo>
                  <a:pt x="64" y="116"/>
                </a:lnTo>
                <a:lnTo>
                  <a:pt x="65" y="115"/>
                </a:lnTo>
                <a:lnTo>
                  <a:pt x="66" y="114"/>
                </a:lnTo>
                <a:lnTo>
                  <a:pt x="67" y="113"/>
                </a:lnTo>
                <a:lnTo>
                  <a:pt x="67" y="112"/>
                </a:lnTo>
                <a:lnTo>
                  <a:pt x="68" y="112"/>
                </a:lnTo>
                <a:lnTo>
                  <a:pt x="68" y="111"/>
                </a:lnTo>
                <a:lnTo>
                  <a:pt x="68" y="110"/>
                </a:lnTo>
                <a:lnTo>
                  <a:pt x="68" y="109"/>
                </a:lnTo>
                <a:lnTo>
                  <a:pt x="67" y="108"/>
                </a:lnTo>
                <a:lnTo>
                  <a:pt x="67" y="107"/>
                </a:lnTo>
                <a:lnTo>
                  <a:pt x="66" y="106"/>
                </a:lnTo>
                <a:lnTo>
                  <a:pt x="66" y="105"/>
                </a:lnTo>
                <a:lnTo>
                  <a:pt x="65" y="104"/>
                </a:lnTo>
                <a:lnTo>
                  <a:pt x="65" y="103"/>
                </a:lnTo>
                <a:lnTo>
                  <a:pt x="65" y="102"/>
                </a:lnTo>
                <a:lnTo>
                  <a:pt x="65" y="101"/>
                </a:lnTo>
                <a:lnTo>
                  <a:pt x="65" y="100"/>
                </a:lnTo>
                <a:lnTo>
                  <a:pt x="65" y="99"/>
                </a:lnTo>
                <a:lnTo>
                  <a:pt x="66" y="98"/>
                </a:lnTo>
                <a:lnTo>
                  <a:pt x="66" y="97"/>
                </a:lnTo>
                <a:lnTo>
                  <a:pt x="67" y="96"/>
                </a:lnTo>
                <a:lnTo>
                  <a:pt x="67" y="95"/>
                </a:lnTo>
                <a:lnTo>
                  <a:pt x="68" y="94"/>
                </a:lnTo>
                <a:lnTo>
                  <a:pt x="70" y="93"/>
                </a:lnTo>
                <a:lnTo>
                  <a:pt x="72" y="91"/>
                </a:lnTo>
                <a:lnTo>
                  <a:pt x="73" y="90"/>
                </a:lnTo>
                <a:lnTo>
                  <a:pt x="74" y="89"/>
                </a:lnTo>
                <a:lnTo>
                  <a:pt x="75" y="89"/>
                </a:lnTo>
                <a:lnTo>
                  <a:pt x="75" y="88"/>
                </a:lnTo>
                <a:lnTo>
                  <a:pt x="76" y="88"/>
                </a:lnTo>
                <a:lnTo>
                  <a:pt x="77" y="87"/>
                </a:lnTo>
                <a:lnTo>
                  <a:pt x="78" y="87"/>
                </a:lnTo>
                <a:lnTo>
                  <a:pt x="79" y="86"/>
                </a:lnTo>
                <a:lnTo>
                  <a:pt x="80" y="86"/>
                </a:lnTo>
                <a:lnTo>
                  <a:pt x="81" y="86"/>
                </a:lnTo>
                <a:lnTo>
                  <a:pt x="75" y="73"/>
                </a:lnTo>
                <a:lnTo>
                  <a:pt x="70" y="72"/>
                </a:lnTo>
                <a:lnTo>
                  <a:pt x="63" y="68"/>
                </a:lnTo>
                <a:lnTo>
                  <a:pt x="63" y="66"/>
                </a:lnTo>
                <a:lnTo>
                  <a:pt x="66" y="64"/>
                </a:lnTo>
                <a:lnTo>
                  <a:pt x="65" y="55"/>
                </a:lnTo>
                <a:lnTo>
                  <a:pt x="67" y="54"/>
                </a:lnTo>
                <a:lnTo>
                  <a:pt x="67" y="53"/>
                </a:lnTo>
                <a:lnTo>
                  <a:pt x="65" y="52"/>
                </a:lnTo>
                <a:lnTo>
                  <a:pt x="59" y="52"/>
                </a:lnTo>
                <a:lnTo>
                  <a:pt x="57" y="56"/>
                </a:lnTo>
                <a:lnTo>
                  <a:pt x="55" y="56"/>
                </a:lnTo>
                <a:lnTo>
                  <a:pt x="53" y="53"/>
                </a:lnTo>
                <a:lnTo>
                  <a:pt x="51" y="53"/>
                </a:lnTo>
                <a:lnTo>
                  <a:pt x="49" y="51"/>
                </a:lnTo>
                <a:lnTo>
                  <a:pt x="49" y="46"/>
                </a:lnTo>
                <a:lnTo>
                  <a:pt x="45" y="43"/>
                </a:lnTo>
                <a:lnTo>
                  <a:pt x="44" y="42"/>
                </a:lnTo>
                <a:lnTo>
                  <a:pt x="41" y="39"/>
                </a:lnTo>
                <a:lnTo>
                  <a:pt x="41" y="34"/>
                </a:lnTo>
                <a:lnTo>
                  <a:pt x="38" y="31"/>
                </a:lnTo>
                <a:lnTo>
                  <a:pt x="38" y="24"/>
                </a:lnTo>
                <a:lnTo>
                  <a:pt x="40" y="20"/>
                </a:lnTo>
                <a:lnTo>
                  <a:pt x="51" y="19"/>
                </a:lnTo>
                <a:lnTo>
                  <a:pt x="53" y="18"/>
                </a:lnTo>
                <a:lnTo>
                  <a:pt x="52" y="14"/>
                </a:lnTo>
                <a:lnTo>
                  <a:pt x="45" y="15"/>
                </a:lnTo>
                <a:lnTo>
                  <a:pt x="44" y="11"/>
                </a:lnTo>
                <a:lnTo>
                  <a:pt x="38" y="7"/>
                </a:lnTo>
                <a:lnTo>
                  <a:pt x="38" y="5"/>
                </a:lnTo>
                <a:lnTo>
                  <a:pt x="40" y="3"/>
                </a:lnTo>
                <a:lnTo>
                  <a:pt x="37" y="0"/>
                </a:lnTo>
                <a:lnTo>
                  <a:pt x="35" y="1"/>
                </a:lnTo>
                <a:lnTo>
                  <a:pt x="30" y="4"/>
                </a:lnTo>
                <a:lnTo>
                  <a:pt x="30" y="6"/>
                </a:lnTo>
                <a:lnTo>
                  <a:pt x="21" y="14"/>
                </a:lnTo>
                <a:lnTo>
                  <a:pt x="21" y="15"/>
                </a:lnTo>
                <a:lnTo>
                  <a:pt x="15" y="19"/>
                </a:lnTo>
                <a:lnTo>
                  <a:pt x="16" y="20"/>
                </a:lnTo>
                <a:lnTo>
                  <a:pt x="16" y="26"/>
                </a:lnTo>
                <a:lnTo>
                  <a:pt x="15" y="28"/>
                </a:lnTo>
                <a:lnTo>
                  <a:pt x="15" y="32"/>
                </a:lnTo>
                <a:lnTo>
                  <a:pt x="19" y="35"/>
                </a:lnTo>
                <a:lnTo>
                  <a:pt x="19" y="50"/>
                </a:lnTo>
                <a:lnTo>
                  <a:pt x="18" y="52"/>
                </a:lnTo>
                <a:lnTo>
                  <a:pt x="9" y="52"/>
                </a:lnTo>
                <a:lnTo>
                  <a:pt x="7" y="50"/>
                </a:lnTo>
                <a:lnTo>
                  <a:pt x="4" y="53"/>
                </a:lnTo>
                <a:lnTo>
                  <a:pt x="0" y="59"/>
                </a:lnTo>
                <a:lnTo>
                  <a:pt x="0" y="62"/>
                </a:lnTo>
                <a:lnTo>
                  <a:pt x="2" y="63"/>
                </a:lnTo>
                <a:lnTo>
                  <a:pt x="1" y="66"/>
                </a:lnTo>
                <a:lnTo>
                  <a:pt x="4" y="70"/>
                </a:lnTo>
                <a:lnTo>
                  <a:pt x="4" y="76"/>
                </a:lnTo>
                <a:lnTo>
                  <a:pt x="6" y="77"/>
                </a:lnTo>
                <a:lnTo>
                  <a:pt x="8" y="79"/>
                </a:lnTo>
                <a:lnTo>
                  <a:pt x="9" y="91"/>
                </a:lnTo>
                <a:lnTo>
                  <a:pt x="12" y="93"/>
                </a:lnTo>
                <a:lnTo>
                  <a:pt x="13" y="93"/>
                </a:lnTo>
                <a:lnTo>
                  <a:pt x="13" y="96"/>
                </a:lnTo>
                <a:lnTo>
                  <a:pt x="10" y="102"/>
                </a:lnTo>
                <a:lnTo>
                  <a:pt x="5" y="104"/>
                </a:lnTo>
                <a:lnTo>
                  <a:pt x="1" y="109"/>
                </a:lnTo>
                <a:lnTo>
                  <a:pt x="1" y="115"/>
                </a:lnTo>
                <a:lnTo>
                  <a:pt x="2" y="118"/>
                </a:lnTo>
                <a:lnTo>
                  <a:pt x="3" y="118"/>
                </a:lnTo>
                <a:lnTo>
                  <a:pt x="4" y="126"/>
                </a:lnTo>
                <a:lnTo>
                  <a:pt x="11" y="126"/>
                </a:lnTo>
                <a:lnTo>
                  <a:pt x="14" y="128"/>
                </a:lnTo>
                <a:lnTo>
                  <a:pt x="23" y="128"/>
                </a:lnTo>
                <a:lnTo>
                  <a:pt x="26" y="130"/>
                </a:lnTo>
                <a:lnTo>
                  <a:pt x="26" y="132"/>
                </a:lnTo>
                <a:lnTo>
                  <a:pt x="27" y="134"/>
                </a:lnTo>
                <a:lnTo>
                  <a:pt x="36" y="132"/>
                </a:lnTo>
                <a:lnTo>
                  <a:pt x="39" y="135"/>
                </a:lnTo>
                <a:lnTo>
                  <a:pt x="46" y="130"/>
                </a:lnTo>
                <a:lnTo>
                  <a:pt x="55" y="13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6" name="Freeform 30"/>
          <p:cNvSpPr>
            <a:spLocks noEditPoints="1"/>
          </p:cNvSpPr>
          <p:nvPr/>
        </p:nvSpPr>
        <p:spPr bwMode="auto">
          <a:xfrm>
            <a:off x="4732392" y="2371602"/>
            <a:ext cx="540831" cy="785938"/>
          </a:xfrm>
          <a:custGeom>
            <a:avLst/>
            <a:gdLst>
              <a:gd name="T0" fmla="*/ 2147483647 w 352"/>
              <a:gd name="T1" fmla="*/ 2147483647 h 491"/>
              <a:gd name="T2" fmla="*/ 2147483647 w 352"/>
              <a:gd name="T3" fmla="*/ 2147483647 h 491"/>
              <a:gd name="T4" fmla="*/ 2147483647 w 352"/>
              <a:gd name="T5" fmla="*/ 2147483647 h 491"/>
              <a:gd name="T6" fmla="*/ 2147483647 w 352"/>
              <a:gd name="T7" fmla="*/ 2147483647 h 491"/>
              <a:gd name="T8" fmla="*/ 2147483647 w 352"/>
              <a:gd name="T9" fmla="*/ 0 h 491"/>
              <a:gd name="T10" fmla="*/ 2147483647 w 352"/>
              <a:gd name="T11" fmla="*/ 2147483647 h 491"/>
              <a:gd name="T12" fmla="*/ 2147483647 w 352"/>
              <a:gd name="T13" fmla="*/ 2147483647 h 491"/>
              <a:gd name="T14" fmla="*/ 2147483647 w 352"/>
              <a:gd name="T15" fmla="*/ 2147483647 h 491"/>
              <a:gd name="T16" fmla="*/ 2147483647 w 352"/>
              <a:gd name="T17" fmla="*/ 2147483647 h 491"/>
              <a:gd name="T18" fmla="*/ 2147483647 w 352"/>
              <a:gd name="T19" fmla="*/ 2147483647 h 491"/>
              <a:gd name="T20" fmla="*/ 2147483647 w 352"/>
              <a:gd name="T21" fmla="*/ 2147483647 h 491"/>
              <a:gd name="T22" fmla="*/ 2147483647 w 352"/>
              <a:gd name="T23" fmla="*/ 2147483647 h 491"/>
              <a:gd name="T24" fmla="*/ 2147483647 w 352"/>
              <a:gd name="T25" fmla="*/ 2147483647 h 491"/>
              <a:gd name="T26" fmla="*/ 2147483647 w 352"/>
              <a:gd name="T27" fmla="*/ 2147483647 h 491"/>
              <a:gd name="T28" fmla="*/ 2147483647 w 352"/>
              <a:gd name="T29" fmla="*/ 2147483647 h 491"/>
              <a:gd name="T30" fmla="*/ 2147483647 w 352"/>
              <a:gd name="T31" fmla="*/ 2147483647 h 491"/>
              <a:gd name="T32" fmla="*/ 2147483647 w 352"/>
              <a:gd name="T33" fmla="*/ 2147483647 h 491"/>
              <a:gd name="T34" fmla="*/ 2147483647 w 352"/>
              <a:gd name="T35" fmla="*/ 2147483647 h 491"/>
              <a:gd name="T36" fmla="*/ 2147483647 w 352"/>
              <a:gd name="T37" fmla="*/ 2147483647 h 491"/>
              <a:gd name="T38" fmla="*/ 2147483647 w 352"/>
              <a:gd name="T39" fmla="*/ 2147483647 h 491"/>
              <a:gd name="T40" fmla="*/ 2147483647 w 352"/>
              <a:gd name="T41" fmla="*/ 2147483647 h 491"/>
              <a:gd name="T42" fmla="*/ 2147483647 w 352"/>
              <a:gd name="T43" fmla="*/ 2147483647 h 491"/>
              <a:gd name="T44" fmla="*/ 2147483647 w 352"/>
              <a:gd name="T45" fmla="*/ 2147483647 h 491"/>
              <a:gd name="T46" fmla="*/ 2147483647 w 352"/>
              <a:gd name="T47" fmla="*/ 2147483647 h 491"/>
              <a:gd name="T48" fmla="*/ 2147483647 w 352"/>
              <a:gd name="T49" fmla="*/ 2147483647 h 491"/>
              <a:gd name="T50" fmla="*/ 2147483647 w 352"/>
              <a:gd name="T51" fmla="*/ 2147483647 h 491"/>
              <a:gd name="T52" fmla="*/ 2147483647 w 352"/>
              <a:gd name="T53" fmla="*/ 2147483647 h 491"/>
              <a:gd name="T54" fmla="*/ 2147483647 w 352"/>
              <a:gd name="T55" fmla="*/ 2147483647 h 491"/>
              <a:gd name="T56" fmla="*/ 2147483647 w 352"/>
              <a:gd name="T57" fmla="*/ 2147483647 h 491"/>
              <a:gd name="T58" fmla="*/ 2147483647 w 352"/>
              <a:gd name="T59" fmla="*/ 2147483647 h 491"/>
              <a:gd name="T60" fmla="*/ 2147483647 w 352"/>
              <a:gd name="T61" fmla="*/ 2147483647 h 491"/>
              <a:gd name="T62" fmla="*/ 2147483647 w 352"/>
              <a:gd name="T63" fmla="*/ 2147483647 h 491"/>
              <a:gd name="T64" fmla="*/ 2147483647 w 352"/>
              <a:gd name="T65" fmla="*/ 2147483647 h 491"/>
              <a:gd name="T66" fmla="*/ 2147483647 w 352"/>
              <a:gd name="T67" fmla="*/ 2147483647 h 491"/>
              <a:gd name="T68" fmla="*/ 2147483647 w 352"/>
              <a:gd name="T69" fmla="*/ 2147483647 h 491"/>
              <a:gd name="T70" fmla="*/ 2147483647 w 352"/>
              <a:gd name="T71" fmla="*/ 2147483647 h 491"/>
              <a:gd name="T72" fmla="*/ 2147483647 w 352"/>
              <a:gd name="T73" fmla="*/ 2147483647 h 491"/>
              <a:gd name="T74" fmla="*/ 2147483647 w 352"/>
              <a:gd name="T75" fmla="*/ 2147483647 h 491"/>
              <a:gd name="T76" fmla="*/ 2147483647 w 352"/>
              <a:gd name="T77" fmla="*/ 2147483647 h 491"/>
              <a:gd name="T78" fmla="*/ 2147483647 w 352"/>
              <a:gd name="T79" fmla="*/ 2147483647 h 491"/>
              <a:gd name="T80" fmla="*/ 2147483647 w 352"/>
              <a:gd name="T81" fmla="*/ 2147483647 h 491"/>
              <a:gd name="T82" fmla="*/ 2147483647 w 352"/>
              <a:gd name="T83" fmla="*/ 2147483647 h 491"/>
              <a:gd name="T84" fmla="*/ 2147483647 w 352"/>
              <a:gd name="T85" fmla="*/ 2147483647 h 491"/>
              <a:gd name="T86" fmla="*/ 2147483647 w 352"/>
              <a:gd name="T87" fmla="*/ 2147483647 h 491"/>
              <a:gd name="T88" fmla="*/ 2147483647 w 352"/>
              <a:gd name="T89" fmla="*/ 2147483647 h 491"/>
              <a:gd name="T90" fmla="*/ 2147483647 w 352"/>
              <a:gd name="T91" fmla="*/ 2147483647 h 491"/>
              <a:gd name="T92" fmla="*/ 2147483647 w 352"/>
              <a:gd name="T93" fmla="*/ 2147483647 h 491"/>
              <a:gd name="T94" fmla="*/ 2147483647 w 352"/>
              <a:gd name="T95" fmla="*/ 2147483647 h 491"/>
              <a:gd name="T96" fmla="*/ 2147483647 w 352"/>
              <a:gd name="T97" fmla="*/ 2147483647 h 491"/>
              <a:gd name="T98" fmla="*/ 2147483647 w 352"/>
              <a:gd name="T99" fmla="*/ 2147483647 h 491"/>
              <a:gd name="T100" fmla="*/ 2147483647 w 352"/>
              <a:gd name="T101" fmla="*/ 2147483647 h 491"/>
              <a:gd name="T102" fmla="*/ 2147483647 w 352"/>
              <a:gd name="T103" fmla="*/ 2147483647 h 491"/>
              <a:gd name="T104" fmla="*/ 2147483647 w 352"/>
              <a:gd name="T105" fmla="*/ 2147483647 h 491"/>
              <a:gd name="T106" fmla="*/ 2147483647 w 352"/>
              <a:gd name="T107" fmla="*/ 2147483647 h 491"/>
              <a:gd name="T108" fmla="*/ 2147483647 w 352"/>
              <a:gd name="T109" fmla="*/ 2147483647 h 491"/>
              <a:gd name="T110" fmla="*/ 2147483647 w 352"/>
              <a:gd name="T111" fmla="*/ 2147483647 h 491"/>
              <a:gd name="T112" fmla="*/ 2147483647 w 352"/>
              <a:gd name="T113" fmla="*/ 2147483647 h 491"/>
              <a:gd name="T114" fmla="*/ 2147483647 w 352"/>
              <a:gd name="T115" fmla="*/ 2147483647 h 491"/>
              <a:gd name="T116" fmla="*/ 2147483647 w 352"/>
              <a:gd name="T117" fmla="*/ 2147483647 h 49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52"/>
              <a:gd name="T178" fmla="*/ 0 h 491"/>
              <a:gd name="T179" fmla="*/ 352 w 352"/>
              <a:gd name="T180" fmla="*/ 491 h 49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52" h="491">
                <a:moveTo>
                  <a:pt x="326" y="144"/>
                </a:moveTo>
                <a:lnTo>
                  <a:pt x="323" y="141"/>
                </a:lnTo>
                <a:lnTo>
                  <a:pt x="318" y="140"/>
                </a:lnTo>
                <a:lnTo>
                  <a:pt x="317" y="139"/>
                </a:lnTo>
                <a:lnTo>
                  <a:pt x="315" y="139"/>
                </a:lnTo>
                <a:lnTo>
                  <a:pt x="312" y="135"/>
                </a:lnTo>
                <a:lnTo>
                  <a:pt x="310" y="136"/>
                </a:lnTo>
                <a:lnTo>
                  <a:pt x="308" y="134"/>
                </a:lnTo>
                <a:lnTo>
                  <a:pt x="308" y="129"/>
                </a:lnTo>
                <a:lnTo>
                  <a:pt x="310" y="127"/>
                </a:lnTo>
                <a:lnTo>
                  <a:pt x="310" y="124"/>
                </a:lnTo>
                <a:lnTo>
                  <a:pt x="314" y="118"/>
                </a:lnTo>
                <a:lnTo>
                  <a:pt x="313" y="117"/>
                </a:lnTo>
                <a:lnTo>
                  <a:pt x="313" y="113"/>
                </a:lnTo>
                <a:lnTo>
                  <a:pt x="314" y="111"/>
                </a:lnTo>
                <a:lnTo>
                  <a:pt x="315" y="112"/>
                </a:lnTo>
                <a:lnTo>
                  <a:pt x="318" y="110"/>
                </a:lnTo>
                <a:lnTo>
                  <a:pt x="321" y="102"/>
                </a:lnTo>
                <a:lnTo>
                  <a:pt x="326" y="95"/>
                </a:lnTo>
                <a:lnTo>
                  <a:pt x="326" y="93"/>
                </a:lnTo>
                <a:lnTo>
                  <a:pt x="323" y="92"/>
                </a:lnTo>
                <a:lnTo>
                  <a:pt x="321" y="95"/>
                </a:lnTo>
                <a:lnTo>
                  <a:pt x="313" y="95"/>
                </a:lnTo>
                <a:lnTo>
                  <a:pt x="310" y="94"/>
                </a:lnTo>
                <a:lnTo>
                  <a:pt x="306" y="95"/>
                </a:lnTo>
                <a:lnTo>
                  <a:pt x="301" y="92"/>
                </a:lnTo>
                <a:lnTo>
                  <a:pt x="299" y="92"/>
                </a:lnTo>
                <a:lnTo>
                  <a:pt x="297" y="94"/>
                </a:lnTo>
                <a:lnTo>
                  <a:pt x="280" y="95"/>
                </a:lnTo>
                <a:lnTo>
                  <a:pt x="279" y="97"/>
                </a:lnTo>
                <a:lnTo>
                  <a:pt x="274" y="100"/>
                </a:lnTo>
                <a:lnTo>
                  <a:pt x="273" y="100"/>
                </a:lnTo>
                <a:lnTo>
                  <a:pt x="271" y="98"/>
                </a:lnTo>
                <a:lnTo>
                  <a:pt x="270" y="90"/>
                </a:lnTo>
                <a:lnTo>
                  <a:pt x="266" y="87"/>
                </a:lnTo>
                <a:lnTo>
                  <a:pt x="267" y="82"/>
                </a:lnTo>
                <a:lnTo>
                  <a:pt x="264" y="79"/>
                </a:lnTo>
                <a:lnTo>
                  <a:pt x="263" y="80"/>
                </a:lnTo>
                <a:lnTo>
                  <a:pt x="259" y="77"/>
                </a:lnTo>
                <a:lnTo>
                  <a:pt x="259" y="75"/>
                </a:lnTo>
                <a:lnTo>
                  <a:pt x="254" y="72"/>
                </a:lnTo>
                <a:lnTo>
                  <a:pt x="254" y="66"/>
                </a:lnTo>
                <a:lnTo>
                  <a:pt x="257" y="61"/>
                </a:lnTo>
                <a:lnTo>
                  <a:pt x="262" y="60"/>
                </a:lnTo>
                <a:lnTo>
                  <a:pt x="264" y="56"/>
                </a:lnTo>
                <a:lnTo>
                  <a:pt x="250" y="44"/>
                </a:lnTo>
                <a:lnTo>
                  <a:pt x="250" y="42"/>
                </a:lnTo>
                <a:lnTo>
                  <a:pt x="249" y="41"/>
                </a:lnTo>
                <a:lnTo>
                  <a:pt x="249" y="39"/>
                </a:lnTo>
                <a:lnTo>
                  <a:pt x="246" y="34"/>
                </a:lnTo>
                <a:lnTo>
                  <a:pt x="240" y="29"/>
                </a:lnTo>
                <a:lnTo>
                  <a:pt x="240" y="26"/>
                </a:lnTo>
                <a:lnTo>
                  <a:pt x="241" y="25"/>
                </a:lnTo>
                <a:lnTo>
                  <a:pt x="241" y="19"/>
                </a:lnTo>
                <a:lnTo>
                  <a:pt x="239" y="18"/>
                </a:lnTo>
                <a:lnTo>
                  <a:pt x="239" y="15"/>
                </a:lnTo>
                <a:lnTo>
                  <a:pt x="231" y="9"/>
                </a:lnTo>
                <a:lnTo>
                  <a:pt x="228" y="4"/>
                </a:lnTo>
                <a:lnTo>
                  <a:pt x="228" y="2"/>
                </a:lnTo>
                <a:lnTo>
                  <a:pt x="226" y="0"/>
                </a:lnTo>
                <a:lnTo>
                  <a:pt x="225" y="0"/>
                </a:lnTo>
                <a:lnTo>
                  <a:pt x="215" y="0"/>
                </a:lnTo>
                <a:lnTo>
                  <a:pt x="214" y="2"/>
                </a:lnTo>
                <a:lnTo>
                  <a:pt x="210" y="2"/>
                </a:lnTo>
                <a:lnTo>
                  <a:pt x="204" y="7"/>
                </a:lnTo>
                <a:lnTo>
                  <a:pt x="205" y="9"/>
                </a:lnTo>
                <a:lnTo>
                  <a:pt x="199" y="14"/>
                </a:lnTo>
                <a:lnTo>
                  <a:pt x="185" y="15"/>
                </a:lnTo>
                <a:lnTo>
                  <a:pt x="171" y="25"/>
                </a:lnTo>
                <a:lnTo>
                  <a:pt x="172" y="26"/>
                </a:lnTo>
                <a:lnTo>
                  <a:pt x="172" y="28"/>
                </a:lnTo>
                <a:lnTo>
                  <a:pt x="175" y="32"/>
                </a:lnTo>
                <a:lnTo>
                  <a:pt x="175" y="38"/>
                </a:lnTo>
                <a:lnTo>
                  <a:pt x="173" y="38"/>
                </a:lnTo>
                <a:lnTo>
                  <a:pt x="171" y="40"/>
                </a:lnTo>
                <a:lnTo>
                  <a:pt x="172" y="44"/>
                </a:lnTo>
                <a:lnTo>
                  <a:pt x="176" y="50"/>
                </a:lnTo>
                <a:lnTo>
                  <a:pt x="173" y="54"/>
                </a:lnTo>
                <a:lnTo>
                  <a:pt x="172" y="59"/>
                </a:lnTo>
                <a:lnTo>
                  <a:pt x="170" y="61"/>
                </a:lnTo>
                <a:lnTo>
                  <a:pt x="159" y="61"/>
                </a:lnTo>
                <a:lnTo>
                  <a:pt x="157" y="60"/>
                </a:lnTo>
                <a:lnTo>
                  <a:pt x="151" y="60"/>
                </a:lnTo>
                <a:lnTo>
                  <a:pt x="150" y="61"/>
                </a:lnTo>
                <a:lnTo>
                  <a:pt x="146" y="57"/>
                </a:lnTo>
                <a:lnTo>
                  <a:pt x="143" y="57"/>
                </a:lnTo>
                <a:lnTo>
                  <a:pt x="139" y="62"/>
                </a:lnTo>
                <a:lnTo>
                  <a:pt x="135" y="64"/>
                </a:lnTo>
                <a:lnTo>
                  <a:pt x="133" y="69"/>
                </a:lnTo>
                <a:lnTo>
                  <a:pt x="129" y="73"/>
                </a:lnTo>
                <a:lnTo>
                  <a:pt x="128" y="77"/>
                </a:lnTo>
                <a:lnTo>
                  <a:pt x="126" y="79"/>
                </a:lnTo>
                <a:lnTo>
                  <a:pt x="125" y="74"/>
                </a:lnTo>
                <a:lnTo>
                  <a:pt x="122" y="72"/>
                </a:lnTo>
                <a:lnTo>
                  <a:pt x="122" y="67"/>
                </a:lnTo>
                <a:lnTo>
                  <a:pt x="119" y="65"/>
                </a:lnTo>
                <a:lnTo>
                  <a:pt x="113" y="64"/>
                </a:lnTo>
                <a:lnTo>
                  <a:pt x="108" y="69"/>
                </a:lnTo>
                <a:lnTo>
                  <a:pt x="106" y="70"/>
                </a:lnTo>
                <a:lnTo>
                  <a:pt x="96" y="81"/>
                </a:lnTo>
                <a:lnTo>
                  <a:pt x="94" y="81"/>
                </a:lnTo>
                <a:lnTo>
                  <a:pt x="89" y="88"/>
                </a:lnTo>
                <a:lnTo>
                  <a:pt x="84" y="88"/>
                </a:lnTo>
                <a:lnTo>
                  <a:pt x="83" y="90"/>
                </a:lnTo>
                <a:lnTo>
                  <a:pt x="83" y="92"/>
                </a:lnTo>
                <a:lnTo>
                  <a:pt x="80" y="94"/>
                </a:lnTo>
                <a:lnTo>
                  <a:pt x="81" y="96"/>
                </a:lnTo>
                <a:lnTo>
                  <a:pt x="79" y="97"/>
                </a:lnTo>
                <a:lnTo>
                  <a:pt x="79" y="101"/>
                </a:lnTo>
                <a:lnTo>
                  <a:pt x="78" y="105"/>
                </a:lnTo>
                <a:lnTo>
                  <a:pt x="60" y="106"/>
                </a:lnTo>
                <a:lnTo>
                  <a:pt x="58" y="87"/>
                </a:lnTo>
                <a:lnTo>
                  <a:pt x="60" y="84"/>
                </a:lnTo>
                <a:lnTo>
                  <a:pt x="62" y="80"/>
                </a:lnTo>
                <a:lnTo>
                  <a:pt x="61" y="75"/>
                </a:lnTo>
                <a:lnTo>
                  <a:pt x="57" y="68"/>
                </a:lnTo>
                <a:lnTo>
                  <a:pt x="54" y="66"/>
                </a:lnTo>
                <a:lnTo>
                  <a:pt x="54" y="63"/>
                </a:lnTo>
                <a:lnTo>
                  <a:pt x="50" y="61"/>
                </a:lnTo>
                <a:lnTo>
                  <a:pt x="40" y="62"/>
                </a:lnTo>
                <a:lnTo>
                  <a:pt x="38" y="64"/>
                </a:lnTo>
                <a:lnTo>
                  <a:pt x="35" y="70"/>
                </a:lnTo>
                <a:lnTo>
                  <a:pt x="28" y="78"/>
                </a:lnTo>
                <a:lnTo>
                  <a:pt x="28" y="80"/>
                </a:lnTo>
                <a:lnTo>
                  <a:pt x="25" y="83"/>
                </a:lnTo>
                <a:lnTo>
                  <a:pt x="20" y="98"/>
                </a:lnTo>
                <a:lnTo>
                  <a:pt x="20" y="103"/>
                </a:lnTo>
                <a:lnTo>
                  <a:pt x="19" y="104"/>
                </a:lnTo>
                <a:lnTo>
                  <a:pt x="20" y="110"/>
                </a:lnTo>
                <a:lnTo>
                  <a:pt x="18" y="113"/>
                </a:lnTo>
                <a:lnTo>
                  <a:pt x="13" y="113"/>
                </a:lnTo>
                <a:lnTo>
                  <a:pt x="5" y="115"/>
                </a:lnTo>
                <a:lnTo>
                  <a:pt x="5" y="125"/>
                </a:lnTo>
                <a:lnTo>
                  <a:pt x="4" y="126"/>
                </a:lnTo>
                <a:lnTo>
                  <a:pt x="4" y="129"/>
                </a:lnTo>
                <a:lnTo>
                  <a:pt x="3" y="130"/>
                </a:lnTo>
                <a:lnTo>
                  <a:pt x="4" y="133"/>
                </a:lnTo>
                <a:lnTo>
                  <a:pt x="4" y="136"/>
                </a:lnTo>
                <a:lnTo>
                  <a:pt x="7" y="140"/>
                </a:lnTo>
                <a:lnTo>
                  <a:pt x="8" y="143"/>
                </a:lnTo>
                <a:lnTo>
                  <a:pt x="4" y="149"/>
                </a:lnTo>
                <a:lnTo>
                  <a:pt x="5" y="151"/>
                </a:lnTo>
                <a:lnTo>
                  <a:pt x="5" y="154"/>
                </a:lnTo>
                <a:lnTo>
                  <a:pt x="14" y="163"/>
                </a:lnTo>
                <a:lnTo>
                  <a:pt x="15" y="163"/>
                </a:lnTo>
                <a:lnTo>
                  <a:pt x="18" y="165"/>
                </a:lnTo>
                <a:lnTo>
                  <a:pt x="17" y="168"/>
                </a:lnTo>
                <a:lnTo>
                  <a:pt x="19" y="175"/>
                </a:lnTo>
                <a:lnTo>
                  <a:pt x="22" y="182"/>
                </a:lnTo>
                <a:lnTo>
                  <a:pt x="30" y="188"/>
                </a:lnTo>
                <a:lnTo>
                  <a:pt x="30" y="199"/>
                </a:lnTo>
                <a:lnTo>
                  <a:pt x="35" y="206"/>
                </a:lnTo>
                <a:lnTo>
                  <a:pt x="45" y="206"/>
                </a:lnTo>
                <a:lnTo>
                  <a:pt x="46" y="207"/>
                </a:lnTo>
                <a:lnTo>
                  <a:pt x="44" y="210"/>
                </a:lnTo>
                <a:lnTo>
                  <a:pt x="40" y="211"/>
                </a:lnTo>
                <a:lnTo>
                  <a:pt x="35" y="215"/>
                </a:lnTo>
                <a:lnTo>
                  <a:pt x="31" y="215"/>
                </a:lnTo>
                <a:lnTo>
                  <a:pt x="30" y="216"/>
                </a:lnTo>
                <a:lnTo>
                  <a:pt x="28" y="216"/>
                </a:lnTo>
                <a:lnTo>
                  <a:pt x="26" y="218"/>
                </a:lnTo>
                <a:lnTo>
                  <a:pt x="24" y="217"/>
                </a:lnTo>
                <a:lnTo>
                  <a:pt x="16" y="222"/>
                </a:lnTo>
                <a:lnTo>
                  <a:pt x="16" y="228"/>
                </a:lnTo>
                <a:lnTo>
                  <a:pt x="12" y="231"/>
                </a:lnTo>
                <a:lnTo>
                  <a:pt x="12" y="235"/>
                </a:lnTo>
                <a:lnTo>
                  <a:pt x="19" y="241"/>
                </a:lnTo>
                <a:lnTo>
                  <a:pt x="21" y="241"/>
                </a:lnTo>
                <a:lnTo>
                  <a:pt x="23" y="243"/>
                </a:lnTo>
                <a:lnTo>
                  <a:pt x="37" y="245"/>
                </a:lnTo>
                <a:lnTo>
                  <a:pt x="39" y="246"/>
                </a:lnTo>
                <a:lnTo>
                  <a:pt x="44" y="251"/>
                </a:lnTo>
                <a:lnTo>
                  <a:pt x="44" y="258"/>
                </a:lnTo>
                <a:lnTo>
                  <a:pt x="45" y="259"/>
                </a:lnTo>
                <a:lnTo>
                  <a:pt x="46" y="264"/>
                </a:lnTo>
                <a:lnTo>
                  <a:pt x="50" y="265"/>
                </a:lnTo>
                <a:lnTo>
                  <a:pt x="50" y="267"/>
                </a:lnTo>
                <a:lnTo>
                  <a:pt x="55" y="270"/>
                </a:lnTo>
                <a:lnTo>
                  <a:pt x="57" y="271"/>
                </a:lnTo>
                <a:lnTo>
                  <a:pt x="56" y="279"/>
                </a:lnTo>
                <a:lnTo>
                  <a:pt x="55" y="280"/>
                </a:lnTo>
                <a:lnTo>
                  <a:pt x="54" y="289"/>
                </a:lnTo>
                <a:lnTo>
                  <a:pt x="53" y="290"/>
                </a:lnTo>
                <a:lnTo>
                  <a:pt x="54" y="298"/>
                </a:lnTo>
                <a:lnTo>
                  <a:pt x="45" y="307"/>
                </a:lnTo>
                <a:lnTo>
                  <a:pt x="39" y="309"/>
                </a:lnTo>
                <a:lnTo>
                  <a:pt x="36" y="312"/>
                </a:lnTo>
                <a:lnTo>
                  <a:pt x="33" y="312"/>
                </a:lnTo>
                <a:lnTo>
                  <a:pt x="28" y="309"/>
                </a:lnTo>
                <a:lnTo>
                  <a:pt x="20" y="310"/>
                </a:lnTo>
                <a:lnTo>
                  <a:pt x="16" y="314"/>
                </a:lnTo>
                <a:lnTo>
                  <a:pt x="15" y="314"/>
                </a:lnTo>
                <a:lnTo>
                  <a:pt x="10" y="319"/>
                </a:lnTo>
                <a:lnTo>
                  <a:pt x="15" y="337"/>
                </a:lnTo>
                <a:lnTo>
                  <a:pt x="7" y="345"/>
                </a:lnTo>
                <a:lnTo>
                  <a:pt x="6" y="345"/>
                </a:lnTo>
                <a:lnTo>
                  <a:pt x="2" y="351"/>
                </a:lnTo>
                <a:lnTo>
                  <a:pt x="2" y="355"/>
                </a:lnTo>
                <a:lnTo>
                  <a:pt x="1" y="356"/>
                </a:lnTo>
                <a:lnTo>
                  <a:pt x="0" y="359"/>
                </a:lnTo>
                <a:lnTo>
                  <a:pt x="1" y="362"/>
                </a:lnTo>
                <a:lnTo>
                  <a:pt x="0" y="363"/>
                </a:lnTo>
                <a:lnTo>
                  <a:pt x="0" y="375"/>
                </a:lnTo>
                <a:lnTo>
                  <a:pt x="2" y="376"/>
                </a:lnTo>
                <a:lnTo>
                  <a:pt x="2" y="380"/>
                </a:lnTo>
                <a:lnTo>
                  <a:pt x="5" y="383"/>
                </a:lnTo>
                <a:lnTo>
                  <a:pt x="10" y="384"/>
                </a:lnTo>
                <a:lnTo>
                  <a:pt x="16" y="386"/>
                </a:lnTo>
                <a:lnTo>
                  <a:pt x="21" y="392"/>
                </a:lnTo>
                <a:lnTo>
                  <a:pt x="23" y="397"/>
                </a:lnTo>
                <a:lnTo>
                  <a:pt x="25" y="398"/>
                </a:lnTo>
                <a:lnTo>
                  <a:pt x="25" y="401"/>
                </a:lnTo>
                <a:lnTo>
                  <a:pt x="31" y="409"/>
                </a:lnTo>
                <a:lnTo>
                  <a:pt x="32" y="414"/>
                </a:lnTo>
                <a:lnTo>
                  <a:pt x="36" y="418"/>
                </a:lnTo>
                <a:lnTo>
                  <a:pt x="39" y="423"/>
                </a:lnTo>
                <a:lnTo>
                  <a:pt x="42" y="425"/>
                </a:lnTo>
                <a:lnTo>
                  <a:pt x="37" y="436"/>
                </a:lnTo>
                <a:lnTo>
                  <a:pt x="36" y="443"/>
                </a:lnTo>
                <a:lnTo>
                  <a:pt x="34" y="447"/>
                </a:lnTo>
                <a:lnTo>
                  <a:pt x="34" y="450"/>
                </a:lnTo>
                <a:lnTo>
                  <a:pt x="30" y="455"/>
                </a:lnTo>
                <a:lnTo>
                  <a:pt x="26" y="467"/>
                </a:lnTo>
                <a:lnTo>
                  <a:pt x="26" y="469"/>
                </a:lnTo>
                <a:lnTo>
                  <a:pt x="23" y="472"/>
                </a:lnTo>
                <a:lnTo>
                  <a:pt x="23" y="478"/>
                </a:lnTo>
                <a:lnTo>
                  <a:pt x="29" y="478"/>
                </a:lnTo>
                <a:lnTo>
                  <a:pt x="31" y="478"/>
                </a:lnTo>
                <a:lnTo>
                  <a:pt x="41" y="486"/>
                </a:lnTo>
                <a:lnTo>
                  <a:pt x="50" y="491"/>
                </a:lnTo>
                <a:lnTo>
                  <a:pt x="58" y="489"/>
                </a:lnTo>
                <a:lnTo>
                  <a:pt x="60" y="488"/>
                </a:lnTo>
                <a:lnTo>
                  <a:pt x="73" y="487"/>
                </a:lnTo>
                <a:lnTo>
                  <a:pt x="82" y="480"/>
                </a:lnTo>
                <a:lnTo>
                  <a:pt x="89" y="481"/>
                </a:lnTo>
                <a:lnTo>
                  <a:pt x="95" y="476"/>
                </a:lnTo>
                <a:lnTo>
                  <a:pt x="99" y="474"/>
                </a:lnTo>
                <a:lnTo>
                  <a:pt x="109" y="476"/>
                </a:lnTo>
                <a:lnTo>
                  <a:pt x="111" y="475"/>
                </a:lnTo>
                <a:lnTo>
                  <a:pt x="116" y="480"/>
                </a:lnTo>
                <a:lnTo>
                  <a:pt x="123" y="480"/>
                </a:lnTo>
                <a:lnTo>
                  <a:pt x="129" y="487"/>
                </a:lnTo>
                <a:lnTo>
                  <a:pt x="137" y="488"/>
                </a:lnTo>
                <a:lnTo>
                  <a:pt x="138" y="487"/>
                </a:lnTo>
                <a:lnTo>
                  <a:pt x="142" y="485"/>
                </a:lnTo>
                <a:lnTo>
                  <a:pt x="145" y="484"/>
                </a:lnTo>
                <a:lnTo>
                  <a:pt x="151" y="481"/>
                </a:lnTo>
                <a:lnTo>
                  <a:pt x="151" y="478"/>
                </a:lnTo>
                <a:lnTo>
                  <a:pt x="157" y="471"/>
                </a:lnTo>
                <a:lnTo>
                  <a:pt x="156" y="465"/>
                </a:lnTo>
                <a:lnTo>
                  <a:pt x="160" y="461"/>
                </a:lnTo>
                <a:lnTo>
                  <a:pt x="167" y="443"/>
                </a:lnTo>
                <a:lnTo>
                  <a:pt x="167" y="438"/>
                </a:lnTo>
                <a:lnTo>
                  <a:pt x="172" y="433"/>
                </a:lnTo>
                <a:lnTo>
                  <a:pt x="175" y="433"/>
                </a:lnTo>
                <a:lnTo>
                  <a:pt x="183" y="431"/>
                </a:lnTo>
                <a:lnTo>
                  <a:pt x="180" y="427"/>
                </a:lnTo>
                <a:lnTo>
                  <a:pt x="179" y="424"/>
                </a:lnTo>
                <a:lnTo>
                  <a:pt x="183" y="421"/>
                </a:lnTo>
                <a:lnTo>
                  <a:pt x="189" y="419"/>
                </a:lnTo>
                <a:lnTo>
                  <a:pt x="189" y="422"/>
                </a:lnTo>
                <a:lnTo>
                  <a:pt x="196" y="422"/>
                </a:lnTo>
                <a:lnTo>
                  <a:pt x="199" y="418"/>
                </a:lnTo>
                <a:lnTo>
                  <a:pt x="201" y="418"/>
                </a:lnTo>
                <a:lnTo>
                  <a:pt x="203" y="413"/>
                </a:lnTo>
                <a:lnTo>
                  <a:pt x="205" y="411"/>
                </a:lnTo>
                <a:lnTo>
                  <a:pt x="207" y="405"/>
                </a:lnTo>
                <a:lnTo>
                  <a:pt x="213" y="398"/>
                </a:lnTo>
                <a:lnTo>
                  <a:pt x="213" y="395"/>
                </a:lnTo>
                <a:lnTo>
                  <a:pt x="216" y="393"/>
                </a:lnTo>
                <a:lnTo>
                  <a:pt x="244" y="390"/>
                </a:lnTo>
                <a:lnTo>
                  <a:pt x="248" y="387"/>
                </a:lnTo>
                <a:lnTo>
                  <a:pt x="253" y="387"/>
                </a:lnTo>
                <a:lnTo>
                  <a:pt x="257" y="383"/>
                </a:lnTo>
                <a:lnTo>
                  <a:pt x="257" y="376"/>
                </a:lnTo>
                <a:lnTo>
                  <a:pt x="259" y="372"/>
                </a:lnTo>
                <a:lnTo>
                  <a:pt x="262" y="369"/>
                </a:lnTo>
                <a:lnTo>
                  <a:pt x="268" y="367"/>
                </a:lnTo>
                <a:lnTo>
                  <a:pt x="271" y="365"/>
                </a:lnTo>
                <a:lnTo>
                  <a:pt x="272" y="360"/>
                </a:lnTo>
                <a:lnTo>
                  <a:pt x="275" y="357"/>
                </a:lnTo>
                <a:lnTo>
                  <a:pt x="275" y="356"/>
                </a:lnTo>
                <a:lnTo>
                  <a:pt x="274" y="355"/>
                </a:lnTo>
                <a:lnTo>
                  <a:pt x="273" y="354"/>
                </a:lnTo>
                <a:lnTo>
                  <a:pt x="272" y="353"/>
                </a:lnTo>
                <a:lnTo>
                  <a:pt x="271" y="352"/>
                </a:lnTo>
                <a:lnTo>
                  <a:pt x="271" y="351"/>
                </a:lnTo>
                <a:lnTo>
                  <a:pt x="270" y="350"/>
                </a:lnTo>
                <a:lnTo>
                  <a:pt x="268" y="349"/>
                </a:lnTo>
                <a:lnTo>
                  <a:pt x="264" y="345"/>
                </a:lnTo>
                <a:lnTo>
                  <a:pt x="263" y="344"/>
                </a:lnTo>
                <a:lnTo>
                  <a:pt x="262" y="343"/>
                </a:lnTo>
                <a:lnTo>
                  <a:pt x="261" y="342"/>
                </a:lnTo>
                <a:lnTo>
                  <a:pt x="260" y="341"/>
                </a:lnTo>
                <a:lnTo>
                  <a:pt x="259" y="340"/>
                </a:lnTo>
                <a:lnTo>
                  <a:pt x="259" y="339"/>
                </a:lnTo>
                <a:lnTo>
                  <a:pt x="258" y="338"/>
                </a:lnTo>
                <a:lnTo>
                  <a:pt x="257" y="337"/>
                </a:lnTo>
                <a:lnTo>
                  <a:pt x="256" y="336"/>
                </a:lnTo>
                <a:lnTo>
                  <a:pt x="256" y="335"/>
                </a:lnTo>
                <a:lnTo>
                  <a:pt x="255" y="333"/>
                </a:lnTo>
                <a:lnTo>
                  <a:pt x="254" y="332"/>
                </a:lnTo>
                <a:lnTo>
                  <a:pt x="254" y="331"/>
                </a:lnTo>
                <a:lnTo>
                  <a:pt x="254" y="330"/>
                </a:lnTo>
                <a:lnTo>
                  <a:pt x="253" y="329"/>
                </a:lnTo>
                <a:lnTo>
                  <a:pt x="253" y="327"/>
                </a:lnTo>
                <a:lnTo>
                  <a:pt x="252" y="326"/>
                </a:lnTo>
                <a:lnTo>
                  <a:pt x="252" y="325"/>
                </a:lnTo>
                <a:lnTo>
                  <a:pt x="252" y="324"/>
                </a:lnTo>
                <a:lnTo>
                  <a:pt x="252" y="323"/>
                </a:lnTo>
                <a:lnTo>
                  <a:pt x="252" y="322"/>
                </a:lnTo>
                <a:lnTo>
                  <a:pt x="252" y="321"/>
                </a:lnTo>
                <a:lnTo>
                  <a:pt x="243" y="321"/>
                </a:lnTo>
                <a:lnTo>
                  <a:pt x="236" y="326"/>
                </a:lnTo>
                <a:lnTo>
                  <a:pt x="233" y="323"/>
                </a:lnTo>
                <a:lnTo>
                  <a:pt x="224" y="325"/>
                </a:lnTo>
                <a:lnTo>
                  <a:pt x="223" y="323"/>
                </a:lnTo>
                <a:lnTo>
                  <a:pt x="223" y="321"/>
                </a:lnTo>
                <a:lnTo>
                  <a:pt x="220" y="319"/>
                </a:lnTo>
                <a:lnTo>
                  <a:pt x="211" y="319"/>
                </a:lnTo>
                <a:lnTo>
                  <a:pt x="208" y="317"/>
                </a:lnTo>
                <a:lnTo>
                  <a:pt x="201" y="317"/>
                </a:lnTo>
                <a:lnTo>
                  <a:pt x="200" y="309"/>
                </a:lnTo>
                <a:lnTo>
                  <a:pt x="199" y="309"/>
                </a:lnTo>
                <a:lnTo>
                  <a:pt x="198" y="306"/>
                </a:lnTo>
                <a:lnTo>
                  <a:pt x="198" y="300"/>
                </a:lnTo>
                <a:lnTo>
                  <a:pt x="202" y="295"/>
                </a:lnTo>
                <a:lnTo>
                  <a:pt x="207" y="293"/>
                </a:lnTo>
                <a:lnTo>
                  <a:pt x="210" y="287"/>
                </a:lnTo>
                <a:lnTo>
                  <a:pt x="210" y="284"/>
                </a:lnTo>
                <a:lnTo>
                  <a:pt x="209" y="284"/>
                </a:lnTo>
                <a:lnTo>
                  <a:pt x="206" y="282"/>
                </a:lnTo>
                <a:lnTo>
                  <a:pt x="205" y="270"/>
                </a:lnTo>
                <a:lnTo>
                  <a:pt x="203" y="268"/>
                </a:lnTo>
                <a:lnTo>
                  <a:pt x="201" y="267"/>
                </a:lnTo>
                <a:lnTo>
                  <a:pt x="201" y="261"/>
                </a:lnTo>
                <a:lnTo>
                  <a:pt x="198" y="257"/>
                </a:lnTo>
                <a:lnTo>
                  <a:pt x="199" y="254"/>
                </a:lnTo>
                <a:lnTo>
                  <a:pt x="197" y="253"/>
                </a:lnTo>
                <a:lnTo>
                  <a:pt x="191" y="254"/>
                </a:lnTo>
                <a:lnTo>
                  <a:pt x="183" y="253"/>
                </a:lnTo>
                <a:lnTo>
                  <a:pt x="182" y="252"/>
                </a:lnTo>
                <a:lnTo>
                  <a:pt x="181" y="252"/>
                </a:lnTo>
                <a:lnTo>
                  <a:pt x="174" y="260"/>
                </a:lnTo>
                <a:lnTo>
                  <a:pt x="174" y="267"/>
                </a:lnTo>
                <a:lnTo>
                  <a:pt x="173" y="268"/>
                </a:lnTo>
                <a:lnTo>
                  <a:pt x="167" y="268"/>
                </a:lnTo>
                <a:lnTo>
                  <a:pt x="160" y="264"/>
                </a:lnTo>
                <a:lnTo>
                  <a:pt x="160" y="261"/>
                </a:lnTo>
                <a:lnTo>
                  <a:pt x="158" y="259"/>
                </a:lnTo>
                <a:lnTo>
                  <a:pt x="140" y="260"/>
                </a:lnTo>
                <a:lnTo>
                  <a:pt x="138" y="263"/>
                </a:lnTo>
                <a:lnTo>
                  <a:pt x="135" y="263"/>
                </a:lnTo>
                <a:lnTo>
                  <a:pt x="133" y="267"/>
                </a:lnTo>
                <a:lnTo>
                  <a:pt x="129" y="267"/>
                </a:lnTo>
                <a:lnTo>
                  <a:pt x="124" y="262"/>
                </a:lnTo>
                <a:lnTo>
                  <a:pt x="121" y="261"/>
                </a:lnTo>
                <a:lnTo>
                  <a:pt x="116" y="262"/>
                </a:lnTo>
                <a:lnTo>
                  <a:pt x="113" y="258"/>
                </a:lnTo>
                <a:lnTo>
                  <a:pt x="111" y="259"/>
                </a:lnTo>
                <a:lnTo>
                  <a:pt x="109" y="257"/>
                </a:lnTo>
                <a:lnTo>
                  <a:pt x="109" y="252"/>
                </a:lnTo>
                <a:lnTo>
                  <a:pt x="106" y="249"/>
                </a:lnTo>
                <a:lnTo>
                  <a:pt x="106" y="247"/>
                </a:lnTo>
                <a:lnTo>
                  <a:pt x="110" y="241"/>
                </a:lnTo>
                <a:lnTo>
                  <a:pt x="110" y="236"/>
                </a:lnTo>
                <a:lnTo>
                  <a:pt x="103" y="236"/>
                </a:lnTo>
                <a:lnTo>
                  <a:pt x="102" y="227"/>
                </a:lnTo>
                <a:lnTo>
                  <a:pt x="109" y="219"/>
                </a:lnTo>
                <a:lnTo>
                  <a:pt x="113" y="218"/>
                </a:lnTo>
                <a:lnTo>
                  <a:pt x="115" y="216"/>
                </a:lnTo>
                <a:lnTo>
                  <a:pt x="119" y="214"/>
                </a:lnTo>
                <a:lnTo>
                  <a:pt x="124" y="208"/>
                </a:lnTo>
                <a:lnTo>
                  <a:pt x="128" y="209"/>
                </a:lnTo>
                <a:lnTo>
                  <a:pt x="129" y="205"/>
                </a:lnTo>
                <a:lnTo>
                  <a:pt x="133" y="202"/>
                </a:lnTo>
                <a:lnTo>
                  <a:pt x="133" y="199"/>
                </a:lnTo>
                <a:lnTo>
                  <a:pt x="128" y="196"/>
                </a:lnTo>
                <a:lnTo>
                  <a:pt x="121" y="189"/>
                </a:lnTo>
                <a:lnTo>
                  <a:pt x="120" y="186"/>
                </a:lnTo>
                <a:lnTo>
                  <a:pt x="118" y="183"/>
                </a:lnTo>
                <a:lnTo>
                  <a:pt x="119" y="179"/>
                </a:lnTo>
                <a:lnTo>
                  <a:pt x="127" y="173"/>
                </a:lnTo>
                <a:lnTo>
                  <a:pt x="131" y="173"/>
                </a:lnTo>
                <a:lnTo>
                  <a:pt x="133" y="174"/>
                </a:lnTo>
                <a:lnTo>
                  <a:pt x="136" y="172"/>
                </a:lnTo>
                <a:lnTo>
                  <a:pt x="142" y="166"/>
                </a:lnTo>
                <a:lnTo>
                  <a:pt x="143" y="163"/>
                </a:lnTo>
                <a:lnTo>
                  <a:pt x="146" y="157"/>
                </a:lnTo>
                <a:lnTo>
                  <a:pt x="155" y="157"/>
                </a:lnTo>
                <a:lnTo>
                  <a:pt x="158" y="154"/>
                </a:lnTo>
                <a:lnTo>
                  <a:pt x="154" y="149"/>
                </a:lnTo>
                <a:lnTo>
                  <a:pt x="154" y="146"/>
                </a:lnTo>
                <a:lnTo>
                  <a:pt x="158" y="146"/>
                </a:lnTo>
                <a:lnTo>
                  <a:pt x="160" y="143"/>
                </a:lnTo>
                <a:lnTo>
                  <a:pt x="160" y="139"/>
                </a:lnTo>
                <a:lnTo>
                  <a:pt x="162" y="137"/>
                </a:lnTo>
                <a:lnTo>
                  <a:pt x="166" y="136"/>
                </a:lnTo>
                <a:lnTo>
                  <a:pt x="167" y="133"/>
                </a:lnTo>
                <a:lnTo>
                  <a:pt x="168" y="131"/>
                </a:lnTo>
                <a:lnTo>
                  <a:pt x="173" y="131"/>
                </a:lnTo>
                <a:lnTo>
                  <a:pt x="176" y="135"/>
                </a:lnTo>
                <a:lnTo>
                  <a:pt x="176" y="138"/>
                </a:lnTo>
                <a:lnTo>
                  <a:pt x="179" y="142"/>
                </a:lnTo>
                <a:lnTo>
                  <a:pt x="183" y="146"/>
                </a:lnTo>
                <a:lnTo>
                  <a:pt x="184" y="146"/>
                </a:lnTo>
                <a:lnTo>
                  <a:pt x="192" y="153"/>
                </a:lnTo>
                <a:lnTo>
                  <a:pt x="192" y="154"/>
                </a:lnTo>
                <a:lnTo>
                  <a:pt x="194" y="156"/>
                </a:lnTo>
                <a:lnTo>
                  <a:pt x="210" y="155"/>
                </a:lnTo>
                <a:lnTo>
                  <a:pt x="212" y="156"/>
                </a:lnTo>
                <a:lnTo>
                  <a:pt x="216" y="156"/>
                </a:lnTo>
                <a:lnTo>
                  <a:pt x="217" y="155"/>
                </a:lnTo>
                <a:lnTo>
                  <a:pt x="224" y="154"/>
                </a:lnTo>
                <a:lnTo>
                  <a:pt x="226" y="156"/>
                </a:lnTo>
                <a:lnTo>
                  <a:pt x="226" y="159"/>
                </a:lnTo>
                <a:lnTo>
                  <a:pt x="225" y="160"/>
                </a:lnTo>
                <a:lnTo>
                  <a:pt x="224" y="166"/>
                </a:lnTo>
                <a:lnTo>
                  <a:pt x="222" y="167"/>
                </a:lnTo>
                <a:lnTo>
                  <a:pt x="216" y="168"/>
                </a:lnTo>
                <a:lnTo>
                  <a:pt x="213" y="173"/>
                </a:lnTo>
                <a:lnTo>
                  <a:pt x="215" y="174"/>
                </a:lnTo>
                <a:lnTo>
                  <a:pt x="215" y="184"/>
                </a:lnTo>
                <a:lnTo>
                  <a:pt x="224" y="192"/>
                </a:lnTo>
                <a:lnTo>
                  <a:pt x="230" y="190"/>
                </a:lnTo>
                <a:lnTo>
                  <a:pt x="234" y="191"/>
                </a:lnTo>
                <a:lnTo>
                  <a:pt x="237" y="194"/>
                </a:lnTo>
                <a:lnTo>
                  <a:pt x="235" y="196"/>
                </a:lnTo>
                <a:lnTo>
                  <a:pt x="235" y="198"/>
                </a:lnTo>
                <a:lnTo>
                  <a:pt x="241" y="202"/>
                </a:lnTo>
                <a:lnTo>
                  <a:pt x="242" y="206"/>
                </a:lnTo>
                <a:lnTo>
                  <a:pt x="249" y="205"/>
                </a:lnTo>
                <a:lnTo>
                  <a:pt x="250" y="209"/>
                </a:lnTo>
                <a:lnTo>
                  <a:pt x="248" y="210"/>
                </a:lnTo>
                <a:lnTo>
                  <a:pt x="237" y="211"/>
                </a:lnTo>
                <a:lnTo>
                  <a:pt x="235" y="215"/>
                </a:lnTo>
                <a:lnTo>
                  <a:pt x="235" y="222"/>
                </a:lnTo>
                <a:lnTo>
                  <a:pt x="238" y="225"/>
                </a:lnTo>
                <a:lnTo>
                  <a:pt x="238" y="230"/>
                </a:lnTo>
                <a:lnTo>
                  <a:pt x="241" y="233"/>
                </a:lnTo>
                <a:lnTo>
                  <a:pt x="242" y="234"/>
                </a:lnTo>
                <a:lnTo>
                  <a:pt x="246" y="237"/>
                </a:lnTo>
                <a:lnTo>
                  <a:pt x="246" y="242"/>
                </a:lnTo>
                <a:lnTo>
                  <a:pt x="248" y="244"/>
                </a:lnTo>
                <a:lnTo>
                  <a:pt x="250" y="244"/>
                </a:lnTo>
                <a:lnTo>
                  <a:pt x="252" y="247"/>
                </a:lnTo>
                <a:lnTo>
                  <a:pt x="254" y="247"/>
                </a:lnTo>
                <a:lnTo>
                  <a:pt x="256" y="243"/>
                </a:lnTo>
                <a:lnTo>
                  <a:pt x="262" y="243"/>
                </a:lnTo>
                <a:lnTo>
                  <a:pt x="264" y="244"/>
                </a:lnTo>
                <a:lnTo>
                  <a:pt x="264" y="245"/>
                </a:lnTo>
                <a:lnTo>
                  <a:pt x="262" y="246"/>
                </a:lnTo>
                <a:lnTo>
                  <a:pt x="263" y="255"/>
                </a:lnTo>
                <a:lnTo>
                  <a:pt x="260" y="257"/>
                </a:lnTo>
                <a:lnTo>
                  <a:pt x="260" y="259"/>
                </a:lnTo>
                <a:lnTo>
                  <a:pt x="267" y="263"/>
                </a:lnTo>
                <a:lnTo>
                  <a:pt x="272" y="264"/>
                </a:lnTo>
                <a:lnTo>
                  <a:pt x="278" y="277"/>
                </a:lnTo>
                <a:lnTo>
                  <a:pt x="279" y="277"/>
                </a:lnTo>
                <a:lnTo>
                  <a:pt x="280" y="277"/>
                </a:lnTo>
                <a:lnTo>
                  <a:pt x="281" y="277"/>
                </a:lnTo>
                <a:lnTo>
                  <a:pt x="282" y="277"/>
                </a:lnTo>
                <a:lnTo>
                  <a:pt x="283" y="277"/>
                </a:lnTo>
                <a:lnTo>
                  <a:pt x="284" y="277"/>
                </a:lnTo>
                <a:lnTo>
                  <a:pt x="284" y="278"/>
                </a:lnTo>
                <a:lnTo>
                  <a:pt x="285" y="278"/>
                </a:lnTo>
                <a:lnTo>
                  <a:pt x="286" y="278"/>
                </a:lnTo>
                <a:lnTo>
                  <a:pt x="286" y="279"/>
                </a:lnTo>
                <a:lnTo>
                  <a:pt x="287" y="279"/>
                </a:lnTo>
                <a:lnTo>
                  <a:pt x="288" y="280"/>
                </a:lnTo>
                <a:lnTo>
                  <a:pt x="288" y="281"/>
                </a:lnTo>
                <a:lnTo>
                  <a:pt x="289" y="281"/>
                </a:lnTo>
                <a:lnTo>
                  <a:pt x="289" y="282"/>
                </a:lnTo>
                <a:lnTo>
                  <a:pt x="290" y="282"/>
                </a:lnTo>
                <a:lnTo>
                  <a:pt x="290" y="283"/>
                </a:lnTo>
                <a:lnTo>
                  <a:pt x="290" y="284"/>
                </a:lnTo>
                <a:lnTo>
                  <a:pt x="291" y="284"/>
                </a:lnTo>
                <a:lnTo>
                  <a:pt x="291" y="285"/>
                </a:lnTo>
                <a:lnTo>
                  <a:pt x="292" y="287"/>
                </a:lnTo>
                <a:lnTo>
                  <a:pt x="292" y="288"/>
                </a:lnTo>
                <a:lnTo>
                  <a:pt x="293" y="288"/>
                </a:lnTo>
                <a:lnTo>
                  <a:pt x="293" y="289"/>
                </a:lnTo>
                <a:lnTo>
                  <a:pt x="293" y="290"/>
                </a:lnTo>
                <a:lnTo>
                  <a:pt x="294" y="291"/>
                </a:lnTo>
                <a:lnTo>
                  <a:pt x="294" y="292"/>
                </a:lnTo>
                <a:lnTo>
                  <a:pt x="295" y="292"/>
                </a:lnTo>
                <a:lnTo>
                  <a:pt x="296" y="292"/>
                </a:lnTo>
                <a:lnTo>
                  <a:pt x="296" y="293"/>
                </a:lnTo>
                <a:lnTo>
                  <a:pt x="297" y="293"/>
                </a:lnTo>
                <a:lnTo>
                  <a:pt x="298" y="293"/>
                </a:lnTo>
                <a:lnTo>
                  <a:pt x="299" y="293"/>
                </a:lnTo>
                <a:lnTo>
                  <a:pt x="300" y="293"/>
                </a:lnTo>
                <a:lnTo>
                  <a:pt x="301" y="293"/>
                </a:lnTo>
                <a:lnTo>
                  <a:pt x="303" y="293"/>
                </a:lnTo>
                <a:lnTo>
                  <a:pt x="304" y="293"/>
                </a:lnTo>
                <a:lnTo>
                  <a:pt x="306" y="293"/>
                </a:lnTo>
                <a:lnTo>
                  <a:pt x="307" y="293"/>
                </a:lnTo>
                <a:lnTo>
                  <a:pt x="308" y="293"/>
                </a:lnTo>
                <a:lnTo>
                  <a:pt x="309" y="293"/>
                </a:lnTo>
                <a:lnTo>
                  <a:pt x="310" y="294"/>
                </a:lnTo>
                <a:lnTo>
                  <a:pt x="312" y="294"/>
                </a:lnTo>
                <a:lnTo>
                  <a:pt x="312" y="295"/>
                </a:lnTo>
                <a:lnTo>
                  <a:pt x="313" y="295"/>
                </a:lnTo>
                <a:lnTo>
                  <a:pt x="314" y="295"/>
                </a:lnTo>
                <a:lnTo>
                  <a:pt x="315" y="295"/>
                </a:lnTo>
                <a:lnTo>
                  <a:pt x="316" y="295"/>
                </a:lnTo>
                <a:lnTo>
                  <a:pt x="317" y="295"/>
                </a:lnTo>
                <a:lnTo>
                  <a:pt x="318" y="294"/>
                </a:lnTo>
                <a:lnTo>
                  <a:pt x="319" y="294"/>
                </a:lnTo>
                <a:lnTo>
                  <a:pt x="320" y="293"/>
                </a:lnTo>
                <a:lnTo>
                  <a:pt x="320" y="292"/>
                </a:lnTo>
                <a:lnTo>
                  <a:pt x="321" y="292"/>
                </a:lnTo>
                <a:lnTo>
                  <a:pt x="321" y="291"/>
                </a:lnTo>
                <a:lnTo>
                  <a:pt x="322" y="290"/>
                </a:lnTo>
                <a:lnTo>
                  <a:pt x="322" y="289"/>
                </a:lnTo>
                <a:lnTo>
                  <a:pt x="322" y="288"/>
                </a:lnTo>
                <a:lnTo>
                  <a:pt x="322" y="287"/>
                </a:lnTo>
                <a:lnTo>
                  <a:pt x="322" y="286"/>
                </a:lnTo>
                <a:lnTo>
                  <a:pt x="321" y="285"/>
                </a:lnTo>
                <a:lnTo>
                  <a:pt x="321" y="284"/>
                </a:lnTo>
                <a:lnTo>
                  <a:pt x="320" y="284"/>
                </a:lnTo>
                <a:lnTo>
                  <a:pt x="320" y="283"/>
                </a:lnTo>
                <a:lnTo>
                  <a:pt x="319" y="283"/>
                </a:lnTo>
                <a:lnTo>
                  <a:pt x="319" y="282"/>
                </a:lnTo>
                <a:lnTo>
                  <a:pt x="318" y="282"/>
                </a:lnTo>
                <a:lnTo>
                  <a:pt x="317" y="282"/>
                </a:lnTo>
                <a:lnTo>
                  <a:pt x="316" y="282"/>
                </a:lnTo>
                <a:lnTo>
                  <a:pt x="315" y="282"/>
                </a:lnTo>
                <a:lnTo>
                  <a:pt x="314" y="282"/>
                </a:lnTo>
                <a:lnTo>
                  <a:pt x="313" y="282"/>
                </a:lnTo>
                <a:lnTo>
                  <a:pt x="312" y="282"/>
                </a:lnTo>
                <a:lnTo>
                  <a:pt x="311" y="282"/>
                </a:lnTo>
                <a:lnTo>
                  <a:pt x="310" y="282"/>
                </a:lnTo>
                <a:lnTo>
                  <a:pt x="310" y="281"/>
                </a:lnTo>
                <a:lnTo>
                  <a:pt x="311" y="280"/>
                </a:lnTo>
                <a:lnTo>
                  <a:pt x="311" y="279"/>
                </a:lnTo>
                <a:lnTo>
                  <a:pt x="312" y="279"/>
                </a:lnTo>
                <a:lnTo>
                  <a:pt x="313" y="278"/>
                </a:lnTo>
                <a:lnTo>
                  <a:pt x="314" y="277"/>
                </a:lnTo>
                <a:lnTo>
                  <a:pt x="315" y="277"/>
                </a:lnTo>
                <a:lnTo>
                  <a:pt x="316" y="277"/>
                </a:lnTo>
                <a:lnTo>
                  <a:pt x="317" y="277"/>
                </a:lnTo>
                <a:lnTo>
                  <a:pt x="318" y="277"/>
                </a:lnTo>
                <a:lnTo>
                  <a:pt x="319" y="277"/>
                </a:lnTo>
                <a:lnTo>
                  <a:pt x="320" y="278"/>
                </a:lnTo>
                <a:lnTo>
                  <a:pt x="321" y="279"/>
                </a:lnTo>
                <a:lnTo>
                  <a:pt x="322" y="279"/>
                </a:lnTo>
                <a:lnTo>
                  <a:pt x="323" y="280"/>
                </a:lnTo>
                <a:lnTo>
                  <a:pt x="324" y="280"/>
                </a:lnTo>
                <a:lnTo>
                  <a:pt x="325" y="280"/>
                </a:lnTo>
                <a:lnTo>
                  <a:pt x="326" y="280"/>
                </a:lnTo>
                <a:lnTo>
                  <a:pt x="327" y="280"/>
                </a:lnTo>
                <a:lnTo>
                  <a:pt x="328" y="280"/>
                </a:lnTo>
                <a:lnTo>
                  <a:pt x="329" y="280"/>
                </a:lnTo>
                <a:lnTo>
                  <a:pt x="330" y="280"/>
                </a:lnTo>
                <a:lnTo>
                  <a:pt x="331" y="279"/>
                </a:lnTo>
                <a:lnTo>
                  <a:pt x="332" y="278"/>
                </a:lnTo>
                <a:lnTo>
                  <a:pt x="333" y="278"/>
                </a:lnTo>
                <a:lnTo>
                  <a:pt x="333" y="277"/>
                </a:lnTo>
                <a:lnTo>
                  <a:pt x="334" y="277"/>
                </a:lnTo>
                <a:lnTo>
                  <a:pt x="335" y="276"/>
                </a:lnTo>
                <a:lnTo>
                  <a:pt x="336" y="275"/>
                </a:lnTo>
                <a:lnTo>
                  <a:pt x="337" y="274"/>
                </a:lnTo>
                <a:lnTo>
                  <a:pt x="338" y="273"/>
                </a:lnTo>
                <a:lnTo>
                  <a:pt x="340" y="272"/>
                </a:lnTo>
                <a:lnTo>
                  <a:pt x="340" y="271"/>
                </a:lnTo>
                <a:lnTo>
                  <a:pt x="341" y="270"/>
                </a:lnTo>
                <a:lnTo>
                  <a:pt x="342" y="269"/>
                </a:lnTo>
                <a:lnTo>
                  <a:pt x="343" y="268"/>
                </a:lnTo>
                <a:lnTo>
                  <a:pt x="344" y="267"/>
                </a:lnTo>
                <a:lnTo>
                  <a:pt x="345" y="265"/>
                </a:lnTo>
                <a:lnTo>
                  <a:pt x="346" y="264"/>
                </a:lnTo>
                <a:lnTo>
                  <a:pt x="347" y="263"/>
                </a:lnTo>
                <a:lnTo>
                  <a:pt x="348" y="262"/>
                </a:lnTo>
                <a:lnTo>
                  <a:pt x="348" y="261"/>
                </a:lnTo>
                <a:lnTo>
                  <a:pt x="349" y="260"/>
                </a:lnTo>
                <a:lnTo>
                  <a:pt x="350" y="258"/>
                </a:lnTo>
                <a:lnTo>
                  <a:pt x="350" y="257"/>
                </a:lnTo>
                <a:lnTo>
                  <a:pt x="351" y="256"/>
                </a:lnTo>
                <a:lnTo>
                  <a:pt x="351" y="255"/>
                </a:lnTo>
                <a:lnTo>
                  <a:pt x="351" y="254"/>
                </a:lnTo>
                <a:lnTo>
                  <a:pt x="351" y="253"/>
                </a:lnTo>
                <a:lnTo>
                  <a:pt x="352" y="253"/>
                </a:lnTo>
                <a:lnTo>
                  <a:pt x="352" y="252"/>
                </a:lnTo>
                <a:lnTo>
                  <a:pt x="352" y="251"/>
                </a:lnTo>
                <a:lnTo>
                  <a:pt x="352" y="250"/>
                </a:lnTo>
                <a:lnTo>
                  <a:pt x="351" y="249"/>
                </a:lnTo>
                <a:lnTo>
                  <a:pt x="351" y="248"/>
                </a:lnTo>
                <a:lnTo>
                  <a:pt x="351" y="247"/>
                </a:lnTo>
                <a:lnTo>
                  <a:pt x="350" y="246"/>
                </a:lnTo>
                <a:lnTo>
                  <a:pt x="350" y="245"/>
                </a:lnTo>
                <a:lnTo>
                  <a:pt x="349" y="244"/>
                </a:lnTo>
                <a:lnTo>
                  <a:pt x="349" y="243"/>
                </a:lnTo>
                <a:lnTo>
                  <a:pt x="348" y="242"/>
                </a:lnTo>
                <a:lnTo>
                  <a:pt x="347" y="241"/>
                </a:lnTo>
                <a:lnTo>
                  <a:pt x="337" y="242"/>
                </a:lnTo>
                <a:lnTo>
                  <a:pt x="336" y="241"/>
                </a:lnTo>
                <a:lnTo>
                  <a:pt x="332" y="239"/>
                </a:lnTo>
                <a:lnTo>
                  <a:pt x="328" y="236"/>
                </a:lnTo>
                <a:lnTo>
                  <a:pt x="326" y="236"/>
                </a:lnTo>
                <a:lnTo>
                  <a:pt x="322" y="232"/>
                </a:lnTo>
                <a:lnTo>
                  <a:pt x="319" y="230"/>
                </a:lnTo>
                <a:lnTo>
                  <a:pt x="319" y="228"/>
                </a:lnTo>
                <a:lnTo>
                  <a:pt x="315" y="224"/>
                </a:lnTo>
                <a:lnTo>
                  <a:pt x="315" y="221"/>
                </a:lnTo>
                <a:lnTo>
                  <a:pt x="317" y="219"/>
                </a:lnTo>
                <a:lnTo>
                  <a:pt x="316" y="215"/>
                </a:lnTo>
                <a:lnTo>
                  <a:pt x="317" y="214"/>
                </a:lnTo>
                <a:lnTo>
                  <a:pt x="317" y="204"/>
                </a:lnTo>
                <a:lnTo>
                  <a:pt x="319" y="202"/>
                </a:lnTo>
                <a:lnTo>
                  <a:pt x="318" y="193"/>
                </a:lnTo>
                <a:lnTo>
                  <a:pt x="319" y="191"/>
                </a:lnTo>
                <a:lnTo>
                  <a:pt x="319" y="186"/>
                </a:lnTo>
                <a:lnTo>
                  <a:pt x="315" y="184"/>
                </a:lnTo>
                <a:lnTo>
                  <a:pt x="314" y="183"/>
                </a:lnTo>
                <a:lnTo>
                  <a:pt x="311" y="183"/>
                </a:lnTo>
                <a:lnTo>
                  <a:pt x="310" y="185"/>
                </a:lnTo>
                <a:lnTo>
                  <a:pt x="308" y="185"/>
                </a:lnTo>
                <a:lnTo>
                  <a:pt x="304" y="181"/>
                </a:lnTo>
                <a:lnTo>
                  <a:pt x="299" y="181"/>
                </a:lnTo>
                <a:lnTo>
                  <a:pt x="296" y="176"/>
                </a:lnTo>
                <a:lnTo>
                  <a:pt x="297" y="171"/>
                </a:lnTo>
                <a:lnTo>
                  <a:pt x="299" y="170"/>
                </a:lnTo>
                <a:lnTo>
                  <a:pt x="298" y="164"/>
                </a:lnTo>
                <a:lnTo>
                  <a:pt x="300" y="161"/>
                </a:lnTo>
                <a:lnTo>
                  <a:pt x="306" y="159"/>
                </a:lnTo>
                <a:lnTo>
                  <a:pt x="311" y="156"/>
                </a:lnTo>
                <a:lnTo>
                  <a:pt x="316" y="156"/>
                </a:lnTo>
                <a:lnTo>
                  <a:pt x="320" y="151"/>
                </a:lnTo>
                <a:lnTo>
                  <a:pt x="323" y="150"/>
                </a:lnTo>
                <a:lnTo>
                  <a:pt x="325" y="148"/>
                </a:lnTo>
                <a:lnTo>
                  <a:pt x="326" y="144"/>
                </a:lnTo>
                <a:close/>
                <a:moveTo>
                  <a:pt x="216" y="226"/>
                </a:moveTo>
                <a:lnTo>
                  <a:pt x="212" y="223"/>
                </a:lnTo>
                <a:lnTo>
                  <a:pt x="212" y="219"/>
                </a:lnTo>
                <a:lnTo>
                  <a:pt x="213" y="217"/>
                </a:lnTo>
                <a:lnTo>
                  <a:pt x="213" y="211"/>
                </a:lnTo>
                <a:lnTo>
                  <a:pt x="212" y="210"/>
                </a:lnTo>
                <a:lnTo>
                  <a:pt x="209" y="210"/>
                </a:lnTo>
                <a:lnTo>
                  <a:pt x="205" y="213"/>
                </a:lnTo>
                <a:lnTo>
                  <a:pt x="197" y="214"/>
                </a:lnTo>
                <a:lnTo>
                  <a:pt x="196" y="215"/>
                </a:lnTo>
                <a:lnTo>
                  <a:pt x="193" y="215"/>
                </a:lnTo>
                <a:lnTo>
                  <a:pt x="191" y="217"/>
                </a:lnTo>
                <a:lnTo>
                  <a:pt x="191" y="221"/>
                </a:lnTo>
                <a:lnTo>
                  <a:pt x="193" y="225"/>
                </a:lnTo>
                <a:lnTo>
                  <a:pt x="197" y="228"/>
                </a:lnTo>
                <a:lnTo>
                  <a:pt x="201" y="227"/>
                </a:lnTo>
                <a:lnTo>
                  <a:pt x="203" y="229"/>
                </a:lnTo>
                <a:lnTo>
                  <a:pt x="203" y="236"/>
                </a:lnTo>
                <a:lnTo>
                  <a:pt x="202" y="237"/>
                </a:lnTo>
                <a:lnTo>
                  <a:pt x="202" y="239"/>
                </a:lnTo>
                <a:lnTo>
                  <a:pt x="204" y="241"/>
                </a:lnTo>
                <a:lnTo>
                  <a:pt x="206" y="243"/>
                </a:lnTo>
                <a:lnTo>
                  <a:pt x="215" y="243"/>
                </a:lnTo>
                <a:lnTo>
                  <a:pt x="216" y="241"/>
                </a:lnTo>
                <a:lnTo>
                  <a:pt x="216" y="226"/>
                </a:lnTo>
                <a:close/>
              </a:path>
            </a:pathLst>
          </a:custGeom>
          <a:solidFill>
            <a:srgbClr val="174D91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7" name="Freeform 31"/>
          <p:cNvSpPr>
            <a:spLocks noEditPoints="1"/>
          </p:cNvSpPr>
          <p:nvPr/>
        </p:nvSpPr>
        <p:spPr bwMode="auto">
          <a:xfrm>
            <a:off x="4889580" y="2580741"/>
            <a:ext cx="202479" cy="219796"/>
          </a:xfrm>
          <a:custGeom>
            <a:avLst/>
            <a:gdLst>
              <a:gd name="T0" fmla="*/ 2147483647 w 132"/>
              <a:gd name="T1" fmla="*/ 2147483647 h 137"/>
              <a:gd name="T2" fmla="*/ 2147483647 w 132"/>
              <a:gd name="T3" fmla="*/ 2147483647 h 137"/>
              <a:gd name="T4" fmla="*/ 2147483647 w 132"/>
              <a:gd name="T5" fmla="*/ 2147483647 h 137"/>
              <a:gd name="T6" fmla="*/ 2147483647 w 132"/>
              <a:gd name="T7" fmla="*/ 2147483647 h 137"/>
              <a:gd name="T8" fmla="*/ 2147483647 w 132"/>
              <a:gd name="T9" fmla="*/ 2147483647 h 137"/>
              <a:gd name="T10" fmla="*/ 2147483647 w 132"/>
              <a:gd name="T11" fmla="*/ 2147483647 h 137"/>
              <a:gd name="T12" fmla="*/ 2147483647 w 132"/>
              <a:gd name="T13" fmla="*/ 2147483647 h 137"/>
              <a:gd name="T14" fmla="*/ 2147483647 w 132"/>
              <a:gd name="T15" fmla="*/ 2147483647 h 137"/>
              <a:gd name="T16" fmla="*/ 2147483647 w 132"/>
              <a:gd name="T17" fmla="*/ 2147483647 h 137"/>
              <a:gd name="T18" fmla="*/ 2147483647 w 132"/>
              <a:gd name="T19" fmla="*/ 2147483647 h 137"/>
              <a:gd name="T20" fmla="*/ 2147483647 w 132"/>
              <a:gd name="T21" fmla="*/ 0 h 137"/>
              <a:gd name="T22" fmla="*/ 2147483647 w 132"/>
              <a:gd name="T23" fmla="*/ 2147483647 h 137"/>
              <a:gd name="T24" fmla="*/ 2147483647 w 132"/>
              <a:gd name="T25" fmla="*/ 2147483647 h 137"/>
              <a:gd name="T26" fmla="*/ 2147483647 w 132"/>
              <a:gd name="T27" fmla="*/ 2147483647 h 137"/>
              <a:gd name="T28" fmla="*/ 2147483647 w 132"/>
              <a:gd name="T29" fmla="*/ 2147483647 h 137"/>
              <a:gd name="T30" fmla="*/ 2147483647 w 132"/>
              <a:gd name="T31" fmla="*/ 2147483647 h 137"/>
              <a:gd name="T32" fmla="*/ 2147483647 w 132"/>
              <a:gd name="T33" fmla="*/ 2147483647 h 137"/>
              <a:gd name="T34" fmla="*/ 2147483647 w 132"/>
              <a:gd name="T35" fmla="*/ 2147483647 h 137"/>
              <a:gd name="T36" fmla="*/ 2147483647 w 132"/>
              <a:gd name="T37" fmla="*/ 2147483647 h 137"/>
              <a:gd name="T38" fmla="*/ 2147483647 w 132"/>
              <a:gd name="T39" fmla="*/ 2147483647 h 137"/>
              <a:gd name="T40" fmla="*/ 2147483647 w 132"/>
              <a:gd name="T41" fmla="*/ 2147483647 h 137"/>
              <a:gd name="T42" fmla="*/ 2147483647 w 132"/>
              <a:gd name="T43" fmla="*/ 2147483647 h 137"/>
              <a:gd name="T44" fmla="*/ 2147483647 w 132"/>
              <a:gd name="T45" fmla="*/ 2147483647 h 137"/>
              <a:gd name="T46" fmla="*/ 2147483647 w 132"/>
              <a:gd name="T47" fmla="*/ 2147483647 h 137"/>
              <a:gd name="T48" fmla="*/ 2147483647 w 132"/>
              <a:gd name="T49" fmla="*/ 2147483647 h 137"/>
              <a:gd name="T50" fmla="*/ 2147483647 w 132"/>
              <a:gd name="T51" fmla="*/ 2147483647 h 137"/>
              <a:gd name="T52" fmla="*/ 2147483647 w 132"/>
              <a:gd name="T53" fmla="*/ 2147483647 h 137"/>
              <a:gd name="T54" fmla="*/ 2147483647 w 132"/>
              <a:gd name="T55" fmla="*/ 2147483647 h 137"/>
              <a:gd name="T56" fmla="*/ 2147483647 w 132"/>
              <a:gd name="T57" fmla="*/ 2147483647 h 137"/>
              <a:gd name="T58" fmla="*/ 2147483647 w 132"/>
              <a:gd name="T59" fmla="*/ 2147483647 h 137"/>
              <a:gd name="T60" fmla="*/ 2147483647 w 132"/>
              <a:gd name="T61" fmla="*/ 2147483647 h 137"/>
              <a:gd name="T62" fmla="*/ 2147483647 w 132"/>
              <a:gd name="T63" fmla="*/ 2147483647 h 137"/>
              <a:gd name="T64" fmla="*/ 2147483647 w 132"/>
              <a:gd name="T65" fmla="*/ 2147483647 h 137"/>
              <a:gd name="T66" fmla="*/ 2147483647 w 132"/>
              <a:gd name="T67" fmla="*/ 2147483647 h 137"/>
              <a:gd name="T68" fmla="*/ 2147483647 w 132"/>
              <a:gd name="T69" fmla="*/ 2147483647 h 137"/>
              <a:gd name="T70" fmla="*/ 2147483647 w 132"/>
              <a:gd name="T71" fmla="*/ 2147483647 h 137"/>
              <a:gd name="T72" fmla="*/ 2147483647 w 132"/>
              <a:gd name="T73" fmla="*/ 2147483647 h 137"/>
              <a:gd name="T74" fmla="*/ 2147483647 w 132"/>
              <a:gd name="T75" fmla="*/ 2147483647 h 137"/>
              <a:gd name="T76" fmla="*/ 2147483647 w 132"/>
              <a:gd name="T77" fmla="*/ 2147483647 h 137"/>
              <a:gd name="T78" fmla="*/ 2147483647 w 132"/>
              <a:gd name="T79" fmla="*/ 2147483647 h 137"/>
              <a:gd name="T80" fmla="*/ 2147483647 w 132"/>
              <a:gd name="T81" fmla="*/ 2147483647 h 137"/>
              <a:gd name="T82" fmla="*/ 2147483647 w 132"/>
              <a:gd name="T83" fmla="*/ 2147483647 h 137"/>
              <a:gd name="T84" fmla="*/ 2147483647 w 132"/>
              <a:gd name="T85" fmla="*/ 2147483647 h 137"/>
              <a:gd name="T86" fmla="*/ 2147483647 w 132"/>
              <a:gd name="T87" fmla="*/ 2147483647 h 137"/>
              <a:gd name="T88" fmla="*/ 2147483647 w 132"/>
              <a:gd name="T89" fmla="*/ 2147483647 h 137"/>
              <a:gd name="T90" fmla="*/ 2147483647 w 132"/>
              <a:gd name="T91" fmla="*/ 2147483647 h 137"/>
              <a:gd name="T92" fmla="*/ 2147483647 w 132"/>
              <a:gd name="T93" fmla="*/ 2147483647 h 137"/>
              <a:gd name="T94" fmla="*/ 2147483647 w 132"/>
              <a:gd name="T95" fmla="*/ 2147483647 h 137"/>
              <a:gd name="T96" fmla="*/ 2147483647 w 132"/>
              <a:gd name="T97" fmla="*/ 2147483647 h 137"/>
              <a:gd name="T98" fmla="*/ 2147483647 w 132"/>
              <a:gd name="T99" fmla="*/ 2147483647 h 137"/>
              <a:gd name="T100" fmla="*/ 2147483647 w 132"/>
              <a:gd name="T101" fmla="*/ 2147483647 h 137"/>
              <a:gd name="T102" fmla="*/ 2147483647 w 132"/>
              <a:gd name="T103" fmla="*/ 2147483647 h 137"/>
              <a:gd name="T104" fmla="*/ 2147483647 w 132"/>
              <a:gd name="T105" fmla="*/ 2147483647 h 137"/>
              <a:gd name="T106" fmla="*/ 2147483647 w 132"/>
              <a:gd name="T107" fmla="*/ 2147483647 h 137"/>
              <a:gd name="T108" fmla="*/ 2147483647 w 132"/>
              <a:gd name="T109" fmla="*/ 2147483647 h 137"/>
              <a:gd name="T110" fmla="*/ 2147483647 w 132"/>
              <a:gd name="T111" fmla="*/ 2147483647 h 137"/>
              <a:gd name="T112" fmla="*/ 2147483647 w 132"/>
              <a:gd name="T113" fmla="*/ 2147483647 h 137"/>
              <a:gd name="T114" fmla="*/ 2147483647 w 132"/>
              <a:gd name="T115" fmla="*/ 2147483647 h 137"/>
              <a:gd name="T116" fmla="*/ 2147483647 w 132"/>
              <a:gd name="T117" fmla="*/ 2147483647 h 137"/>
              <a:gd name="T118" fmla="*/ 2147483647 w 132"/>
              <a:gd name="T119" fmla="*/ 2147483647 h 137"/>
              <a:gd name="T120" fmla="*/ 2147483647 w 132"/>
              <a:gd name="T121" fmla="*/ 2147483647 h 137"/>
              <a:gd name="T122" fmla="*/ 2147483647 w 132"/>
              <a:gd name="T123" fmla="*/ 2147483647 h 13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32"/>
              <a:gd name="T187" fmla="*/ 0 h 137"/>
              <a:gd name="T188" fmla="*/ 132 w 132"/>
              <a:gd name="T189" fmla="*/ 137 h 13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32" h="137">
                <a:moveTo>
                  <a:pt x="113" y="43"/>
                </a:moveTo>
                <a:lnTo>
                  <a:pt x="111" y="42"/>
                </a:lnTo>
                <a:lnTo>
                  <a:pt x="114" y="37"/>
                </a:lnTo>
                <a:lnTo>
                  <a:pt x="120" y="36"/>
                </a:lnTo>
                <a:lnTo>
                  <a:pt x="122" y="35"/>
                </a:lnTo>
                <a:lnTo>
                  <a:pt x="123" y="29"/>
                </a:lnTo>
                <a:lnTo>
                  <a:pt x="124" y="28"/>
                </a:lnTo>
                <a:lnTo>
                  <a:pt x="124" y="25"/>
                </a:lnTo>
                <a:lnTo>
                  <a:pt x="122" y="23"/>
                </a:lnTo>
                <a:lnTo>
                  <a:pt x="115" y="24"/>
                </a:lnTo>
                <a:lnTo>
                  <a:pt x="114" y="25"/>
                </a:lnTo>
                <a:lnTo>
                  <a:pt x="110" y="25"/>
                </a:lnTo>
                <a:lnTo>
                  <a:pt x="108" y="24"/>
                </a:lnTo>
                <a:lnTo>
                  <a:pt x="92" y="25"/>
                </a:lnTo>
                <a:lnTo>
                  <a:pt x="90" y="23"/>
                </a:lnTo>
                <a:lnTo>
                  <a:pt x="90" y="22"/>
                </a:lnTo>
                <a:lnTo>
                  <a:pt x="82" y="15"/>
                </a:lnTo>
                <a:lnTo>
                  <a:pt x="81" y="15"/>
                </a:lnTo>
                <a:lnTo>
                  <a:pt x="77" y="11"/>
                </a:lnTo>
                <a:lnTo>
                  <a:pt x="74" y="7"/>
                </a:lnTo>
                <a:lnTo>
                  <a:pt x="74" y="4"/>
                </a:lnTo>
                <a:lnTo>
                  <a:pt x="71" y="0"/>
                </a:lnTo>
                <a:lnTo>
                  <a:pt x="66" y="0"/>
                </a:lnTo>
                <a:lnTo>
                  <a:pt x="65" y="2"/>
                </a:lnTo>
                <a:lnTo>
                  <a:pt x="64" y="5"/>
                </a:lnTo>
                <a:lnTo>
                  <a:pt x="60" y="6"/>
                </a:lnTo>
                <a:lnTo>
                  <a:pt x="58" y="8"/>
                </a:lnTo>
                <a:lnTo>
                  <a:pt x="58" y="12"/>
                </a:lnTo>
                <a:lnTo>
                  <a:pt x="56" y="15"/>
                </a:lnTo>
                <a:lnTo>
                  <a:pt x="52" y="15"/>
                </a:lnTo>
                <a:lnTo>
                  <a:pt x="52" y="18"/>
                </a:lnTo>
                <a:lnTo>
                  <a:pt x="56" y="23"/>
                </a:lnTo>
                <a:lnTo>
                  <a:pt x="53" y="26"/>
                </a:lnTo>
                <a:lnTo>
                  <a:pt x="44" y="26"/>
                </a:lnTo>
                <a:lnTo>
                  <a:pt x="41" y="32"/>
                </a:lnTo>
                <a:lnTo>
                  <a:pt x="40" y="35"/>
                </a:lnTo>
                <a:lnTo>
                  <a:pt x="34" y="41"/>
                </a:lnTo>
                <a:lnTo>
                  <a:pt x="31" y="43"/>
                </a:lnTo>
                <a:lnTo>
                  <a:pt x="29" y="42"/>
                </a:lnTo>
                <a:lnTo>
                  <a:pt x="25" y="42"/>
                </a:lnTo>
                <a:lnTo>
                  <a:pt x="17" y="48"/>
                </a:lnTo>
                <a:lnTo>
                  <a:pt x="16" y="52"/>
                </a:lnTo>
                <a:lnTo>
                  <a:pt x="18" y="55"/>
                </a:lnTo>
                <a:lnTo>
                  <a:pt x="19" y="58"/>
                </a:lnTo>
                <a:lnTo>
                  <a:pt x="26" y="65"/>
                </a:lnTo>
                <a:lnTo>
                  <a:pt x="31" y="68"/>
                </a:lnTo>
                <a:lnTo>
                  <a:pt x="31" y="71"/>
                </a:lnTo>
                <a:lnTo>
                  <a:pt x="27" y="74"/>
                </a:lnTo>
                <a:lnTo>
                  <a:pt x="26" y="78"/>
                </a:lnTo>
                <a:lnTo>
                  <a:pt x="22" y="77"/>
                </a:lnTo>
                <a:lnTo>
                  <a:pt x="17" y="83"/>
                </a:lnTo>
                <a:lnTo>
                  <a:pt x="13" y="85"/>
                </a:lnTo>
                <a:lnTo>
                  <a:pt x="11" y="87"/>
                </a:lnTo>
                <a:lnTo>
                  <a:pt x="7" y="88"/>
                </a:lnTo>
                <a:lnTo>
                  <a:pt x="0" y="96"/>
                </a:lnTo>
                <a:lnTo>
                  <a:pt x="1" y="105"/>
                </a:lnTo>
                <a:lnTo>
                  <a:pt x="8" y="105"/>
                </a:lnTo>
                <a:lnTo>
                  <a:pt x="8" y="110"/>
                </a:lnTo>
                <a:lnTo>
                  <a:pt x="4" y="116"/>
                </a:lnTo>
                <a:lnTo>
                  <a:pt x="4" y="118"/>
                </a:lnTo>
                <a:lnTo>
                  <a:pt x="7" y="121"/>
                </a:lnTo>
                <a:lnTo>
                  <a:pt x="7" y="126"/>
                </a:lnTo>
                <a:lnTo>
                  <a:pt x="9" y="128"/>
                </a:lnTo>
                <a:lnTo>
                  <a:pt x="11" y="127"/>
                </a:lnTo>
                <a:lnTo>
                  <a:pt x="14" y="131"/>
                </a:lnTo>
                <a:lnTo>
                  <a:pt x="19" y="130"/>
                </a:lnTo>
                <a:lnTo>
                  <a:pt x="22" y="131"/>
                </a:lnTo>
                <a:lnTo>
                  <a:pt x="27" y="136"/>
                </a:lnTo>
                <a:lnTo>
                  <a:pt x="31" y="136"/>
                </a:lnTo>
                <a:lnTo>
                  <a:pt x="33" y="132"/>
                </a:lnTo>
                <a:lnTo>
                  <a:pt x="36" y="132"/>
                </a:lnTo>
                <a:lnTo>
                  <a:pt x="38" y="129"/>
                </a:lnTo>
                <a:lnTo>
                  <a:pt x="56" y="128"/>
                </a:lnTo>
                <a:lnTo>
                  <a:pt x="58" y="130"/>
                </a:lnTo>
                <a:lnTo>
                  <a:pt x="58" y="133"/>
                </a:lnTo>
                <a:lnTo>
                  <a:pt x="65" y="137"/>
                </a:lnTo>
                <a:lnTo>
                  <a:pt x="71" y="137"/>
                </a:lnTo>
                <a:lnTo>
                  <a:pt x="72" y="136"/>
                </a:lnTo>
                <a:lnTo>
                  <a:pt x="72" y="129"/>
                </a:lnTo>
                <a:lnTo>
                  <a:pt x="79" y="121"/>
                </a:lnTo>
                <a:lnTo>
                  <a:pt x="80" y="121"/>
                </a:lnTo>
                <a:lnTo>
                  <a:pt x="81" y="122"/>
                </a:lnTo>
                <a:lnTo>
                  <a:pt x="89" y="123"/>
                </a:lnTo>
                <a:lnTo>
                  <a:pt x="95" y="122"/>
                </a:lnTo>
                <a:lnTo>
                  <a:pt x="95" y="119"/>
                </a:lnTo>
                <a:lnTo>
                  <a:pt x="99" y="113"/>
                </a:lnTo>
                <a:lnTo>
                  <a:pt x="102" y="110"/>
                </a:lnTo>
                <a:lnTo>
                  <a:pt x="100" y="108"/>
                </a:lnTo>
                <a:lnTo>
                  <a:pt x="100" y="106"/>
                </a:lnTo>
                <a:lnTo>
                  <a:pt x="101" y="105"/>
                </a:lnTo>
                <a:lnTo>
                  <a:pt x="101" y="98"/>
                </a:lnTo>
                <a:lnTo>
                  <a:pt x="99" y="96"/>
                </a:lnTo>
                <a:lnTo>
                  <a:pt x="95" y="97"/>
                </a:lnTo>
                <a:lnTo>
                  <a:pt x="91" y="94"/>
                </a:lnTo>
                <a:lnTo>
                  <a:pt x="89" y="90"/>
                </a:lnTo>
                <a:lnTo>
                  <a:pt x="89" y="86"/>
                </a:lnTo>
                <a:lnTo>
                  <a:pt x="91" y="84"/>
                </a:lnTo>
                <a:lnTo>
                  <a:pt x="94" y="84"/>
                </a:lnTo>
                <a:lnTo>
                  <a:pt x="95" y="83"/>
                </a:lnTo>
                <a:lnTo>
                  <a:pt x="103" y="82"/>
                </a:lnTo>
                <a:lnTo>
                  <a:pt x="107" y="79"/>
                </a:lnTo>
                <a:lnTo>
                  <a:pt x="111" y="79"/>
                </a:lnTo>
                <a:lnTo>
                  <a:pt x="116" y="75"/>
                </a:lnTo>
                <a:lnTo>
                  <a:pt x="116" y="74"/>
                </a:lnTo>
                <a:lnTo>
                  <a:pt x="125" y="66"/>
                </a:lnTo>
                <a:lnTo>
                  <a:pt x="125" y="64"/>
                </a:lnTo>
                <a:lnTo>
                  <a:pt x="130" y="61"/>
                </a:lnTo>
                <a:lnTo>
                  <a:pt x="132" y="60"/>
                </a:lnTo>
                <a:lnTo>
                  <a:pt x="128" y="59"/>
                </a:lnTo>
                <a:lnTo>
                  <a:pt x="122" y="61"/>
                </a:lnTo>
                <a:lnTo>
                  <a:pt x="113" y="53"/>
                </a:lnTo>
                <a:lnTo>
                  <a:pt x="113" y="43"/>
                </a:lnTo>
                <a:close/>
                <a:moveTo>
                  <a:pt x="66" y="78"/>
                </a:moveTo>
                <a:lnTo>
                  <a:pt x="69" y="89"/>
                </a:lnTo>
                <a:lnTo>
                  <a:pt x="80" y="89"/>
                </a:lnTo>
                <a:lnTo>
                  <a:pt x="71" y="96"/>
                </a:lnTo>
                <a:lnTo>
                  <a:pt x="75" y="106"/>
                </a:lnTo>
                <a:lnTo>
                  <a:pt x="66" y="100"/>
                </a:lnTo>
                <a:lnTo>
                  <a:pt x="57" y="106"/>
                </a:lnTo>
                <a:lnTo>
                  <a:pt x="60" y="96"/>
                </a:lnTo>
                <a:lnTo>
                  <a:pt x="51" y="89"/>
                </a:lnTo>
                <a:lnTo>
                  <a:pt x="62" y="89"/>
                </a:lnTo>
                <a:lnTo>
                  <a:pt x="66" y="78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8" name="Freeform 34"/>
          <p:cNvSpPr>
            <a:spLocks/>
          </p:cNvSpPr>
          <p:nvPr/>
        </p:nvSpPr>
        <p:spPr bwMode="auto">
          <a:xfrm>
            <a:off x="4904233" y="2943071"/>
            <a:ext cx="744642" cy="488879"/>
          </a:xfrm>
          <a:custGeom>
            <a:avLst/>
            <a:gdLst>
              <a:gd name="T0" fmla="*/ 2147483647 w 485"/>
              <a:gd name="T1" fmla="*/ 2147483647 h 306"/>
              <a:gd name="T2" fmla="*/ 2147483647 w 485"/>
              <a:gd name="T3" fmla="*/ 2147483647 h 306"/>
              <a:gd name="T4" fmla="*/ 2147483647 w 485"/>
              <a:gd name="T5" fmla="*/ 2147483647 h 306"/>
              <a:gd name="T6" fmla="*/ 2147483647 w 485"/>
              <a:gd name="T7" fmla="*/ 2147483647 h 306"/>
              <a:gd name="T8" fmla="*/ 2147483647 w 485"/>
              <a:gd name="T9" fmla="*/ 2147483647 h 306"/>
              <a:gd name="T10" fmla="*/ 2147483647 w 485"/>
              <a:gd name="T11" fmla="*/ 2147483647 h 306"/>
              <a:gd name="T12" fmla="*/ 2147483647 w 485"/>
              <a:gd name="T13" fmla="*/ 2147483647 h 306"/>
              <a:gd name="T14" fmla="*/ 2147483647 w 485"/>
              <a:gd name="T15" fmla="*/ 2147483647 h 306"/>
              <a:gd name="T16" fmla="*/ 2147483647 w 485"/>
              <a:gd name="T17" fmla="*/ 2147483647 h 306"/>
              <a:gd name="T18" fmla="*/ 2147483647 w 485"/>
              <a:gd name="T19" fmla="*/ 2147483647 h 306"/>
              <a:gd name="T20" fmla="*/ 2147483647 w 485"/>
              <a:gd name="T21" fmla="*/ 2147483647 h 306"/>
              <a:gd name="T22" fmla="*/ 2147483647 w 485"/>
              <a:gd name="T23" fmla="*/ 2147483647 h 306"/>
              <a:gd name="T24" fmla="*/ 2147483647 w 485"/>
              <a:gd name="T25" fmla="*/ 2147483647 h 306"/>
              <a:gd name="T26" fmla="*/ 2147483647 w 485"/>
              <a:gd name="T27" fmla="*/ 2147483647 h 306"/>
              <a:gd name="T28" fmla="*/ 2147483647 w 485"/>
              <a:gd name="T29" fmla="*/ 2147483647 h 306"/>
              <a:gd name="T30" fmla="*/ 2147483647 w 485"/>
              <a:gd name="T31" fmla="*/ 2147483647 h 306"/>
              <a:gd name="T32" fmla="*/ 2147483647 w 485"/>
              <a:gd name="T33" fmla="*/ 2147483647 h 306"/>
              <a:gd name="T34" fmla="*/ 2147483647 w 485"/>
              <a:gd name="T35" fmla="*/ 2147483647 h 306"/>
              <a:gd name="T36" fmla="*/ 2147483647 w 485"/>
              <a:gd name="T37" fmla="*/ 2147483647 h 306"/>
              <a:gd name="T38" fmla="*/ 2147483647 w 485"/>
              <a:gd name="T39" fmla="*/ 2147483647 h 306"/>
              <a:gd name="T40" fmla="*/ 2147483647 w 485"/>
              <a:gd name="T41" fmla="*/ 2147483647 h 306"/>
              <a:gd name="T42" fmla="*/ 2147483647 w 485"/>
              <a:gd name="T43" fmla="*/ 2147483647 h 306"/>
              <a:gd name="T44" fmla="*/ 2147483647 w 485"/>
              <a:gd name="T45" fmla="*/ 2147483647 h 306"/>
              <a:gd name="T46" fmla="*/ 2147483647 w 485"/>
              <a:gd name="T47" fmla="*/ 2147483647 h 306"/>
              <a:gd name="T48" fmla="*/ 2147483647 w 485"/>
              <a:gd name="T49" fmla="*/ 2147483647 h 306"/>
              <a:gd name="T50" fmla="*/ 2147483647 w 485"/>
              <a:gd name="T51" fmla="*/ 2147483647 h 306"/>
              <a:gd name="T52" fmla="*/ 2147483647 w 485"/>
              <a:gd name="T53" fmla="*/ 2147483647 h 306"/>
              <a:gd name="T54" fmla="*/ 2147483647 w 485"/>
              <a:gd name="T55" fmla="*/ 2147483647 h 306"/>
              <a:gd name="T56" fmla="*/ 2147483647 w 485"/>
              <a:gd name="T57" fmla="*/ 2147483647 h 306"/>
              <a:gd name="T58" fmla="*/ 2147483647 w 485"/>
              <a:gd name="T59" fmla="*/ 2147483647 h 306"/>
              <a:gd name="T60" fmla="*/ 2147483647 w 485"/>
              <a:gd name="T61" fmla="*/ 2147483647 h 306"/>
              <a:gd name="T62" fmla="*/ 2147483647 w 485"/>
              <a:gd name="T63" fmla="*/ 2147483647 h 306"/>
              <a:gd name="T64" fmla="*/ 2147483647 w 485"/>
              <a:gd name="T65" fmla="*/ 2147483647 h 306"/>
              <a:gd name="T66" fmla="*/ 2147483647 w 485"/>
              <a:gd name="T67" fmla="*/ 2147483647 h 306"/>
              <a:gd name="T68" fmla="*/ 2147483647 w 485"/>
              <a:gd name="T69" fmla="*/ 2147483647 h 306"/>
              <a:gd name="T70" fmla="*/ 2147483647 w 485"/>
              <a:gd name="T71" fmla="*/ 2147483647 h 306"/>
              <a:gd name="T72" fmla="*/ 2147483647 w 485"/>
              <a:gd name="T73" fmla="*/ 2147483647 h 306"/>
              <a:gd name="T74" fmla="*/ 2147483647 w 485"/>
              <a:gd name="T75" fmla="*/ 2147483647 h 306"/>
              <a:gd name="T76" fmla="*/ 2147483647 w 485"/>
              <a:gd name="T77" fmla="*/ 2147483647 h 306"/>
              <a:gd name="T78" fmla="*/ 2147483647 w 485"/>
              <a:gd name="T79" fmla="*/ 2147483647 h 306"/>
              <a:gd name="T80" fmla="*/ 2147483647 w 485"/>
              <a:gd name="T81" fmla="*/ 2147483647 h 306"/>
              <a:gd name="T82" fmla="*/ 2147483647 w 485"/>
              <a:gd name="T83" fmla="*/ 2147483647 h 306"/>
              <a:gd name="T84" fmla="*/ 2147483647 w 485"/>
              <a:gd name="T85" fmla="*/ 2147483647 h 306"/>
              <a:gd name="T86" fmla="*/ 2147483647 w 485"/>
              <a:gd name="T87" fmla="*/ 2147483647 h 306"/>
              <a:gd name="T88" fmla="*/ 2147483647 w 485"/>
              <a:gd name="T89" fmla="*/ 2147483647 h 306"/>
              <a:gd name="T90" fmla="*/ 2147483647 w 485"/>
              <a:gd name="T91" fmla="*/ 2147483647 h 306"/>
              <a:gd name="T92" fmla="*/ 2147483647 w 485"/>
              <a:gd name="T93" fmla="*/ 2147483647 h 306"/>
              <a:gd name="T94" fmla="*/ 2147483647 w 485"/>
              <a:gd name="T95" fmla="*/ 2147483647 h 306"/>
              <a:gd name="T96" fmla="*/ 2147483647 w 485"/>
              <a:gd name="T97" fmla="*/ 2147483647 h 306"/>
              <a:gd name="T98" fmla="*/ 2147483647 w 485"/>
              <a:gd name="T99" fmla="*/ 2147483647 h 306"/>
              <a:gd name="T100" fmla="*/ 2147483647 w 485"/>
              <a:gd name="T101" fmla="*/ 2147483647 h 306"/>
              <a:gd name="T102" fmla="*/ 2147483647 w 485"/>
              <a:gd name="T103" fmla="*/ 2147483647 h 306"/>
              <a:gd name="T104" fmla="*/ 2147483647 w 485"/>
              <a:gd name="T105" fmla="*/ 2147483647 h 306"/>
              <a:gd name="T106" fmla="*/ 2147483647 w 485"/>
              <a:gd name="T107" fmla="*/ 2147483647 h 306"/>
              <a:gd name="T108" fmla="*/ 2147483647 w 485"/>
              <a:gd name="T109" fmla="*/ 2147483647 h 306"/>
              <a:gd name="T110" fmla="*/ 2147483647 w 485"/>
              <a:gd name="T111" fmla="*/ 2147483647 h 306"/>
              <a:gd name="T112" fmla="*/ 2147483647 w 485"/>
              <a:gd name="T113" fmla="*/ 2147483647 h 306"/>
              <a:gd name="T114" fmla="*/ 2147483647 w 485"/>
              <a:gd name="T115" fmla="*/ 2147483647 h 306"/>
              <a:gd name="T116" fmla="*/ 2147483647 w 485"/>
              <a:gd name="T117" fmla="*/ 2147483647 h 306"/>
              <a:gd name="T118" fmla="*/ 2147483647 w 485"/>
              <a:gd name="T119" fmla="*/ 2147483647 h 306"/>
              <a:gd name="T120" fmla="*/ 2147483647 w 485"/>
              <a:gd name="T121" fmla="*/ 2147483647 h 306"/>
              <a:gd name="T122" fmla="*/ 2147483647 w 485"/>
              <a:gd name="T123" fmla="*/ 2147483647 h 30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485"/>
              <a:gd name="T187" fmla="*/ 0 h 306"/>
              <a:gd name="T188" fmla="*/ 485 w 485"/>
              <a:gd name="T189" fmla="*/ 306 h 30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485" h="306">
                <a:moveTo>
                  <a:pt x="291" y="242"/>
                </a:moveTo>
                <a:lnTo>
                  <a:pt x="291" y="242"/>
                </a:lnTo>
                <a:lnTo>
                  <a:pt x="291" y="241"/>
                </a:lnTo>
                <a:lnTo>
                  <a:pt x="292" y="241"/>
                </a:lnTo>
                <a:lnTo>
                  <a:pt x="292" y="240"/>
                </a:lnTo>
                <a:lnTo>
                  <a:pt x="292" y="239"/>
                </a:lnTo>
                <a:lnTo>
                  <a:pt x="293" y="239"/>
                </a:lnTo>
                <a:lnTo>
                  <a:pt x="293" y="238"/>
                </a:lnTo>
                <a:lnTo>
                  <a:pt x="294" y="238"/>
                </a:lnTo>
                <a:lnTo>
                  <a:pt x="294" y="237"/>
                </a:lnTo>
                <a:lnTo>
                  <a:pt x="295" y="237"/>
                </a:lnTo>
                <a:lnTo>
                  <a:pt x="296" y="237"/>
                </a:lnTo>
                <a:lnTo>
                  <a:pt x="296" y="236"/>
                </a:lnTo>
                <a:lnTo>
                  <a:pt x="297" y="236"/>
                </a:lnTo>
                <a:lnTo>
                  <a:pt x="298" y="236"/>
                </a:lnTo>
                <a:lnTo>
                  <a:pt x="299" y="236"/>
                </a:lnTo>
                <a:lnTo>
                  <a:pt x="300" y="236"/>
                </a:lnTo>
                <a:lnTo>
                  <a:pt x="301" y="236"/>
                </a:lnTo>
                <a:lnTo>
                  <a:pt x="301" y="235"/>
                </a:lnTo>
                <a:lnTo>
                  <a:pt x="302" y="235"/>
                </a:lnTo>
                <a:lnTo>
                  <a:pt x="303" y="234"/>
                </a:lnTo>
                <a:lnTo>
                  <a:pt x="303" y="233"/>
                </a:lnTo>
                <a:lnTo>
                  <a:pt x="303" y="232"/>
                </a:lnTo>
                <a:lnTo>
                  <a:pt x="303" y="231"/>
                </a:lnTo>
                <a:lnTo>
                  <a:pt x="303" y="230"/>
                </a:lnTo>
                <a:lnTo>
                  <a:pt x="303" y="229"/>
                </a:lnTo>
                <a:lnTo>
                  <a:pt x="303" y="228"/>
                </a:lnTo>
                <a:lnTo>
                  <a:pt x="303" y="227"/>
                </a:lnTo>
                <a:lnTo>
                  <a:pt x="303" y="226"/>
                </a:lnTo>
                <a:lnTo>
                  <a:pt x="302" y="225"/>
                </a:lnTo>
                <a:lnTo>
                  <a:pt x="302" y="224"/>
                </a:lnTo>
                <a:lnTo>
                  <a:pt x="301" y="223"/>
                </a:lnTo>
                <a:lnTo>
                  <a:pt x="301" y="222"/>
                </a:lnTo>
                <a:lnTo>
                  <a:pt x="301" y="221"/>
                </a:lnTo>
                <a:lnTo>
                  <a:pt x="300" y="220"/>
                </a:lnTo>
                <a:lnTo>
                  <a:pt x="300" y="219"/>
                </a:lnTo>
                <a:lnTo>
                  <a:pt x="301" y="219"/>
                </a:lnTo>
                <a:lnTo>
                  <a:pt x="301" y="218"/>
                </a:lnTo>
                <a:lnTo>
                  <a:pt x="301" y="217"/>
                </a:lnTo>
                <a:lnTo>
                  <a:pt x="302" y="217"/>
                </a:lnTo>
                <a:lnTo>
                  <a:pt x="303" y="216"/>
                </a:lnTo>
                <a:lnTo>
                  <a:pt x="304" y="216"/>
                </a:lnTo>
                <a:lnTo>
                  <a:pt x="305" y="215"/>
                </a:lnTo>
                <a:lnTo>
                  <a:pt x="306" y="215"/>
                </a:lnTo>
                <a:lnTo>
                  <a:pt x="307" y="214"/>
                </a:lnTo>
                <a:lnTo>
                  <a:pt x="308" y="213"/>
                </a:lnTo>
                <a:lnTo>
                  <a:pt x="309" y="213"/>
                </a:lnTo>
                <a:lnTo>
                  <a:pt x="310" y="213"/>
                </a:lnTo>
                <a:lnTo>
                  <a:pt x="310" y="212"/>
                </a:lnTo>
                <a:lnTo>
                  <a:pt x="311" y="212"/>
                </a:lnTo>
                <a:lnTo>
                  <a:pt x="312" y="211"/>
                </a:lnTo>
                <a:lnTo>
                  <a:pt x="313" y="210"/>
                </a:lnTo>
                <a:lnTo>
                  <a:pt x="313" y="209"/>
                </a:lnTo>
                <a:lnTo>
                  <a:pt x="314" y="208"/>
                </a:lnTo>
                <a:lnTo>
                  <a:pt x="314" y="207"/>
                </a:lnTo>
                <a:lnTo>
                  <a:pt x="314" y="206"/>
                </a:lnTo>
                <a:lnTo>
                  <a:pt x="314" y="205"/>
                </a:lnTo>
                <a:lnTo>
                  <a:pt x="314" y="204"/>
                </a:lnTo>
                <a:lnTo>
                  <a:pt x="314" y="203"/>
                </a:lnTo>
                <a:lnTo>
                  <a:pt x="313" y="202"/>
                </a:lnTo>
                <a:lnTo>
                  <a:pt x="313" y="200"/>
                </a:lnTo>
                <a:lnTo>
                  <a:pt x="312" y="198"/>
                </a:lnTo>
                <a:lnTo>
                  <a:pt x="312" y="196"/>
                </a:lnTo>
                <a:lnTo>
                  <a:pt x="312" y="195"/>
                </a:lnTo>
                <a:lnTo>
                  <a:pt x="311" y="194"/>
                </a:lnTo>
                <a:lnTo>
                  <a:pt x="311" y="193"/>
                </a:lnTo>
                <a:lnTo>
                  <a:pt x="311" y="192"/>
                </a:lnTo>
                <a:lnTo>
                  <a:pt x="311" y="191"/>
                </a:lnTo>
                <a:lnTo>
                  <a:pt x="311" y="190"/>
                </a:lnTo>
                <a:lnTo>
                  <a:pt x="312" y="189"/>
                </a:lnTo>
                <a:lnTo>
                  <a:pt x="312" y="188"/>
                </a:lnTo>
                <a:lnTo>
                  <a:pt x="312" y="187"/>
                </a:lnTo>
                <a:lnTo>
                  <a:pt x="313" y="186"/>
                </a:lnTo>
                <a:lnTo>
                  <a:pt x="314" y="185"/>
                </a:lnTo>
                <a:lnTo>
                  <a:pt x="315" y="184"/>
                </a:lnTo>
                <a:lnTo>
                  <a:pt x="316" y="183"/>
                </a:lnTo>
                <a:lnTo>
                  <a:pt x="317" y="182"/>
                </a:lnTo>
                <a:lnTo>
                  <a:pt x="318" y="182"/>
                </a:lnTo>
                <a:lnTo>
                  <a:pt x="319" y="181"/>
                </a:lnTo>
                <a:lnTo>
                  <a:pt x="320" y="181"/>
                </a:lnTo>
                <a:lnTo>
                  <a:pt x="321" y="181"/>
                </a:lnTo>
                <a:lnTo>
                  <a:pt x="321" y="180"/>
                </a:lnTo>
                <a:lnTo>
                  <a:pt x="322" y="180"/>
                </a:lnTo>
                <a:lnTo>
                  <a:pt x="323" y="181"/>
                </a:lnTo>
                <a:lnTo>
                  <a:pt x="324" y="181"/>
                </a:lnTo>
                <a:lnTo>
                  <a:pt x="325" y="181"/>
                </a:lnTo>
                <a:lnTo>
                  <a:pt x="325" y="182"/>
                </a:lnTo>
                <a:lnTo>
                  <a:pt x="326" y="182"/>
                </a:lnTo>
                <a:lnTo>
                  <a:pt x="326" y="183"/>
                </a:lnTo>
                <a:lnTo>
                  <a:pt x="327" y="184"/>
                </a:lnTo>
                <a:lnTo>
                  <a:pt x="328" y="184"/>
                </a:lnTo>
                <a:lnTo>
                  <a:pt x="328" y="185"/>
                </a:lnTo>
                <a:lnTo>
                  <a:pt x="329" y="185"/>
                </a:lnTo>
                <a:lnTo>
                  <a:pt x="330" y="185"/>
                </a:lnTo>
                <a:lnTo>
                  <a:pt x="330" y="184"/>
                </a:lnTo>
                <a:lnTo>
                  <a:pt x="331" y="184"/>
                </a:lnTo>
                <a:lnTo>
                  <a:pt x="331" y="183"/>
                </a:lnTo>
                <a:lnTo>
                  <a:pt x="331" y="182"/>
                </a:lnTo>
                <a:lnTo>
                  <a:pt x="332" y="181"/>
                </a:lnTo>
                <a:lnTo>
                  <a:pt x="332" y="180"/>
                </a:lnTo>
                <a:lnTo>
                  <a:pt x="332" y="179"/>
                </a:lnTo>
                <a:lnTo>
                  <a:pt x="331" y="179"/>
                </a:lnTo>
                <a:lnTo>
                  <a:pt x="331" y="178"/>
                </a:lnTo>
                <a:lnTo>
                  <a:pt x="331" y="177"/>
                </a:lnTo>
                <a:lnTo>
                  <a:pt x="330" y="176"/>
                </a:lnTo>
                <a:lnTo>
                  <a:pt x="330" y="175"/>
                </a:lnTo>
                <a:lnTo>
                  <a:pt x="329" y="175"/>
                </a:lnTo>
                <a:lnTo>
                  <a:pt x="329" y="174"/>
                </a:lnTo>
                <a:lnTo>
                  <a:pt x="329" y="173"/>
                </a:lnTo>
                <a:lnTo>
                  <a:pt x="330" y="173"/>
                </a:lnTo>
                <a:lnTo>
                  <a:pt x="331" y="173"/>
                </a:lnTo>
                <a:lnTo>
                  <a:pt x="332" y="173"/>
                </a:lnTo>
                <a:lnTo>
                  <a:pt x="333" y="173"/>
                </a:lnTo>
                <a:lnTo>
                  <a:pt x="334" y="173"/>
                </a:lnTo>
                <a:lnTo>
                  <a:pt x="335" y="174"/>
                </a:lnTo>
                <a:lnTo>
                  <a:pt x="336" y="174"/>
                </a:lnTo>
                <a:lnTo>
                  <a:pt x="337" y="174"/>
                </a:lnTo>
                <a:lnTo>
                  <a:pt x="338" y="174"/>
                </a:lnTo>
                <a:lnTo>
                  <a:pt x="339" y="174"/>
                </a:lnTo>
                <a:lnTo>
                  <a:pt x="340" y="175"/>
                </a:lnTo>
                <a:lnTo>
                  <a:pt x="341" y="175"/>
                </a:lnTo>
                <a:lnTo>
                  <a:pt x="342" y="175"/>
                </a:lnTo>
                <a:lnTo>
                  <a:pt x="343" y="175"/>
                </a:lnTo>
                <a:lnTo>
                  <a:pt x="344" y="175"/>
                </a:lnTo>
                <a:lnTo>
                  <a:pt x="345" y="174"/>
                </a:lnTo>
                <a:lnTo>
                  <a:pt x="346" y="174"/>
                </a:lnTo>
                <a:lnTo>
                  <a:pt x="347" y="173"/>
                </a:lnTo>
                <a:lnTo>
                  <a:pt x="347" y="172"/>
                </a:lnTo>
                <a:lnTo>
                  <a:pt x="348" y="171"/>
                </a:lnTo>
                <a:lnTo>
                  <a:pt x="348" y="170"/>
                </a:lnTo>
                <a:lnTo>
                  <a:pt x="349" y="169"/>
                </a:lnTo>
                <a:lnTo>
                  <a:pt x="349" y="168"/>
                </a:lnTo>
                <a:lnTo>
                  <a:pt x="349" y="167"/>
                </a:lnTo>
                <a:lnTo>
                  <a:pt x="349" y="166"/>
                </a:lnTo>
                <a:lnTo>
                  <a:pt x="349" y="165"/>
                </a:lnTo>
                <a:lnTo>
                  <a:pt x="348" y="164"/>
                </a:lnTo>
                <a:lnTo>
                  <a:pt x="348" y="163"/>
                </a:lnTo>
                <a:lnTo>
                  <a:pt x="348" y="162"/>
                </a:lnTo>
                <a:lnTo>
                  <a:pt x="347" y="162"/>
                </a:lnTo>
                <a:lnTo>
                  <a:pt x="346" y="162"/>
                </a:lnTo>
                <a:lnTo>
                  <a:pt x="345" y="162"/>
                </a:lnTo>
                <a:lnTo>
                  <a:pt x="344" y="163"/>
                </a:lnTo>
                <a:lnTo>
                  <a:pt x="343" y="163"/>
                </a:lnTo>
                <a:lnTo>
                  <a:pt x="343" y="164"/>
                </a:lnTo>
                <a:lnTo>
                  <a:pt x="342" y="164"/>
                </a:lnTo>
                <a:lnTo>
                  <a:pt x="341" y="164"/>
                </a:lnTo>
                <a:lnTo>
                  <a:pt x="340" y="164"/>
                </a:lnTo>
                <a:lnTo>
                  <a:pt x="339" y="164"/>
                </a:lnTo>
                <a:lnTo>
                  <a:pt x="339" y="163"/>
                </a:lnTo>
                <a:lnTo>
                  <a:pt x="340" y="163"/>
                </a:lnTo>
                <a:lnTo>
                  <a:pt x="340" y="162"/>
                </a:lnTo>
                <a:lnTo>
                  <a:pt x="341" y="161"/>
                </a:lnTo>
                <a:lnTo>
                  <a:pt x="342" y="161"/>
                </a:lnTo>
                <a:lnTo>
                  <a:pt x="342" y="160"/>
                </a:lnTo>
                <a:lnTo>
                  <a:pt x="342" y="159"/>
                </a:lnTo>
                <a:lnTo>
                  <a:pt x="341" y="159"/>
                </a:lnTo>
                <a:lnTo>
                  <a:pt x="340" y="159"/>
                </a:lnTo>
                <a:lnTo>
                  <a:pt x="339" y="159"/>
                </a:lnTo>
                <a:lnTo>
                  <a:pt x="338" y="159"/>
                </a:lnTo>
                <a:lnTo>
                  <a:pt x="337" y="159"/>
                </a:lnTo>
                <a:lnTo>
                  <a:pt x="336" y="159"/>
                </a:lnTo>
                <a:lnTo>
                  <a:pt x="335" y="159"/>
                </a:lnTo>
                <a:lnTo>
                  <a:pt x="335" y="158"/>
                </a:lnTo>
                <a:lnTo>
                  <a:pt x="334" y="158"/>
                </a:lnTo>
                <a:lnTo>
                  <a:pt x="333" y="158"/>
                </a:lnTo>
                <a:lnTo>
                  <a:pt x="333" y="157"/>
                </a:lnTo>
                <a:lnTo>
                  <a:pt x="332" y="156"/>
                </a:lnTo>
                <a:lnTo>
                  <a:pt x="332" y="155"/>
                </a:lnTo>
                <a:lnTo>
                  <a:pt x="332" y="154"/>
                </a:lnTo>
                <a:lnTo>
                  <a:pt x="332" y="153"/>
                </a:lnTo>
                <a:lnTo>
                  <a:pt x="332" y="152"/>
                </a:lnTo>
                <a:lnTo>
                  <a:pt x="332" y="151"/>
                </a:lnTo>
                <a:lnTo>
                  <a:pt x="332" y="150"/>
                </a:lnTo>
                <a:lnTo>
                  <a:pt x="332" y="149"/>
                </a:lnTo>
                <a:lnTo>
                  <a:pt x="333" y="149"/>
                </a:lnTo>
                <a:lnTo>
                  <a:pt x="334" y="148"/>
                </a:lnTo>
                <a:lnTo>
                  <a:pt x="335" y="147"/>
                </a:lnTo>
                <a:lnTo>
                  <a:pt x="336" y="147"/>
                </a:lnTo>
                <a:lnTo>
                  <a:pt x="337" y="147"/>
                </a:lnTo>
                <a:lnTo>
                  <a:pt x="337" y="146"/>
                </a:lnTo>
                <a:lnTo>
                  <a:pt x="338" y="146"/>
                </a:lnTo>
                <a:lnTo>
                  <a:pt x="339" y="146"/>
                </a:lnTo>
                <a:lnTo>
                  <a:pt x="339" y="147"/>
                </a:lnTo>
                <a:lnTo>
                  <a:pt x="340" y="147"/>
                </a:lnTo>
                <a:lnTo>
                  <a:pt x="341" y="147"/>
                </a:lnTo>
                <a:lnTo>
                  <a:pt x="342" y="148"/>
                </a:lnTo>
                <a:lnTo>
                  <a:pt x="343" y="148"/>
                </a:lnTo>
                <a:lnTo>
                  <a:pt x="343" y="149"/>
                </a:lnTo>
                <a:lnTo>
                  <a:pt x="344" y="149"/>
                </a:lnTo>
                <a:lnTo>
                  <a:pt x="345" y="149"/>
                </a:lnTo>
                <a:lnTo>
                  <a:pt x="346" y="149"/>
                </a:lnTo>
                <a:lnTo>
                  <a:pt x="347" y="149"/>
                </a:lnTo>
                <a:lnTo>
                  <a:pt x="348" y="148"/>
                </a:lnTo>
                <a:lnTo>
                  <a:pt x="349" y="148"/>
                </a:lnTo>
                <a:lnTo>
                  <a:pt x="350" y="147"/>
                </a:lnTo>
                <a:lnTo>
                  <a:pt x="351" y="147"/>
                </a:lnTo>
                <a:lnTo>
                  <a:pt x="351" y="148"/>
                </a:lnTo>
                <a:lnTo>
                  <a:pt x="351" y="149"/>
                </a:lnTo>
                <a:lnTo>
                  <a:pt x="351" y="150"/>
                </a:lnTo>
                <a:lnTo>
                  <a:pt x="350" y="151"/>
                </a:lnTo>
                <a:lnTo>
                  <a:pt x="350" y="152"/>
                </a:lnTo>
                <a:lnTo>
                  <a:pt x="350" y="153"/>
                </a:lnTo>
                <a:lnTo>
                  <a:pt x="349" y="154"/>
                </a:lnTo>
                <a:lnTo>
                  <a:pt x="349" y="155"/>
                </a:lnTo>
                <a:lnTo>
                  <a:pt x="349" y="156"/>
                </a:lnTo>
                <a:lnTo>
                  <a:pt x="349" y="157"/>
                </a:lnTo>
                <a:lnTo>
                  <a:pt x="350" y="157"/>
                </a:lnTo>
                <a:lnTo>
                  <a:pt x="351" y="157"/>
                </a:lnTo>
                <a:lnTo>
                  <a:pt x="352" y="157"/>
                </a:lnTo>
                <a:lnTo>
                  <a:pt x="353" y="157"/>
                </a:lnTo>
                <a:lnTo>
                  <a:pt x="353" y="156"/>
                </a:lnTo>
                <a:lnTo>
                  <a:pt x="354" y="156"/>
                </a:lnTo>
                <a:lnTo>
                  <a:pt x="355" y="156"/>
                </a:lnTo>
                <a:lnTo>
                  <a:pt x="356" y="155"/>
                </a:lnTo>
                <a:lnTo>
                  <a:pt x="357" y="154"/>
                </a:lnTo>
                <a:lnTo>
                  <a:pt x="361" y="153"/>
                </a:lnTo>
                <a:lnTo>
                  <a:pt x="362" y="152"/>
                </a:lnTo>
                <a:lnTo>
                  <a:pt x="363" y="152"/>
                </a:lnTo>
                <a:lnTo>
                  <a:pt x="364" y="151"/>
                </a:lnTo>
                <a:lnTo>
                  <a:pt x="365" y="151"/>
                </a:lnTo>
                <a:lnTo>
                  <a:pt x="366" y="150"/>
                </a:lnTo>
                <a:lnTo>
                  <a:pt x="367" y="150"/>
                </a:lnTo>
                <a:lnTo>
                  <a:pt x="368" y="150"/>
                </a:lnTo>
                <a:lnTo>
                  <a:pt x="369" y="149"/>
                </a:lnTo>
                <a:lnTo>
                  <a:pt x="370" y="149"/>
                </a:lnTo>
                <a:lnTo>
                  <a:pt x="371" y="148"/>
                </a:lnTo>
                <a:lnTo>
                  <a:pt x="372" y="147"/>
                </a:lnTo>
                <a:lnTo>
                  <a:pt x="373" y="147"/>
                </a:lnTo>
                <a:lnTo>
                  <a:pt x="373" y="146"/>
                </a:lnTo>
                <a:lnTo>
                  <a:pt x="374" y="146"/>
                </a:lnTo>
                <a:lnTo>
                  <a:pt x="374" y="145"/>
                </a:lnTo>
                <a:lnTo>
                  <a:pt x="375" y="144"/>
                </a:lnTo>
                <a:lnTo>
                  <a:pt x="375" y="143"/>
                </a:lnTo>
                <a:lnTo>
                  <a:pt x="374" y="142"/>
                </a:lnTo>
                <a:lnTo>
                  <a:pt x="374" y="141"/>
                </a:lnTo>
                <a:lnTo>
                  <a:pt x="374" y="140"/>
                </a:lnTo>
                <a:lnTo>
                  <a:pt x="373" y="139"/>
                </a:lnTo>
                <a:lnTo>
                  <a:pt x="373" y="138"/>
                </a:lnTo>
                <a:lnTo>
                  <a:pt x="372" y="137"/>
                </a:lnTo>
                <a:lnTo>
                  <a:pt x="372" y="136"/>
                </a:lnTo>
                <a:lnTo>
                  <a:pt x="372" y="135"/>
                </a:lnTo>
                <a:lnTo>
                  <a:pt x="371" y="134"/>
                </a:lnTo>
                <a:lnTo>
                  <a:pt x="371" y="133"/>
                </a:lnTo>
                <a:lnTo>
                  <a:pt x="371" y="132"/>
                </a:lnTo>
                <a:lnTo>
                  <a:pt x="371" y="131"/>
                </a:lnTo>
                <a:lnTo>
                  <a:pt x="371" y="128"/>
                </a:lnTo>
                <a:lnTo>
                  <a:pt x="371" y="127"/>
                </a:lnTo>
                <a:lnTo>
                  <a:pt x="371" y="126"/>
                </a:lnTo>
                <a:lnTo>
                  <a:pt x="371" y="122"/>
                </a:lnTo>
                <a:lnTo>
                  <a:pt x="371" y="121"/>
                </a:lnTo>
                <a:lnTo>
                  <a:pt x="371" y="119"/>
                </a:lnTo>
                <a:lnTo>
                  <a:pt x="371" y="118"/>
                </a:lnTo>
                <a:lnTo>
                  <a:pt x="371" y="117"/>
                </a:lnTo>
                <a:lnTo>
                  <a:pt x="371" y="116"/>
                </a:lnTo>
                <a:lnTo>
                  <a:pt x="371" y="115"/>
                </a:lnTo>
                <a:lnTo>
                  <a:pt x="371" y="113"/>
                </a:lnTo>
                <a:lnTo>
                  <a:pt x="372" y="112"/>
                </a:lnTo>
                <a:lnTo>
                  <a:pt x="372" y="111"/>
                </a:lnTo>
                <a:lnTo>
                  <a:pt x="373" y="110"/>
                </a:lnTo>
                <a:lnTo>
                  <a:pt x="373" y="109"/>
                </a:lnTo>
                <a:lnTo>
                  <a:pt x="373" y="108"/>
                </a:lnTo>
                <a:lnTo>
                  <a:pt x="374" y="107"/>
                </a:lnTo>
                <a:lnTo>
                  <a:pt x="374" y="106"/>
                </a:lnTo>
                <a:lnTo>
                  <a:pt x="375" y="105"/>
                </a:lnTo>
                <a:lnTo>
                  <a:pt x="376" y="104"/>
                </a:lnTo>
                <a:lnTo>
                  <a:pt x="376" y="103"/>
                </a:lnTo>
                <a:lnTo>
                  <a:pt x="377" y="103"/>
                </a:lnTo>
                <a:lnTo>
                  <a:pt x="377" y="102"/>
                </a:lnTo>
                <a:lnTo>
                  <a:pt x="378" y="102"/>
                </a:lnTo>
                <a:lnTo>
                  <a:pt x="379" y="102"/>
                </a:lnTo>
                <a:lnTo>
                  <a:pt x="379" y="101"/>
                </a:lnTo>
                <a:lnTo>
                  <a:pt x="380" y="101"/>
                </a:lnTo>
                <a:lnTo>
                  <a:pt x="381" y="101"/>
                </a:lnTo>
                <a:lnTo>
                  <a:pt x="382" y="100"/>
                </a:lnTo>
                <a:lnTo>
                  <a:pt x="383" y="100"/>
                </a:lnTo>
                <a:lnTo>
                  <a:pt x="384" y="101"/>
                </a:lnTo>
                <a:lnTo>
                  <a:pt x="386" y="101"/>
                </a:lnTo>
                <a:lnTo>
                  <a:pt x="387" y="101"/>
                </a:lnTo>
                <a:lnTo>
                  <a:pt x="390" y="102"/>
                </a:lnTo>
                <a:lnTo>
                  <a:pt x="391" y="102"/>
                </a:lnTo>
                <a:lnTo>
                  <a:pt x="392" y="102"/>
                </a:lnTo>
                <a:lnTo>
                  <a:pt x="393" y="102"/>
                </a:lnTo>
                <a:lnTo>
                  <a:pt x="394" y="102"/>
                </a:lnTo>
                <a:lnTo>
                  <a:pt x="395" y="102"/>
                </a:lnTo>
                <a:lnTo>
                  <a:pt x="396" y="102"/>
                </a:lnTo>
                <a:lnTo>
                  <a:pt x="397" y="102"/>
                </a:lnTo>
                <a:lnTo>
                  <a:pt x="397" y="101"/>
                </a:lnTo>
                <a:lnTo>
                  <a:pt x="398" y="101"/>
                </a:lnTo>
                <a:lnTo>
                  <a:pt x="399" y="101"/>
                </a:lnTo>
                <a:lnTo>
                  <a:pt x="400" y="101"/>
                </a:lnTo>
                <a:lnTo>
                  <a:pt x="400" y="100"/>
                </a:lnTo>
                <a:lnTo>
                  <a:pt x="401" y="100"/>
                </a:lnTo>
                <a:lnTo>
                  <a:pt x="402" y="100"/>
                </a:lnTo>
                <a:lnTo>
                  <a:pt x="403" y="99"/>
                </a:lnTo>
                <a:lnTo>
                  <a:pt x="404" y="98"/>
                </a:lnTo>
                <a:lnTo>
                  <a:pt x="405" y="98"/>
                </a:lnTo>
                <a:lnTo>
                  <a:pt x="405" y="97"/>
                </a:lnTo>
                <a:lnTo>
                  <a:pt x="406" y="96"/>
                </a:lnTo>
                <a:lnTo>
                  <a:pt x="407" y="96"/>
                </a:lnTo>
                <a:lnTo>
                  <a:pt x="407" y="95"/>
                </a:lnTo>
                <a:lnTo>
                  <a:pt x="408" y="94"/>
                </a:lnTo>
                <a:lnTo>
                  <a:pt x="408" y="93"/>
                </a:lnTo>
                <a:lnTo>
                  <a:pt x="409" y="93"/>
                </a:lnTo>
                <a:lnTo>
                  <a:pt x="409" y="92"/>
                </a:lnTo>
                <a:lnTo>
                  <a:pt x="410" y="91"/>
                </a:lnTo>
                <a:lnTo>
                  <a:pt x="410" y="90"/>
                </a:lnTo>
                <a:lnTo>
                  <a:pt x="411" y="89"/>
                </a:lnTo>
                <a:lnTo>
                  <a:pt x="411" y="87"/>
                </a:lnTo>
                <a:lnTo>
                  <a:pt x="412" y="86"/>
                </a:lnTo>
                <a:lnTo>
                  <a:pt x="412" y="85"/>
                </a:lnTo>
                <a:lnTo>
                  <a:pt x="412" y="84"/>
                </a:lnTo>
                <a:lnTo>
                  <a:pt x="413" y="83"/>
                </a:lnTo>
                <a:lnTo>
                  <a:pt x="414" y="82"/>
                </a:lnTo>
                <a:lnTo>
                  <a:pt x="415" y="82"/>
                </a:lnTo>
                <a:lnTo>
                  <a:pt x="416" y="82"/>
                </a:lnTo>
                <a:lnTo>
                  <a:pt x="417" y="83"/>
                </a:lnTo>
                <a:lnTo>
                  <a:pt x="419" y="84"/>
                </a:lnTo>
                <a:lnTo>
                  <a:pt x="420" y="85"/>
                </a:lnTo>
                <a:lnTo>
                  <a:pt x="421" y="85"/>
                </a:lnTo>
                <a:lnTo>
                  <a:pt x="422" y="85"/>
                </a:lnTo>
                <a:lnTo>
                  <a:pt x="422" y="86"/>
                </a:lnTo>
                <a:lnTo>
                  <a:pt x="423" y="86"/>
                </a:lnTo>
                <a:lnTo>
                  <a:pt x="424" y="86"/>
                </a:lnTo>
                <a:lnTo>
                  <a:pt x="425" y="87"/>
                </a:lnTo>
                <a:lnTo>
                  <a:pt x="426" y="87"/>
                </a:lnTo>
                <a:lnTo>
                  <a:pt x="427" y="87"/>
                </a:lnTo>
                <a:lnTo>
                  <a:pt x="427" y="86"/>
                </a:lnTo>
                <a:lnTo>
                  <a:pt x="427" y="85"/>
                </a:lnTo>
                <a:lnTo>
                  <a:pt x="426" y="84"/>
                </a:lnTo>
                <a:lnTo>
                  <a:pt x="426" y="83"/>
                </a:lnTo>
                <a:lnTo>
                  <a:pt x="425" y="82"/>
                </a:lnTo>
                <a:lnTo>
                  <a:pt x="425" y="81"/>
                </a:lnTo>
                <a:lnTo>
                  <a:pt x="424" y="80"/>
                </a:lnTo>
                <a:lnTo>
                  <a:pt x="424" y="79"/>
                </a:lnTo>
                <a:lnTo>
                  <a:pt x="424" y="78"/>
                </a:lnTo>
                <a:lnTo>
                  <a:pt x="425" y="78"/>
                </a:lnTo>
                <a:lnTo>
                  <a:pt x="426" y="78"/>
                </a:lnTo>
                <a:lnTo>
                  <a:pt x="427" y="78"/>
                </a:lnTo>
                <a:lnTo>
                  <a:pt x="428" y="78"/>
                </a:lnTo>
                <a:lnTo>
                  <a:pt x="429" y="78"/>
                </a:lnTo>
                <a:lnTo>
                  <a:pt x="430" y="78"/>
                </a:lnTo>
                <a:lnTo>
                  <a:pt x="431" y="78"/>
                </a:lnTo>
                <a:lnTo>
                  <a:pt x="431" y="77"/>
                </a:lnTo>
                <a:lnTo>
                  <a:pt x="432" y="77"/>
                </a:lnTo>
                <a:lnTo>
                  <a:pt x="433" y="77"/>
                </a:lnTo>
                <a:lnTo>
                  <a:pt x="433" y="76"/>
                </a:lnTo>
                <a:lnTo>
                  <a:pt x="434" y="75"/>
                </a:lnTo>
                <a:lnTo>
                  <a:pt x="434" y="73"/>
                </a:lnTo>
                <a:lnTo>
                  <a:pt x="435" y="72"/>
                </a:lnTo>
                <a:lnTo>
                  <a:pt x="436" y="71"/>
                </a:lnTo>
                <a:lnTo>
                  <a:pt x="437" y="70"/>
                </a:lnTo>
                <a:lnTo>
                  <a:pt x="437" y="69"/>
                </a:lnTo>
                <a:lnTo>
                  <a:pt x="438" y="69"/>
                </a:lnTo>
                <a:lnTo>
                  <a:pt x="439" y="69"/>
                </a:lnTo>
                <a:lnTo>
                  <a:pt x="439" y="68"/>
                </a:lnTo>
                <a:lnTo>
                  <a:pt x="440" y="68"/>
                </a:lnTo>
                <a:lnTo>
                  <a:pt x="441" y="68"/>
                </a:lnTo>
                <a:lnTo>
                  <a:pt x="442" y="68"/>
                </a:lnTo>
                <a:lnTo>
                  <a:pt x="442" y="67"/>
                </a:lnTo>
                <a:lnTo>
                  <a:pt x="442" y="66"/>
                </a:lnTo>
                <a:lnTo>
                  <a:pt x="441" y="66"/>
                </a:lnTo>
                <a:lnTo>
                  <a:pt x="441" y="65"/>
                </a:lnTo>
                <a:lnTo>
                  <a:pt x="440" y="65"/>
                </a:lnTo>
                <a:lnTo>
                  <a:pt x="440" y="64"/>
                </a:lnTo>
                <a:lnTo>
                  <a:pt x="439" y="64"/>
                </a:lnTo>
                <a:lnTo>
                  <a:pt x="439" y="63"/>
                </a:lnTo>
                <a:lnTo>
                  <a:pt x="439" y="62"/>
                </a:lnTo>
                <a:lnTo>
                  <a:pt x="440" y="62"/>
                </a:lnTo>
                <a:lnTo>
                  <a:pt x="440" y="61"/>
                </a:lnTo>
                <a:lnTo>
                  <a:pt x="441" y="61"/>
                </a:lnTo>
                <a:lnTo>
                  <a:pt x="442" y="61"/>
                </a:lnTo>
                <a:lnTo>
                  <a:pt x="443" y="60"/>
                </a:lnTo>
                <a:lnTo>
                  <a:pt x="444" y="60"/>
                </a:lnTo>
                <a:lnTo>
                  <a:pt x="445" y="60"/>
                </a:lnTo>
                <a:lnTo>
                  <a:pt x="445" y="61"/>
                </a:lnTo>
                <a:lnTo>
                  <a:pt x="446" y="61"/>
                </a:lnTo>
                <a:lnTo>
                  <a:pt x="447" y="61"/>
                </a:lnTo>
                <a:lnTo>
                  <a:pt x="447" y="62"/>
                </a:lnTo>
                <a:lnTo>
                  <a:pt x="448" y="62"/>
                </a:lnTo>
                <a:lnTo>
                  <a:pt x="448" y="63"/>
                </a:lnTo>
                <a:lnTo>
                  <a:pt x="448" y="64"/>
                </a:lnTo>
                <a:lnTo>
                  <a:pt x="449" y="64"/>
                </a:lnTo>
                <a:lnTo>
                  <a:pt x="449" y="65"/>
                </a:lnTo>
                <a:lnTo>
                  <a:pt x="448" y="66"/>
                </a:lnTo>
                <a:lnTo>
                  <a:pt x="448" y="67"/>
                </a:lnTo>
                <a:lnTo>
                  <a:pt x="448" y="68"/>
                </a:lnTo>
                <a:lnTo>
                  <a:pt x="447" y="69"/>
                </a:lnTo>
                <a:lnTo>
                  <a:pt x="447" y="70"/>
                </a:lnTo>
                <a:lnTo>
                  <a:pt x="447" y="71"/>
                </a:lnTo>
                <a:lnTo>
                  <a:pt x="448" y="71"/>
                </a:lnTo>
                <a:lnTo>
                  <a:pt x="448" y="70"/>
                </a:lnTo>
                <a:lnTo>
                  <a:pt x="449" y="70"/>
                </a:lnTo>
                <a:lnTo>
                  <a:pt x="449" y="69"/>
                </a:lnTo>
                <a:lnTo>
                  <a:pt x="450" y="69"/>
                </a:lnTo>
                <a:lnTo>
                  <a:pt x="451" y="68"/>
                </a:lnTo>
                <a:lnTo>
                  <a:pt x="452" y="68"/>
                </a:lnTo>
                <a:lnTo>
                  <a:pt x="453" y="67"/>
                </a:lnTo>
                <a:lnTo>
                  <a:pt x="454" y="67"/>
                </a:lnTo>
                <a:lnTo>
                  <a:pt x="455" y="66"/>
                </a:lnTo>
                <a:lnTo>
                  <a:pt x="455" y="67"/>
                </a:lnTo>
                <a:lnTo>
                  <a:pt x="456" y="67"/>
                </a:lnTo>
                <a:lnTo>
                  <a:pt x="456" y="68"/>
                </a:lnTo>
                <a:lnTo>
                  <a:pt x="456" y="69"/>
                </a:lnTo>
                <a:lnTo>
                  <a:pt x="456" y="70"/>
                </a:lnTo>
                <a:lnTo>
                  <a:pt x="456" y="71"/>
                </a:lnTo>
                <a:lnTo>
                  <a:pt x="457" y="71"/>
                </a:lnTo>
                <a:lnTo>
                  <a:pt x="457" y="72"/>
                </a:lnTo>
                <a:lnTo>
                  <a:pt x="457" y="73"/>
                </a:lnTo>
                <a:lnTo>
                  <a:pt x="458" y="73"/>
                </a:lnTo>
                <a:lnTo>
                  <a:pt x="458" y="74"/>
                </a:lnTo>
                <a:lnTo>
                  <a:pt x="459" y="74"/>
                </a:lnTo>
                <a:lnTo>
                  <a:pt x="460" y="74"/>
                </a:lnTo>
                <a:lnTo>
                  <a:pt x="461" y="74"/>
                </a:lnTo>
                <a:lnTo>
                  <a:pt x="462" y="74"/>
                </a:lnTo>
                <a:lnTo>
                  <a:pt x="463" y="74"/>
                </a:lnTo>
                <a:lnTo>
                  <a:pt x="464" y="73"/>
                </a:lnTo>
                <a:lnTo>
                  <a:pt x="465" y="73"/>
                </a:lnTo>
                <a:lnTo>
                  <a:pt x="466" y="73"/>
                </a:lnTo>
                <a:lnTo>
                  <a:pt x="467" y="72"/>
                </a:lnTo>
                <a:lnTo>
                  <a:pt x="468" y="72"/>
                </a:lnTo>
                <a:lnTo>
                  <a:pt x="469" y="71"/>
                </a:lnTo>
                <a:lnTo>
                  <a:pt x="470" y="70"/>
                </a:lnTo>
                <a:lnTo>
                  <a:pt x="471" y="70"/>
                </a:lnTo>
                <a:lnTo>
                  <a:pt x="471" y="69"/>
                </a:lnTo>
                <a:lnTo>
                  <a:pt x="472" y="68"/>
                </a:lnTo>
                <a:lnTo>
                  <a:pt x="473" y="67"/>
                </a:lnTo>
                <a:lnTo>
                  <a:pt x="474" y="66"/>
                </a:lnTo>
                <a:lnTo>
                  <a:pt x="475" y="66"/>
                </a:lnTo>
                <a:lnTo>
                  <a:pt x="476" y="65"/>
                </a:lnTo>
                <a:lnTo>
                  <a:pt x="476" y="64"/>
                </a:lnTo>
                <a:lnTo>
                  <a:pt x="477" y="64"/>
                </a:lnTo>
                <a:lnTo>
                  <a:pt x="477" y="63"/>
                </a:lnTo>
                <a:lnTo>
                  <a:pt x="478" y="62"/>
                </a:lnTo>
                <a:lnTo>
                  <a:pt x="478" y="61"/>
                </a:lnTo>
                <a:lnTo>
                  <a:pt x="479" y="60"/>
                </a:lnTo>
                <a:lnTo>
                  <a:pt x="480" y="59"/>
                </a:lnTo>
                <a:lnTo>
                  <a:pt x="480" y="58"/>
                </a:lnTo>
                <a:lnTo>
                  <a:pt x="480" y="57"/>
                </a:lnTo>
                <a:lnTo>
                  <a:pt x="481" y="57"/>
                </a:lnTo>
                <a:lnTo>
                  <a:pt x="481" y="56"/>
                </a:lnTo>
                <a:lnTo>
                  <a:pt x="481" y="55"/>
                </a:lnTo>
                <a:lnTo>
                  <a:pt x="481" y="54"/>
                </a:lnTo>
                <a:lnTo>
                  <a:pt x="482" y="54"/>
                </a:lnTo>
                <a:lnTo>
                  <a:pt x="482" y="53"/>
                </a:lnTo>
                <a:lnTo>
                  <a:pt x="482" y="52"/>
                </a:lnTo>
                <a:lnTo>
                  <a:pt x="482" y="51"/>
                </a:lnTo>
                <a:lnTo>
                  <a:pt x="481" y="51"/>
                </a:lnTo>
                <a:lnTo>
                  <a:pt x="480" y="51"/>
                </a:lnTo>
                <a:lnTo>
                  <a:pt x="479" y="52"/>
                </a:lnTo>
                <a:lnTo>
                  <a:pt x="478" y="53"/>
                </a:lnTo>
                <a:lnTo>
                  <a:pt x="477" y="53"/>
                </a:lnTo>
                <a:lnTo>
                  <a:pt x="477" y="54"/>
                </a:lnTo>
                <a:lnTo>
                  <a:pt x="476" y="54"/>
                </a:lnTo>
                <a:lnTo>
                  <a:pt x="475" y="54"/>
                </a:lnTo>
                <a:lnTo>
                  <a:pt x="475" y="55"/>
                </a:lnTo>
                <a:lnTo>
                  <a:pt x="474" y="55"/>
                </a:lnTo>
                <a:lnTo>
                  <a:pt x="473" y="55"/>
                </a:lnTo>
                <a:lnTo>
                  <a:pt x="473" y="54"/>
                </a:lnTo>
                <a:lnTo>
                  <a:pt x="472" y="54"/>
                </a:lnTo>
                <a:lnTo>
                  <a:pt x="472" y="53"/>
                </a:lnTo>
                <a:lnTo>
                  <a:pt x="472" y="52"/>
                </a:lnTo>
                <a:lnTo>
                  <a:pt x="472" y="51"/>
                </a:lnTo>
                <a:lnTo>
                  <a:pt x="473" y="51"/>
                </a:lnTo>
                <a:lnTo>
                  <a:pt x="473" y="50"/>
                </a:lnTo>
                <a:lnTo>
                  <a:pt x="473" y="49"/>
                </a:lnTo>
                <a:lnTo>
                  <a:pt x="473" y="48"/>
                </a:lnTo>
                <a:lnTo>
                  <a:pt x="472" y="48"/>
                </a:lnTo>
                <a:lnTo>
                  <a:pt x="471" y="47"/>
                </a:lnTo>
                <a:lnTo>
                  <a:pt x="470" y="47"/>
                </a:lnTo>
                <a:lnTo>
                  <a:pt x="470" y="46"/>
                </a:lnTo>
                <a:lnTo>
                  <a:pt x="470" y="45"/>
                </a:lnTo>
                <a:lnTo>
                  <a:pt x="471" y="45"/>
                </a:lnTo>
                <a:lnTo>
                  <a:pt x="472" y="45"/>
                </a:lnTo>
                <a:lnTo>
                  <a:pt x="473" y="45"/>
                </a:lnTo>
                <a:lnTo>
                  <a:pt x="474" y="45"/>
                </a:lnTo>
                <a:lnTo>
                  <a:pt x="475" y="44"/>
                </a:lnTo>
                <a:lnTo>
                  <a:pt x="476" y="44"/>
                </a:lnTo>
                <a:lnTo>
                  <a:pt x="477" y="44"/>
                </a:lnTo>
                <a:lnTo>
                  <a:pt x="478" y="44"/>
                </a:lnTo>
                <a:lnTo>
                  <a:pt x="478" y="43"/>
                </a:lnTo>
                <a:lnTo>
                  <a:pt x="479" y="43"/>
                </a:lnTo>
                <a:lnTo>
                  <a:pt x="480" y="43"/>
                </a:lnTo>
                <a:lnTo>
                  <a:pt x="480" y="42"/>
                </a:lnTo>
                <a:lnTo>
                  <a:pt x="481" y="42"/>
                </a:lnTo>
                <a:lnTo>
                  <a:pt x="481" y="41"/>
                </a:lnTo>
                <a:lnTo>
                  <a:pt x="482" y="41"/>
                </a:lnTo>
                <a:lnTo>
                  <a:pt x="482" y="40"/>
                </a:lnTo>
                <a:lnTo>
                  <a:pt x="482" y="39"/>
                </a:lnTo>
                <a:lnTo>
                  <a:pt x="482" y="38"/>
                </a:lnTo>
                <a:lnTo>
                  <a:pt x="481" y="37"/>
                </a:lnTo>
                <a:lnTo>
                  <a:pt x="480" y="37"/>
                </a:lnTo>
                <a:lnTo>
                  <a:pt x="480" y="36"/>
                </a:lnTo>
                <a:lnTo>
                  <a:pt x="479" y="35"/>
                </a:lnTo>
                <a:lnTo>
                  <a:pt x="478" y="35"/>
                </a:lnTo>
                <a:lnTo>
                  <a:pt x="478" y="34"/>
                </a:lnTo>
                <a:lnTo>
                  <a:pt x="477" y="34"/>
                </a:lnTo>
                <a:lnTo>
                  <a:pt x="477" y="33"/>
                </a:lnTo>
                <a:lnTo>
                  <a:pt x="476" y="32"/>
                </a:lnTo>
                <a:lnTo>
                  <a:pt x="476" y="31"/>
                </a:lnTo>
                <a:lnTo>
                  <a:pt x="476" y="30"/>
                </a:lnTo>
                <a:lnTo>
                  <a:pt x="476" y="29"/>
                </a:lnTo>
                <a:lnTo>
                  <a:pt x="477" y="28"/>
                </a:lnTo>
                <a:lnTo>
                  <a:pt x="477" y="27"/>
                </a:lnTo>
                <a:lnTo>
                  <a:pt x="478" y="26"/>
                </a:lnTo>
                <a:lnTo>
                  <a:pt x="478" y="25"/>
                </a:lnTo>
                <a:lnTo>
                  <a:pt x="479" y="25"/>
                </a:lnTo>
                <a:lnTo>
                  <a:pt x="480" y="24"/>
                </a:lnTo>
                <a:lnTo>
                  <a:pt x="481" y="24"/>
                </a:lnTo>
                <a:lnTo>
                  <a:pt x="481" y="23"/>
                </a:lnTo>
                <a:lnTo>
                  <a:pt x="482" y="23"/>
                </a:lnTo>
                <a:lnTo>
                  <a:pt x="483" y="22"/>
                </a:lnTo>
                <a:lnTo>
                  <a:pt x="484" y="22"/>
                </a:lnTo>
                <a:lnTo>
                  <a:pt x="484" y="21"/>
                </a:lnTo>
                <a:lnTo>
                  <a:pt x="485" y="21"/>
                </a:lnTo>
                <a:lnTo>
                  <a:pt x="485" y="20"/>
                </a:lnTo>
                <a:lnTo>
                  <a:pt x="485" y="19"/>
                </a:lnTo>
                <a:lnTo>
                  <a:pt x="484" y="19"/>
                </a:lnTo>
                <a:lnTo>
                  <a:pt x="483" y="18"/>
                </a:lnTo>
                <a:lnTo>
                  <a:pt x="482" y="18"/>
                </a:lnTo>
                <a:lnTo>
                  <a:pt x="481" y="18"/>
                </a:lnTo>
                <a:lnTo>
                  <a:pt x="480" y="18"/>
                </a:lnTo>
                <a:lnTo>
                  <a:pt x="479" y="18"/>
                </a:lnTo>
                <a:lnTo>
                  <a:pt x="479" y="19"/>
                </a:lnTo>
                <a:lnTo>
                  <a:pt x="478" y="19"/>
                </a:lnTo>
                <a:lnTo>
                  <a:pt x="477" y="20"/>
                </a:lnTo>
                <a:lnTo>
                  <a:pt x="476" y="21"/>
                </a:lnTo>
                <a:lnTo>
                  <a:pt x="475" y="21"/>
                </a:lnTo>
                <a:lnTo>
                  <a:pt x="474" y="21"/>
                </a:lnTo>
                <a:lnTo>
                  <a:pt x="473" y="21"/>
                </a:lnTo>
                <a:lnTo>
                  <a:pt x="472" y="20"/>
                </a:lnTo>
                <a:lnTo>
                  <a:pt x="471" y="20"/>
                </a:lnTo>
                <a:lnTo>
                  <a:pt x="470" y="20"/>
                </a:lnTo>
                <a:lnTo>
                  <a:pt x="469" y="20"/>
                </a:lnTo>
                <a:lnTo>
                  <a:pt x="468" y="20"/>
                </a:lnTo>
                <a:lnTo>
                  <a:pt x="468" y="21"/>
                </a:lnTo>
                <a:lnTo>
                  <a:pt x="467" y="21"/>
                </a:lnTo>
                <a:lnTo>
                  <a:pt x="467" y="22"/>
                </a:lnTo>
                <a:lnTo>
                  <a:pt x="466" y="22"/>
                </a:lnTo>
                <a:lnTo>
                  <a:pt x="465" y="23"/>
                </a:lnTo>
                <a:lnTo>
                  <a:pt x="464" y="23"/>
                </a:lnTo>
                <a:lnTo>
                  <a:pt x="464" y="24"/>
                </a:lnTo>
                <a:lnTo>
                  <a:pt x="463" y="24"/>
                </a:lnTo>
                <a:lnTo>
                  <a:pt x="463" y="25"/>
                </a:lnTo>
                <a:lnTo>
                  <a:pt x="462" y="25"/>
                </a:lnTo>
                <a:lnTo>
                  <a:pt x="461" y="25"/>
                </a:lnTo>
                <a:lnTo>
                  <a:pt x="460" y="25"/>
                </a:lnTo>
                <a:lnTo>
                  <a:pt x="459" y="25"/>
                </a:lnTo>
                <a:lnTo>
                  <a:pt x="458" y="25"/>
                </a:lnTo>
                <a:lnTo>
                  <a:pt x="458" y="24"/>
                </a:lnTo>
                <a:lnTo>
                  <a:pt x="457" y="23"/>
                </a:lnTo>
                <a:lnTo>
                  <a:pt x="456" y="22"/>
                </a:lnTo>
                <a:lnTo>
                  <a:pt x="456" y="21"/>
                </a:lnTo>
                <a:lnTo>
                  <a:pt x="455" y="21"/>
                </a:lnTo>
                <a:lnTo>
                  <a:pt x="454" y="21"/>
                </a:lnTo>
                <a:lnTo>
                  <a:pt x="453" y="21"/>
                </a:lnTo>
                <a:lnTo>
                  <a:pt x="452" y="22"/>
                </a:lnTo>
                <a:lnTo>
                  <a:pt x="451" y="22"/>
                </a:lnTo>
                <a:lnTo>
                  <a:pt x="450" y="22"/>
                </a:lnTo>
                <a:lnTo>
                  <a:pt x="449" y="22"/>
                </a:lnTo>
                <a:lnTo>
                  <a:pt x="448" y="22"/>
                </a:lnTo>
                <a:lnTo>
                  <a:pt x="447" y="21"/>
                </a:lnTo>
                <a:lnTo>
                  <a:pt x="447" y="20"/>
                </a:lnTo>
                <a:lnTo>
                  <a:pt x="447" y="19"/>
                </a:lnTo>
                <a:lnTo>
                  <a:pt x="447" y="18"/>
                </a:lnTo>
                <a:lnTo>
                  <a:pt x="447" y="17"/>
                </a:lnTo>
                <a:lnTo>
                  <a:pt x="448" y="17"/>
                </a:lnTo>
                <a:lnTo>
                  <a:pt x="448" y="16"/>
                </a:lnTo>
                <a:lnTo>
                  <a:pt x="448" y="15"/>
                </a:lnTo>
                <a:lnTo>
                  <a:pt x="449" y="15"/>
                </a:lnTo>
                <a:lnTo>
                  <a:pt x="449" y="14"/>
                </a:lnTo>
                <a:lnTo>
                  <a:pt x="449" y="13"/>
                </a:lnTo>
                <a:lnTo>
                  <a:pt x="449" y="12"/>
                </a:lnTo>
                <a:lnTo>
                  <a:pt x="448" y="12"/>
                </a:lnTo>
                <a:lnTo>
                  <a:pt x="447" y="12"/>
                </a:lnTo>
                <a:lnTo>
                  <a:pt x="446" y="12"/>
                </a:lnTo>
                <a:lnTo>
                  <a:pt x="445" y="12"/>
                </a:lnTo>
                <a:lnTo>
                  <a:pt x="444" y="12"/>
                </a:lnTo>
                <a:lnTo>
                  <a:pt x="443" y="12"/>
                </a:lnTo>
                <a:lnTo>
                  <a:pt x="442" y="12"/>
                </a:lnTo>
                <a:lnTo>
                  <a:pt x="441" y="12"/>
                </a:lnTo>
                <a:lnTo>
                  <a:pt x="440" y="13"/>
                </a:lnTo>
                <a:lnTo>
                  <a:pt x="439" y="13"/>
                </a:lnTo>
                <a:lnTo>
                  <a:pt x="438" y="14"/>
                </a:lnTo>
                <a:lnTo>
                  <a:pt x="437" y="14"/>
                </a:lnTo>
                <a:lnTo>
                  <a:pt x="437" y="15"/>
                </a:lnTo>
                <a:lnTo>
                  <a:pt x="436" y="15"/>
                </a:lnTo>
                <a:lnTo>
                  <a:pt x="436" y="16"/>
                </a:lnTo>
                <a:lnTo>
                  <a:pt x="436" y="17"/>
                </a:lnTo>
                <a:lnTo>
                  <a:pt x="436" y="18"/>
                </a:lnTo>
                <a:lnTo>
                  <a:pt x="436" y="19"/>
                </a:lnTo>
                <a:lnTo>
                  <a:pt x="437" y="20"/>
                </a:lnTo>
                <a:lnTo>
                  <a:pt x="437" y="21"/>
                </a:lnTo>
                <a:lnTo>
                  <a:pt x="437" y="22"/>
                </a:lnTo>
                <a:lnTo>
                  <a:pt x="436" y="22"/>
                </a:lnTo>
                <a:lnTo>
                  <a:pt x="435" y="22"/>
                </a:lnTo>
                <a:lnTo>
                  <a:pt x="434" y="22"/>
                </a:lnTo>
                <a:lnTo>
                  <a:pt x="434" y="21"/>
                </a:lnTo>
                <a:lnTo>
                  <a:pt x="433" y="21"/>
                </a:lnTo>
                <a:lnTo>
                  <a:pt x="432" y="21"/>
                </a:lnTo>
                <a:lnTo>
                  <a:pt x="431" y="21"/>
                </a:lnTo>
                <a:lnTo>
                  <a:pt x="430" y="21"/>
                </a:lnTo>
                <a:lnTo>
                  <a:pt x="430" y="22"/>
                </a:lnTo>
                <a:lnTo>
                  <a:pt x="429" y="22"/>
                </a:lnTo>
                <a:lnTo>
                  <a:pt x="428" y="23"/>
                </a:lnTo>
                <a:lnTo>
                  <a:pt x="427" y="25"/>
                </a:lnTo>
                <a:lnTo>
                  <a:pt x="426" y="25"/>
                </a:lnTo>
                <a:lnTo>
                  <a:pt x="426" y="26"/>
                </a:lnTo>
                <a:lnTo>
                  <a:pt x="425" y="26"/>
                </a:lnTo>
                <a:lnTo>
                  <a:pt x="425" y="27"/>
                </a:lnTo>
                <a:lnTo>
                  <a:pt x="424" y="27"/>
                </a:lnTo>
                <a:lnTo>
                  <a:pt x="423" y="27"/>
                </a:lnTo>
                <a:lnTo>
                  <a:pt x="421" y="26"/>
                </a:lnTo>
                <a:lnTo>
                  <a:pt x="420" y="26"/>
                </a:lnTo>
                <a:lnTo>
                  <a:pt x="420" y="27"/>
                </a:lnTo>
                <a:lnTo>
                  <a:pt x="419" y="27"/>
                </a:lnTo>
                <a:lnTo>
                  <a:pt x="419" y="28"/>
                </a:lnTo>
                <a:lnTo>
                  <a:pt x="418" y="29"/>
                </a:lnTo>
                <a:lnTo>
                  <a:pt x="418" y="30"/>
                </a:lnTo>
                <a:lnTo>
                  <a:pt x="417" y="30"/>
                </a:lnTo>
                <a:lnTo>
                  <a:pt x="417" y="29"/>
                </a:lnTo>
                <a:lnTo>
                  <a:pt x="416" y="29"/>
                </a:lnTo>
                <a:lnTo>
                  <a:pt x="416" y="28"/>
                </a:lnTo>
                <a:lnTo>
                  <a:pt x="415" y="28"/>
                </a:lnTo>
                <a:lnTo>
                  <a:pt x="415" y="27"/>
                </a:lnTo>
                <a:lnTo>
                  <a:pt x="414" y="27"/>
                </a:lnTo>
                <a:lnTo>
                  <a:pt x="413" y="27"/>
                </a:lnTo>
                <a:lnTo>
                  <a:pt x="413" y="28"/>
                </a:lnTo>
                <a:lnTo>
                  <a:pt x="412" y="28"/>
                </a:lnTo>
                <a:lnTo>
                  <a:pt x="411" y="29"/>
                </a:lnTo>
                <a:lnTo>
                  <a:pt x="411" y="30"/>
                </a:lnTo>
                <a:lnTo>
                  <a:pt x="410" y="30"/>
                </a:lnTo>
                <a:lnTo>
                  <a:pt x="409" y="30"/>
                </a:lnTo>
                <a:lnTo>
                  <a:pt x="408" y="30"/>
                </a:lnTo>
                <a:lnTo>
                  <a:pt x="407" y="30"/>
                </a:lnTo>
                <a:lnTo>
                  <a:pt x="406" y="30"/>
                </a:lnTo>
                <a:lnTo>
                  <a:pt x="406" y="29"/>
                </a:lnTo>
                <a:lnTo>
                  <a:pt x="405" y="29"/>
                </a:lnTo>
                <a:lnTo>
                  <a:pt x="405" y="28"/>
                </a:lnTo>
                <a:lnTo>
                  <a:pt x="404" y="27"/>
                </a:lnTo>
                <a:lnTo>
                  <a:pt x="403" y="26"/>
                </a:lnTo>
                <a:lnTo>
                  <a:pt x="401" y="25"/>
                </a:lnTo>
                <a:lnTo>
                  <a:pt x="401" y="24"/>
                </a:lnTo>
                <a:lnTo>
                  <a:pt x="400" y="24"/>
                </a:lnTo>
                <a:lnTo>
                  <a:pt x="400" y="23"/>
                </a:lnTo>
                <a:lnTo>
                  <a:pt x="399" y="23"/>
                </a:lnTo>
                <a:lnTo>
                  <a:pt x="399" y="22"/>
                </a:lnTo>
                <a:lnTo>
                  <a:pt x="399" y="21"/>
                </a:lnTo>
                <a:lnTo>
                  <a:pt x="399" y="20"/>
                </a:lnTo>
                <a:lnTo>
                  <a:pt x="400" y="20"/>
                </a:lnTo>
                <a:lnTo>
                  <a:pt x="400" y="19"/>
                </a:lnTo>
                <a:lnTo>
                  <a:pt x="401" y="19"/>
                </a:lnTo>
                <a:lnTo>
                  <a:pt x="401" y="18"/>
                </a:lnTo>
                <a:lnTo>
                  <a:pt x="402" y="18"/>
                </a:lnTo>
                <a:lnTo>
                  <a:pt x="402" y="17"/>
                </a:lnTo>
                <a:lnTo>
                  <a:pt x="401" y="17"/>
                </a:lnTo>
                <a:lnTo>
                  <a:pt x="401" y="16"/>
                </a:lnTo>
                <a:lnTo>
                  <a:pt x="400" y="16"/>
                </a:lnTo>
                <a:lnTo>
                  <a:pt x="399" y="15"/>
                </a:lnTo>
                <a:lnTo>
                  <a:pt x="398" y="15"/>
                </a:lnTo>
                <a:lnTo>
                  <a:pt x="397" y="15"/>
                </a:lnTo>
                <a:lnTo>
                  <a:pt x="396" y="15"/>
                </a:lnTo>
                <a:lnTo>
                  <a:pt x="395" y="15"/>
                </a:lnTo>
                <a:lnTo>
                  <a:pt x="394" y="15"/>
                </a:lnTo>
                <a:lnTo>
                  <a:pt x="393" y="15"/>
                </a:lnTo>
                <a:lnTo>
                  <a:pt x="393" y="16"/>
                </a:lnTo>
                <a:lnTo>
                  <a:pt x="394" y="17"/>
                </a:lnTo>
                <a:lnTo>
                  <a:pt x="394" y="18"/>
                </a:lnTo>
                <a:lnTo>
                  <a:pt x="394" y="19"/>
                </a:lnTo>
                <a:lnTo>
                  <a:pt x="394" y="20"/>
                </a:lnTo>
                <a:lnTo>
                  <a:pt x="394" y="21"/>
                </a:lnTo>
                <a:lnTo>
                  <a:pt x="394" y="22"/>
                </a:lnTo>
                <a:lnTo>
                  <a:pt x="393" y="22"/>
                </a:lnTo>
                <a:lnTo>
                  <a:pt x="393" y="23"/>
                </a:lnTo>
                <a:lnTo>
                  <a:pt x="392" y="24"/>
                </a:lnTo>
                <a:lnTo>
                  <a:pt x="391" y="24"/>
                </a:lnTo>
                <a:lnTo>
                  <a:pt x="391" y="23"/>
                </a:lnTo>
                <a:lnTo>
                  <a:pt x="390" y="23"/>
                </a:lnTo>
                <a:lnTo>
                  <a:pt x="390" y="22"/>
                </a:lnTo>
                <a:lnTo>
                  <a:pt x="389" y="22"/>
                </a:lnTo>
                <a:lnTo>
                  <a:pt x="389" y="21"/>
                </a:lnTo>
                <a:lnTo>
                  <a:pt x="388" y="21"/>
                </a:lnTo>
                <a:lnTo>
                  <a:pt x="387" y="21"/>
                </a:lnTo>
                <a:lnTo>
                  <a:pt x="386" y="21"/>
                </a:lnTo>
                <a:lnTo>
                  <a:pt x="385" y="21"/>
                </a:lnTo>
                <a:lnTo>
                  <a:pt x="384" y="21"/>
                </a:lnTo>
                <a:lnTo>
                  <a:pt x="383" y="21"/>
                </a:lnTo>
                <a:lnTo>
                  <a:pt x="382" y="20"/>
                </a:lnTo>
                <a:lnTo>
                  <a:pt x="382" y="19"/>
                </a:lnTo>
                <a:lnTo>
                  <a:pt x="382" y="18"/>
                </a:lnTo>
                <a:lnTo>
                  <a:pt x="382" y="17"/>
                </a:lnTo>
                <a:lnTo>
                  <a:pt x="382" y="16"/>
                </a:lnTo>
                <a:lnTo>
                  <a:pt x="382" y="15"/>
                </a:lnTo>
                <a:lnTo>
                  <a:pt x="381" y="15"/>
                </a:lnTo>
                <a:lnTo>
                  <a:pt x="381" y="14"/>
                </a:lnTo>
                <a:lnTo>
                  <a:pt x="381" y="13"/>
                </a:lnTo>
                <a:lnTo>
                  <a:pt x="380" y="13"/>
                </a:lnTo>
                <a:lnTo>
                  <a:pt x="380" y="12"/>
                </a:lnTo>
                <a:lnTo>
                  <a:pt x="379" y="12"/>
                </a:lnTo>
                <a:lnTo>
                  <a:pt x="378" y="12"/>
                </a:lnTo>
                <a:lnTo>
                  <a:pt x="377" y="12"/>
                </a:lnTo>
                <a:lnTo>
                  <a:pt x="376" y="12"/>
                </a:lnTo>
                <a:lnTo>
                  <a:pt x="375" y="13"/>
                </a:lnTo>
                <a:lnTo>
                  <a:pt x="375" y="14"/>
                </a:lnTo>
                <a:lnTo>
                  <a:pt x="374" y="14"/>
                </a:lnTo>
                <a:lnTo>
                  <a:pt x="373" y="14"/>
                </a:lnTo>
                <a:lnTo>
                  <a:pt x="372" y="14"/>
                </a:lnTo>
                <a:lnTo>
                  <a:pt x="372" y="13"/>
                </a:lnTo>
                <a:lnTo>
                  <a:pt x="371" y="13"/>
                </a:lnTo>
                <a:lnTo>
                  <a:pt x="371" y="12"/>
                </a:lnTo>
                <a:lnTo>
                  <a:pt x="370" y="12"/>
                </a:lnTo>
                <a:lnTo>
                  <a:pt x="370" y="11"/>
                </a:lnTo>
                <a:lnTo>
                  <a:pt x="369" y="10"/>
                </a:lnTo>
                <a:lnTo>
                  <a:pt x="369" y="9"/>
                </a:lnTo>
                <a:lnTo>
                  <a:pt x="368" y="8"/>
                </a:lnTo>
                <a:lnTo>
                  <a:pt x="367" y="7"/>
                </a:lnTo>
                <a:lnTo>
                  <a:pt x="367" y="6"/>
                </a:lnTo>
                <a:lnTo>
                  <a:pt x="367" y="5"/>
                </a:lnTo>
                <a:lnTo>
                  <a:pt x="366" y="5"/>
                </a:lnTo>
                <a:lnTo>
                  <a:pt x="366" y="4"/>
                </a:lnTo>
                <a:lnTo>
                  <a:pt x="365" y="4"/>
                </a:lnTo>
                <a:lnTo>
                  <a:pt x="364" y="4"/>
                </a:lnTo>
                <a:lnTo>
                  <a:pt x="364" y="3"/>
                </a:lnTo>
                <a:lnTo>
                  <a:pt x="363" y="4"/>
                </a:lnTo>
                <a:lnTo>
                  <a:pt x="362" y="4"/>
                </a:lnTo>
                <a:lnTo>
                  <a:pt x="361" y="5"/>
                </a:lnTo>
                <a:lnTo>
                  <a:pt x="359" y="6"/>
                </a:lnTo>
                <a:lnTo>
                  <a:pt x="358" y="6"/>
                </a:lnTo>
                <a:lnTo>
                  <a:pt x="358" y="7"/>
                </a:lnTo>
                <a:lnTo>
                  <a:pt x="357" y="7"/>
                </a:lnTo>
                <a:lnTo>
                  <a:pt x="356" y="7"/>
                </a:lnTo>
                <a:lnTo>
                  <a:pt x="355" y="7"/>
                </a:lnTo>
                <a:lnTo>
                  <a:pt x="354" y="7"/>
                </a:lnTo>
                <a:lnTo>
                  <a:pt x="353" y="7"/>
                </a:lnTo>
                <a:lnTo>
                  <a:pt x="352" y="7"/>
                </a:lnTo>
                <a:lnTo>
                  <a:pt x="351" y="7"/>
                </a:lnTo>
                <a:lnTo>
                  <a:pt x="350" y="7"/>
                </a:lnTo>
                <a:lnTo>
                  <a:pt x="349" y="8"/>
                </a:lnTo>
                <a:lnTo>
                  <a:pt x="348" y="8"/>
                </a:lnTo>
                <a:lnTo>
                  <a:pt x="348" y="9"/>
                </a:lnTo>
                <a:lnTo>
                  <a:pt x="347" y="10"/>
                </a:lnTo>
                <a:lnTo>
                  <a:pt x="346" y="10"/>
                </a:lnTo>
                <a:lnTo>
                  <a:pt x="345" y="11"/>
                </a:lnTo>
                <a:lnTo>
                  <a:pt x="344" y="12"/>
                </a:lnTo>
                <a:lnTo>
                  <a:pt x="343" y="13"/>
                </a:lnTo>
                <a:lnTo>
                  <a:pt x="342" y="13"/>
                </a:lnTo>
                <a:lnTo>
                  <a:pt x="341" y="14"/>
                </a:lnTo>
                <a:lnTo>
                  <a:pt x="340" y="15"/>
                </a:lnTo>
                <a:lnTo>
                  <a:pt x="339" y="15"/>
                </a:lnTo>
                <a:lnTo>
                  <a:pt x="338" y="15"/>
                </a:lnTo>
                <a:lnTo>
                  <a:pt x="338" y="16"/>
                </a:lnTo>
                <a:lnTo>
                  <a:pt x="337" y="16"/>
                </a:lnTo>
                <a:lnTo>
                  <a:pt x="336" y="16"/>
                </a:lnTo>
                <a:lnTo>
                  <a:pt x="334" y="17"/>
                </a:lnTo>
                <a:lnTo>
                  <a:pt x="333" y="17"/>
                </a:lnTo>
                <a:lnTo>
                  <a:pt x="333" y="18"/>
                </a:lnTo>
                <a:lnTo>
                  <a:pt x="332" y="18"/>
                </a:lnTo>
                <a:lnTo>
                  <a:pt x="330" y="19"/>
                </a:lnTo>
                <a:lnTo>
                  <a:pt x="328" y="20"/>
                </a:lnTo>
                <a:lnTo>
                  <a:pt x="327" y="20"/>
                </a:lnTo>
                <a:lnTo>
                  <a:pt x="327" y="21"/>
                </a:lnTo>
                <a:lnTo>
                  <a:pt x="326" y="21"/>
                </a:lnTo>
                <a:lnTo>
                  <a:pt x="325" y="22"/>
                </a:lnTo>
                <a:lnTo>
                  <a:pt x="324" y="22"/>
                </a:lnTo>
                <a:lnTo>
                  <a:pt x="323" y="23"/>
                </a:lnTo>
                <a:lnTo>
                  <a:pt x="322" y="23"/>
                </a:lnTo>
                <a:lnTo>
                  <a:pt x="322" y="24"/>
                </a:lnTo>
                <a:lnTo>
                  <a:pt x="322" y="25"/>
                </a:lnTo>
                <a:lnTo>
                  <a:pt x="323" y="25"/>
                </a:lnTo>
                <a:lnTo>
                  <a:pt x="324" y="25"/>
                </a:lnTo>
                <a:lnTo>
                  <a:pt x="325" y="25"/>
                </a:lnTo>
                <a:lnTo>
                  <a:pt x="326" y="25"/>
                </a:lnTo>
                <a:lnTo>
                  <a:pt x="327" y="25"/>
                </a:lnTo>
                <a:lnTo>
                  <a:pt x="328" y="25"/>
                </a:lnTo>
                <a:lnTo>
                  <a:pt x="329" y="26"/>
                </a:lnTo>
                <a:lnTo>
                  <a:pt x="329" y="27"/>
                </a:lnTo>
                <a:lnTo>
                  <a:pt x="330" y="27"/>
                </a:lnTo>
                <a:lnTo>
                  <a:pt x="330" y="28"/>
                </a:lnTo>
                <a:lnTo>
                  <a:pt x="330" y="29"/>
                </a:lnTo>
                <a:lnTo>
                  <a:pt x="329" y="30"/>
                </a:lnTo>
                <a:lnTo>
                  <a:pt x="329" y="31"/>
                </a:lnTo>
                <a:lnTo>
                  <a:pt x="329" y="32"/>
                </a:lnTo>
                <a:lnTo>
                  <a:pt x="328" y="32"/>
                </a:lnTo>
                <a:lnTo>
                  <a:pt x="328" y="33"/>
                </a:lnTo>
                <a:lnTo>
                  <a:pt x="327" y="33"/>
                </a:lnTo>
                <a:lnTo>
                  <a:pt x="327" y="34"/>
                </a:lnTo>
                <a:lnTo>
                  <a:pt x="326" y="34"/>
                </a:lnTo>
                <a:lnTo>
                  <a:pt x="326" y="35"/>
                </a:lnTo>
                <a:lnTo>
                  <a:pt x="325" y="35"/>
                </a:lnTo>
                <a:lnTo>
                  <a:pt x="325" y="36"/>
                </a:lnTo>
                <a:lnTo>
                  <a:pt x="324" y="36"/>
                </a:lnTo>
                <a:lnTo>
                  <a:pt x="323" y="37"/>
                </a:lnTo>
                <a:lnTo>
                  <a:pt x="322" y="37"/>
                </a:lnTo>
                <a:lnTo>
                  <a:pt x="321" y="38"/>
                </a:lnTo>
                <a:lnTo>
                  <a:pt x="319" y="39"/>
                </a:lnTo>
                <a:lnTo>
                  <a:pt x="318" y="39"/>
                </a:lnTo>
                <a:lnTo>
                  <a:pt x="316" y="40"/>
                </a:lnTo>
                <a:lnTo>
                  <a:pt x="315" y="40"/>
                </a:lnTo>
                <a:lnTo>
                  <a:pt x="314" y="41"/>
                </a:lnTo>
                <a:lnTo>
                  <a:pt x="313" y="42"/>
                </a:lnTo>
                <a:lnTo>
                  <a:pt x="312" y="42"/>
                </a:lnTo>
                <a:lnTo>
                  <a:pt x="311" y="42"/>
                </a:lnTo>
                <a:lnTo>
                  <a:pt x="311" y="43"/>
                </a:lnTo>
                <a:lnTo>
                  <a:pt x="310" y="43"/>
                </a:lnTo>
                <a:lnTo>
                  <a:pt x="310" y="44"/>
                </a:lnTo>
                <a:lnTo>
                  <a:pt x="309" y="44"/>
                </a:lnTo>
                <a:lnTo>
                  <a:pt x="309" y="45"/>
                </a:lnTo>
                <a:lnTo>
                  <a:pt x="309" y="46"/>
                </a:lnTo>
                <a:lnTo>
                  <a:pt x="309" y="47"/>
                </a:lnTo>
                <a:lnTo>
                  <a:pt x="309" y="48"/>
                </a:lnTo>
                <a:lnTo>
                  <a:pt x="309" y="49"/>
                </a:lnTo>
                <a:lnTo>
                  <a:pt x="310" y="49"/>
                </a:lnTo>
                <a:lnTo>
                  <a:pt x="310" y="51"/>
                </a:lnTo>
                <a:lnTo>
                  <a:pt x="310" y="52"/>
                </a:lnTo>
                <a:lnTo>
                  <a:pt x="310" y="53"/>
                </a:lnTo>
                <a:lnTo>
                  <a:pt x="310" y="54"/>
                </a:lnTo>
                <a:lnTo>
                  <a:pt x="310" y="55"/>
                </a:lnTo>
                <a:lnTo>
                  <a:pt x="310" y="56"/>
                </a:lnTo>
                <a:lnTo>
                  <a:pt x="309" y="57"/>
                </a:lnTo>
                <a:lnTo>
                  <a:pt x="309" y="58"/>
                </a:lnTo>
                <a:lnTo>
                  <a:pt x="308" y="58"/>
                </a:lnTo>
                <a:lnTo>
                  <a:pt x="308" y="59"/>
                </a:lnTo>
                <a:lnTo>
                  <a:pt x="307" y="59"/>
                </a:lnTo>
                <a:lnTo>
                  <a:pt x="306" y="59"/>
                </a:lnTo>
                <a:lnTo>
                  <a:pt x="305" y="59"/>
                </a:lnTo>
                <a:lnTo>
                  <a:pt x="304" y="59"/>
                </a:lnTo>
                <a:lnTo>
                  <a:pt x="303" y="59"/>
                </a:lnTo>
                <a:lnTo>
                  <a:pt x="302" y="59"/>
                </a:lnTo>
                <a:lnTo>
                  <a:pt x="302" y="58"/>
                </a:lnTo>
                <a:lnTo>
                  <a:pt x="301" y="58"/>
                </a:lnTo>
                <a:lnTo>
                  <a:pt x="300" y="59"/>
                </a:lnTo>
                <a:lnTo>
                  <a:pt x="299" y="59"/>
                </a:lnTo>
                <a:lnTo>
                  <a:pt x="299" y="60"/>
                </a:lnTo>
                <a:lnTo>
                  <a:pt x="298" y="60"/>
                </a:lnTo>
                <a:lnTo>
                  <a:pt x="298" y="61"/>
                </a:lnTo>
                <a:lnTo>
                  <a:pt x="298" y="62"/>
                </a:lnTo>
                <a:lnTo>
                  <a:pt x="297" y="62"/>
                </a:lnTo>
                <a:lnTo>
                  <a:pt x="297" y="63"/>
                </a:lnTo>
                <a:lnTo>
                  <a:pt x="297" y="64"/>
                </a:lnTo>
                <a:lnTo>
                  <a:pt x="296" y="66"/>
                </a:lnTo>
                <a:lnTo>
                  <a:pt x="296" y="67"/>
                </a:lnTo>
                <a:lnTo>
                  <a:pt x="295" y="69"/>
                </a:lnTo>
                <a:lnTo>
                  <a:pt x="295" y="70"/>
                </a:lnTo>
                <a:lnTo>
                  <a:pt x="295" y="71"/>
                </a:lnTo>
                <a:lnTo>
                  <a:pt x="294" y="71"/>
                </a:lnTo>
                <a:lnTo>
                  <a:pt x="294" y="72"/>
                </a:lnTo>
                <a:lnTo>
                  <a:pt x="293" y="73"/>
                </a:lnTo>
                <a:lnTo>
                  <a:pt x="293" y="74"/>
                </a:lnTo>
                <a:lnTo>
                  <a:pt x="292" y="74"/>
                </a:lnTo>
                <a:lnTo>
                  <a:pt x="291" y="75"/>
                </a:lnTo>
                <a:lnTo>
                  <a:pt x="290" y="76"/>
                </a:lnTo>
                <a:lnTo>
                  <a:pt x="289" y="76"/>
                </a:lnTo>
                <a:lnTo>
                  <a:pt x="288" y="76"/>
                </a:lnTo>
                <a:lnTo>
                  <a:pt x="287" y="77"/>
                </a:lnTo>
                <a:lnTo>
                  <a:pt x="286" y="77"/>
                </a:lnTo>
                <a:lnTo>
                  <a:pt x="285" y="77"/>
                </a:lnTo>
                <a:lnTo>
                  <a:pt x="284" y="77"/>
                </a:lnTo>
                <a:lnTo>
                  <a:pt x="282" y="77"/>
                </a:lnTo>
                <a:lnTo>
                  <a:pt x="281" y="78"/>
                </a:lnTo>
                <a:lnTo>
                  <a:pt x="280" y="78"/>
                </a:lnTo>
                <a:lnTo>
                  <a:pt x="277" y="78"/>
                </a:lnTo>
                <a:lnTo>
                  <a:pt x="276" y="78"/>
                </a:lnTo>
                <a:lnTo>
                  <a:pt x="275" y="78"/>
                </a:lnTo>
                <a:lnTo>
                  <a:pt x="274" y="78"/>
                </a:lnTo>
                <a:lnTo>
                  <a:pt x="272" y="78"/>
                </a:lnTo>
                <a:lnTo>
                  <a:pt x="271" y="78"/>
                </a:lnTo>
                <a:lnTo>
                  <a:pt x="270" y="79"/>
                </a:lnTo>
                <a:lnTo>
                  <a:pt x="269" y="79"/>
                </a:lnTo>
                <a:lnTo>
                  <a:pt x="268" y="79"/>
                </a:lnTo>
                <a:lnTo>
                  <a:pt x="266" y="80"/>
                </a:lnTo>
                <a:lnTo>
                  <a:pt x="265" y="80"/>
                </a:lnTo>
                <a:lnTo>
                  <a:pt x="264" y="80"/>
                </a:lnTo>
                <a:lnTo>
                  <a:pt x="264" y="81"/>
                </a:lnTo>
                <a:lnTo>
                  <a:pt x="262" y="81"/>
                </a:lnTo>
                <a:lnTo>
                  <a:pt x="261" y="81"/>
                </a:lnTo>
                <a:lnTo>
                  <a:pt x="259" y="82"/>
                </a:lnTo>
                <a:lnTo>
                  <a:pt x="258" y="82"/>
                </a:lnTo>
                <a:lnTo>
                  <a:pt x="256" y="83"/>
                </a:lnTo>
                <a:lnTo>
                  <a:pt x="255" y="83"/>
                </a:lnTo>
                <a:lnTo>
                  <a:pt x="254" y="83"/>
                </a:lnTo>
                <a:lnTo>
                  <a:pt x="253" y="83"/>
                </a:lnTo>
                <a:lnTo>
                  <a:pt x="253" y="84"/>
                </a:lnTo>
                <a:lnTo>
                  <a:pt x="252" y="84"/>
                </a:lnTo>
                <a:lnTo>
                  <a:pt x="251" y="84"/>
                </a:lnTo>
                <a:lnTo>
                  <a:pt x="250" y="84"/>
                </a:lnTo>
                <a:lnTo>
                  <a:pt x="249" y="84"/>
                </a:lnTo>
                <a:lnTo>
                  <a:pt x="248" y="84"/>
                </a:lnTo>
                <a:lnTo>
                  <a:pt x="248" y="83"/>
                </a:lnTo>
                <a:lnTo>
                  <a:pt x="247" y="83"/>
                </a:lnTo>
                <a:lnTo>
                  <a:pt x="246" y="82"/>
                </a:lnTo>
                <a:lnTo>
                  <a:pt x="246" y="81"/>
                </a:lnTo>
                <a:lnTo>
                  <a:pt x="246" y="80"/>
                </a:lnTo>
                <a:lnTo>
                  <a:pt x="246" y="79"/>
                </a:lnTo>
                <a:lnTo>
                  <a:pt x="246" y="78"/>
                </a:lnTo>
                <a:lnTo>
                  <a:pt x="246" y="77"/>
                </a:lnTo>
                <a:lnTo>
                  <a:pt x="246" y="75"/>
                </a:lnTo>
                <a:lnTo>
                  <a:pt x="246" y="73"/>
                </a:lnTo>
                <a:lnTo>
                  <a:pt x="247" y="72"/>
                </a:lnTo>
                <a:lnTo>
                  <a:pt x="247" y="71"/>
                </a:lnTo>
                <a:lnTo>
                  <a:pt x="247" y="70"/>
                </a:lnTo>
                <a:lnTo>
                  <a:pt x="247" y="69"/>
                </a:lnTo>
                <a:lnTo>
                  <a:pt x="246" y="69"/>
                </a:lnTo>
                <a:lnTo>
                  <a:pt x="246" y="68"/>
                </a:lnTo>
                <a:lnTo>
                  <a:pt x="246" y="67"/>
                </a:lnTo>
                <a:lnTo>
                  <a:pt x="245" y="66"/>
                </a:lnTo>
                <a:lnTo>
                  <a:pt x="244" y="66"/>
                </a:lnTo>
                <a:lnTo>
                  <a:pt x="244" y="65"/>
                </a:lnTo>
                <a:lnTo>
                  <a:pt x="243" y="65"/>
                </a:lnTo>
                <a:lnTo>
                  <a:pt x="242" y="65"/>
                </a:lnTo>
                <a:lnTo>
                  <a:pt x="241" y="65"/>
                </a:lnTo>
                <a:lnTo>
                  <a:pt x="240" y="65"/>
                </a:lnTo>
                <a:lnTo>
                  <a:pt x="240" y="64"/>
                </a:lnTo>
                <a:lnTo>
                  <a:pt x="239" y="64"/>
                </a:lnTo>
                <a:lnTo>
                  <a:pt x="238" y="64"/>
                </a:lnTo>
                <a:lnTo>
                  <a:pt x="237" y="64"/>
                </a:lnTo>
                <a:lnTo>
                  <a:pt x="237" y="63"/>
                </a:lnTo>
                <a:lnTo>
                  <a:pt x="237" y="62"/>
                </a:lnTo>
                <a:lnTo>
                  <a:pt x="237" y="61"/>
                </a:lnTo>
                <a:lnTo>
                  <a:pt x="238" y="61"/>
                </a:lnTo>
                <a:lnTo>
                  <a:pt x="238" y="60"/>
                </a:lnTo>
                <a:lnTo>
                  <a:pt x="239" y="60"/>
                </a:lnTo>
                <a:lnTo>
                  <a:pt x="239" y="59"/>
                </a:lnTo>
                <a:lnTo>
                  <a:pt x="240" y="59"/>
                </a:lnTo>
                <a:lnTo>
                  <a:pt x="240" y="58"/>
                </a:lnTo>
                <a:lnTo>
                  <a:pt x="241" y="58"/>
                </a:lnTo>
                <a:lnTo>
                  <a:pt x="242" y="57"/>
                </a:lnTo>
                <a:lnTo>
                  <a:pt x="242" y="56"/>
                </a:lnTo>
                <a:lnTo>
                  <a:pt x="243" y="56"/>
                </a:lnTo>
                <a:lnTo>
                  <a:pt x="243" y="55"/>
                </a:lnTo>
                <a:lnTo>
                  <a:pt x="243" y="54"/>
                </a:lnTo>
                <a:lnTo>
                  <a:pt x="243" y="53"/>
                </a:lnTo>
                <a:lnTo>
                  <a:pt x="243" y="52"/>
                </a:lnTo>
                <a:lnTo>
                  <a:pt x="243" y="51"/>
                </a:lnTo>
                <a:lnTo>
                  <a:pt x="242" y="48"/>
                </a:lnTo>
                <a:lnTo>
                  <a:pt x="242" y="47"/>
                </a:lnTo>
                <a:lnTo>
                  <a:pt x="242" y="46"/>
                </a:lnTo>
                <a:lnTo>
                  <a:pt x="242" y="45"/>
                </a:lnTo>
                <a:lnTo>
                  <a:pt x="242" y="44"/>
                </a:lnTo>
                <a:lnTo>
                  <a:pt x="242" y="43"/>
                </a:lnTo>
                <a:lnTo>
                  <a:pt x="242" y="42"/>
                </a:lnTo>
                <a:lnTo>
                  <a:pt x="242" y="41"/>
                </a:lnTo>
                <a:lnTo>
                  <a:pt x="243" y="40"/>
                </a:lnTo>
                <a:lnTo>
                  <a:pt x="243" y="39"/>
                </a:lnTo>
                <a:lnTo>
                  <a:pt x="244" y="39"/>
                </a:lnTo>
                <a:lnTo>
                  <a:pt x="244" y="38"/>
                </a:lnTo>
                <a:lnTo>
                  <a:pt x="245" y="38"/>
                </a:lnTo>
                <a:lnTo>
                  <a:pt x="246" y="37"/>
                </a:lnTo>
                <a:lnTo>
                  <a:pt x="246" y="36"/>
                </a:lnTo>
                <a:lnTo>
                  <a:pt x="247" y="36"/>
                </a:lnTo>
                <a:lnTo>
                  <a:pt x="247" y="35"/>
                </a:lnTo>
                <a:lnTo>
                  <a:pt x="247" y="34"/>
                </a:lnTo>
                <a:lnTo>
                  <a:pt x="248" y="34"/>
                </a:lnTo>
                <a:lnTo>
                  <a:pt x="248" y="33"/>
                </a:lnTo>
                <a:lnTo>
                  <a:pt x="248" y="32"/>
                </a:lnTo>
                <a:lnTo>
                  <a:pt x="248" y="31"/>
                </a:lnTo>
                <a:lnTo>
                  <a:pt x="248" y="30"/>
                </a:lnTo>
                <a:lnTo>
                  <a:pt x="247" y="30"/>
                </a:lnTo>
                <a:lnTo>
                  <a:pt x="247" y="29"/>
                </a:lnTo>
                <a:lnTo>
                  <a:pt x="246" y="29"/>
                </a:lnTo>
                <a:lnTo>
                  <a:pt x="245" y="29"/>
                </a:lnTo>
                <a:lnTo>
                  <a:pt x="245" y="28"/>
                </a:lnTo>
                <a:lnTo>
                  <a:pt x="244" y="28"/>
                </a:lnTo>
                <a:lnTo>
                  <a:pt x="243" y="28"/>
                </a:lnTo>
                <a:lnTo>
                  <a:pt x="242" y="28"/>
                </a:lnTo>
                <a:lnTo>
                  <a:pt x="240" y="28"/>
                </a:lnTo>
                <a:lnTo>
                  <a:pt x="239" y="28"/>
                </a:lnTo>
                <a:lnTo>
                  <a:pt x="238" y="28"/>
                </a:lnTo>
                <a:lnTo>
                  <a:pt x="238" y="27"/>
                </a:lnTo>
                <a:lnTo>
                  <a:pt x="237" y="27"/>
                </a:lnTo>
                <a:lnTo>
                  <a:pt x="236" y="27"/>
                </a:lnTo>
                <a:lnTo>
                  <a:pt x="236" y="26"/>
                </a:lnTo>
                <a:lnTo>
                  <a:pt x="236" y="25"/>
                </a:lnTo>
                <a:lnTo>
                  <a:pt x="236" y="24"/>
                </a:lnTo>
                <a:lnTo>
                  <a:pt x="236" y="23"/>
                </a:lnTo>
                <a:lnTo>
                  <a:pt x="237" y="23"/>
                </a:lnTo>
                <a:lnTo>
                  <a:pt x="237" y="22"/>
                </a:lnTo>
                <a:lnTo>
                  <a:pt x="238" y="22"/>
                </a:lnTo>
                <a:lnTo>
                  <a:pt x="239" y="21"/>
                </a:lnTo>
                <a:lnTo>
                  <a:pt x="240" y="21"/>
                </a:lnTo>
                <a:lnTo>
                  <a:pt x="241" y="20"/>
                </a:lnTo>
                <a:lnTo>
                  <a:pt x="242" y="19"/>
                </a:lnTo>
                <a:lnTo>
                  <a:pt x="242" y="18"/>
                </a:lnTo>
                <a:lnTo>
                  <a:pt x="242" y="17"/>
                </a:lnTo>
                <a:lnTo>
                  <a:pt x="242" y="16"/>
                </a:lnTo>
                <a:lnTo>
                  <a:pt x="242" y="15"/>
                </a:lnTo>
                <a:lnTo>
                  <a:pt x="242" y="14"/>
                </a:lnTo>
                <a:lnTo>
                  <a:pt x="241" y="13"/>
                </a:lnTo>
                <a:lnTo>
                  <a:pt x="240" y="13"/>
                </a:lnTo>
                <a:lnTo>
                  <a:pt x="239" y="13"/>
                </a:lnTo>
                <a:lnTo>
                  <a:pt x="238" y="13"/>
                </a:lnTo>
                <a:lnTo>
                  <a:pt x="237" y="13"/>
                </a:lnTo>
                <a:lnTo>
                  <a:pt x="236" y="14"/>
                </a:lnTo>
                <a:lnTo>
                  <a:pt x="235" y="14"/>
                </a:lnTo>
                <a:lnTo>
                  <a:pt x="234" y="14"/>
                </a:lnTo>
                <a:lnTo>
                  <a:pt x="234" y="13"/>
                </a:lnTo>
                <a:lnTo>
                  <a:pt x="233" y="13"/>
                </a:lnTo>
                <a:lnTo>
                  <a:pt x="233" y="12"/>
                </a:lnTo>
                <a:lnTo>
                  <a:pt x="233" y="11"/>
                </a:lnTo>
                <a:lnTo>
                  <a:pt x="233" y="10"/>
                </a:lnTo>
                <a:lnTo>
                  <a:pt x="233" y="9"/>
                </a:lnTo>
                <a:lnTo>
                  <a:pt x="232" y="9"/>
                </a:lnTo>
                <a:lnTo>
                  <a:pt x="232" y="8"/>
                </a:lnTo>
                <a:lnTo>
                  <a:pt x="232" y="7"/>
                </a:lnTo>
                <a:lnTo>
                  <a:pt x="231" y="7"/>
                </a:lnTo>
                <a:lnTo>
                  <a:pt x="230" y="6"/>
                </a:lnTo>
                <a:lnTo>
                  <a:pt x="229" y="6"/>
                </a:lnTo>
                <a:lnTo>
                  <a:pt x="228" y="6"/>
                </a:lnTo>
                <a:lnTo>
                  <a:pt x="227" y="6"/>
                </a:lnTo>
                <a:lnTo>
                  <a:pt x="226" y="6"/>
                </a:lnTo>
                <a:lnTo>
                  <a:pt x="225" y="6"/>
                </a:lnTo>
                <a:lnTo>
                  <a:pt x="224" y="6"/>
                </a:lnTo>
                <a:lnTo>
                  <a:pt x="223" y="6"/>
                </a:lnTo>
                <a:lnTo>
                  <a:pt x="223" y="7"/>
                </a:lnTo>
                <a:lnTo>
                  <a:pt x="222" y="7"/>
                </a:lnTo>
                <a:lnTo>
                  <a:pt x="221" y="8"/>
                </a:lnTo>
                <a:lnTo>
                  <a:pt x="220" y="8"/>
                </a:lnTo>
                <a:lnTo>
                  <a:pt x="219" y="9"/>
                </a:lnTo>
                <a:lnTo>
                  <a:pt x="218" y="10"/>
                </a:lnTo>
                <a:lnTo>
                  <a:pt x="217" y="11"/>
                </a:lnTo>
                <a:lnTo>
                  <a:pt x="216" y="11"/>
                </a:lnTo>
                <a:lnTo>
                  <a:pt x="216" y="12"/>
                </a:lnTo>
                <a:lnTo>
                  <a:pt x="215" y="13"/>
                </a:lnTo>
                <a:lnTo>
                  <a:pt x="214" y="14"/>
                </a:lnTo>
                <a:lnTo>
                  <a:pt x="213" y="15"/>
                </a:lnTo>
                <a:lnTo>
                  <a:pt x="212" y="15"/>
                </a:lnTo>
                <a:lnTo>
                  <a:pt x="211" y="15"/>
                </a:lnTo>
                <a:lnTo>
                  <a:pt x="210" y="15"/>
                </a:lnTo>
                <a:lnTo>
                  <a:pt x="210" y="14"/>
                </a:lnTo>
                <a:lnTo>
                  <a:pt x="210" y="13"/>
                </a:lnTo>
                <a:lnTo>
                  <a:pt x="209" y="12"/>
                </a:lnTo>
                <a:lnTo>
                  <a:pt x="209" y="11"/>
                </a:lnTo>
                <a:lnTo>
                  <a:pt x="209" y="10"/>
                </a:lnTo>
                <a:lnTo>
                  <a:pt x="208" y="10"/>
                </a:lnTo>
                <a:lnTo>
                  <a:pt x="208" y="9"/>
                </a:lnTo>
                <a:lnTo>
                  <a:pt x="207" y="9"/>
                </a:lnTo>
                <a:lnTo>
                  <a:pt x="207" y="8"/>
                </a:lnTo>
                <a:lnTo>
                  <a:pt x="206" y="8"/>
                </a:lnTo>
                <a:lnTo>
                  <a:pt x="205" y="8"/>
                </a:lnTo>
                <a:lnTo>
                  <a:pt x="204" y="8"/>
                </a:lnTo>
                <a:lnTo>
                  <a:pt x="203" y="8"/>
                </a:lnTo>
                <a:lnTo>
                  <a:pt x="201" y="9"/>
                </a:lnTo>
                <a:lnTo>
                  <a:pt x="200" y="9"/>
                </a:lnTo>
                <a:lnTo>
                  <a:pt x="199" y="9"/>
                </a:lnTo>
                <a:lnTo>
                  <a:pt x="198" y="9"/>
                </a:lnTo>
                <a:lnTo>
                  <a:pt x="197" y="8"/>
                </a:lnTo>
                <a:lnTo>
                  <a:pt x="196" y="8"/>
                </a:lnTo>
                <a:lnTo>
                  <a:pt x="195" y="8"/>
                </a:lnTo>
                <a:lnTo>
                  <a:pt x="194" y="8"/>
                </a:lnTo>
                <a:lnTo>
                  <a:pt x="194" y="7"/>
                </a:lnTo>
                <a:lnTo>
                  <a:pt x="193" y="7"/>
                </a:lnTo>
                <a:lnTo>
                  <a:pt x="192" y="7"/>
                </a:lnTo>
                <a:lnTo>
                  <a:pt x="192" y="8"/>
                </a:lnTo>
                <a:lnTo>
                  <a:pt x="191" y="8"/>
                </a:lnTo>
                <a:lnTo>
                  <a:pt x="190" y="8"/>
                </a:lnTo>
                <a:lnTo>
                  <a:pt x="189" y="8"/>
                </a:lnTo>
                <a:lnTo>
                  <a:pt x="189" y="9"/>
                </a:lnTo>
                <a:lnTo>
                  <a:pt x="188" y="10"/>
                </a:lnTo>
                <a:lnTo>
                  <a:pt x="187" y="11"/>
                </a:lnTo>
                <a:lnTo>
                  <a:pt x="187" y="12"/>
                </a:lnTo>
                <a:lnTo>
                  <a:pt x="187" y="13"/>
                </a:lnTo>
                <a:lnTo>
                  <a:pt x="187" y="14"/>
                </a:lnTo>
                <a:lnTo>
                  <a:pt x="187" y="15"/>
                </a:lnTo>
                <a:lnTo>
                  <a:pt x="187" y="16"/>
                </a:lnTo>
                <a:lnTo>
                  <a:pt x="187" y="17"/>
                </a:lnTo>
                <a:lnTo>
                  <a:pt x="188" y="17"/>
                </a:lnTo>
                <a:lnTo>
                  <a:pt x="188" y="18"/>
                </a:lnTo>
                <a:lnTo>
                  <a:pt x="188" y="19"/>
                </a:lnTo>
                <a:lnTo>
                  <a:pt x="188" y="20"/>
                </a:lnTo>
                <a:lnTo>
                  <a:pt x="187" y="20"/>
                </a:lnTo>
                <a:lnTo>
                  <a:pt x="187" y="21"/>
                </a:lnTo>
                <a:lnTo>
                  <a:pt x="186" y="22"/>
                </a:lnTo>
                <a:lnTo>
                  <a:pt x="185" y="22"/>
                </a:lnTo>
                <a:lnTo>
                  <a:pt x="184" y="23"/>
                </a:lnTo>
                <a:lnTo>
                  <a:pt x="183" y="23"/>
                </a:lnTo>
                <a:lnTo>
                  <a:pt x="182" y="23"/>
                </a:lnTo>
                <a:lnTo>
                  <a:pt x="181" y="23"/>
                </a:lnTo>
                <a:lnTo>
                  <a:pt x="180" y="23"/>
                </a:lnTo>
                <a:lnTo>
                  <a:pt x="179" y="23"/>
                </a:lnTo>
                <a:lnTo>
                  <a:pt x="179" y="22"/>
                </a:lnTo>
                <a:lnTo>
                  <a:pt x="178" y="22"/>
                </a:lnTo>
                <a:lnTo>
                  <a:pt x="178" y="21"/>
                </a:lnTo>
                <a:lnTo>
                  <a:pt x="177" y="21"/>
                </a:lnTo>
                <a:lnTo>
                  <a:pt x="177" y="20"/>
                </a:lnTo>
                <a:lnTo>
                  <a:pt x="177" y="19"/>
                </a:lnTo>
                <a:lnTo>
                  <a:pt x="177" y="18"/>
                </a:lnTo>
                <a:lnTo>
                  <a:pt x="177" y="17"/>
                </a:lnTo>
                <a:lnTo>
                  <a:pt x="177" y="16"/>
                </a:lnTo>
                <a:lnTo>
                  <a:pt x="177" y="15"/>
                </a:lnTo>
                <a:lnTo>
                  <a:pt x="178" y="15"/>
                </a:lnTo>
                <a:lnTo>
                  <a:pt x="178" y="14"/>
                </a:lnTo>
                <a:lnTo>
                  <a:pt x="178" y="13"/>
                </a:lnTo>
                <a:lnTo>
                  <a:pt x="177" y="12"/>
                </a:lnTo>
                <a:lnTo>
                  <a:pt x="176" y="12"/>
                </a:lnTo>
                <a:lnTo>
                  <a:pt x="176" y="11"/>
                </a:lnTo>
                <a:lnTo>
                  <a:pt x="175" y="11"/>
                </a:lnTo>
                <a:lnTo>
                  <a:pt x="174" y="10"/>
                </a:lnTo>
                <a:lnTo>
                  <a:pt x="173" y="10"/>
                </a:lnTo>
                <a:lnTo>
                  <a:pt x="173" y="9"/>
                </a:lnTo>
                <a:lnTo>
                  <a:pt x="172" y="9"/>
                </a:lnTo>
                <a:lnTo>
                  <a:pt x="171" y="8"/>
                </a:lnTo>
                <a:lnTo>
                  <a:pt x="170" y="8"/>
                </a:lnTo>
                <a:lnTo>
                  <a:pt x="169" y="7"/>
                </a:lnTo>
                <a:lnTo>
                  <a:pt x="168" y="6"/>
                </a:lnTo>
                <a:lnTo>
                  <a:pt x="167" y="6"/>
                </a:lnTo>
                <a:lnTo>
                  <a:pt x="167" y="5"/>
                </a:lnTo>
                <a:lnTo>
                  <a:pt x="166" y="4"/>
                </a:lnTo>
                <a:lnTo>
                  <a:pt x="165" y="3"/>
                </a:lnTo>
                <a:lnTo>
                  <a:pt x="164" y="1"/>
                </a:lnTo>
                <a:lnTo>
                  <a:pt x="163" y="0"/>
                </a:lnTo>
                <a:lnTo>
                  <a:pt x="160" y="3"/>
                </a:lnTo>
                <a:lnTo>
                  <a:pt x="159" y="8"/>
                </a:lnTo>
                <a:lnTo>
                  <a:pt x="156" y="10"/>
                </a:lnTo>
                <a:lnTo>
                  <a:pt x="150" y="12"/>
                </a:lnTo>
                <a:lnTo>
                  <a:pt x="147" y="15"/>
                </a:lnTo>
                <a:lnTo>
                  <a:pt x="145" y="19"/>
                </a:lnTo>
                <a:lnTo>
                  <a:pt x="145" y="26"/>
                </a:lnTo>
                <a:lnTo>
                  <a:pt x="141" y="30"/>
                </a:lnTo>
                <a:lnTo>
                  <a:pt x="136" y="30"/>
                </a:lnTo>
                <a:lnTo>
                  <a:pt x="132" y="33"/>
                </a:lnTo>
                <a:lnTo>
                  <a:pt x="104" y="36"/>
                </a:lnTo>
                <a:lnTo>
                  <a:pt x="101" y="38"/>
                </a:lnTo>
                <a:lnTo>
                  <a:pt x="101" y="41"/>
                </a:lnTo>
                <a:lnTo>
                  <a:pt x="95" y="48"/>
                </a:lnTo>
                <a:lnTo>
                  <a:pt x="93" y="54"/>
                </a:lnTo>
                <a:lnTo>
                  <a:pt x="91" y="56"/>
                </a:lnTo>
                <a:lnTo>
                  <a:pt x="89" y="61"/>
                </a:lnTo>
                <a:lnTo>
                  <a:pt x="87" y="61"/>
                </a:lnTo>
                <a:lnTo>
                  <a:pt x="84" y="65"/>
                </a:lnTo>
                <a:lnTo>
                  <a:pt x="77" y="65"/>
                </a:lnTo>
                <a:lnTo>
                  <a:pt x="77" y="62"/>
                </a:lnTo>
                <a:lnTo>
                  <a:pt x="71" y="64"/>
                </a:lnTo>
                <a:lnTo>
                  <a:pt x="67" y="67"/>
                </a:lnTo>
                <a:lnTo>
                  <a:pt x="68" y="70"/>
                </a:lnTo>
                <a:lnTo>
                  <a:pt x="71" y="74"/>
                </a:lnTo>
                <a:lnTo>
                  <a:pt x="63" y="76"/>
                </a:lnTo>
                <a:lnTo>
                  <a:pt x="60" y="76"/>
                </a:lnTo>
                <a:lnTo>
                  <a:pt x="55" y="81"/>
                </a:lnTo>
                <a:lnTo>
                  <a:pt x="55" y="86"/>
                </a:lnTo>
                <a:lnTo>
                  <a:pt x="48" y="104"/>
                </a:lnTo>
                <a:lnTo>
                  <a:pt x="44" y="108"/>
                </a:lnTo>
                <a:lnTo>
                  <a:pt x="45" y="114"/>
                </a:lnTo>
                <a:lnTo>
                  <a:pt x="39" y="121"/>
                </a:lnTo>
                <a:lnTo>
                  <a:pt x="39" y="124"/>
                </a:lnTo>
                <a:lnTo>
                  <a:pt x="33" y="127"/>
                </a:lnTo>
                <a:lnTo>
                  <a:pt x="30" y="128"/>
                </a:lnTo>
                <a:lnTo>
                  <a:pt x="26" y="130"/>
                </a:lnTo>
                <a:lnTo>
                  <a:pt x="25" y="131"/>
                </a:lnTo>
                <a:lnTo>
                  <a:pt x="26" y="134"/>
                </a:lnTo>
                <a:lnTo>
                  <a:pt x="20" y="141"/>
                </a:lnTo>
                <a:lnTo>
                  <a:pt x="19" y="149"/>
                </a:lnTo>
                <a:lnTo>
                  <a:pt x="17" y="151"/>
                </a:lnTo>
                <a:lnTo>
                  <a:pt x="18" y="160"/>
                </a:lnTo>
                <a:lnTo>
                  <a:pt x="22" y="164"/>
                </a:lnTo>
                <a:lnTo>
                  <a:pt x="22" y="166"/>
                </a:lnTo>
                <a:lnTo>
                  <a:pt x="24" y="168"/>
                </a:lnTo>
                <a:lnTo>
                  <a:pt x="27" y="168"/>
                </a:lnTo>
                <a:lnTo>
                  <a:pt x="31" y="176"/>
                </a:lnTo>
                <a:lnTo>
                  <a:pt x="35" y="176"/>
                </a:lnTo>
                <a:lnTo>
                  <a:pt x="35" y="185"/>
                </a:lnTo>
                <a:lnTo>
                  <a:pt x="34" y="186"/>
                </a:lnTo>
                <a:lnTo>
                  <a:pt x="34" y="189"/>
                </a:lnTo>
                <a:lnTo>
                  <a:pt x="28" y="196"/>
                </a:lnTo>
                <a:lnTo>
                  <a:pt x="28" y="202"/>
                </a:lnTo>
                <a:lnTo>
                  <a:pt x="26" y="205"/>
                </a:lnTo>
                <a:lnTo>
                  <a:pt x="26" y="207"/>
                </a:lnTo>
                <a:lnTo>
                  <a:pt x="28" y="208"/>
                </a:lnTo>
                <a:lnTo>
                  <a:pt x="31" y="206"/>
                </a:lnTo>
                <a:lnTo>
                  <a:pt x="31" y="204"/>
                </a:lnTo>
                <a:lnTo>
                  <a:pt x="34" y="202"/>
                </a:lnTo>
                <a:lnTo>
                  <a:pt x="33" y="199"/>
                </a:lnTo>
                <a:lnTo>
                  <a:pt x="35" y="197"/>
                </a:lnTo>
                <a:lnTo>
                  <a:pt x="40" y="197"/>
                </a:lnTo>
                <a:lnTo>
                  <a:pt x="43" y="195"/>
                </a:lnTo>
                <a:lnTo>
                  <a:pt x="46" y="195"/>
                </a:lnTo>
                <a:lnTo>
                  <a:pt x="48" y="192"/>
                </a:lnTo>
                <a:lnTo>
                  <a:pt x="56" y="186"/>
                </a:lnTo>
                <a:lnTo>
                  <a:pt x="59" y="186"/>
                </a:lnTo>
                <a:lnTo>
                  <a:pt x="60" y="185"/>
                </a:lnTo>
                <a:lnTo>
                  <a:pt x="66" y="183"/>
                </a:lnTo>
                <a:lnTo>
                  <a:pt x="74" y="176"/>
                </a:lnTo>
                <a:lnTo>
                  <a:pt x="74" y="177"/>
                </a:lnTo>
                <a:lnTo>
                  <a:pt x="74" y="186"/>
                </a:lnTo>
                <a:lnTo>
                  <a:pt x="72" y="187"/>
                </a:lnTo>
                <a:lnTo>
                  <a:pt x="67" y="190"/>
                </a:lnTo>
                <a:lnTo>
                  <a:pt x="62" y="196"/>
                </a:lnTo>
                <a:lnTo>
                  <a:pt x="62" y="199"/>
                </a:lnTo>
                <a:lnTo>
                  <a:pt x="60" y="199"/>
                </a:lnTo>
                <a:lnTo>
                  <a:pt x="61" y="201"/>
                </a:lnTo>
                <a:lnTo>
                  <a:pt x="56" y="202"/>
                </a:lnTo>
                <a:lnTo>
                  <a:pt x="49" y="213"/>
                </a:lnTo>
                <a:lnTo>
                  <a:pt x="44" y="213"/>
                </a:lnTo>
                <a:lnTo>
                  <a:pt x="40" y="216"/>
                </a:lnTo>
                <a:lnTo>
                  <a:pt x="37" y="216"/>
                </a:lnTo>
                <a:lnTo>
                  <a:pt x="34" y="219"/>
                </a:lnTo>
                <a:lnTo>
                  <a:pt x="35" y="224"/>
                </a:lnTo>
                <a:lnTo>
                  <a:pt x="32" y="229"/>
                </a:lnTo>
                <a:lnTo>
                  <a:pt x="33" y="231"/>
                </a:lnTo>
                <a:lnTo>
                  <a:pt x="26" y="239"/>
                </a:lnTo>
                <a:lnTo>
                  <a:pt x="23" y="239"/>
                </a:lnTo>
                <a:lnTo>
                  <a:pt x="20" y="242"/>
                </a:lnTo>
                <a:lnTo>
                  <a:pt x="15" y="243"/>
                </a:lnTo>
                <a:lnTo>
                  <a:pt x="11" y="248"/>
                </a:lnTo>
                <a:lnTo>
                  <a:pt x="11" y="251"/>
                </a:lnTo>
                <a:lnTo>
                  <a:pt x="9" y="256"/>
                </a:lnTo>
                <a:lnTo>
                  <a:pt x="4" y="262"/>
                </a:lnTo>
                <a:lnTo>
                  <a:pt x="1" y="263"/>
                </a:lnTo>
                <a:lnTo>
                  <a:pt x="2" y="271"/>
                </a:lnTo>
                <a:lnTo>
                  <a:pt x="0" y="273"/>
                </a:lnTo>
                <a:lnTo>
                  <a:pt x="2" y="275"/>
                </a:lnTo>
                <a:lnTo>
                  <a:pt x="4" y="275"/>
                </a:lnTo>
                <a:lnTo>
                  <a:pt x="7" y="276"/>
                </a:lnTo>
                <a:lnTo>
                  <a:pt x="8" y="274"/>
                </a:lnTo>
                <a:lnTo>
                  <a:pt x="15" y="274"/>
                </a:lnTo>
                <a:lnTo>
                  <a:pt x="16" y="273"/>
                </a:lnTo>
                <a:lnTo>
                  <a:pt x="21" y="272"/>
                </a:lnTo>
                <a:lnTo>
                  <a:pt x="22" y="273"/>
                </a:lnTo>
                <a:lnTo>
                  <a:pt x="26" y="275"/>
                </a:lnTo>
                <a:lnTo>
                  <a:pt x="28" y="277"/>
                </a:lnTo>
                <a:lnTo>
                  <a:pt x="28" y="279"/>
                </a:lnTo>
                <a:lnTo>
                  <a:pt x="31" y="285"/>
                </a:lnTo>
                <a:lnTo>
                  <a:pt x="36" y="286"/>
                </a:lnTo>
                <a:lnTo>
                  <a:pt x="38" y="288"/>
                </a:lnTo>
                <a:lnTo>
                  <a:pt x="41" y="289"/>
                </a:lnTo>
                <a:lnTo>
                  <a:pt x="41" y="294"/>
                </a:lnTo>
                <a:lnTo>
                  <a:pt x="43" y="296"/>
                </a:lnTo>
                <a:lnTo>
                  <a:pt x="43" y="298"/>
                </a:lnTo>
                <a:lnTo>
                  <a:pt x="46" y="302"/>
                </a:lnTo>
                <a:lnTo>
                  <a:pt x="51" y="304"/>
                </a:lnTo>
                <a:lnTo>
                  <a:pt x="62" y="302"/>
                </a:lnTo>
                <a:lnTo>
                  <a:pt x="64" y="304"/>
                </a:lnTo>
                <a:lnTo>
                  <a:pt x="67" y="303"/>
                </a:lnTo>
                <a:lnTo>
                  <a:pt x="68" y="304"/>
                </a:lnTo>
                <a:lnTo>
                  <a:pt x="72" y="304"/>
                </a:lnTo>
                <a:lnTo>
                  <a:pt x="73" y="302"/>
                </a:lnTo>
                <a:lnTo>
                  <a:pt x="75" y="303"/>
                </a:lnTo>
                <a:lnTo>
                  <a:pt x="77" y="301"/>
                </a:lnTo>
                <a:lnTo>
                  <a:pt x="83" y="301"/>
                </a:lnTo>
                <a:lnTo>
                  <a:pt x="94" y="303"/>
                </a:lnTo>
                <a:lnTo>
                  <a:pt x="97" y="299"/>
                </a:lnTo>
                <a:lnTo>
                  <a:pt x="97" y="297"/>
                </a:lnTo>
                <a:lnTo>
                  <a:pt x="106" y="291"/>
                </a:lnTo>
                <a:lnTo>
                  <a:pt x="106" y="285"/>
                </a:lnTo>
                <a:lnTo>
                  <a:pt x="107" y="282"/>
                </a:lnTo>
                <a:lnTo>
                  <a:pt x="106" y="275"/>
                </a:lnTo>
                <a:lnTo>
                  <a:pt x="109" y="272"/>
                </a:lnTo>
                <a:lnTo>
                  <a:pt x="118" y="270"/>
                </a:lnTo>
                <a:lnTo>
                  <a:pt x="119" y="269"/>
                </a:lnTo>
                <a:lnTo>
                  <a:pt x="122" y="269"/>
                </a:lnTo>
                <a:lnTo>
                  <a:pt x="123" y="268"/>
                </a:lnTo>
                <a:lnTo>
                  <a:pt x="124" y="268"/>
                </a:lnTo>
                <a:lnTo>
                  <a:pt x="131" y="268"/>
                </a:lnTo>
                <a:lnTo>
                  <a:pt x="133" y="267"/>
                </a:lnTo>
                <a:lnTo>
                  <a:pt x="137" y="269"/>
                </a:lnTo>
                <a:lnTo>
                  <a:pt x="140" y="269"/>
                </a:lnTo>
                <a:lnTo>
                  <a:pt x="142" y="272"/>
                </a:lnTo>
                <a:lnTo>
                  <a:pt x="142" y="274"/>
                </a:lnTo>
                <a:lnTo>
                  <a:pt x="148" y="280"/>
                </a:lnTo>
                <a:lnTo>
                  <a:pt x="149" y="286"/>
                </a:lnTo>
                <a:lnTo>
                  <a:pt x="154" y="289"/>
                </a:lnTo>
                <a:lnTo>
                  <a:pt x="154" y="291"/>
                </a:lnTo>
                <a:lnTo>
                  <a:pt x="157" y="293"/>
                </a:lnTo>
                <a:lnTo>
                  <a:pt x="157" y="298"/>
                </a:lnTo>
                <a:lnTo>
                  <a:pt x="161" y="301"/>
                </a:lnTo>
                <a:lnTo>
                  <a:pt x="163" y="304"/>
                </a:lnTo>
                <a:lnTo>
                  <a:pt x="166" y="305"/>
                </a:lnTo>
                <a:lnTo>
                  <a:pt x="172" y="306"/>
                </a:lnTo>
                <a:lnTo>
                  <a:pt x="173" y="297"/>
                </a:lnTo>
                <a:lnTo>
                  <a:pt x="177" y="297"/>
                </a:lnTo>
                <a:lnTo>
                  <a:pt x="187" y="297"/>
                </a:lnTo>
                <a:lnTo>
                  <a:pt x="193" y="290"/>
                </a:lnTo>
                <a:lnTo>
                  <a:pt x="199" y="290"/>
                </a:lnTo>
                <a:lnTo>
                  <a:pt x="200" y="289"/>
                </a:lnTo>
                <a:lnTo>
                  <a:pt x="200" y="282"/>
                </a:lnTo>
                <a:lnTo>
                  <a:pt x="201" y="281"/>
                </a:lnTo>
                <a:lnTo>
                  <a:pt x="204" y="281"/>
                </a:lnTo>
                <a:lnTo>
                  <a:pt x="208" y="278"/>
                </a:lnTo>
                <a:lnTo>
                  <a:pt x="216" y="277"/>
                </a:lnTo>
                <a:lnTo>
                  <a:pt x="218" y="279"/>
                </a:lnTo>
                <a:lnTo>
                  <a:pt x="218" y="284"/>
                </a:lnTo>
                <a:lnTo>
                  <a:pt x="220" y="286"/>
                </a:lnTo>
                <a:lnTo>
                  <a:pt x="222" y="287"/>
                </a:lnTo>
                <a:lnTo>
                  <a:pt x="222" y="292"/>
                </a:lnTo>
                <a:lnTo>
                  <a:pt x="224" y="293"/>
                </a:lnTo>
                <a:lnTo>
                  <a:pt x="223" y="295"/>
                </a:lnTo>
                <a:lnTo>
                  <a:pt x="227" y="298"/>
                </a:lnTo>
                <a:lnTo>
                  <a:pt x="230" y="295"/>
                </a:lnTo>
                <a:lnTo>
                  <a:pt x="232" y="295"/>
                </a:lnTo>
                <a:lnTo>
                  <a:pt x="240" y="289"/>
                </a:lnTo>
                <a:lnTo>
                  <a:pt x="239" y="275"/>
                </a:lnTo>
                <a:lnTo>
                  <a:pt x="240" y="275"/>
                </a:lnTo>
                <a:lnTo>
                  <a:pt x="240" y="271"/>
                </a:lnTo>
                <a:lnTo>
                  <a:pt x="244" y="268"/>
                </a:lnTo>
                <a:lnTo>
                  <a:pt x="244" y="267"/>
                </a:lnTo>
                <a:lnTo>
                  <a:pt x="256" y="268"/>
                </a:lnTo>
                <a:lnTo>
                  <a:pt x="259" y="266"/>
                </a:lnTo>
                <a:lnTo>
                  <a:pt x="257" y="264"/>
                </a:lnTo>
                <a:lnTo>
                  <a:pt x="258" y="256"/>
                </a:lnTo>
                <a:lnTo>
                  <a:pt x="261" y="253"/>
                </a:lnTo>
                <a:lnTo>
                  <a:pt x="261" y="250"/>
                </a:lnTo>
                <a:lnTo>
                  <a:pt x="263" y="246"/>
                </a:lnTo>
                <a:lnTo>
                  <a:pt x="263" y="241"/>
                </a:lnTo>
                <a:lnTo>
                  <a:pt x="266" y="237"/>
                </a:lnTo>
                <a:lnTo>
                  <a:pt x="271" y="237"/>
                </a:lnTo>
                <a:lnTo>
                  <a:pt x="272" y="236"/>
                </a:lnTo>
                <a:lnTo>
                  <a:pt x="279" y="237"/>
                </a:lnTo>
                <a:lnTo>
                  <a:pt x="289" y="240"/>
                </a:lnTo>
                <a:lnTo>
                  <a:pt x="291" y="242"/>
                </a:lnTo>
                <a:close/>
              </a:path>
            </a:pathLst>
          </a:custGeom>
          <a:solidFill>
            <a:srgbClr val="216AA9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9" name="Freeform 35"/>
          <p:cNvSpPr>
            <a:spLocks/>
          </p:cNvSpPr>
          <p:nvPr/>
        </p:nvSpPr>
        <p:spPr bwMode="auto">
          <a:xfrm>
            <a:off x="4436666" y="2651342"/>
            <a:ext cx="383644" cy="828564"/>
          </a:xfrm>
          <a:custGeom>
            <a:avLst/>
            <a:gdLst>
              <a:gd name="T0" fmla="*/ 0 w 250"/>
              <a:gd name="T1" fmla="*/ 2147483647 h 518"/>
              <a:gd name="T2" fmla="*/ 2147483647 w 250"/>
              <a:gd name="T3" fmla="*/ 2147483647 h 518"/>
              <a:gd name="T4" fmla="*/ 2147483647 w 250"/>
              <a:gd name="T5" fmla="*/ 2147483647 h 518"/>
              <a:gd name="T6" fmla="*/ 2147483647 w 250"/>
              <a:gd name="T7" fmla="*/ 2147483647 h 518"/>
              <a:gd name="T8" fmla="*/ 2147483647 w 250"/>
              <a:gd name="T9" fmla="*/ 2147483647 h 518"/>
              <a:gd name="T10" fmla="*/ 2147483647 w 250"/>
              <a:gd name="T11" fmla="*/ 2147483647 h 518"/>
              <a:gd name="T12" fmla="*/ 2147483647 w 250"/>
              <a:gd name="T13" fmla="*/ 2147483647 h 518"/>
              <a:gd name="T14" fmla="*/ 2147483647 w 250"/>
              <a:gd name="T15" fmla="*/ 2147483647 h 518"/>
              <a:gd name="T16" fmla="*/ 2147483647 w 250"/>
              <a:gd name="T17" fmla="*/ 2147483647 h 518"/>
              <a:gd name="T18" fmla="*/ 2147483647 w 250"/>
              <a:gd name="T19" fmla="*/ 2147483647 h 518"/>
              <a:gd name="T20" fmla="*/ 2147483647 w 250"/>
              <a:gd name="T21" fmla="*/ 2147483647 h 518"/>
              <a:gd name="T22" fmla="*/ 2147483647 w 250"/>
              <a:gd name="T23" fmla="*/ 2147483647 h 518"/>
              <a:gd name="T24" fmla="*/ 2147483647 w 250"/>
              <a:gd name="T25" fmla="*/ 2147483647 h 518"/>
              <a:gd name="T26" fmla="*/ 2147483647 w 250"/>
              <a:gd name="T27" fmla="*/ 2147483647 h 518"/>
              <a:gd name="T28" fmla="*/ 2147483647 w 250"/>
              <a:gd name="T29" fmla="*/ 2147483647 h 518"/>
              <a:gd name="T30" fmla="*/ 2147483647 w 250"/>
              <a:gd name="T31" fmla="*/ 2147483647 h 518"/>
              <a:gd name="T32" fmla="*/ 2147483647 w 250"/>
              <a:gd name="T33" fmla="*/ 2147483647 h 518"/>
              <a:gd name="T34" fmla="*/ 2147483647 w 250"/>
              <a:gd name="T35" fmla="*/ 2147483647 h 518"/>
              <a:gd name="T36" fmla="*/ 2147483647 w 250"/>
              <a:gd name="T37" fmla="*/ 2147483647 h 518"/>
              <a:gd name="T38" fmla="*/ 2147483647 w 250"/>
              <a:gd name="T39" fmla="*/ 2147483647 h 518"/>
              <a:gd name="T40" fmla="*/ 2147483647 w 250"/>
              <a:gd name="T41" fmla="*/ 2147483647 h 518"/>
              <a:gd name="T42" fmla="*/ 2147483647 w 250"/>
              <a:gd name="T43" fmla="*/ 2147483647 h 518"/>
              <a:gd name="T44" fmla="*/ 2147483647 w 250"/>
              <a:gd name="T45" fmla="*/ 2147483647 h 518"/>
              <a:gd name="T46" fmla="*/ 2147483647 w 250"/>
              <a:gd name="T47" fmla="*/ 2147483647 h 518"/>
              <a:gd name="T48" fmla="*/ 2147483647 w 250"/>
              <a:gd name="T49" fmla="*/ 2147483647 h 518"/>
              <a:gd name="T50" fmla="*/ 2147483647 w 250"/>
              <a:gd name="T51" fmla="*/ 2147483647 h 518"/>
              <a:gd name="T52" fmla="*/ 2147483647 w 250"/>
              <a:gd name="T53" fmla="*/ 2147483647 h 518"/>
              <a:gd name="T54" fmla="*/ 2147483647 w 250"/>
              <a:gd name="T55" fmla="*/ 2147483647 h 518"/>
              <a:gd name="T56" fmla="*/ 2147483647 w 250"/>
              <a:gd name="T57" fmla="*/ 2147483647 h 518"/>
              <a:gd name="T58" fmla="*/ 2147483647 w 250"/>
              <a:gd name="T59" fmla="*/ 2147483647 h 518"/>
              <a:gd name="T60" fmla="*/ 2147483647 w 250"/>
              <a:gd name="T61" fmla="*/ 2147483647 h 518"/>
              <a:gd name="T62" fmla="*/ 2147483647 w 250"/>
              <a:gd name="T63" fmla="*/ 2147483647 h 518"/>
              <a:gd name="T64" fmla="*/ 2147483647 w 250"/>
              <a:gd name="T65" fmla="*/ 2147483647 h 518"/>
              <a:gd name="T66" fmla="*/ 2147483647 w 250"/>
              <a:gd name="T67" fmla="*/ 2147483647 h 518"/>
              <a:gd name="T68" fmla="*/ 2147483647 w 250"/>
              <a:gd name="T69" fmla="*/ 2147483647 h 518"/>
              <a:gd name="T70" fmla="*/ 2147483647 w 250"/>
              <a:gd name="T71" fmla="*/ 2147483647 h 518"/>
              <a:gd name="T72" fmla="*/ 2147483647 w 250"/>
              <a:gd name="T73" fmla="*/ 2147483647 h 518"/>
              <a:gd name="T74" fmla="*/ 2147483647 w 250"/>
              <a:gd name="T75" fmla="*/ 2147483647 h 518"/>
              <a:gd name="T76" fmla="*/ 2147483647 w 250"/>
              <a:gd name="T77" fmla="*/ 2147483647 h 518"/>
              <a:gd name="T78" fmla="*/ 2147483647 w 250"/>
              <a:gd name="T79" fmla="*/ 2147483647 h 518"/>
              <a:gd name="T80" fmla="*/ 2147483647 w 250"/>
              <a:gd name="T81" fmla="*/ 2147483647 h 518"/>
              <a:gd name="T82" fmla="*/ 2147483647 w 250"/>
              <a:gd name="T83" fmla="*/ 2147483647 h 518"/>
              <a:gd name="T84" fmla="*/ 2147483647 w 250"/>
              <a:gd name="T85" fmla="*/ 2147483647 h 518"/>
              <a:gd name="T86" fmla="*/ 2147483647 w 250"/>
              <a:gd name="T87" fmla="*/ 2147483647 h 518"/>
              <a:gd name="T88" fmla="*/ 2147483647 w 250"/>
              <a:gd name="T89" fmla="*/ 2147483647 h 518"/>
              <a:gd name="T90" fmla="*/ 2147483647 w 250"/>
              <a:gd name="T91" fmla="*/ 2147483647 h 518"/>
              <a:gd name="T92" fmla="*/ 2147483647 w 250"/>
              <a:gd name="T93" fmla="*/ 2147483647 h 518"/>
              <a:gd name="T94" fmla="*/ 2147483647 w 250"/>
              <a:gd name="T95" fmla="*/ 2147483647 h 518"/>
              <a:gd name="T96" fmla="*/ 2147483647 w 250"/>
              <a:gd name="T97" fmla="*/ 2147483647 h 518"/>
              <a:gd name="T98" fmla="*/ 2147483647 w 250"/>
              <a:gd name="T99" fmla="*/ 2147483647 h 518"/>
              <a:gd name="T100" fmla="*/ 2147483647 w 250"/>
              <a:gd name="T101" fmla="*/ 2147483647 h 518"/>
              <a:gd name="T102" fmla="*/ 2147483647 w 250"/>
              <a:gd name="T103" fmla="*/ 2147483647 h 518"/>
              <a:gd name="T104" fmla="*/ 2147483647 w 250"/>
              <a:gd name="T105" fmla="*/ 2147483647 h 518"/>
              <a:gd name="T106" fmla="*/ 2147483647 w 250"/>
              <a:gd name="T107" fmla="*/ 2147483647 h 518"/>
              <a:gd name="T108" fmla="*/ 2147483647 w 250"/>
              <a:gd name="T109" fmla="*/ 2147483647 h 518"/>
              <a:gd name="T110" fmla="*/ 2147483647 w 250"/>
              <a:gd name="T111" fmla="*/ 2147483647 h 518"/>
              <a:gd name="T112" fmla="*/ 2147483647 w 250"/>
              <a:gd name="T113" fmla="*/ 2147483647 h 518"/>
              <a:gd name="T114" fmla="*/ 2147483647 w 250"/>
              <a:gd name="T115" fmla="*/ 2147483647 h 518"/>
              <a:gd name="T116" fmla="*/ 2147483647 w 250"/>
              <a:gd name="T117" fmla="*/ 2147483647 h 518"/>
              <a:gd name="T118" fmla="*/ 2147483647 w 250"/>
              <a:gd name="T119" fmla="*/ 2147483647 h 518"/>
              <a:gd name="T120" fmla="*/ 2147483647 w 250"/>
              <a:gd name="T121" fmla="*/ 2147483647 h 518"/>
              <a:gd name="T122" fmla="*/ 2147483647 w 250"/>
              <a:gd name="T123" fmla="*/ 2147483647 h 518"/>
              <a:gd name="T124" fmla="*/ 2147483647 w 250"/>
              <a:gd name="T125" fmla="*/ 2147483647 h 51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0"/>
              <a:gd name="T190" fmla="*/ 0 h 518"/>
              <a:gd name="T191" fmla="*/ 250 w 250"/>
              <a:gd name="T192" fmla="*/ 518 h 51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0" h="518">
                <a:moveTo>
                  <a:pt x="10" y="518"/>
                </a:moveTo>
                <a:lnTo>
                  <a:pt x="5" y="515"/>
                </a:lnTo>
                <a:lnTo>
                  <a:pt x="2" y="511"/>
                </a:lnTo>
                <a:lnTo>
                  <a:pt x="0" y="482"/>
                </a:lnTo>
                <a:lnTo>
                  <a:pt x="3" y="479"/>
                </a:lnTo>
                <a:lnTo>
                  <a:pt x="3" y="476"/>
                </a:lnTo>
                <a:lnTo>
                  <a:pt x="5" y="472"/>
                </a:lnTo>
                <a:lnTo>
                  <a:pt x="5" y="469"/>
                </a:lnTo>
                <a:lnTo>
                  <a:pt x="7" y="465"/>
                </a:lnTo>
                <a:lnTo>
                  <a:pt x="7" y="461"/>
                </a:lnTo>
                <a:lnTo>
                  <a:pt x="10" y="457"/>
                </a:lnTo>
                <a:lnTo>
                  <a:pt x="11" y="451"/>
                </a:lnTo>
                <a:lnTo>
                  <a:pt x="12" y="450"/>
                </a:lnTo>
                <a:lnTo>
                  <a:pt x="13" y="445"/>
                </a:lnTo>
                <a:lnTo>
                  <a:pt x="15" y="445"/>
                </a:lnTo>
                <a:lnTo>
                  <a:pt x="14" y="441"/>
                </a:lnTo>
                <a:lnTo>
                  <a:pt x="19" y="434"/>
                </a:lnTo>
                <a:lnTo>
                  <a:pt x="15" y="415"/>
                </a:lnTo>
                <a:lnTo>
                  <a:pt x="14" y="411"/>
                </a:lnTo>
                <a:lnTo>
                  <a:pt x="11" y="406"/>
                </a:lnTo>
                <a:lnTo>
                  <a:pt x="9" y="396"/>
                </a:lnTo>
                <a:lnTo>
                  <a:pt x="8" y="395"/>
                </a:lnTo>
                <a:lnTo>
                  <a:pt x="7" y="353"/>
                </a:lnTo>
                <a:lnTo>
                  <a:pt x="3" y="348"/>
                </a:lnTo>
                <a:lnTo>
                  <a:pt x="1" y="319"/>
                </a:lnTo>
                <a:lnTo>
                  <a:pt x="6" y="312"/>
                </a:lnTo>
                <a:lnTo>
                  <a:pt x="6" y="310"/>
                </a:lnTo>
                <a:lnTo>
                  <a:pt x="10" y="306"/>
                </a:lnTo>
                <a:lnTo>
                  <a:pt x="13" y="299"/>
                </a:lnTo>
                <a:lnTo>
                  <a:pt x="15" y="298"/>
                </a:lnTo>
                <a:lnTo>
                  <a:pt x="13" y="284"/>
                </a:lnTo>
                <a:lnTo>
                  <a:pt x="20" y="275"/>
                </a:lnTo>
                <a:lnTo>
                  <a:pt x="20" y="272"/>
                </a:lnTo>
                <a:lnTo>
                  <a:pt x="22" y="269"/>
                </a:lnTo>
                <a:lnTo>
                  <a:pt x="22" y="267"/>
                </a:lnTo>
                <a:lnTo>
                  <a:pt x="20" y="266"/>
                </a:lnTo>
                <a:lnTo>
                  <a:pt x="18" y="262"/>
                </a:lnTo>
                <a:lnTo>
                  <a:pt x="17" y="261"/>
                </a:lnTo>
                <a:lnTo>
                  <a:pt x="16" y="258"/>
                </a:lnTo>
                <a:lnTo>
                  <a:pt x="4" y="244"/>
                </a:lnTo>
                <a:lnTo>
                  <a:pt x="3" y="236"/>
                </a:lnTo>
                <a:lnTo>
                  <a:pt x="2" y="234"/>
                </a:lnTo>
                <a:lnTo>
                  <a:pt x="1" y="223"/>
                </a:lnTo>
                <a:lnTo>
                  <a:pt x="5" y="215"/>
                </a:lnTo>
                <a:lnTo>
                  <a:pt x="13" y="209"/>
                </a:lnTo>
                <a:lnTo>
                  <a:pt x="18" y="200"/>
                </a:lnTo>
                <a:lnTo>
                  <a:pt x="21" y="200"/>
                </a:lnTo>
                <a:lnTo>
                  <a:pt x="24" y="196"/>
                </a:lnTo>
                <a:lnTo>
                  <a:pt x="23" y="189"/>
                </a:lnTo>
                <a:lnTo>
                  <a:pt x="24" y="187"/>
                </a:lnTo>
                <a:lnTo>
                  <a:pt x="23" y="183"/>
                </a:lnTo>
                <a:lnTo>
                  <a:pt x="29" y="180"/>
                </a:lnTo>
                <a:lnTo>
                  <a:pt x="29" y="177"/>
                </a:lnTo>
                <a:lnTo>
                  <a:pt x="30" y="176"/>
                </a:lnTo>
                <a:lnTo>
                  <a:pt x="30" y="172"/>
                </a:lnTo>
                <a:lnTo>
                  <a:pt x="32" y="169"/>
                </a:lnTo>
                <a:lnTo>
                  <a:pt x="32" y="159"/>
                </a:lnTo>
                <a:lnTo>
                  <a:pt x="34" y="157"/>
                </a:lnTo>
                <a:lnTo>
                  <a:pt x="34" y="155"/>
                </a:lnTo>
                <a:lnTo>
                  <a:pt x="38" y="151"/>
                </a:lnTo>
                <a:lnTo>
                  <a:pt x="39" y="146"/>
                </a:lnTo>
                <a:lnTo>
                  <a:pt x="40" y="146"/>
                </a:lnTo>
                <a:lnTo>
                  <a:pt x="40" y="141"/>
                </a:lnTo>
                <a:lnTo>
                  <a:pt x="41" y="140"/>
                </a:lnTo>
                <a:lnTo>
                  <a:pt x="41" y="133"/>
                </a:lnTo>
                <a:lnTo>
                  <a:pt x="37" y="129"/>
                </a:lnTo>
                <a:lnTo>
                  <a:pt x="36" y="124"/>
                </a:lnTo>
                <a:lnTo>
                  <a:pt x="38" y="120"/>
                </a:lnTo>
                <a:lnTo>
                  <a:pt x="45" y="120"/>
                </a:lnTo>
                <a:lnTo>
                  <a:pt x="56" y="105"/>
                </a:lnTo>
                <a:lnTo>
                  <a:pt x="61" y="105"/>
                </a:lnTo>
                <a:lnTo>
                  <a:pt x="62" y="105"/>
                </a:lnTo>
                <a:lnTo>
                  <a:pt x="68" y="104"/>
                </a:lnTo>
                <a:lnTo>
                  <a:pt x="73" y="106"/>
                </a:lnTo>
                <a:lnTo>
                  <a:pt x="85" y="105"/>
                </a:lnTo>
                <a:lnTo>
                  <a:pt x="89" y="104"/>
                </a:lnTo>
                <a:lnTo>
                  <a:pt x="88" y="96"/>
                </a:lnTo>
                <a:lnTo>
                  <a:pt x="90" y="95"/>
                </a:lnTo>
                <a:lnTo>
                  <a:pt x="89" y="85"/>
                </a:lnTo>
                <a:lnTo>
                  <a:pt x="90" y="84"/>
                </a:lnTo>
                <a:lnTo>
                  <a:pt x="92" y="80"/>
                </a:lnTo>
                <a:lnTo>
                  <a:pt x="95" y="77"/>
                </a:lnTo>
                <a:lnTo>
                  <a:pt x="95" y="74"/>
                </a:lnTo>
                <a:lnTo>
                  <a:pt x="98" y="71"/>
                </a:lnTo>
                <a:lnTo>
                  <a:pt x="98" y="61"/>
                </a:lnTo>
                <a:lnTo>
                  <a:pt x="102" y="57"/>
                </a:lnTo>
                <a:lnTo>
                  <a:pt x="104" y="56"/>
                </a:lnTo>
                <a:lnTo>
                  <a:pt x="109" y="49"/>
                </a:lnTo>
                <a:lnTo>
                  <a:pt x="115" y="49"/>
                </a:lnTo>
                <a:lnTo>
                  <a:pt x="116" y="50"/>
                </a:lnTo>
                <a:lnTo>
                  <a:pt x="123" y="51"/>
                </a:lnTo>
                <a:lnTo>
                  <a:pt x="124" y="53"/>
                </a:lnTo>
                <a:lnTo>
                  <a:pt x="126" y="53"/>
                </a:lnTo>
                <a:lnTo>
                  <a:pt x="129" y="55"/>
                </a:lnTo>
                <a:lnTo>
                  <a:pt x="134" y="55"/>
                </a:lnTo>
                <a:lnTo>
                  <a:pt x="142" y="50"/>
                </a:lnTo>
                <a:lnTo>
                  <a:pt x="141" y="48"/>
                </a:lnTo>
                <a:lnTo>
                  <a:pt x="143" y="45"/>
                </a:lnTo>
                <a:lnTo>
                  <a:pt x="146" y="39"/>
                </a:lnTo>
                <a:lnTo>
                  <a:pt x="181" y="39"/>
                </a:lnTo>
                <a:lnTo>
                  <a:pt x="188" y="30"/>
                </a:lnTo>
                <a:lnTo>
                  <a:pt x="188" y="29"/>
                </a:lnTo>
                <a:lnTo>
                  <a:pt x="192" y="25"/>
                </a:lnTo>
                <a:lnTo>
                  <a:pt x="199" y="24"/>
                </a:lnTo>
                <a:lnTo>
                  <a:pt x="202" y="23"/>
                </a:lnTo>
                <a:lnTo>
                  <a:pt x="205" y="23"/>
                </a:lnTo>
                <a:lnTo>
                  <a:pt x="209" y="17"/>
                </a:lnTo>
                <a:lnTo>
                  <a:pt x="209" y="16"/>
                </a:lnTo>
                <a:lnTo>
                  <a:pt x="211" y="11"/>
                </a:lnTo>
                <a:lnTo>
                  <a:pt x="211" y="3"/>
                </a:lnTo>
                <a:lnTo>
                  <a:pt x="212" y="0"/>
                </a:lnTo>
                <a:lnTo>
                  <a:pt x="215" y="7"/>
                </a:lnTo>
                <a:lnTo>
                  <a:pt x="223" y="13"/>
                </a:lnTo>
                <a:lnTo>
                  <a:pt x="223" y="24"/>
                </a:lnTo>
                <a:lnTo>
                  <a:pt x="228" y="31"/>
                </a:lnTo>
                <a:lnTo>
                  <a:pt x="238" y="31"/>
                </a:lnTo>
                <a:lnTo>
                  <a:pt x="239" y="32"/>
                </a:lnTo>
                <a:lnTo>
                  <a:pt x="237" y="35"/>
                </a:lnTo>
                <a:lnTo>
                  <a:pt x="233" y="36"/>
                </a:lnTo>
                <a:lnTo>
                  <a:pt x="228" y="40"/>
                </a:lnTo>
                <a:lnTo>
                  <a:pt x="224" y="40"/>
                </a:lnTo>
                <a:lnTo>
                  <a:pt x="223" y="41"/>
                </a:lnTo>
                <a:lnTo>
                  <a:pt x="221" y="41"/>
                </a:lnTo>
                <a:lnTo>
                  <a:pt x="219" y="43"/>
                </a:lnTo>
                <a:lnTo>
                  <a:pt x="217" y="42"/>
                </a:lnTo>
                <a:lnTo>
                  <a:pt x="209" y="47"/>
                </a:lnTo>
                <a:lnTo>
                  <a:pt x="209" y="53"/>
                </a:lnTo>
                <a:lnTo>
                  <a:pt x="205" y="56"/>
                </a:lnTo>
                <a:lnTo>
                  <a:pt x="205" y="60"/>
                </a:lnTo>
                <a:lnTo>
                  <a:pt x="212" y="66"/>
                </a:lnTo>
                <a:lnTo>
                  <a:pt x="214" y="66"/>
                </a:lnTo>
                <a:lnTo>
                  <a:pt x="216" y="68"/>
                </a:lnTo>
                <a:lnTo>
                  <a:pt x="230" y="70"/>
                </a:lnTo>
                <a:lnTo>
                  <a:pt x="232" y="71"/>
                </a:lnTo>
                <a:lnTo>
                  <a:pt x="237" y="76"/>
                </a:lnTo>
                <a:lnTo>
                  <a:pt x="237" y="83"/>
                </a:lnTo>
                <a:lnTo>
                  <a:pt x="238" y="84"/>
                </a:lnTo>
                <a:lnTo>
                  <a:pt x="239" y="89"/>
                </a:lnTo>
                <a:lnTo>
                  <a:pt x="243" y="90"/>
                </a:lnTo>
                <a:lnTo>
                  <a:pt x="243" y="92"/>
                </a:lnTo>
                <a:lnTo>
                  <a:pt x="248" y="95"/>
                </a:lnTo>
                <a:lnTo>
                  <a:pt x="250" y="96"/>
                </a:lnTo>
                <a:lnTo>
                  <a:pt x="249" y="104"/>
                </a:lnTo>
                <a:lnTo>
                  <a:pt x="248" y="105"/>
                </a:lnTo>
                <a:lnTo>
                  <a:pt x="247" y="114"/>
                </a:lnTo>
                <a:lnTo>
                  <a:pt x="246" y="115"/>
                </a:lnTo>
                <a:lnTo>
                  <a:pt x="247" y="123"/>
                </a:lnTo>
                <a:lnTo>
                  <a:pt x="238" y="132"/>
                </a:lnTo>
                <a:lnTo>
                  <a:pt x="232" y="134"/>
                </a:lnTo>
                <a:lnTo>
                  <a:pt x="229" y="137"/>
                </a:lnTo>
                <a:lnTo>
                  <a:pt x="226" y="137"/>
                </a:lnTo>
                <a:lnTo>
                  <a:pt x="221" y="134"/>
                </a:lnTo>
                <a:lnTo>
                  <a:pt x="213" y="135"/>
                </a:lnTo>
                <a:lnTo>
                  <a:pt x="209" y="139"/>
                </a:lnTo>
                <a:lnTo>
                  <a:pt x="208" y="139"/>
                </a:lnTo>
                <a:lnTo>
                  <a:pt x="203" y="144"/>
                </a:lnTo>
                <a:lnTo>
                  <a:pt x="208" y="162"/>
                </a:lnTo>
                <a:lnTo>
                  <a:pt x="200" y="170"/>
                </a:lnTo>
                <a:lnTo>
                  <a:pt x="199" y="170"/>
                </a:lnTo>
                <a:lnTo>
                  <a:pt x="195" y="176"/>
                </a:lnTo>
                <a:lnTo>
                  <a:pt x="195" y="180"/>
                </a:lnTo>
                <a:lnTo>
                  <a:pt x="194" y="181"/>
                </a:lnTo>
                <a:lnTo>
                  <a:pt x="193" y="184"/>
                </a:lnTo>
                <a:lnTo>
                  <a:pt x="194" y="187"/>
                </a:lnTo>
                <a:lnTo>
                  <a:pt x="193" y="188"/>
                </a:lnTo>
                <a:lnTo>
                  <a:pt x="193" y="200"/>
                </a:lnTo>
                <a:lnTo>
                  <a:pt x="195" y="201"/>
                </a:lnTo>
                <a:lnTo>
                  <a:pt x="195" y="205"/>
                </a:lnTo>
                <a:lnTo>
                  <a:pt x="198" y="208"/>
                </a:lnTo>
                <a:lnTo>
                  <a:pt x="203" y="209"/>
                </a:lnTo>
                <a:lnTo>
                  <a:pt x="209" y="211"/>
                </a:lnTo>
                <a:lnTo>
                  <a:pt x="214" y="217"/>
                </a:lnTo>
                <a:lnTo>
                  <a:pt x="216" y="222"/>
                </a:lnTo>
                <a:lnTo>
                  <a:pt x="218" y="223"/>
                </a:lnTo>
                <a:lnTo>
                  <a:pt x="218" y="226"/>
                </a:lnTo>
                <a:lnTo>
                  <a:pt x="224" y="234"/>
                </a:lnTo>
                <a:lnTo>
                  <a:pt x="225" y="239"/>
                </a:lnTo>
                <a:lnTo>
                  <a:pt x="229" y="243"/>
                </a:lnTo>
                <a:lnTo>
                  <a:pt x="232" y="248"/>
                </a:lnTo>
                <a:lnTo>
                  <a:pt x="235" y="250"/>
                </a:lnTo>
                <a:lnTo>
                  <a:pt x="230" y="261"/>
                </a:lnTo>
                <a:lnTo>
                  <a:pt x="229" y="268"/>
                </a:lnTo>
                <a:lnTo>
                  <a:pt x="227" y="272"/>
                </a:lnTo>
                <a:lnTo>
                  <a:pt x="227" y="275"/>
                </a:lnTo>
                <a:lnTo>
                  <a:pt x="223" y="280"/>
                </a:lnTo>
                <a:lnTo>
                  <a:pt x="219" y="292"/>
                </a:lnTo>
                <a:lnTo>
                  <a:pt x="219" y="294"/>
                </a:lnTo>
                <a:lnTo>
                  <a:pt x="216" y="297"/>
                </a:lnTo>
                <a:lnTo>
                  <a:pt x="217" y="312"/>
                </a:lnTo>
                <a:lnTo>
                  <a:pt x="213" y="316"/>
                </a:lnTo>
                <a:lnTo>
                  <a:pt x="213" y="319"/>
                </a:lnTo>
                <a:lnTo>
                  <a:pt x="211" y="322"/>
                </a:lnTo>
                <a:lnTo>
                  <a:pt x="204" y="325"/>
                </a:lnTo>
                <a:lnTo>
                  <a:pt x="204" y="326"/>
                </a:lnTo>
                <a:lnTo>
                  <a:pt x="204" y="333"/>
                </a:lnTo>
                <a:lnTo>
                  <a:pt x="207" y="337"/>
                </a:lnTo>
                <a:lnTo>
                  <a:pt x="210" y="345"/>
                </a:lnTo>
                <a:lnTo>
                  <a:pt x="219" y="352"/>
                </a:lnTo>
                <a:lnTo>
                  <a:pt x="220" y="352"/>
                </a:lnTo>
                <a:lnTo>
                  <a:pt x="225" y="357"/>
                </a:lnTo>
                <a:lnTo>
                  <a:pt x="223" y="361"/>
                </a:lnTo>
                <a:lnTo>
                  <a:pt x="222" y="371"/>
                </a:lnTo>
                <a:lnTo>
                  <a:pt x="221" y="372"/>
                </a:lnTo>
                <a:lnTo>
                  <a:pt x="222" y="376"/>
                </a:lnTo>
                <a:lnTo>
                  <a:pt x="224" y="397"/>
                </a:lnTo>
                <a:lnTo>
                  <a:pt x="221" y="398"/>
                </a:lnTo>
                <a:lnTo>
                  <a:pt x="220" y="400"/>
                </a:lnTo>
                <a:lnTo>
                  <a:pt x="218" y="405"/>
                </a:lnTo>
                <a:lnTo>
                  <a:pt x="218" y="412"/>
                </a:lnTo>
                <a:lnTo>
                  <a:pt x="216" y="415"/>
                </a:lnTo>
                <a:lnTo>
                  <a:pt x="215" y="415"/>
                </a:lnTo>
                <a:lnTo>
                  <a:pt x="213" y="417"/>
                </a:lnTo>
                <a:lnTo>
                  <a:pt x="213" y="423"/>
                </a:lnTo>
                <a:lnTo>
                  <a:pt x="209" y="426"/>
                </a:lnTo>
                <a:lnTo>
                  <a:pt x="206" y="427"/>
                </a:lnTo>
                <a:lnTo>
                  <a:pt x="200" y="433"/>
                </a:lnTo>
                <a:lnTo>
                  <a:pt x="195" y="436"/>
                </a:lnTo>
                <a:lnTo>
                  <a:pt x="191" y="438"/>
                </a:lnTo>
                <a:lnTo>
                  <a:pt x="188" y="440"/>
                </a:lnTo>
                <a:lnTo>
                  <a:pt x="184" y="440"/>
                </a:lnTo>
                <a:lnTo>
                  <a:pt x="182" y="442"/>
                </a:lnTo>
                <a:lnTo>
                  <a:pt x="179" y="442"/>
                </a:lnTo>
                <a:lnTo>
                  <a:pt x="176" y="448"/>
                </a:lnTo>
                <a:lnTo>
                  <a:pt x="173" y="450"/>
                </a:lnTo>
                <a:lnTo>
                  <a:pt x="170" y="450"/>
                </a:lnTo>
                <a:lnTo>
                  <a:pt x="166" y="453"/>
                </a:lnTo>
                <a:lnTo>
                  <a:pt x="160" y="452"/>
                </a:lnTo>
                <a:lnTo>
                  <a:pt x="127" y="454"/>
                </a:lnTo>
                <a:lnTo>
                  <a:pt x="126" y="453"/>
                </a:lnTo>
                <a:lnTo>
                  <a:pt x="122" y="453"/>
                </a:lnTo>
                <a:lnTo>
                  <a:pt x="123" y="467"/>
                </a:lnTo>
                <a:lnTo>
                  <a:pt x="120" y="469"/>
                </a:lnTo>
                <a:lnTo>
                  <a:pt x="114" y="472"/>
                </a:lnTo>
                <a:lnTo>
                  <a:pt x="109" y="472"/>
                </a:lnTo>
                <a:lnTo>
                  <a:pt x="108" y="472"/>
                </a:lnTo>
                <a:lnTo>
                  <a:pt x="100" y="477"/>
                </a:lnTo>
                <a:lnTo>
                  <a:pt x="93" y="489"/>
                </a:lnTo>
                <a:lnTo>
                  <a:pt x="89" y="492"/>
                </a:lnTo>
                <a:lnTo>
                  <a:pt x="84" y="492"/>
                </a:lnTo>
                <a:lnTo>
                  <a:pt x="80" y="494"/>
                </a:lnTo>
                <a:lnTo>
                  <a:pt x="74" y="494"/>
                </a:lnTo>
                <a:lnTo>
                  <a:pt x="70" y="496"/>
                </a:lnTo>
                <a:lnTo>
                  <a:pt x="66" y="496"/>
                </a:lnTo>
                <a:lnTo>
                  <a:pt x="65" y="498"/>
                </a:lnTo>
                <a:lnTo>
                  <a:pt x="63" y="497"/>
                </a:lnTo>
                <a:lnTo>
                  <a:pt x="55" y="502"/>
                </a:lnTo>
                <a:lnTo>
                  <a:pt x="53" y="504"/>
                </a:lnTo>
                <a:lnTo>
                  <a:pt x="51" y="504"/>
                </a:lnTo>
                <a:lnTo>
                  <a:pt x="31" y="514"/>
                </a:lnTo>
                <a:lnTo>
                  <a:pt x="23" y="515"/>
                </a:lnTo>
                <a:lnTo>
                  <a:pt x="21" y="516"/>
                </a:lnTo>
                <a:lnTo>
                  <a:pt x="16" y="516"/>
                </a:lnTo>
                <a:lnTo>
                  <a:pt x="13" y="517"/>
                </a:lnTo>
                <a:lnTo>
                  <a:pt x="10" y="518"/>
                </a:lnTo>
                <a:close/>
              </a:path>
            </a:pathLst>
          </a:custGeom>
          <a:solidFill>
            <a:schemeClr val="accent4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0" name="Freeform 36"/>
          <p:cNvSpPr>
            <a:spLocks/>
          </p:cNvSpPr>
          <p:nvPr/>
        </p:nvSpPr>
        <p:spPr bwMode="auto">
          <a:xfrm>
            <a:off x="4451320" y="3129565"/>
            <a:ext cx="654060" cy="710008"/>
          </a:xfrm>
          <a:custGeom>
            <a:avLst/>
            <a:gdLst>
              <a:gd name="T0" fmla="*/ 2147483647 w 426"/>
              <a:gd name="T1" fmla="*/ 2147483647 h 443"/>
              <a:gd name="T2" fmla="*/ 2147483647 w 426"/>
              <a:gd name="T3" fmla="*/ 2147483647 h 443"/>
              <a:gd name="T4" fmla="*/ 2147483647 w 426"/>
              <a:gd name="T5" fmla="*/ 2147483647 h 443"/>
              <a:gd name="T6" fmla="*/ 2147483647 w 426"/>
              <a:gd name="T7" fmla="*/ 2147483647 h 443"/>
              <a:gd name="T8" fmla="*/ 2147483647 w 426"/>
              <a:gd name="T9" fmla="*/ 2147483647 h 443"/>
              <a:gd name="T10" fmla="*/ 2147483647 w 426"/>
              <a:gd name="T11" fmla="*/ 2147483647 h 443"/>
              <a:gd name="T12" fmla="*/ 2147483647 w 426"/>
              <a:gd name="T13" fmla="*/ 2147483647 h 443"/>
              <a:gd name="T14" fmla="*/ 2147483647 w 426"/>
              <a:gd name="T15" fmla="*/ 2147483647 h 443"/>
              <a:gd name="T16" fmla="*/ 2147483647 w 426"/>
              <a:gd name="T17" fmla="*/ 2147483647 h 443"/>
              <a:gd name="T18" fmla="*/ 2147483647 w 426"/>
              <a:gd name="T19" fmla="*/ 2147483647 h 443"/>
              <a:gd name="T20" fmla="*/ 2147483647 w 426"/>
              <a:gd name="T21" fmla="*/ 2147483647 h 443"/>
              <a:gd name="T22" fmla="*/ 2147483647 w 426"/>
              <a:gd name="T23" fmla="*/ 2147483647 h 443"/>
              <a:gd name="T24" fmla="*/ 2147483647 w 426"/>
              <a:gd name="T25" fmla="*/ 2147483647 h 443"/>
              <a:gd name="T26" fmla="*/ 2147483647 w 426"/>
              <a:gd name="T27" fmla="*/ 2147483647 h 443"/>
              <a:gd name="T28" fmla="*/ 2147483647 w 426"/>
              <a:gd name="T29" fmla="*/ 2147483647 h 443"/>
              <a:gd name="T30" fmla="*/ 2147483647 w 426"/>
              <a:gd name="T31" fmla="*/ 2147483647 h 443"/>
              <a:gd name="T32" fmla="*/ 2147483647 w 426"/>
              <a:gd name="T33" fmla="*/ 2147483647 h 443"/>
              <a:gd name="T34" fmla="*/ 2147483647 w 426"/>
              <a:gd name="T35" fmla="*/ 2147483647 h 443"/>
              <a:gd name="T36" fmla="*/ 2147483647 w 426"/>
              <a:gd name="T37" fmla="*/ 2147483647 h 443"/>
              <a:gd name="T38" fmla="*/ 2147483647 w 426"/>
              <a:gd name="T39" fmla="*/ 2147483647 h 443"/>
              <a:gd name="T40" fmla="*/ 2147483647 w 426"/>
              <a:gd name="T41" fmla="*/ 2147483647 h 443"/>
              <a:gd name="T42" fmla="*/ 2147483647 w 426"/>
              <a:gd name="T43" fmla="*/ 2147483647 h 443"/>
              <a:gd name="T44" fmla="*/ 2147483647 w 426"/>
              <a:gd name="T45" fmla="*/ 2147483647 h 443"/>
              <a:gd name="T46" fmla="*/ 2147483647 w 426"/>
              <a:gd name="T47" fmla="*/ 2147483647 h 443"/>
              <a:gd name="T48" fmla="*/ 2147483647 w 426"/>
              <a:gd name="T49" fmla="*/ 2147483647 h 443"/>
              <a:gd name="T50" fmla="*/ 2147483647 w 426"/>
              <a:gd name="T51" fmla="*/ 2147483647 h 443"/>
              <a:gd name="T52" fmla="*/ 2147483647 w 426"/>
              <a:gd name="T53" fmla="*/ 2147483647 h 443"/>
              <a:gd name="T54" fmla="*/ 2147483647 w 426"/>
              <a:gd name="T55" fmla="*/ 2147483647 h 443"/>
              <a:gd name="T56" fmla="*/ 2147483647 w 426"/>
              <a:gd name="T57" fmla="*/ 2147483647 h 443"/>
              <a:gd name="T58" fmla="*/ 2147483647 w 426"/>
              <a:gd name="T59" fmla="*/ 2147483647 h 443"/>
              <a:gd name="T60" fmla="*/ 2147483647 w 426"/>
              <a:gd name="T61" fmla="*/ 2147483647 h 443"/>
              <a:gd name="T62" fmla="*/ 2147483647 w 426"/>
              <a:gd name="T63" fmla="*/ 2147483647 h 443"/>
              <a:gd name="T64" fmla="*/ 2147483647 w 426"/>
              <a:gd name="T65" fmla="*/ 2147483647 h 443"/>
              <a:gd name="T66" fmla="*/ 2147483647 w 426"/>
              <a:gd name="T67" fmla="*/ 2147483647 h 443"/>
              <a:gd name="T68" fmla="*/ 2147483647 w 426"/>
              <a:gd name="T69" fmla="*/ 2147483647 h 443"/>
              <a:gd name="T70" fmla="*/ 2147483647 w 426"/>
              <a:gd name="T71" fmla="*/ 2147483647 h 443"/>
              <a:gd name="T72" fmla="*/ 2147483647 w 426"/>
              <a:gd name="T73" fmla="*/ 2147483647 h 443"/>
              <a:gd name="T74" fmla="*/ 2147483647 w 426"/>
              <a:gd name="T75" fmla="*/ 2147483647 h 443"/>
              <a:gd name="T76" fmla="*/ 2147483647 w 426"/>
              <a:gd name="T77" fmla="*/ 2147483647 h 443"/>
              <a:gd name="T78" fmla="*/ 2147483647 w 426"/>
              <a:gd name="T79" fmla="*/ 2147483647 h 443"/>
              <a:gd name="T80" fmla="*/ 2147483647 w 426"/>
              <a:gd name="T81" fmla="*/ 2147483647 h 443"/>
              <a:gd name="T82" fmla="*/ 2147483647 w 426"/>
              <a:gd name="T83" fmla="*/ 2147483647 h 443"/>
              <a:gd name="T84" fmla="*/ 2147483647 w 426"/>
              <a:gd name="T85" fmla="*/ 2147483647 h 443"/>
              <a:gd name="T86" fmla="*/ 2147483647 w 426"/>
              <a:gd name="T87" fmla="*/ 2147483647 h 443"/>
              <a:gd name="T88" fmla="*/ 2147483647 w 426"/>
              <a:gd name="T89" fmla="*/ 2147483647 h 443"/>
              <a:gd name="T90" fmla="*/ 2147483647 w 426"/>
              <a:gd name="T91" fmla="*/ 2147483647 h 443"/>
              <a:gd name="T92" fmla="*/ 2147483647 w 426"/>
              <a:gd name="T93" fmla="*/ 2147483647 h 443"/>
              <a:gd name="T94" fmla="*/ 2147483647 w 426"/>
              <a:gd name="T95" fmla="*/ 2147483647 h 443"/>
              <a:gd name="T96" fmla="*/ 2147483647 w 426"/>
              <a:gd name="T97" fmla="*/ 2147483647 h 443"/>
              <a:gd name="T98" fmla="*/ 2147483647 w 426"/>
              <a:gd name="T99" fmla="*/ 2147483647 h 443"/>
              <a:gd name="T100" fmla="*/ 2147483647 w 426"/>
              <a:gd name="T101" fmla="*/ 2147483647 h 443"/>
              <a:gd name="T102" fmla="*/ 2147483647 w 426"/>
              <a:gd name="T103" fmla="*/ 2147483647 h 443"/>
              <a:gd name="T104" fmla="*/ 2147483647 w 426"/>
              <a:gd name="T105" fmla="*/ 2147483647 h 443"/>
              <a:gd name="T106" fmla="*/ 2147483647 w 426"/>
              <a:gd name="T107" fmla="*/ 2147483647 h 443"/>
              <a:gd name="T108" fmla="*/ 2147483647 w 426"/>
              <a:gd name="T109" fmla="*/ 2147483647 h 44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26"/>
              <a:gd name="T166" fmla="*/ 0 h 443"/>
              <a:gd name="T167" fmla="*/ 426 w 426"/>
              <a:gd name="T168" fmla="*/ 443 h 44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426" h="443">
                <a:moveTo>
                  <a:pt x="0" y="219"/>
                </a:moveTo>
                <a:lnTo>
                  <a:pt x="2" y="224"/>
                </a:lnTo>
                <a:lnTo>
                  <a:pt x="3" y="225"/>
                </a:lnTo>
                <a:lnTo>
                  <a:pt x="3" y="227"/>
                </a:lnTo>
                <a:lnTo>
                  <a:pt x="13" y="231"/>
                </a:lnTo>
                <a:lnTo>
                  <a:pt x="12" y="237"/>
                </a:lnTo>
                <a:lnTo>
                  <a:pt x="10" y="242"/>
                </a:lnTo>
                <a:lnTo>
                  <a:pt x="14" y="243"/>
                </a:lnTo>
                <a:lnTo>
                  <a:pt x="17" y="246"/>
                </a:lnTo>
                <a:lnTo>
                  <a:pt x="19" y="246"/>
                </a:lnTo>
                <a:lnTo>
                  <a:pt x="21" y="248"/>
                </a:lnTo>
                <a:lnTo>
                  <a:pt x="21" y="253"/>
                </a:lnTo>
                <a:lnTo>
                  <a:pt x="22" y="254"/>
                </a:lnTo>
                <a:lnTo>
                  <a:pt x="24" y="263"/>
                </a:lnTo>
                <a:lnTo>
                  <a:pt x="26" y="264"/>
                </a:lnTo>
                <a:lnTo>
                  <a:pt x="26" y="266"/>
                </a:lnTo>
                <a:lnTo>
                  <a:pt x="23" y="270"/>
                </a:lnTo>
                <a:lnTo>
                  <a:pt x="31" y="273"/>
                </a:lnTo>
                <a:lnTo>
                  <a:pt x="33" y="275"/>
                </a:lnTo>
                <a:lnTo>
                  <a:pt x="36" y="282"/>
                </a:lnTo>
                <a:lnTo>
                  <a:pt x="50" y="293"/>
                </a:lnTo>
                <a:lnTo>
                  <a:pt x="50" y="296"/>
                </a:lnTo>
                <a:lnTo>
                  <a:pt x="52" y="297"/>
                </a:lnTo>
                <a:lnTo>
                  <a:pt x="50" y="299"/>
                </a:lnTo>
                <a:lnTo>
                  <a:pt x="51" y="310"/>
                </a:lnTo>
                <a:lnTo>
                  <a:pt x="50" y="311"/>
                </a:lnTo>
                <a:lnTo>
                  <a:pt x="50" y="318"/>
                </a:lnTo>
                <a:lnTo>
                  <a:pt x="53" y="321"/>
                </a:lnTo>
                <a:lnTo>
                  <a:pt x="58" y="324"/>
                </a:lnTo>
                <a:lnTo>
                  <a:pt x="70" y="337"/>
                </a:lnTo>
                <a:lnTo>
                  <a:pt x="70" y="345"/>
                </a:lnTo>
                <a:lnTo>
                  <a:pt x="72" y="346"/>
                </a:lnTo>
                <a:lnTo>
                  <a:pt x="75" y="350"/>
                </a:lnTo>
                <a:lnTo>
                  <a:pt x="79" y="351"/>
                </a:lnTo>
                <a:lnTo>
                  <a:pt x="80" y="355"/>
                </a:lnTo>
                <a:lnTo>
                  <a:pt x="93" y="368"/>
                </a:lnTo>
                <a:lnTo>
                  <a:pt x="96" y="366"/>
                </a:lnTo>
                <a:lnTo>
                  <a:pt x="101" y="366"/>
                </a:lnTo>
                <a:lnTo>
                  <a:pt x="107" y="370"/>
                </a:lnTo>
                <a:lnTo>
                  <a:pt x="115" y="373"/>
                </a:lnTo>
                <a:lnTo>
                  <a:pt x="118" y="373"/>
                </a:lnTo>
                <a:lnTo>
                  <a:pt x="125" y="378"/>
                </a:lnTo>
                <a:lnTo>
                  <a:pt x="127" y="377"/>
                </a:lnTo>
                <a:lnTo>
                  <a:pt x="139" y="382"/>
                </a:lnTo>
                <a:lnTo>
                  <a:pt x="143" y="386"/>
                </a:lnTo>
                <a:lnTo>
                  <a:pt x="145" y="386"/>
                </a:lnTo>
                <a:lnTo>
                  <a:pt x="147" y="384"/>
                </a:lnTo>
                <a:lnTo>
                  <a:pt x="149" y="384"/>
                </a:lnTo>
                <a:lnTo>
                  <a:pt x="159" y="378"/>
                </a:lnTo>
                <a:lnTo>
                  <a:pt x="162" y="378"/>
                </a:lnTo>
                <a:lnTo>
                  <a:pt x="167" y="379"/>
                </a:lnTo>
                <a:lnTo>
                  <a:pt x="167" y="381"/>
                </a:lnTo>
                <a:lnTo>
                  <a:pt x="169" y="380"/>
                </a:lnTo>
                <a:lnTo>
                  <a:pt x="171" y="382"/>
                </a:lnTo>
                <a:lnTo>
                  <a:pt x="177" y="382"/>
                </a:lnTo>
                <a:lnTo>
                  <a:pt x="181" y="379"/>
                </a:lnTo>
                <a:lnTo>
                  <a:pt x="187" y="379"/>
                </a:lnTo>
                <a:lnTo>
                  <a:pt x="191" y="376"/>
                </a:lnTo>
                <a:lnTo>
                  <a:pt x="196" y="377"/>
                </a:lnTo>
                <a:lnTo>
                  <a:pt x="200" y="378"/>
                </a:lnTo>
                <a:lnTo>
                  <a:pt x="207" y="372"/>
                </a:lnTo>
                <a:lnTo>
                  <a:pt x="214" y="382"/>
                </a:lnTo>
                <a:lnTo>
                  <a:pt x="221" y="384"/>
                </a:lnTo>
                <a:lnTo>
                  <a:pt x="227" y="381"/>
                </a:lnTo>
                <a:lnTo>
                  <a:pt x="228" y="382"/>
                </a:lnTo>
                <a:lnTo>
                  <a:pt x="236" y="371"/>
                </a:lnTo>
                <a:lnTo>
                  <a:pt x="238" y="372"/>
                </a:lnTo>
                <a:lnTo>
                  <a:pt x="241" y="370"/>
                </a:lnTo>
                <a:lnTo>
                  <a:pt x="244" y="373"/>
                </a:lnTo>
                <a:lnTo>
                  <a:pt x="247" y="378"/>
                </a:lnTo>
                <a:lnTo>
                  <a:pt x="247" y="389"/>
                </a:lnTo>
                <a:lnTo>
                  <a:pt x="245" y="393"/>
                </a:lnTo>
                <a:lnTo>
                  <a:pt x="246" y="401"/>
                </a:lnTo>
                <a:lnTo>
                  <a:pt x="249" y="405"/>
                </a:lnTo>
                <a:lnTo>
                  <a:pt x="249" y="406"/>
                </a:lnTo>
                <a:lnTo>
                  <a:pt x="254" y="411"/>
                </a:lnTo>
                <a:lnTo>
                  <a:pt x="254" y="416"/>
                </a:lnTo>
                <a:lnTo>
                  <a:pt x="257" y="414"/>
                </a:lnTo>
                <a:lnTo>
                  <a:pt x="260" y="413"/>
                </a:lnTo>
                <a:lnTo>
                  <a:pt x="262" y="416"/>
                </a:lnTo>
                <a:lnTo>
                  <a:pt x="263" y="423"/>
                </a:lnTo>
                <a:lnTo>
                  <a:pt x="267" y="421"/>
                </a:lnTo>
                <a:lnTo>
                  <a:pt x="270" y="418"/>
                </a:lnTo>
                <a:lnTo>
                  <a:pt x="279" y="414"/>
                </a:lnTo>
                <a:lnTo>
                  <a:pt x="284" y="419"/>
                </a:lnTo>
                <a:lnTo>
                  <a:pt x="288" y="419"/>
                </a:lnTo>
                <a:lnTo>
                  <a:pt x="289" y="420"/>
                </a:lnTo>
                <a:lnTo>
                  <a:pt x="295" y="420"/>
                </a:lnTo>
                <a:lnTo>
                  <a:pt x="296" y="421"/>
                </a:lnTo>
                <a:lnTo>
                  <a:pt x="303" y="417"/>
                </a:lnTo>
                <a:lnTo>
                  <a:pt x="307" y="421"/>
                </a:lnTo>
                <a:lnTo>
                  <a:pt x="307" y="426"/>
                </a:lnTo>
                <a:lnTo>
                  <a:pt x="306" y="428"/>
                </a:lnTo>
                <a:lnTo>
                  <a:pt x="306" y="433"/>
                </a:lnTo>
                <a:lnTo>
                  <a:pt x="308" y="434"/>
                </a:lnTo>
                <a:lnTo>
                  <a:pt x="313" y="434"/>
                </a:lnTo>
                <a:lnTo>
                  <a:pt x="319" y="437"/>
                </a:lnTo>
                <a:lnTo>
                  <a:pt x="323" y="437"/>
                </a:lnTo>
                <a:lnTo>
                  <a:pt x="325" y="440"/>
                </a:lnTo>
                <a:lnTo>
                  <a:pt x="332" y="439"/>
                </a:lnTo>
                <a:lnTo>
                  <a:pt x="333" y="438"/>
                </a:lnTo>
                <a:lnTo>
                  <a:pt x="339" y="436"/>
                </a:lnTo>
                <a:lnTo>
                  <a:pt x="342" y="433"/>
                </a:lnTo>
                <a:lnTo>
                  <a:pt x="342" y="430"/>
                </a:lnTo>
                <a:lnTo>
                  <a:pt x="346" y="425"/>
                </a:lnTo>
                <a:lnTo>
                  <a:pt x="347" y="425"/>
                </a:lnTo>
                <a:lnTo>
                  <a:pt x="352" y="432"/>
                </a:lnTo>
                <a:lnTo>
                  <a:pt x="353" y="440"/>
                </a:lnTo>
                <a:lnTo>
                  <a:pt x="361" y="443"/>
                </a:lnTo>
                <a:lnTo>
                  <a:pt x="362" y="440"/>
                </a:lnTo>
                <a:lnTo>
                  <a:pt x="361" y="434"/>
                </a:lnTo>
                <a:lnTo>
                  <a:pt x="362" y="430"/>
                </a:lnTo>
                <a:lnTo>
                  <a:pt x="366" y="424"/>
                </a:lnTo>
                <a:lnTo>
                  <a:pt x="369" y="417"/>
                </a:lnTo>
                <a:lnTo>
                  <a:pt x="371" y="414"/>
                </a:lnTo>
                <a:lnTo>
                  <a:pt x="374" y="413"/>
                </a:lnTo>
                <a:lnTo>
                  <a:pt x="374" y="409"/>
                </a:lnTo>
                <a:lnTo>
                  <a:pt x="392" y="406"/>
                </a:lnTo>
                <a:lnTo>
                  <a:pt x="394" y="405"/>
                </a:lnTo>
                <a:lnTo>
                  <a:pt x="393" y="396"/>
                </a:lnTo>
                <a:lnTo>
                  <a:pt x="394" y="394"/>
                </a:lnTo>
                <a:lnTo>
                  <a:pt x="394" y="382"/>
                </a:lnTo>
                <a:lnTo>
                  <a:pt x="392" y="381"/>
                </a:lnTo>
                <a:lnTo>
                  <a:pt x="392" y="375"/>
                </a:lnTo>
                <a:lnTo>
                  <a:pt x="391" y="374"/>
                </a:lnTo>
                <a:lnTo>
                  <a:pt x="389" y="362"/>
                </a:lnTo>
                <a:lnTo>
                  <a:pt x="387" y="361"/>
                </a:lnTo>
                <a:lnTo>
                  <a:pt x="387" y="355"/>
                </a:lnTo>
                <a:lnTo>
                  <a:pt x="385" y="352"/>
                </a:lnTo>
                <a:lnTo>
                  <a:pt x="384" y="348"/>
                </a:lnTo>
                <a:lnTo>
                  <a:pt x="374" y="353"/>
                </a:lnTo>
                <a:lnTo>
                  <a:pt x="372" y="358"/>
                </a:lnTo>
                <a:lnTo>
                  <a:pt x="369" y="360"/>
                </a:lnTo>
                <a:lnTo>
                  <a:pt x="365" y="359"/>
                </a:lnTo>
                <a:lnTo>
                  <a:pt x="362" y="354"/>
                </a:lnTo>
                <a:lnTo>
                  <a:pt x="362" y="352"/>
                </a:lnTo>
                <a:lnTo>
                  <a:pt x="353" y="347"/>
                </a:lnTo>
                <a:lnTo>
                  <a:pt x="347" y="348"/>
                </a:lnTo>
                <a:lnTo>
                  <a:pt x="346" y="346"/>
                </a:lnTo>
                <a:lnTo>
                  <a:pt x="338" y="346"/>
                </a:lnTo>
                <a:lnTo>
                  <a:pt x="338" y="327"/>
                </a:lnTo>
                <a:lnTo>
                  <a:pt x="333" y="324"/>
                </a:lnTo>
                <a:lnTo>
                  <a:pt x="322" y="322"/>
                </a:lnTo>
                <a:lnTo>
                  <a:pt x="320" y="320"/>
                </a:lnTo>
                <a:lnTo>
                  <a:pt x="319" y="315"/>
                </a:lnTo>
                <a:lnTo>
                  <a:pt x="317" y="314"/>
                </a:lnTo>
                <a:lnTo>
                  <a:pt x="317" y="311"/>
                </a:lnTo>
                <a:lnTo>
                  <a:pt x="319" y="309"/>
                </a:lnTo>
                <a:lnTo>
                  <a:pt x="322" y="312"/>
                </a:lnTo>
                <a:lnTo>
                  <a:pt x="333" y="311"/>
                </a:lnTo>
                <a:lnTo>
                  <a:pt x="335" y="310"/>
                </a:lnTo>
                <a:lnTo>
                  <a:pt x="340" y="308"/>
                </a:lnTo>
                <a:lnTo>
                  <a:pt x="344" y="300"/>
                </a:lnTo>
                <a:lnTo>
                  <a:pt x="344" y="297"/>
                </a:lnTo>
                <a:lnTo>
                  <a:pt x="345" y="295"/>
                </a:lnTo>
                <a:lnTo>
                  <a:pt x="345" y="288"/>
                </a:lnTo>
                <a:lnTo>
                  <a:pt x="343" y="287"/>
                </a:lnTo>
                <a:lnTo>
                  <a:pt x="343" y="283"/>
                </a:lnTo>
                <a:lnTo>
                  <a:pt x="342" y="282"/>
                </a:lnTo>
                <a:lnTo>
                  <a:pt x="343" y="275"/>
                </a:lnTo>
                <a:lnTo>
                  <a:pt x="345" y="273"/>
                </a:lnTo>
                <a:lnTo>
                  <a:pt x="347" y="273"/>
                </a:lnTo>
                <a:lnTo>
                  <a:pt x="349" y="271"/>
                </a:lnTo>
                <a:lnTo>
                  <a:pt x="354" y="271"/>
                </a:lnTo>
                <a:lnTo>
                  <a:pt x="357" y="270"/>
                </a:lnTo>
                <a:lnTo>
                  <a:pt x="359" y="265"/>
                </a:lnTo>
                <a:lnTo>
                  <a:pt x="357" y="265"/>
                </a:lnTo>
                <a:lnTo>
                  <a:pt x="358" y="261"/>
                </a:lnTo>
                <a:lnTo>
                  <a:pt x="356" y="260"/>
                </a:lnTo>
                <a:lnTo>
                  <a:pt x="356" y="255"/>
                </a:lnTo>
                <a:lnTo>
                  <a:pt x="354" y="254"/>
                </a:lnTo>
                <a:lnTo>
                  <a:pt x="354" y="252"/>
                </a:lnTo>
                <a:lnTo>
                  <a:pt x="356" y="249"/>
                </a:lnTo>
                <a:lnTo>
                  <a:pt x="355" y="247"/>
                </a:lnTo>
                <a:lnTo>
                  <a:pt x="351" y="242"/>
                </a:lnTo>
                <a:lnTo>
                  <a:pt x="351" y="238"/>
                </a:lnTo>
                <a:lnTo>
                  <a:pt x="353" y="233"/>
                </a:lnTo>
                <a:lnTo>
                  <a:pt x="353" y="231"/>
                </a:lnTo>
                <a:lnTo>
                  <a:pt x="352" y="227"/>
                </a:lnTo>
                <a:lnTo>
                  <a:pt x="356" y="228"/>
                </a:lnTo>
                <a:lnTo>
                  <a:pt x="358" y="226"/>
                </a:lnTo>
                <a:lnTo>
                  <a:pt x="360" y="226"/>
                </a:lnTo>
                <a:lnTo>
                  <a:pt x="362" y="224"/>
                </a:lnTo>
                <a:lnTo>
                  <a:pt x="366" y="225"/>
                </a:lnTo>
                <a:lnTo>
                  <a:pt x="375" y="229"/>
                </a:lnTo>
                <a:lnTo>
                  <a:pt x="377" y="229"/>
                </a:lnTo>
                <a:lnTo>
                  <a:pt x="379" y="230"/>
                </a:lnTo>
                <a:lnTo>
                  <a:pt x="381" y="230"/>
                </a:lnTo>
                <a:lnTo>
                  <a:pt x="383" y="235"/>
                </a:lnTo>
                <a:lnTo>
                  <a:pt x="383" y="237"/>
                </a:lnTo>
                <a:lnTo>
                  <a:pt x="386" y="241"/>
                </a:lnTo>
                <a:lnTo>
                  <a:pt x="386" y="242"/>
                </a:lnTo>
                <a:lnTo>
                  <a:pt x="393" y="251"/>
                </a:lnTo>
                <a:lnTo>
                  <a:pt x="396" y="251"/>
                </a:lnTo>
                <a:lnTo>
                  <a:pt x="412" y="247"/>
                </a:lnTo>
                <a:lnTo>
                  <a:pt x="412" y="242"/>
                </a:lnTo>
                <a:lnTo>
                  <a:pt x="414" y="239"/>
                </a:lnTo>
                <a:lnTo>
                  <a:pt x="425" y="234"/>
                </a:lnTo>
                <a:lnTo>
                  <a:pt x="426" y="233"/>
                </a:lnTo>
                <a:lnTo>
                  <a:pt x="426" y="230"/>
                </a:lnTo>
                <a:lnTo>
                  <a:pt x="425" y="229"/>
                </a:lnTo>
                <a:lnTo>
                  <a:pt x="414" y="215"/>
                </a:lnTo>
                <a:lnTo>
                  <a:pt x="414" y="211"/>
                </a:lnTo>
                <a:lnTo>
                  <a:pt x="416" y="209"/>
                </a:lnTo>
                <a:lnTo>
                  <a:pt x="415" y="206"/>
                </a:lnTo>
                <a:lnTo>
                  <a:pt x="413" y="204"/>
                </a:lnTo>
                <a:lnTo>
                  <a:pt x="412" y="204"/>
                </a:lnTo>
                <a:lnTo>
                  <a:pt x="411" y="207"/>
                </a:lnTo>
                <a:lnTo>
                  <a:pt x="405" y="207"/>
                </a:lnTo>
                <a:lnTo>
                  <a:pt x="388" y="197"/>
                </a:lnTo>
                <a:lnTo>
                  <a:pt x="387" y="190"/>
                </a:lnTo>
                <a:lnTo>
                  <a:pt x="389" y="188"/>
                </a:lnTo>
                <a:lnTo>
                  <a:pt x="389" y="186"/>
                </a:lnTo>
                <a:lnTo>
                  <a:pt x="378" y="184"/>
                </a:lnTo>
                <a:lnTo>
                  <a:pt x="372" y="184"/>
                </a:lnTo>
                <a:lnTo>
                  <a:pt x="370" y="186"/>
                </a:lnTo>
                <a:lnTo>
                  <a:pt x="368" y="185"/>
                </a:lnTo>
                <a:lnTo>
                  <a:pt x="367" y="187"/>
                </a:lnTo>
                <a:lnTo>
                  <a:pt x="363" y="187"/>
                </a:lnTo>
                <a:lnTo>
                  <a:pt x="362" y="186"/>
                </a:lnTo>
                <a:lnTo>
                  <a:pt x="359" y="187"/>
                </a:lnTo>
                <a:lnTo>
                  <a:pt x="357" y="185"/>
                </a:lnTo>
                <a:lnTo>
                  <a:pt x="346" y="187"/>
                </a:lnTo>
                <a:lnTo>
                  <a:pt x="341" y="185"/>
                </a:lnTo>
                <a:lnTo>
                  <a:pt x="338" y="181"/>
                </a:lnTo>
                <a:lnTo>
                  <a:pt x="338" y="179"/>
                </a:lnTo>
                <a:lnTo>
                  <a:pt x="336" y="177"/>
                </a:lnTo>
                <a:lnTo>
                  <a:pt x="336" y="172"/>
                </a:lnTo>
                <a:lnTo>
                  <a:pt x="333" y="171"/>
                </a:lnTo>
                <a:lnTo>
                  <a:pt x="331" y="169"/>
                </a:lnTo>
                <a:lnTo>
                  <a:pt x="326" y="168"/>
                </a:lnTo>
                <a:lnTo>
                  <a:pt x="323" y="162"/>
                </a:lnTo>
                <a:lnTo>
                  <a:pt x="323" y="160"/>
                </a:lnTo>
                <a:lnTo>
                  <a:pt x="321" y="158"/>
                </a:lnTo>
                <a:lnTo>
                  <a:pt x="317" y="156"/>
                </a:lnTo>
                <a:lnTo>
                  <a:pt x="316" y="155"/>
                </a:lnTo>
                <a:lnTo>
                  <a:pt x="311" y="156"/>
                </a:lnTo>
                <a:lnTo>
                  <a:pt x="310" y="157"/>
                </a:lnTo>
                <a:lnTo>
                  <a:pt x="303" y="157"/>
                </a:lnTo>
                <a:lnTo>
                  <a:pt x="302" y="159"/>
                </a:lnTo>
                <a:lnTo>
                  <a:pt x="299" y="158"/>
                </a:lnTo>
                <a:lnTo>
                  <a:pt x="297" y="158"/>
                </a:lnTo>
                <a:lnTo>
                  <a:pt x="295" y="156"/>
                </a:lnTo>
                <a:lnTo>
                  <a:pt x="297" y="154"/>
                </a:lnTo>
                <a:lnTo>
                  <a:pt x="296" y="146"/>
                </a:lnTo>
                <a:lnTo>
                  <a:pt x="299" y="145"/>
                </a:lnTo>
                <a:lnTo>
                  <a:pt x="304" y="139"/>
                </a:lnTo>
                <a:lnTo>
                  <a:pt x="306" y="134"/>
                </a:lnTo>
                <a:lnTo>
                  <a:pt x="306" y="131"/>
                </a:lnTo>
                <a:lnTo>
                  <a:pt x="310" y="126"/>
                </a:lnTo>
                <a:lnTo>
                  <a:pt x="315" y="125"/>
                </a:lnTo>
                <a:lnTo>
                  <a:pt x="318" y="122"/>
                </a:lnTo>
                <a:lnTo>
                  <a:pt x="321" y="122"/>
                </a:lnTo>
                <a:lnTo>
                  <a:pt x="328" y="114"/>
                </a:lnTo>
                <a:lnTo>
                  <a:pt x="327" y="112"/>
                </a:lnTo>
                <a:lnTo>
                  <a:pt x="330" y="107"/>
                </a:lnTo>
                <a:lnTo>
                  <a:pt x="329" y="102"/>
                </a:lnTo>
                <a:lnTo>
                  <a:pt x="332" y="99"/>
                </a:lnTo>
                <a:lnTo>
                  <a:pt x="335" y="99"/>
                </a:lnTo>
                <a:lnTo>
                  <a:pt x="339" y="96"/>
                </a:lnTo>
                <a:lnTo>
                  <a:pt x="344" y="96"/>
                </a:lnTo>
                <a:lnTo>
                  <a:pt x="351" y="85"/>
                </a:lnTo>
                <a:lnTo>
                  <a:pt x="356" y="84"/>
                </a:lnTo>
                <a:lnTo>
                  <a:pt x="355" y="82"/>
                </a:lnTo>
                <a:lnTo>
                  <a:pt x="357" y="82"/>
                </a:lnTo>
                <a:lnTo>
                  <a:pt x="357" y="79"/>
                </a:lnTo>
                <a:lnTo>
                  <a:pt x="362" y="73"/>
                </a:lnTo>
                <a:lnTo>
                  <a:pt x="367" y="70"/>
                </a:lnTo>
                <a:lnTo>
                  <a:pt x="369" y="69"/>
                </a:lnTo>
                <a:lnTo>
                  <a:pt x="369" y="60"/>
                </a:lnTo>
                <a:lnTo>
                  <a:pt x="369" y="59"/>
                </a:lnTo>
                <a:lnTo>
                  <a:pt x="361" y="66"/>
                </a:lnTo>
                <a:lnTo>
                  <a:pt x="355" y="68"/>
                </a:lnTo>
                <a:lnTo>
                  <a:pt x="354" y="69"/>
                </a:lnTo>
                <a:lnTo>
                  <a:pt x="351" y="69"/>
                </a:lnTo>
                <a:lnTo>
                  <a:pt x="343" y="75"/>
                </a:lnTo>
                <a:lnTo>
                  <a:pt x="341" y="78"/>
                </a:lnTo>
                <a:lnTo>
                  <a:pt x="338" y="78"/>
                </a:lnTo>
                <a:lnTo>
                  <a:pt x="335" y="80"/>
                </a:lnTo>
                <a:lnTo>
                  <a:pt x="330" y="80"/>
                </a:lnTo>
                <a:lnTo>
                  <a:pt x="328" y="82"/>
                </a:lnTo>
                <a:lnTo>
                  <a:pt x="329" y="85"/>
                </a:lnTo>
                <a:lnTo>
                  <a:pt x="326" y="87"/>
                </a:lnTo>
                <a:lnTo>
                  <a:pt x="326" y="89"/>
                </a:lnTo>
                <a:lnTo>
                  <a:pt x="323" y="91"/>
                </a:lnTo>
                <a:lnTo>
                  <a:pt x="321" y="90"/>
                </a:lnTo>
                <a:lnTo>
                  <a:pt x="321" y="88"/>
                </a:lnTo>
                <a:lnTo>
                  <a:pt x="323" y="85"/>
                </a:lnTo>
                <a:lnTo>
                  <a:pt x="323" y="79"/>
                </a:lnTo>
                <a:lnTo>
                  <a:pt x="329" y="72"/>
                </a:lnTo>
                <a:lnTo>
                  <a:pt x="329" y="69"/>
                </a:lnTo>
                <a:lnTo>
                  <a:pt x="330" y="68"/>
                </a:lnTo>
                <a:lnTo>
                  <a:pt x="330" y="59"/>
                </a:lnTo>
                <a:lnTo>
                  <a:pt x="326" y="59"/>
                </a:lnTo>
                <a:lnTo>
                  <a:pt x="322" y="51"/>
                </a:lnTo>
                <a:lnTo>
                  <a:pt x="319" y="51"/>
                </a:lnTo>
                <a:lnTo>
                  <a:pt x="317" y="49"/>
                </a:lnTo>
                <a:lnTo>
                  <a:pt x="317" y="47"/>
                </a:lnTo>
                <a:lnTo>
                  <a:pt x="313" y="43"/>
                </a:lnTo>
                <a:lnTo>
                  <a:pt x="312" y="34"/>
                </a:lnTo>
                <a:lnTo>
                  <a:pt x="314" y="32"/>
                </a:lnTo>
                <a:lnTo>
                  <a:pt x="315" y="24"/>
                </a:lnTo>
                <a:lnTo>
                  <a:pt x="321" y="17"/>
                </a:lnTo>
                <a:lnTo>
                  <a:pt x="320" y="14"/>
                </a:lnTo>
                <a:lnTo>
                  <a:pt x="312" y="13"/>
                </a:lnTo>
                <a:lnTo>
                  <a:pt x="306" y="6"/>
                </a:lnTo>
                <a:lnTo>
                  <a:pt x="299" y="6"/>
                </a:lnTo>
                <a:lnTo>
                  <a:pt x="294" y="1"/>
                </a:lnTo>
                <a:lnTo>
                  <a:pt x="292" y="2"/>
                </a:lnTo>
                <a:lnTo>
                  <a:pt x="282" y="0"/>
                </a:lnTo>
                <a:lnTo>
                  <a:pt x="278" y="2"/>
                </a:lnTo>
                <a:lnTo>
                  <a:pt x="272" y="7"/>
                </a:lnTo>
                <a:lnTo>
                  <a:pt x="265" y="6"/>
                </a:lnTo>
                <a:lnTo>
                  <a:pt x="256" y="13"/>
                </a:lnTo>
                <a:lnTo>
                  <a:pt x="243" y="14"/>
                </a:lnTo>
                <a:lnTo>
                  <a:pt x="241" y="15"/>
                </a:lnTo>
                <a:lnTo>
                  <a:pt x="233" y="17"/>
                </a:lnTo>
                <a:lnTo>
                  <a:pt x="224" y="12"/>
                </a:lnTo>
                <a:lnTo>
                  <a:pt x="214" y="4"/>
                </a:lnTo>
                <a:lnTo>
                  <a:pt x="212" y="4"/>
                </a:lnTo>
                <a:lnTo>
                  <a:pt x="206" y="4"/>
                </a:lnTo>
                <a:lnTo>
                  <a:pt x="207" y="13"/>
                </a:lnTo>
                <a:lnTo>
                  <a:pt x="203" y="17"/>
                </a:lnTo>
                <a:lnTo>
                  <a:pt x="203" y="20"/>
                </a:lnTo>
                <a:lnTo>
                  <a:pt x="201" y="23"/>
                </a:lnTo>
                <a:lnTo>
                  <a:pt x="194" y="26"/>
                </a:lnTo>
                <a:lnTo>
                  <a:pt x="194" y="27"/>
                </a:lnTo>
                <a:lnTo>
                  <a:pt x="194" y="34"/>
                </a:lnTo>
                <a:lnTo>
                  <a:pt x="197" y="38"/>
                </a:lnTo>
                <a:lnTo>
                  <a:pt x="200" y="46"/>
                </a:lnTo>
                <a:lnTo>
                  <a:pt x="209" y="53"/>
                </a:lnTo>
                <a:lnTo>
                  <a:pt x="210" y="53"/>
                </a:lnTo>
                <a:lnTo>
                  <a:pt x="215" y="58"/>
                </a:lnTo>
                <a:lnTo>
                  <a:pt x="213" y="62"/>
                </a:lnTo>
                <a:lnTo>
                  <a:pt x="212" y="72"/>
                </a:lnTo>
                <a:lnTo>
                  <a:pt x="211" y="73"/>
                </a:lnTo>
                <a:lnTo>
                  <a:pt x="212" y="77"/>
                </a:lnTo>
                <a:lnTo>
                  <a:pt x="214" y="98"/>
                </a:lnTo>
                <a:lnTo>
                  <a:pt x="211" y="99"/>
                </a:lnTo>
                <a:lnTo>
                  <a:pt x="210" y="101"/>
                </a:lnTo>
                <a:lnTo>
                  <a:pt x="208" y="106"/>
                </a:lnTo>
                <a:lnTo>
                  <a:pt x="208" y="113"/>
                </a:lnTo>
                <a:lnTo>
                  <a:pt x="206" y="116"/>
                </a:lnTo>
                <a:lnTo>
                  <a:pt x="205" y="116"/>
                </a:lnTo>
                <a:lnTo>
                  <a:pt x="203" y="118"/>
                </a:lnTo>
                <a:lnTo>
                  <a:pt x="203" y="124"/>
                </a:lnTo>
                <a:lnTo>
                  <a:pt x="199" y="127"/>
                </a:lnTo>
                <a:lnTo>
                  <a:pt x="196" y="128"/>
                </a:lnTo>
                <a:lnTo>
                  <a:pt x="190" y="134"/>
                </a:lnTo>
                <a:lnTo>
                  <a:pt x="185" y="137"/>
                </a:lnTo>
                <a:lnTo>
                  <a:pt x="181" y="139"/>
                </a:lnTo>
                <a:lnTo>
                  <a:pt x="178" y="141"/>
                </a:lnTo>
                <a:lnTo>
                  <a:pt x="174" y="141"/>
                </a:lnTo>
                <a:lnTo>
                  <a:pt x="172" y="143"/>
                </a:lnTo>
                <a:lnTo>
                  <a:pt x="169" y="143"/>
                </a:lnTo>
                <a:lnTo>
                  <a:pt x="166" y="149"/>
                </a:lnTo>
                <a:lnTo>
                  <a:pt x="163" y="151"/>
                </a:lnTo>
                <a:lnTo>
                  <a:pt x="160" y="151"/>
                </a:lnTo>
                <a:lnTo>
                  <a:pt x="156" y="154"/>
                </a:lnTo>
                <a:lnTo>
                  <a:pt x="150" y="153"/>
                </a:lnTo>
                <a:lnTo>
                  <a:pt x="117" y="155"/>
                </a:lnTo>
                <a:lnTo>
                  <a:pt x="116" y="154"/>
                </a:lnTo>
                <a:lnTo>
                  <a:pt x="112" y="154"/>
                </a:lnTo>
                <a:lnTo>
                  <a:pt x="113" y="168"/>
                </a:lnTo>
                <a:lnTo>
                  <a:pt x="110" y="170"/>
                </a:lnTo>
                <a:lnTo>
                  <a:pt x="104" y="173"/>
                </a:lnTo>
                <a:lnTo>
                  <a:pt x="99" y="173"/>
                </a:lnTo>
                <a:lnTo>
                  <a:pt x="98" y="173"/>
                </a:lnTo>
                <a:lnTo>
                  <a:pt x="90" y="178"/>
                </a:lnTo>
                <a:lnTo>
                  <a:pt x="83" y="190"/>
                </a:lnTo>
                <a:lnTo>
                  <a:pt x="79" y="193"/>
                </a:lnTo>
                <a:lnTo>
                  <a:pt x="74" y="193"/>
                </a:lnTo>
                <a:lnTo>
                  <a:pt x="70" y="195"/>
                </a:lnTo>
                <a:lnTo>
                  <a:pt x="64" y="195"/>
                </a:lnTo>
                <a:lnTo>
                  <a:pt x="60" y="197"/>
                </a:lnTo>
                <a:lnTo>
                  <a:pt x="56" y="197"/>
                </a:lnTo>
                <a:lnTo>
                  <a:pt x="55" y="199"/>
                </a:lnTo>
                <a:lnTo>
                  <a:pt x="53" y="198"/>
                </a:lnTo>
                <a:lnTo>
                  <a:pt x="45" y="203"/>
                </a:lnTo>
                <a:lnTo>
                  <a:pt x="43" y="205"/>
                </a:lnTo>
                <a:lnTo>
                  <a:pt x="41" y="205"/>
                </a:lnTo>
                <a:lnTo>
                  <a:pt x="21" y="215"/>
                </a:lnTo>
                <a:lnTo>
                  <a:pt x="13" y="216"/>
                </a:lnTo>
                <a:lnTo>
                  <a:pt x="11" y="217"/>
                </a:lnTo>
                <a:lnTo>
                  <a:pt x="6" y="217"/>
                </a:lnTo>
                <a:lnTo>
                  <a:pt x="3" y="218"/>
                </a:lnTo>
                <a:lnTo>
                  <a:pt x="0" y="219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1" name="Freeform 37"/>
          <p:cNvSpPr>
            <a:spLocks/>
          </p:cNvSpPr>
          <p:nvPr/>
        </p:nvSpPr>
        <p:spPr bwMode="auto">
          <a:xfrm>
            <a:off x="4267491" y="3638426"/>
            <a:ext cx="841885" cy="547492"/>
          </a:xfrm>
          <a:custGeom>
            <a:avLst/>
            <a:gdLst>
              <a:gd name="T0" fmla="*/ 2147483647 w 548"/>
              <a:gd name="T1" fmla="*/ 2147483647 h 342"/>
              <a:gd name="T2" fmla="*/ 2147483647 w 548"/>
              <a:gd name="T3" fmla="*/ 2147483647 h 342"/>
              <a:gd name="T4" fmla="*/ 2147483647 w 548"/>
              <a:gd name="T5" fmla="*/ 2147483647 h 342"/>
              <a:gd name="T6" fmla="*/ 2147483647 w 548"/>
              <a:gd name="T7" fmla="*/ 2147483647 h 342"/>
              <a:gd name="T8" fmla="*/ 2147483647 w 548"/>
              <a:gd name="T9" fmla="*/ 2147483647 h 342"/>
              <a:gd name="T10" fmla="*/ 2147483647 w 548"/>
              <a:gd name="T11" fmla="*/ 2147483647 h 342"/>
              <a:gd name="T12" fmla="*/ 2147483647 w 548"/>
              <a:gd name="T13" fmla="*/ 2147483647 h 342"/>
              <a:gd name="T14" fmla="*/ 2147483647 w 548"/>
              <a:gd name="T15" fmla="*/ 2147483647 h 342"/>
              <a:gd name="T16" fmla="*/ 2147483647 w 548"/>
              <a:gd name="T17" fmla="*/ 2147483647 h 342"/>
              <a:gd name="T18" fmla="*/ 2147483647 w 548"/>
              <a:gd name="T19" fmla="*/ 2147483647 h 342"/>
              <a:gd name="T20" fmla="*/ 2147483647 w 548"/>
              <a:gd name="T21" fmla="*/ 2147483647 h 342"/>
              <a:gd name="T22" fmla="*/ 2147483647 w 548"/>
              <a:gd name="T23" fmla="*/ 2147483647 h 342"/>
              <a:gd name="T24" fmla="*/ 2147483647 w 548"/>
              <a:gd name="T25" fmla="*/ 2147483647 h 342"/>
              <a:gd name="T26" fmla="*/ 2147483647 w 548"/>
              <a:gd name="T27" fmla="*/ 2147483647 h 342"/>
              <a:gd name="T28" fmla="*/ 2147483647 w 548"/>
              <a:gd name="T29" fmla="*/ 2147483647 h 342"/>
              <a:gd name="T30" fmla="*/ 2147483647 w 548"/>
              <a:gd name="T31" fmla="*/ 2147483647 h 342"/>
              <a:gd name="T32" fmla="*/ 2147483647 w 548"/>
              <a:gd name="T33" fmla="*/ 2147483647 h 342"/>
              <a:gd name="T34" fmla="*/ 2147483647 w 548"/>
              <a:gd name="T35" fmla="*/ 2147483647 h 342"/>
              <a:gd name="T36" fmla="*/ 2147483647 w 548"/>
              <a:gd name="T37" fmla="*/ 2147483647 h 342"/>
              <a:gd name="T38" fmla="*/ 2147483647 w 548"/>
              <a:gd name="T39" fmla="*/ 2147483647 h 342"/>
              <a:gd name="T40" fmla="*/ 2147483647 w 548"/>
              <a:gd name="T41" fmla="*/ 2147483647 h 342"/>
              <a:gd name="T42" fmla="*/ 2147483647 w 548"/>
              <a:gd name="T43" fmla="*/ 2147483647 h 342"/>
              <a:gd name="T44" fmla="*/ 2147483647 w 548"/>
              <a:gd name="T45" fmla="*/ 2147483647 h 342"/>
              <a:gd name="T46" fmla="*/ 2147483647 w 548"/>
              <a:gd name="T47" fmla="*/ 2147483647 h 342"/>
              <a:gd name="T48" fmla="*/ 2147483647 w 548"/>
              <a:gd name="T49" fmla="*/ 2147483647 h 342"/>
              <a:gd name="T50" fmla="*/ 2147483647 w 548"/>
              <a:gd name="T51" fmla="*/ 2147483647 h 342"/>
              <a:gd name="T52" fmla="*/ 2147483647 w 548"/>
              <a:gd name="T53" fmla="*/ 2147483647 h 342"/>
              <a:gd name="T54" fmla="*/ 2147483647 w 548"/>
              <a:gd name="T55" fmla="*/ 2147483647 h 342"/>
              <a:gd name="T56" fmla="*/ 2147483647 w 548"/>
              <a:gd name="T57" fmla="*/ 2147483647 h 342"/>
              <a:gd name="T58" fmla="*/ 2147483647 w 548"/>
              <a:gd name="T59" fmla="*/ 2147483647 h 342"/>
              <a:gd name="T60" fmla="*/ 2147483647 w 548"/>
              <a:gd name="T61" fmla="*/ 2147483647 h 342"/>
              <a:gd name="T62" fmla="*/ 2147483647 w 548"/>
              <a:gd name="T63" fmla="*/ 2147483647 h 342"/>
              <a:gd name="T64" fmla="*/ 2147483647 w 548"/>
              <a:gd name="T65" fmla="*/ 2147483647 h 342"/>
              <a:gd name="T66" fmla="*/ 2147483647 w 548"/>
              <a:gd name="T67" fmla="*/ 2147483647 h 342"/>
              <a:gd name="T68" fmla="*/ 2147483647 w 548"/>
              <a:gd name="T69" fmla="*/ 2147483647 h 342"/>
              <a:gd name="T70" fmla="*/ 2147483647 w 548"/>
              <a:gd name="T71" fmla="*/ 2147483647 h 342"/>
              <a:gd name="T72" fmla="*/ 2147483647 w 548"/>
              <a:gd name="T73" fmla="*/ 2147483647 h 342"/>
              <a:gd name="T74" fmla="*/ 2147483647 w 548"/>
              <a:gd name="T75" fmla="*/ 2147483647 h 342"/>
              <a:gd name="T76" fmla="*/ 2147483647 w 548"/>
              <a:gd name="T77" fmla="*/ 2147483647 h 342"/>
              <a:gd name="T78" fmla="*/ 2147483647 w 548"/>
              <a:gd name="T79" fmla="*/ 2147483647 h 342"/>
              <a:gd name="T80" fmla="*/ 2147483647 w 548"/>
              <a:gd name="T81" fmla="*/ 2147483647 h 342"/>
              <a:gd name="T82" fmla="*/ 2147483647 w 548"/>
              <a:gd name="T83" fmla="*/ 2147483647 h 342"/>
              <a:gd name="T84" fmla="*/ 2147483647 w 548"/>
              <a:gd name="T85" fmla="*/ 2147483647 h 342"/>
              <a:gd name="T86" fmla="*/ 2147483647 w 548"/>
              <a:gd name="T87" fmla="*/ 2147483647 h 342"/>
              <a:gd name="T88" fmla="*/ 2147483647 w 548"/>
              <a:gd name="T89" fmla="*/ 2147483647 h 342"/>
              <a:gd name="T90" fmla="*/ 2147483647 w 548"/>
              <a:gd name="T91" fmla="*/ 2147483647 h 342"/>
              <a:gd name="T92" fmla="*/ 2147483647 w 548"/>
              <a:gd name="T93" fmla="*/ 2147483647 h 342"/>
              <a:gd name="T94" fmla="*/ 2147483647 w 548"/>
              <a:gd name="T95" fmla="*/ 2147483647 h 342"/>
              <a:gd name="T96" fmla="*/ 2147483647 w 548"/>
              <a:gd name="T97" fmla="*/ 2147483647 h 342"/>
              <a:gd name="T98" fmla="*/ 2147483647 w 548"/>
              <a:gd name="T99" fmla="*/ 2147483647 h 342"/>
              <a:gd name="T100" fmla="*/ 2147483647 w 548"/>
              <a:gd name="T101" fmla="*/ 2147483647 h 342"/>
              <a:gd name="T102" fmla="*/ 2147483647 w 548"/>
              <a:gd name="T103" fmla="*/ 2147483647 h 342"/>
              <a:gd name="T104" fmla="*/ 2147483647 w 548"/>
              <a:gd name="T105" fmla="*/ 2147483647 h 342"/>
              <a:gd name="T106" fmla="*/ 2147483647 w 548"/>
              <a:gd name="T107" fmla="*/ 2147483647 h 342"/>
              <a:gd name="T108" fmla="*/ 2147483647 w 548"/>
              <a:gd name="T109" fmla="*/ 2147483647 h 342"/>
              <a:gd name="T110" fmla="*/ 2147483647 w 548"/>
              <a:gd name="T111" fmla="*/ 2147483647 h 342"/>
              <a:gd name="T112" fmla="*/ 2147483647 w 548"/>
              <a:gd name="T113" fmla="*/ 2147483647 h 342"/>
              <a:gd name="T114" fmla="*/ 2147483647 w 548"/>
              <a:gd name="T115" fmla="*/ 2147483647 h 342"/>
              <a:gd name="T116" fmla="*/ 2147483647 w 548"/>
              <a:gd name="T117" fmla="*/ 2147483647 h 342"/>
              <a:gd name="T118" fmla="*/ 2147483647 w 548"/>
              <a:gd name="T119" fmla="*/ 2147483647 h 342"/>
              <a:gd name="T120" fmla="*/ 2147483647 w 548"/>
              <a:gd name="T121" fmla="*/ 2147483647 h 342"/>
              <a:gd name="T122" fmla="*/ 2147483647 w 548"/>
              <a:gd name="T123" fmla="*/ 2147483647 h 34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548"/>
              <a:gd name="T187" fmla="*/ 0 h 342"/>
              <a:gd name="T188" fmla="*/ 548 w 548"/>
              <a:gd name="T189" fmla="*/ 342 h 34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548" h="342">
                <a:moveTo>
                  <a:pt x="80" y="133"/>
                </a:moveTo>
                <a:lnTo>
                  <a:pt x="81" y="133"/>
                </a:lnTo>
                <a:lnTo>
                  <a:pt x="85" y="131"/>
                </a:lnTo>
                <a:lnTo>
                  <a:pt x="88" y="131"/>
                </a:lnTo>
                <a:lnTo>
                  <a:pt x="90" y="133"/>
                </a:lnTo>
                <a:lnTo>
                  <a:pt x="90" y="145"/>
                </a:lnTo>
                <a:lnTo>
                  <a:pt x="94" y="146"/>
                </a:lnTo>
                <a:lnTo>
                  <a:pt x="97" y="144"/>
                </a:lnTo>
                <a:lnTo>
                  <a:pt x="100" y="147"/>
                </a:lnTo>
                <a:lnTo>
                  <a:pt x="104" y="147"/>
                </a:lnTo>
                <a:lnTo>
                  <a:pt x="105" y="148"/>
                </a:lnTo>
                <a:lnTo>
                  <a:pt x="105" y="151"/>
                </a:lnTo>
                <a:lnTo>
                  <a:pt x="110" y="152"/>
                </a:lnTo>
                <a:lnTo>
                  <a:pt x="114" y="156"/>
                </a:lnTo>
                <a:lnTo>
                  <a:pt x="117" y="155"/>
                </a:lnTo>
                <a:lnTo>
                  <a:pt x="119" y="157"/>
                </a:lnTo>
                <a:lnTo>
                  <a:pt x="121" y="171"/>
                </a:lnTo>
                <a:lnTo>
                  <a:pt x="120" y="172"/>
                </a:lnTo>
                <a:lnTo>
                  <a:pt x="120" y="176"/>
                </a:lnTo>
                <a:lnTo>
                  <a:pt x="118" y="180"/>
                </a:lnTo>
                <a:lnTo>
                  <a:pt x="118" y="182"/>
                </a:lnTo>
                <a:lnTo>
                  <a:pt x="117" y="183"/>
                </a:lnTo>
                <a:lnTo>
                  <a:pt x="117" y="185"/>
                </a:lnTo>
                <a:lnTo>
                  <a:pt x="120" y="189"/>
                </a:lnTo>
                <a:lnTo>
                  <a:pt x="119" y="196"/>
                </a:lnTo>
                <a:lnTo>
                  <a:pt x="114" y="201"/>
                </a:lnTo>
                <a:lnTo>
                  <a:pt x="112" y="201"/>
                </a:lnTo>
                <a:lnTo>
                  <a:pt x="108" y="197"/>
                </a:lnTo>
                <a:lnTo>
                  <a:pt x="100" y="197"/>
                </a:lnTo>
                <a:lnTo>
                  <a:pt x="95" y="202"/>
                </a:lnTo>
                <a:lnTo>
                  <a:pt x="93" y="202"/>
                </a:lnTo>
                <a:lnTo>
                  <a:pt x="84" y="210"/>
                </a:lnTo>
                <a:lnTo>
                  <a:pt x="84" y="212"/>
                </a:lnTo>
                <a:lnTo>
                  <a:pt x="76" y="220"/>
                </a:lnTo>
                <a:lnTo>
                  <a:pt x="74" y="220"/>
                </a:lnTo>
                <a:lnTo>
                  <a:pt x="68" y="227"/>
                </a:lnTo>
                <a:lnTo>
                  <a:pt x="68" y="229"/>
                </a:lnTo>
                <a:lnTo>
                  <a:pt x="67" y="225"/>
                </a:lnTo>
                <a:lnTo>
                  <a:pt x="65" y="222"/>
                </a:lnTo>
                <a:lnTo>
                  <a:pt x="62" y="221"/>
                </a:lnTo>
                <a:lnTo>
                  <a:pt x="58" y="227"/>
                </a:lnTo>
                <a:lnTo>
                  <a:pt x="54" y="227"/>
                </a:lnTo>
                <a:lnTo>
                  <a:pt x="53" y="228"/>
                </a:lnTo>
                <a:lnTo>
                  <a:pt x="51" y="228"/>
                </a:lnTo>
                <a:lnTo>
                  <a:pt x="50" y="226"/>
                </a:lnTo>
                <a:lnTo>
                  <a:pt x="49" y="225"/>
                </a:lnTo>
                <a:lnTo>
                  <a:pt x="49" y="222"/>
                </a:lnTo>
                <a:lnTo>
                  <a:pt x="47" y="220"/>
                </a:lnTo>
                <a:lnTo>
                  <a:pt x="39" y="221"/>
                </a:lnTo>
                <a:lnTo>
                  <a:pt x="37" y="222"/>
                </a:lnTo>
                <a:lnTo>
                  <a:pt x="37" y="224"/>
                </a:lnTo>
                <a:lnTo>
                  <a:pt x="33" y="229"/>
                </a:lnTo>
                <a:lnTo>
                  <a:pt x="33" y="230"/>
                </a:lnTo>
                <a:lnTo>
                  <a:pt x="30" y="232"/>
                </a:lnTo>
                <a:lnTo>
                  <a:pt x="24" y="230"/>
                </a:lnTo>
                <a:lnTo>
                  <a:pt x="21" y="227"/>
                </a:lnTo>
                <a:lnTo>
                  <a:pt x="20" y="228"/>
                </a:lnTo>
                <a:lnTo>
                  <a:pt x="18" y="226"/>
                </a:lnTo>
                <a:lnTo>
                  <a:pt x="13" y="232"/>
                </a:lnTo>
                <a:lnTo>
                  <a:pt x="6" y="235"/>
                </a:lnTo>
                <a:lnTo>
                  <a:pt x="1" y="236"/>
                </a:lnTo>
                <a:lnTo>
                  <a:pt x="0" y="240"/>
                </a:lnTo>
                <a:lnTo>
                  <a:pt x="3" y="246"/>
                </a:lnTo>
                <a:lnTo>
                  <a:pt x="13" y="255"/>
                </a:lnTo>
                <a:lnTo>
                  <a:pt x="12" y="258"/>
                </a:lnTo>
                <a:lnTo>
                  <a:pt x="12" y="265"/>
                </a:lnTo>
                <a:lnTo>
                  <a:pt x="10" y="268"/>
                </a:lnTo>
                <a:lnTo>
                  <a:pt x="11" y="273"/>
                </a:lnTo>
                <a:lnTo>
                  <a:pt x="10" y="275"/>
                </a:lnTo>
                <a:lnTo>
                  <a:pt x="10" y="279"/>
                </a:lnTo>
                <a:lnTo>
                  <a:pt x="7" y="283"/>
                </a:lnTo>
                <a:lnTo>
                  <a:pt x="3" y="284"/>
                </a:lnTo>
                <a:lnTo>
                  <a:pt x="1" y="288"/>
                </a:lnTo>
                <a:lnTo>
                  <a:pt x="9" y="300"/>
                </a:lnTo>
                <a:lnTo>
                  <a:pt x="10" y="300"/>
                </a:lnTo>
                <a:lnTo>
                  <a:pt x="13" y="295"/>
                </a:lnTo>
                <a:lnTo>
                  <a:pt x="13" y="291"/>
                </a:lnTo>
                <a:lnTo>
                  <a:pt x="17" y="287"/>
                </a:lnTo>
                <a:lnTo>
                  <a:pt x="19" y="287"/>
                </a:lnTo>
                <a:lnTo>
                  <a:pt x="22" y="290"/>
                </a:lnTo>
                <a:lnTo>
                  <a:pt x="22" y="296"/>
                </a:lnTo>
                <a:lnTo>
                  <a:pt x="24" y="297"/>
                </a:lnTo>
                <a:lnTo>
                  <a:pt x="23" y="299"/>
                </a:lnTo>
                <a:lnTo>
                  <a:pt x="26" y="300"/>
                </a:lnTo>
                <a:lnTo>
                  <a:pt x="28" y="300"/>
                </a:lnTo>
                <a:lnTo>
                  <a:pt x="30" y="302"/>
                </a:lnTo>
                <a:lnTo>
                  <a:pt x="31" y="301"/>
                </a:lnTo>
                <a:lnTo>
                  <a:pt x="36" y="309"/>
                </a:lnTo>
                <a:lnTo>
                  <a:pt x="37" y="314"/>
                </a:lnTo>
                <a:lnTo>
                  <a:pt x="38" y="315"/>
                </a:lnTo>
                <a:lnTo>
                  <a:pt x="38" y="320"/>
                </a:lnTo>
                <a:lnTo>
                  <a:pt x="40" y="320"/>
                </a:lnTo>
                <a:lnTo>
                  <a:pt x="41" y="326"/>
                </a:lnTo>
                <a:lnTo>
                  <a:pt x="43" y="328"/>
                </a:lnTo>
                <a:lnTo>
                  <a:pt x="45" y="328"/>
                </a:lnTo>
                <a:lnTo>
                  <a:pt x="51" y="322"/>
                </a:lnTo>
                <a:lnTo>
                  <a:pt x="53" y="324"/>
                </a:lnTo>
                <a:lnTo>
                  <a:pt x="54" y="336"/>
                </a:lnTo>
                <a:lnTo>
                  <a:pt x="60" y="342"/>
                </a:lnTo>
                <a:lnTo>
                  <a:pt x="67" y="341"/>
                </a:lnTo>
                <a:lnTo>
                  <a:pt x="69" y="339"/>
                </a:lnTo>
                <a:lnTo>
                  <a:pt x="69" y="335"/>
                </a:lnTo>
                <a:lnTo>
                  <a:pt x="74" y="329"/>
                </a:lnTo>
                <a:lnTo>
                  <a:pt x="73" y="323"/>
                </a:lnTo>
                <a:lnTo>
                  <a:pt x="75" y="321"/>
                </a:lnTo>
                <a:lnTo>
                  <a:pt x="74" y="321"/>
                </a:lnTo>
                <a:lnTo>
                  <a:pt x="86" y="302"/>
                </a:lnTo>
                <a:lnTo>
                  <a:pt x="90" y="301"/>
                </a:lnTo>
                <a:lnTo>
                  <a:pt x="97" y="303"/>
                </a:lnTo>
                <a:lnTo>
                  <a:pt x="100" y="298"/>
                </a:lnTo>
                <a:lnTo>
                  <a:pt x="105" y="291"/>
                </a:lnTo>
                <a:lnTo>
                  <a:pt x="112" y="290"/>
                </a:lnTo>
                <a:lnTo>
                  <a:pt x="117" y="288"/>
                </a:lnTo>
                <a:lnTo>
                  <a:pt x="123" y="288"/>
                </a:lnTo>
                <a:lnTo>
                  <a:pt x="124" y="288"/>
                </a:lnTo>
                <a:lnTo>
                  <a:pt x="126" y="288"/>
                </a:lnTo>
                <a:lnTo>
                  <a:pt x="145" y="298"/>
                </a:lnTo>
                <a:lnTo>
                  <a:pt x="151" y="295"/>
                </a:lnTo>
                <a:lnTo>
                  <a:pt x="152" y="294"/>
                </a:lnTo>
                <a:lnTo>
                  <a:pt x="154" y="293"/>
                </a:lnTo>
                <a:lnTo>
                  <a:pt x="161" y="288"/>
                </a:lnTo>
                <a:lnTo>
                  <a:pt x="165" y="290"/>
                </a:lnTo>
                <a:lnTo>
                  <a:pt x="163" y="282"/>
                </a:lnTo>
                <a:lnTo>
                  <a:pt x="159" y="280"/>
                </a:lnTo>
                <a:lnTo>
                  <a:pt x="155" y="277"/>
                </a:lnTo>
                <a:lnTo>
                  <a:pt x="155" y="267"/>
                </a:lnTo>
                <a:lnTo>
                  <a:pt x="156" y="263"/>
                </a:lnTo>
                <a:lnTo>
                  <a:pt x="160" y="263"/>
                </a:lnTo>
                <a:lnTo>
                  <a:pt x="161" y="261"/>
                </a:lnTo>
                <a:lnTo>
                  <a:pt x="168" y="262"/>
                </a:lnTo>
                <a:lnTo>
                  <a:pt x="171" y="261"/>
                </a:lnTo>
                <a:lnTo>
                  <a:pt x="171" y="258"/>
                </a:lnTo>
                <a:lnTo>
                  <a:pt x="178" y="258"/>
                </a:lnTo>
                <a:lnTo>
                  <a:pt x="182" y="262"/>
                </a:lnTo>
                <a:lnTo>
                  <a:pt x="191" y="261"/>
                </a:lnTo>
                <a:lnTo>
                  <a:pt x="193" y="262"/>
                </a:lnTo>
                <a:lnTo>
                  <a:pt x="199" y="263"/>
                </a:lnTo>
                <a:lnTo>
                  <a:pt x="202" y="262"/>
                </a:lnTo>
                <a:lnTo>
                  <a:pt x="209" y="265"/>
                </a:lnTo>
                <a:lnTo>
                  <a:pt x="210" y="266"/>
                </a:lnTo>
                <a:lnTo>
                  <a:pt x="213" y="268"/>
                </a:lnTo>
                <a:lnTo>
                  <a:pt x="215" y="268"/>
                </a:lnTo>
                <a:lnTo>
                  <a:pt x="221" y="270"/>
                </a:lnTo>
                <a:lnTo>
                  <a:pt x="226" y="270"/>
                </a:lnTo>
                <a:lnTo>
                  <a:pt x="227" y="271"/>
                </a:lnTo>
                <a:lnTo>
                  <a:pt x="231" y="271"/>
                </a:lnTo>
                <a:lnTo>
                  <a:pt x="234" y="272"/>
                </a:lnTo>
                <a:lnTo>
                  <a:pt x="249" y="272"/>
                </a:lnTo>
                <a:lnTo>
                  <a:pt x="263" y="283"/>
                </a:lnTo>
                <a:lnTo>
                  <a:pt x="263" y="285"/>
                </a:lnTo>
                <a:lnTo>
                  <a:pt x="266" y="288"/>
                </a:lnTo>
                <a:lnTo>
                  <a:pt x="268" y="287"/>
                </a:lnTo>
                <a:lnTo>
                  <a:pt x="270" y="289"/>
                </a:lnTo>
                <a:lnTo>
                  <a:pt x="274" y="288"/>
                </a:lnTo>
                <a:lnTo>
                  <a:pt x="281" y="294"/>
                </a:lnTo>
                <a:lnTo>
                  <a:pt x="281" y="297"/>
                </a:lnTo>
                <a:lnTo>
                  <a:pt x="284" y="297"/>
                </a:lnTo>
                <a:lnTo>
                  <a:pt x="286" y="297"/>
                </a:lnTo>
                <a:lnTo>
                  <a:pt x="291" y="290"/>
                </a:lnTo>
                <a:lnTo>
                  <a:pt x="308" y="289"/>
                </a:lnTo>
                <a:lnTo>
                  <a:pt x="316" y="282"/>
                </a:lnTo>
                <a:lnTo>
                  <a:pt x="317" y="277"/>
                </a:lnTo>
                <a:lnTo>
                  <a:pt x="321" y="273"/>
                </a:lnTo>
                <a:lnTo>
                  <a:pt x="324" y="278"/>
                </a:lnTo>
                <a:lnTo>
                  <a:pt x="324" y="279"/>
                </a:lnTo>
                <a:lnTo>
                  <a:pt x="328" y="281"/>
                </a:lnTo>
                <a:lnTo>
                  <a:pt x="324" y="286"/>
                </a:lnTo>
                <a:lnTo>
                  <a:pt x="324" y="288"/>
                </a:lnTo>
                <a:lnTo>
                  <a:pt x="326" y="291"/>
                </a:lnTo>
                <a:lnTo>
                  <a:pt x="326" y="294"/>
                </a:lnTo>
                <a:lnTo>
                  <a:pt x="329" y="299"/>
                </a:lnTo>
                <a:lnTo>
                  <a:pt x="334" y="297"/>
                </a:lnTo>
                <a:lnTo>
                  <a:pt x="336" y="301"/>
                </a:lnTo>
                <a:lnTo>
                  <a:pt x="343" y="300"/>
                </a:lnTo>
                <a:lnTo>
                  <a:pt x="345" y="298"/>
                </a:lnTo>
                <a:lnTo>
                  <a:pt x="345" y="296"/>
                </a:lnTo>
                <a:lnTo>
                  <a:pt x="349" y="292"/>
                </a:lnTo>
                <a:lnTo>
                  <a:pt x="349" y="290"/>
                </a:lnTo>
                <a:lnTo>
                  <a:pt x="351" y="289"/>
                </a:lnTo>
                <a:lnTo>
                  <a:pt x="351" y="286"/>
                </a:lnTo>
                <a:lnTo>
                  <a:pt x="365" y="267"/>
                </a:lnTo>
                <a:lnTo>
                  <a:pt x="367" y="268"/>
                </a:lnTo>
                <a:lnTo>
                  <a:pt x="367" y="276"/>
                </a:lnTo>
                <a:lnTo>
                  <a:pt x="372" y="279"/>
                </a:lnTo>
                <a:lnTo>
                  <a:pt x="372" y="278"/>
                </a:lnTo>
                <a:lnTo>
                  <a:pt x="378" y="280"/>
                </a:lnTo>
                <a:lnTo>
                  <a:pt x="385" y="286"/>
                </a:lnTo>
                <a:lnTo>
                  <a:pt x="383" y="297"/>
                </a:lnTo>
                <a:lnTo>
                  <a:pt x="377" y="305"/>
                </a:lnTo>
                <a:lnTo>
                  <a:pt x="376" y="311"/>
                </a:lnTo>
                <a:lnTo>
                  <a:pt x="377" y="313"/>
                </a:lnTo>
                <a:lnTo>
                  <a:pt x="379" y="312"/>
                </a:lnTo>
                <a:lnTo>
                  <a:pt x="382" y="314"/>
                </a:lnTo>
                <a:lnTo>
                  <a:pt x="380" y="317"/>
                </a:lnTo>
                <a:lnTo>
                  <a:pt x="381" y="322"/>
                </a:lnTo>
                <a:lnTo>
                  <a:pt x="385" y="326"/>
                </a:lnTo>
                <a:lnTo>
                  <a:pt x="390" y="325"/>
                </a:lnTo>
                <a:lnTo>
                  <a:pt x="391" y="324"/>
                </a:lnTo>
                <a:lnTo>
                  <a:pt x="394" y="326"/>
                </a:lnTo>
                <a:lnTo>
                  <a:pt x="399" y="328"/>
                </a:lnTo>
                <a:lnTo>
                  <a:pt x="402" y="323"/>
                </a:lnTo>
                <a:lnTo>
                  <a:pt x="401" y="321"/>
                </a:lnTo>
                <a:lnTo>
                  <a:pt x="408" y="312"/>
                </a:lnTo>
                <a:lnTo>
                  <a:pt x="407" y="310"/>
                </a:lnTo>
                <a:lnTo>
                  <a:pt x="408" y="309"/>
                </a:lnTo>
                <a:lnTo>
                  <a:pt x="416" y="309"/>
                </a:lnTo>
                <a:lnTo>
                  <a:pt x="419" y="306"/>
                </a:lnTo>
                <a:lnTo>
                  <a:pt x="421" y="303"/>
                </a:lnTo>
                <a:lnTo>
                  <a:pt x="420" y="299"/>
                </a:lnTo>
                <a:lnTo>
                  <a:pt x="423" y="296"/>
                </a:lnTo>
                <a:lnTo>
                  <a:pt x="428" y="295"/>
                </a:lnTo>
                <a:lnTo>
                  <a:pt x="429" y="297"/>
                </a:lnTo>
                <a:lnTo>
                  <a:pt x="435" y="296"/>
                </a:lnTo>
                <a:lnTo>
                  <a:pt x="438" y="297"/>
                </a:lnTo>
                <a:lnTo>
                  <a:pt x="442" y="292"/>
                </a:lnTo>
                <a:lnTo>
                  <a:pt x="446" y="290"/>
                </a:lnTo>
                <a:lnTo>
                  <a:pt x="450" y="290"/>
                </a:lnTo>
                <a:lnTo>
                  <a:pt x="457" y="288"/>
                </a:lnTo>
                <a:lnTo>
                  <a:pt x="462" y="288"/>
                </a:lnTo>
                <a:lnTo>
                  <a:pt x="464" y="287"/>
                </a:lnTo>
                <a:lnTo>
                  <a:pt x="464" y="280"/>
                </a:lnTo>
                <a:lnTo>
                  <a:pt x="465" y="279"/>
                </a:lnTo>
                <a:lnTo>
                  <a:pt x="467" y="275"/>
                </a:lnTo>
                <a:lnTo>
                  <a:pt x="475" y="274"/>
                </a:lnTo>
                <a:lnTo>
                  <a:pt x="481" y="276"/>
                </a:lnTo>
                <a:lnTo>
                  <a:pt x="482" y="272"/>
                </a:lnTo>
                <a:lnTo>
                  <a:pt x="480" y="270"/>
                </a:lnTo>
                <a:lnTo>
                  <a:pt x="480" y="268"/>
                </a:lnTo>
                <a:lnTo>
                  <a:pt x="482" y="265"/>
                </a:lnTo>
                <a:lnTo>
                  <a:pt x="487" y="265"/>
                </a:lnTo>
                <a:lnTo>
                  <a:pt x="491" y="266"/>
                </a:lnTo>
                <a:lnTo>
                  <a:pt x="501" y="260"/>
                </a:lnTo>
                <a:lnTo>
                  <a:pt x="501" y="257"/>
                </a:lnTo>
                <a:lnTo>
                  <a:pt x="502" y="257"/>
                </a:lnTo>
                <a:lnTo>
                  <a:pt x="502" y="252"/>
                </a:lnTo>
                <a:lnTo>
                  <a:pt x="504" y="251"/>
                </a:lnTo>
                <a:lnTo>
                  <a:pt x="503" y="247"/>
                </a:lnTo>
                <a:lnTo>
                  <a:pt x="521" y="247"/>
                </a:lnTo>
                <a:lnTo>
                  <a:pt x="530" y="253"/>
                </a:lnTo>
                <a:lnTo>
                  <a:pt x="535" y="253"/>
                </a:lnTo>
                <a:lnTo>
                  <a:pt x="537" y="254"/>
                </a:lnTo>
                <a:lnTo>
                  <a:pt x="539" y="254"/>
                </a:lnTo>
                <a:lnTo>
                  <a:pt x="545" y="250"/>
                </a:lnTo>
                <a:lnTo>
                  <a:pt x="546" y="250"/>
                </a:lnTo>
                <a:lnTo>
                  <a:pt x="548" y="246"/>
                </a:lnTo>
                <a:lnTo>
                  <a:pt x="546" y="238"/>
                </a:lnTo>
                <a:lnTo>
                  <a:pt x="543" y="232"/>
                </a:lnTo>
                <a:lnTo>
                  <a:pt x="542" y="219"/>
                </a:lnTo>
                <a:lnTo>
                  <a:pt x="536" y="212"/>
                </a:lnTo>
                <a:lnTo>
                  <a:pt x="528" y="209"/>
                </a:lnTo>
                <a:lnTo>
                  <a:pt x="527" y="195"/>
                </a:lnTo>
                <a:lnTo>
                  <a:pt x="526" y="193"/>
                </a:lnTo>
                <a:lnTo>
                  <a:pt x="526" y="189"/>
                </a:lnTo>
                <a:lnTo>
                  <a:pt x="516" y="183"/>
                </a:lnTo>
                <a:lnTo>
                  <a:pt x="516" y="175"/>
                </a:lnTo>
                <a:lnTo>
                  <a:pt x="519" y="170"/>
                </a:lnTo>
                <a:lnTo>
                  <a:pt x="519" y="163"/>
                </a:lnTo>
                <a:lnTo>
                  <a:pt x="525" y="157"/>
                </a:lnTo>
                <a:lnTo>
                  <a:pt x="527" y="157"/>
                </a:lnTo>
                <a:lnTo>
                  <a:pt x="532" y="151"/>
                </a:lnTo>
                <a:lnTo>
                  <a:pt x="528" y="151"/>
                </a:lnTo>
                <a:lnTo>
                  <a:pt x="520" y="143"/>
                </a:lnTo>
                <a:lnTo>
                  <a:pt x="517" y="145"/>
                </a:lnTo>
                <a:lnTo>
                  <a:pt x="513" y="145"/>
                </a:lnTo>
                <a:lnTo>
                  <a:pt x="509" y="143"/>
                </a:lnTo>
                <a:lnTo>
                  <a:pt x="506" y="140"/>
                </a:lnTo>
                <a:lnTo>
                  <a:pt x="505" y="140"/>
                </a:lnTo>
                <a:lnTo>
                  <a:pt x="502" y="143"/>
                </a:lnTo>
                <a:lnTo>
                  <a:pt x="496" y="143"/>
                </a:lnTo>
                <a:lnTo>
                  <a:pt x="489" y="132"/>
                </a:lnTo>
                <a:lnTo>
                  <a:pt x="485" y="130"/>
                </a:lnTo>
                <a:lnTo>
                  <a:pt x="481" y="125"/>
                </a:lnTo>
                <a:lnTo>
                  <a:pt x="473" y="122"/>
                </a:lnTo>
                <a:lnTo>
                  <a:pt x="472" y="114"/>
                </a:lnTo>
                <a:lnTo>
                  <a:pt x="467" y="107"/>
                </a:lnTo>
                <a:lnTo>
                  <a:pt x="466" y="107"/>
                </a:lnTo>
                <a:lnTo>
                  <a:pt x="462" y="112"/>
                </a:lnTo>
                <a:lnTo>
                  <a:pt x="462" y="115"/>
                </a:lnTo>
                <a:lnTo>
                  <a:pt x="459" y="118"/>
                </a:lnTo>
                <a:lnTo>
                  <a:pt x="453" y="120"/>
                </a:lnTo>
                <a:lnTo>
                  <a:pt x="452" y="121"/>
                </a:lnTo>
                <a:lnTo>
                  <a:pt x="445" y="122"/>
                </a:lnTo>
                <a:lnTo>
                  <a:pt x="443" y="119"/>
                </a:lnTo>
                <a:lnTo>
                  <a:pt x="439" y="119"/>
                </a:lnTo>
                <a:lnTo>
                  <a:pt x="433" y="116"/>
                </a:lnTo>
                <a:lnTo>
                  <a:pt x="428" y="116"/>
                </a:lnTo>
                <a:lnTo>
                  <a:pt x="426" y="115"/>
                </a:lnTo>
                <a:lnTo>
                  <a:pt x="426" y="110"/>
                </a:lnTo>
                <a:lnTo>
                  <a:pt x="427" y="108"/>
                </a:lnTo>
                <a:lnTo>
                  <a:pt x="427" y="103"/>
                </a:lnTo>
                <a:lnTo>
                  <a:pt x="423" y="99"/>
                </a:lnTo>
                <a:lnTo>
                  <a:pt x="416" y="103"/>
                </a:lnTo>
                <a:lnTo>
                  <a:pt x="415" y="102"/>
                </a:lnTo>
                <a:lnTo>
                  <a:pt x="409" y="102"/>
                </a:lnTo>
                <a:lnTo>
                  <a:pt x="408" y="101"/>
                </a:lnTo>
                <a:lnTo>
                  <a:pt x="404" y="101"/>
                </a:lnTo>
                <a:lnTo>
                  <a:pt x="399" y="96"/>
                </a:lnTo>
                <a:lnTo>
                  <a:pt x="390" y="100"/>
                </a:lnTo>
                <a:lnTo>
                  <a:pt x="387" y="103"/>
                </a:lnTo>
                <a:lnTo>
                  <a:pt x="383" y="105"/>
                </a:lnTo>
                <a:lnTo>
                  <a:pt x="382" y="98"/>
                </a:lnTo>
                <a:lnTo>
                  <a:pt x="380" y="95"/>
                </a:lnTo>
                <a:lnTo>
                  <a:pt x="377" y="96"/>
                </a:lnTo>
                <a:lnTo>
                  <a:pt x="374" y="98"/>
                </a:lnTo>
                <a:lnTo>
                  <a:pt x="374" y="93"/>
                </a:lnTo>
                <a:lnTo>
                  <a:pt x="369" y="88"/>
                </a:lnTo>
                <a:lnTo>
                  <a:pt x="369" y="87"/>
                </a:lnTo>
                <a:lnTo>
                  <a:pt x="366" y="83"/>
                </a:lnTo>
                <a:lnTo>
                  <a:pt x="365" y="75"/>
                </a:lnTo>
                <a:lnTo>
                  <a:pt x="367" y="71"/>
                </a:lnTo>
                <a:lnTo>
                  <a:pt x="367" y="60"/>
                </a:lnTo>
                <a:lnTo>
                  <a:pt x="364" y="55"/>
                </a:lnTo>
                <a:lnTo>
                  <a:pt x="361" y="52"/>
                </a:lnTo>
                <a:lnTo>
                  <a:pt x="358" y="54"/>
                </a:lnTo>
                <a:lnTo>
                  <a:pt x="356" y="53"/>
                </a:lnTo>
                <a:lnTo>
                  <a:pt x="348" y="64"/>
                </a:lnTo>
                <a:lnTo>
                  <a:pt x="347" y="63"/>
                </a:lnTo>
                <a:lnTo>
                  <a:pt x="341" y="66"/>
                </a:lnTo>
                <a:lnTo>
                  <a:pt x="334" y="64"/>
                </a:lnTo>
                <a:lnTo>
                  <a:pt x="327" y="54"/>
                </a:lnTo>
                <a:lnTo>
                  <a:pt x="320" y="60"/>
                </a:lnTo>
                <a:lnTo>
                  <a:pt x="316" y="59"/>
                </a:lnTo>
                <a:lnTo>
                  <a:pt x="311" y="58"/>
                </a:lnTo>
                <a:lnTo>
                  <a:pt x="307" y="61"/>
                </a:lnTo>
                <a:lnTo>
                  <a:pt x="301" y="61"/>
                </a:lnTo>
                <a:lnTo>
                  <a:pt x="297" y="64"/>
                </a:lnTo>
                <a:lnTo>
                  <a:pt x="291" y="64"/>
                </a:lnTo>
                <a:lnTo>
                  <a:pt x="289" y="62"/>
                </a:lnTo>
                <a:lnTo>
                  <a:pt x="287" y="63"/>
                </a:lnTo>
                <a:lnTo>
                  <a:pt x="287" y="61"/>
                </a:lnTo>
                <a:lnTo>
                  <a:pt x="282" y="60"/>
                </a:lnTo>
                <a:lnTo>
                  <a:pt x="279" y="60"/>
                </a:lnTo>
                <a:lnTo>
                  <a:pt x="269" y="66"/>
                </a:lnTo>
                <a:lnTo>
                  <a:pt x="267" y="66"/>
                </a:lnTo>
                <a:lnTo>
                  <a:pt x="265" y="68"/>
                </a:lnTo>
                <a:lnTo>
                  <a:pt x="263" y="68"/>
                </a:lnTo>
                <a:lnTo>
                  <a:pt x="259" y="64"/>
                </a:lnTo>
                <a:lnTo>
                  <a:pt x="247" y="59"/>
                </a:lnTo>
                <a:lnTo>
                  <a:pt x="245" y="60"/>
                </a:lnTo>
                <a:lnTo>
                  <a:pt x="238" y="55"/>
                </a:lnTo>
                <a:lnTo>
                  <a:pt x="235" y="55"/>
                </a:lnTo>
                <a:lnTo>
                  <a:pt x="227" y="52"/>
                </a:lnTo>
                <a:lnTo>
                  <a:pt x="221" y="48"/>
                </a:lnTo>
                <a:lnTo>
                  <a:pt x="216" y="48"/>
                </a:lnTo>
                <a:lnTo>
                  <a:pt x="213" y="50"/>
                </a:lnTo>
                <a:lnTo>
                  <a:pt x="200" y="37"/>
                </a:lnTo>
                <a:lnTo>
                  <a:pt x="199" y="33"/>
                </a:lnTo>
                <a:lnTo>
                  <a:pt x="195" y="32"/>
                </a:lnTo>
                <a:lnTo>
                  <a:pt x="192" y="28"/>
                </a:lnTo>
                <a:lnTo>
                  <a:pt x="190" y="27"/>
                </a:lnTo>
                <a:lnTo>
                  <a:pt x="190" y="19"/>
                </a:lnTo>
                <a:lnTo>
                  <a:pt x="178" y="6"/>
                </a:lnTo>
                <a:lnTo>
                  <a:pt x="173" y="3"/>
                </a:lnTo>
                <a:lnTo>
                  <a:pt x="170" y="0"/>
                </a:lnTo>
                <a:lnTo>
                  <a:pt x="168" y="1"/>
                </a:lnTo>
                <a:lnTo>
                  <a:pt x="164" y="4"/>
                </a:lnTo>
                <a:lnTo>
                  <a:pt x="160" y="5"/>
                </a:lnTo>
                <a:lnTo>
                  <a:pt x="157" y="10"/>
                </a:lnTo>
                <a:lnTo>
                  <a:pt x="154" y="10"/>
                </a:lnTo>
                <a:lnTo>
                  <a:pt x="151" y="13"/>
                </a:lnTo>
                <a:lnTo>
                  <a:pt x="150" y="13"/>
                </a:lnTo>
                <a:lnTo>
                  <a:pt x="147" y="11"/>
                </a:lnTo>
                <a:lnTo>
                  <a:pt x="143" y="11"/>
                </a:lnTo>
                <a:lnTo>
                  <a:pt x="141" y="9"/>
                </a:lnTo>
                <a:lnTo>
                  <a:pt x="142" y="8"/>
                </a:lnTo>
                <a:lnTo>
                  <a:pt x="140" y="3"/>
                </a:lnTo>
                <a:lnTo>
                  <a:pt x="139" y="3"/>
                </a:lnTo>
                <a:lnTo>
                  <a:pt x="135" y="8"/>
                </a:lnTo>
                <a:lnTo>
                  <a:pt x="117" y="10"/>
                </a:lnTo>
                <a:lnTo>
                  <a:pt x="115" y="8"/>
                </a:lnTo>
                <a:lnTo>
                  <a:pt x="103" y="8"/>
                </a:lnTo>
                <a:lnTo>
                  <a:pt x="102" y="7"/>
                </a:lnTo>
                <a:lnTo>
                  <a:pt x="98" y="7"/>
                </a:lnTo>
                <a:lnTo>
                  <a:pt x="97" y="6"/>
                </a:lnTo>
                <a:lnTo>
                  <a:pt x="95" y="6"/>
                </a:lnTo>
                <a:lnTo>
                  <a:pt x="93" y="5"/>
                </a:lnTo>
                <a:lnTo>
                  <a:pt x="91" y="5"/>
                </a:lnTo>
                <a:lnTo>
                  <a:pt x="89" y="6"/>
                </a:lnTo>
                <a:lnTo>
                  <a:pt x="86" y="6"/>
                </a:lnTo>
                <a:lnTo>
                  <a:pt x="85" y="5"/>
                </a:lnTo>
                <a:lnTo>
                  <a:pt x="76" y="5"/>
                </a:lnTo>
                <a:lnTo>
                  <a:pt x="75" y="7"/>
                </a:lnTo>
                <a:lnTo>
                  <a:pt x="71" y="6"/>
                </a:lnTo>
                <a:lnTo>
                  <a:pt x="67" y="11"/>
                </a:lnTo>
                <a:lnTo>
                  <a:pt x="68" y="13"/>
                </a:lnTo>
                <a:lnTo>
                  <a:pt x="69" y="13"/>
                </a:lnTo>
                <a:lnTo>
                  <a:pt x="72" y="15"/>
                </a:lnTo>
                <a:lnTo>
                  <a:pt x="82" y="14"/>
                </a:lnTo>
                <a:lnTo>
                  <a:pt x="83" y="15"/>
                </a:lnTo>
                <a:lnTo>
                  <a:pt x="85" y="15"/>
                </a:lnTo>
                <a:lnTo>
                  <a:pt x="89" y="18"/>
                </a:lnTo>
                <a:lnTo>
                  <a:pt x="90" y="28"/>
                </a:lnTo>
                <a:lnTo>
                  <a:pt x="88" y="29"/>
                </a:lnTo>
                <a:lnTo>
                  <a:pt x="89" y="31"/>
                </a:lnTo>
                <a:lnTo>
                  <a:pt x="98" y="31"/>
                </a:lnTo>
                <a:lnTo>
                  <a:pt x="99" y="32"/>
                </a:lnTo>
                <a:lnTo>
                  <a:pt x="105" y="32"/>
                </a:lnTo>
                <a:lnTo>
                  <a:pt x="105" y="33"/>
                </a:lnTo>
                <a:lnTo>
                  <a:pt x="108" y="33"/>
                </a:lnTo>
                <a:lnTo>
                  <a:pt x="115" y="38"/>
                </a:lnTo>
                <a:lnTo>
                  <a:pt x="115" y="42"/>
                </a:lnTo>
                <a:lnTo>
                  <a:pt x="116" y="42"/>
                </a:lnTo>
                <a:lnTo>
                  <a:pt x="116" y="50"/>
                </a:lnTo>
                <a:lnTo>
                  <a:pt x="118" y="50"/>
                </a:lnTo>
                <a:lnTo>
                  <a:pt x="118" y="56"/>
                </a:lnTo>
                <a:lnTo>
                  <a:pt x="115" y="57"/>
                </a:lnTo>
                <a:lnTo>
                  <a:pt x="112" y="55"/>
                </a:lnTo>
                <a:lnTo>
                  <a:pt x="110" y="57"/>
                </a:lnTo>
                <a:lnTo>
                  <a:pt x="109" y="60"/>
                </a:lnTo>
                <a:lnTo>
                  <a:pt x="105" y="62"/>
                </a:lnTo>
                <a:lnTo>
                  <a:pt x="102" y="59"/>
                </a:lnTo>
                <a:lnTo>
                  <a:pt x="99" y="59"/>
                </a:lnTo>
                <a:lnTo>
                  <a:pt x="98" y="58"/>
                </a:lnTo>
                <a:lnTo>
                  <a:pt x="94" y="59"/>
                </a:lnTo>
                <a:lnTo>
                  <a:pt x="88" y="60"/>
                </a:lnTo>
                <a:lnTo>
                  <a:pt x="86" y="58"/>
                </a:lnTo>
                <a:lnTo>
                  <a:pt x="80" y="58"/>
                </a:lnTo>
                <a:lnTo>
                  <a:pt x="75" y="65"/>
                </a:lnTo>
                <a:lnTo>
                  <a:pt x="75" y="69"/>
                </a:lnTo>
                <a:lnTo>
                  <a:pt x="71" y="73"/>
                </a:lnTo>
                <a:lnTo>
                  <a:pt x="72" y="83"/>
                </a:lnTo>
                <a:lnTo>
                  <a:pt x="73" y="84"/>
                </a:lnTo>
                <a:lnTo>
                  <a:pt x="73" y="86"/>
                </a:lnTo>
                <a:lnTo>
                  <a:pt x="75" y="88"/>
                </a:lnTo>
                <a:lnTo>
                  <a:pt x="77" y="88"/>
                </a:lnTo>
                <a:lnTo>
                  <a:pt x="79" y="90"/>
                </a:lnTo>
                <a:lnTo>
                  <a:pt x="79" y="103"/>
                </a:lnTo>
                <a:lnTo>
                  <a:pt x="78" y="104"/>
                </a:lnTo>
                <a:lnTo>
                  <a:pt x="78" y="112"/>
                </a:lnTo>
                <a:lnTo>
                  <a:pt x="80" y="113"/>
                </a:lnTo>
                <a:lnTo>
                  <a:pt x="81" y="117"/>
                </a:lnTo>
                <a:lnTo>
                  <a:pt x="80" y="133"/>
                </a:lnTo>
                <a:close/>
              </a:path>
            </a:pathLst>
          </a:custGeom>
          <a:solidFill>
            <a:srgbClr val="216AA9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2" name="Freeform 38"/>
          <p:cNvSpPr>
            <a:spLocks/>
          </p:cNvSpPr>
          <p:nvPr/>
        </p:nvSpPr>
        <p:spPr bwMode="auto">
          <a:xfrm>
            <a:off x="4334096" y="4051377"/>
            <a:ext cx="618093" cy="708676"/>
          </a:xfrm>
          <a:custGeom>
            <a:avLst/>
            <a:gdLst>
              <a:gd name="T0" fmla="*/ 2147483647 w 402"/>
              <a:gd name="T1" fmla="*/ 2147483647 h 442"/>
              <a:gd name="T2" fmla="*/ 2147483647 w 402"/>
              <a:gd name="T3" fmla="*/ 2147483647 h 442"/>
              <a:gd name="T4" fmla="*/ 2147483647 w 402"/>
              <a:gd name="T5" fmla="*/ 2147483647 h 442"/>
              <a:gd name="T6" fmla="*/ 2147483647 w 402"/>
              <a:gd name="T7" fmla="*/ 2147483647 h 442"/>
              <a:gd name="T8" fmla="*/ 2147483647 w 402"/>
              <a:gd name="T9" fmla="*/ 2147483647 h 442"/>
              <a:gd name="T10" fmla="*/ 2147483647 w 402"/>
              <a:gd name="T11" fmla="*/ 2147483647 h 442"/>
              <a:gd name="T12" fmla="*/ 2147483647 w 402"/>
              <a:gd name="T13" fmla="*/ 2147483647 h 442"/>
              <a:gd name="T14" fmla="*/ 2147483647 w 402"/>
              <a:gd name="T15" fmla="*/ 2147483647 h 442"/>
              <a:gd name="T16" fmla="*/ 2147483647 w 402"/>
              <a:gd name="T17" fmla="*/ 2147483647 h 442"/>
              <a:gd name="T18" fmla="*/ 2147483647 w 402"/>
              <a:gd name="T19" fmla="*/ 2147483647 h 442"/>
              <a:gd name="T20" fmla="*/ 2147483647 w 402"/>
              <a:gd name="T21" fmla="*/ 2147483647 h 442"/>
              <a:gd name="T22" fmla="*/ 2147483647 w 402"/>
              <a:gd name="T23" fmla="*/ 2147483647 h 442"/>
              <a:gd name="T24" fmla="*/ 2147483647 w 402"/>
              <a:gd name="T25" fmla="*/ 2147483647 h 442"/>
              <a:gd name="T26" fmla="*/ 2147483647 w 402"/>
              <a:gd name="T27" fmla="*/ 2147483647 h 442"/>
              <a:gd name="T28" fmla="*/ 2147483647 w 402"/>
              <a:gd name="T29" fmla="*/ 2147483647 h 442"/>
              <a:gd name="T30" fmla="*/ 2147483647 w 402"/>
              <a:gd name="T31" fmla="*/ 2147483647 h 442"/>
              <a:gd name="T32" fmla="*/ 2147483647 w 402"/>
              <a:gd name="T33" fmla="*/ 2147483647 h 442"/>
              <a:gd name="T34" fmla="*/ 2147483647 w 402"/>
              <a:gd name="T35" fmla="*/ 2147483647 h 442"/>
              <a:gd name="T36" fmla="*/ 2147483647 w 402"/>
              <a:gd name="T37" fmla="*/ 2147483647 h 442"/>
              <a:gd name="T38" fmla="*/ 2147483647 w 402"/>
              <a:gd name="T39" fmla="*/ 2147483647 h 442"/>
              <a:gd name="T40" fmla="*/ 2147483647 w 402"/>
              <a:gd name="T41" fmla="*/ 2147483647 h 442"/>
              <a:gd name="T42" fmla="*/ 2147483647 w 402"/>
              <a:gd name="T43" fmla="*/ 2147483647 h 442"/>
              <a:gd name="T44" fmla="*/ 2147483647 w 402"/>
              <a:gd name="T45" fmla="*/ 2147483647 h 442"/>
              <a:gd name="T46" fmla="*/ 2147483647 w 402"/>
              <a:gd name="T47" fmla="*/ 2147483647 h 442"/>
              <a:gd name="T48" fmla="*/ 2147483647 w 402"/>
              <a:gd name="T49" fmla="*/ 2147483647 h 442"/>
              <a:gd name="T50" fmla="*/ 2147483647 w 402"/>
              <a:gd name="T51" fmla="*/ 2147483647 h 442"/>
              <a:gd name="T52" fmla="*/ 2147483647 w 402"/>
              <a:gd name="T53" fmla="*/ 2147483647 h 442"/>
              <a:gd name="T54" fmla="*/ 2147483647 w 402"/>
              <a:gd name="T55" fmla="*/ 2147483647 h 442"/>
              <a:gd name="T56" fmla="*/ 2147483647 w 402"/>
              <a:gd name="T57" fmla="*/ 2147483647 h 442"/>
              <a:gd name="T58" fmla="*/ 2147483647 w 402"/>
              <a:gd name="T59" fmla="*/ 2147483647 h 442"/>
              <a:gd name="T60" fmla="*/ 2147483647 w 402"/>
              <a:gd name="T61" fmla="*/ 2147483647 h 442"/>
              <a:gd name="T62" fmla="*/ 2147483647 w 402"/>
              <a:gd name="T63" fmla="*/ 2147483647 h 442"/>
              <a:gd name="T64" fmla="*/ 2147483647 w 402"/>
              <a:gd name="T65" fmla="*/ 2147483647 h 442"/>
              <a:gd name="T66" fmla="*/ 2147483647 w 402"/>
              <a:gd name="T67" fmla="*/ 2147483647 h 442"/>
              <a:gd name="T68" fmla="*/ 2147483647 w 402"/>
              <a:gd name="T69" fmla="*/ 2147483647 h 442"/>
              <a:gd name="T70" fmla="*/ 2147483647 w 402"/>
              <a:gd name="T71" fmla="*/ 2147483647 h 442"/>
              <a:gd name="T72" fmla="*/ 2147483647 w 402"/>
              <a:gd name="T73" fmla="*/ 2147483647 h 442"/>
              <a:gd name="T74" fmla="*/ 2147483647 w 402"/>
              <a:gd name="T75" fmla="*/ 2147483647 h 442"/>
              <a:gd name="T76" fmla="*/ 2147483647 w 402"/>
              <a:gd name="T77" fmla="*/ 2147483647 h 442"/>
              <a:gd name="T78" fmla="*/ 2147483647 w 402"/>
              <a:gd name="T79" fmla="*/ 2147483647 h 442"/>
              <a:gd name="T80" fmla="*/ 2147483647 w 402"/>
              <a:gd name="T81" fmla="*/ 2147483647 h 442"/>
              <a:gd name="T82" fmla="*/ 2147483647 w 402"/>
              <a:gd name="T83" fmla="*/ 2147483647 h 442"/>
              <a:gd name="T84" fmla="*/ 2147483647 w 402"/>
              <a:gd name="T85" fmla="*/ 2147483647 h 442"/>
              <a:gd name="T86" fmla="*/ 2147483647 w 402"/>
              <a:gd name="T87" fmla="*/ 2147483647 h 442"/>
              <a:gd name="T88" fmla="*/ 2147483647 w 402"/>
              <a:gd name="T89" fmla="*/ 2147483647 h 442"/>
              <a:gd name="T90" fmla="*/ 2147483647 w 402"/>
              <a:gd name="T91" fmla="*/ 2147483647 h 442"/>
              <a:gd name="T92" fmla="*/ 2147483647 w 402"/>
              <a:gd name="T93" fmla="*/ 2147483647 h 442"/>
              <a:gd name="T94" fmla="*/ 2147483647 w 402"/>
              <a:gd name="T95" fmla="*/ 2147483647 h 442"/>
              <a:gd name="T96" fmla="*/ 2147483647 w 402"/>
              <a:gd name="T97" fmla="*/ 2147483647 h 442"/>
              <a:gd name="T98" fmla="*/ 2147483647 w 402"/>
              <a:gd name="T99" fmla="*/ 2147483647 h 442"/>
              <a:gd name="T100" fmla="*/ 2147483647 w 402"/>
              <a:gd name="T101" fmla="*/ 2147483647 h 442"/>
              <a:gd name="T102" fmla="*/ 2147483647 w 402"/>
              <a:gd name="T103" fmla="*/ 2147483647 h 442"/>
              <a:gd name="T104" fmla="*/ 2147483647 w 402"/>
              <a:gd name="T105" fmla="*/ 2147483647 h 442"/>
              <a:gd name="T106" fmla="*/ 2147483647 w 402"/>
              <a:gd name="T107" fmla="*/ 2147483647 h 442"/>
              <a:gd name="T108" fmla="*/ 2147483647 w 402"/>
              <a:gd name="T109" fmla="*/ 2147483647 h 44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02"/>
              <a:gd name="T166" fmla="*/ 0 h 442"/>
              <a:gd name="T167" fmla="*/ 402 w 402"/>
              <a:gd name="T168" fmla="*/ 442 h 44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402" h="442">
                <a:moveTo>
                  <a:pt x="51" y="338"/>
                </a:moveTo>
                <a:lnTo>
                  <a:pt x="52" y="336"/>
                </a:lnTo>
                <a:lnTo>
                  <a:pt x="52" y="332"/>
                </a:lnTo>
                <a:lnTo>
                  <a:pt x="53" y="331"/>
                </a:lnTo>
                <a:lnTo>
                  <a:pt x="53" y="326"/>
                </a:lnTo>
                <a:lnTo>
                  <a:pt x="51" y="324"/>
                </a:lnTo>
                <a:lnTo>
                  <a:pt x="51" y="321"/>
                </a:lnTo>
                <a:lnTo>
                  <a:pt x="50" y="320"/>
                </a:lnTo>
                <a:lnTo>
                  <a:pt x="49" y="314"/>
                </a:lnTo>
                <a:lnTo>
                  <a:pt x="47" y="313"/>
                </a:lnTo>
                <a:lnTo>
                  <a:pt x="44" y="315"/>
                </a:lnTo>
                <a:lnTo>
                  <a:pt x="40" y="316"/>
                </a:lnTo>
                <a:lnTo>
                  <a:pt x="36" y="313"/>
                </a:lnTo>
                <a:lnTo>
                  <a:pt x="44" y="302"/>
                </a:lnTo>
                <a:lnTo>
                  <a:pt x="43" y="288"/>
                </a:lnTo>
                <a:lnTo>
                  <a:pt x="39" y="285"/>
                </a:lnTo>
                <a:lnTo>
                  <a:pt x="40" y="284"/>
                </a:lnTo>
                <a:lnTo>
                  <a:pt x="42" y="284"/>
                </a:lnTo>
                <a:lnTo>
                  <a:pt x="46" y="278"/>
                </a:lnTo>
                <a:lnTo>
                  <a:pt x="50" y="277"/>
                </a:lnTo>
                <a:lnTo>
                  <a:pt x="51" y="276"/>
                </a:lnTo>
                <a:lnTo>
                  <a:pt x="51" y="269"/>
                </a:lnTo>
                <a:lnTo>
                  <a:pt x="48" y="266"/>
                </a:lnTo>
                <a:lnTo>
                  <a:pt x="48" y="265"/>
                </a:lnTo>
                <a:lnTo>
                  <a:pt x="52" y="262"/>
                </a:lnTo>
                <a:lnTo>
                  <a:pt x="52" y="260"/>
                </a:lnTo>
                <a:lnTo>
                  <a:pt x="53" y="259"/>
                </a:lnTo>
                <a:lnTo>
                  <a:pt x="53" y="256"/>
                </a:lnTo>
                <a:lnTo>
                  <a:pt x="47" y="250"/>
                </a:lnTo>
                <a:lnTo>
                  <a:pt x="47" y="248"/>
                </a:lnTo>
                <a:lnTo>
                  <a:pt x="44" y="244"/>
                </a:lnTo>
                <a:lnTo>
                  <a:pt x="29" y="245"/>
                </a:lnTo>
                <a:lnTo>
                  <a:pt x="25" y="251"/>
                </a:lnTo>
                <a:lnTo>
                  <a:pt x="21" y="251"/>
                </a:lnTo>
                <a:lnTo>
                  <a:pt x="18" y="248"/>
                </a:lnTo>
                <a:lnTo>
                  <a:pt x="15" y="249"/>
                </a:lnTo>
                <a:lnTo>
                  <a:pt x="10" y="252"/>
                </a:lnTo>
                <a:lnTo>
                  <a:pt x="8" y="256"/>
                </a:lnTo>
                <a:lnTo>
                  <a:pt x="3" y="259"/>
                </a:lnTo>
                <a:lnTo>
                  <a:pt x="1" y="258"/>
                </a:lnTo>
                <a:lnTo>
                  <a:pt x="0" y="253"/>
                </a:lnTo>
                <a:lnTo>
                  <a:pt x="6" y="247"/>
                </a:lnTo>
                <a:lnTo>
                  <a:pt x="7" y="243"/>
                </a:lnTo>
                <a:lnTo>
                  <a:pt x="14" y="237"/>
                </a:lnTo>
                <a:lnTo>
                  <a:pt x="20" y="225"/>
                </a:lnTo>
                <a:lnTo>
                  <a:pt x="34" y="224"/>
                </a:lnTo>
                <a:lnTo>
                  <a:pt x="38" y="221"/>
                </a:lnTo>
                <a:lnTo>
                  <a:pt x="39" y="217"/>
                </a:lnTo>
                <a:lnTo>
                  <a:pt x="42" y="213"/>
                </a:lnTo>
                <a:lnTo>
                  <a:pt x="45" y="212"/>
                </a:lnTo>
                <a:lnTo>
                  <a:pt x="45" y="207"/>
                </a:lnTo>
                <a:lnTo>
                  <a:pt x="44" y="205"/>
                </a:lnTo>
                <a:lnTo>
                  <a:pt x="44" y="201"/>
                </a:lnTo>
                <a:lnTo>
                  <a:pt x="41" y="199"/>
                </a:lnTo>
                <a:lnTo>
                  <a:pt x="37" y="197"/>
                </a:lnTo>
                <a:lnTo>
                  <a:pt x="32" y="191"/>
                </a:lnTo>
                <a:lnTo>
                  <a:pt x="31" y="174"/>
                </a:lnTo>
                <a:lnTo>
                  <a:pt x="33" y="164"/>
                </a:lnTo>
                <a:lnTo>
                  <a:pt x="32" y="154"/>
                </a:lnTo>
                <a:lnTo>
                  <a:pt x="26" y="150"/>
                </a:lnTo>
                <a:lnTo>
                  <a:pt x="25" y="140"/>
                </a:lnTo>
                <a:lnTo>
                  <a:pt x="27" y="136"/>
                </a:lnTo>
                <a:lnTo>
                  <a:pt x="26" y="135"/>
                </a:lnTo>
                <a:lnTo>
                  <a:pt x="28" y="133"/>
                </a:lnTo>
                <a:lnTo>
                  <a:pt x="27" y="132"/>
                </a:lnTo>
                <a:lnTo>
                  <a:pt x="29" y="129"/>
                </a:lnTo>
                <a:lnTo>
                  <a:pt x="26" y="127"/>
                </a:lnTo>
                <a:lnTo>
                  <a:pt x="22" y="128"/>
                </a:lnTo>
                <a:lnTo>
                  <a:pt x="21" y="127"/>
                </a:lnTo>
                <a:lnTo>
                  <a:pt x="20" y="123"/>
                </a:lnTo>
                <a:lnTo>
                  <a:pt x="28" y="115"/>
                </a:lnTo>
                <a:lnTo>
                  <a:pt x="22" y="110"/>
                </a:lnTo>
                <a:lnTo>
                  <a:pt x="22" y="103"/>
                </a:lnTo>
                <a:lnTo>
                  <a:pt x="26" y="94"/>
                </a:lnTo>
                <a:lnTo>
                  <a:pt x="26" y="89"/>
                </a:lnTo>
                <a:lnTo>
                  <a:pt x="23" y="83"/>
                </a:lnTo>
                <a:lnTo>
                  <a:pt x="25" y="81"/>
                </a:lnTo>
                <a:lnTo>
                  <a:pt x="25" y="77"/>
                </a:lnTo>
                <a:lnTo>
                  <a:pt x="30" y="71"/>
                </a:lnTo>
                <a:lnTo>
                  <a:pt x="29" y="65"/>
                </a:lnTo>
                <a:lnTo>
                  <a:pt x="31" y="63"/>
                </a:lnTo>
                <a:lnTo>
                  <a:pt x="30" y="63"/>
                </a:lnTo>
                <a:lnTo>
                  <a:pt x="42" y="44"/>
                </a:lnTo>
                <a:lnTo>
                  <a:pt x="46" y="43"/>
                </a:lnTo>
                <a:lnTo>
                  <a:pt x="53" y="45"/>
                </a:lnTo>
                <a:lnTo>
                  <a:pt x="56" y="40"/>
                </a:lnTo>
                <a:lnTo>
                  <a:pt x="61" y="33"/>
                </a:lnTo>
                <a:lnTo>
                  <a:pt x="68" y="32"/>
                </a:lnTo>
                <a:lnTo>
                  <a:pt x="73" y="30"/>
                </a:lnTo>
                <a:lnTo>
                  <a:pt x="79" y="30"/>
                </a:lnTo>
                <a:lnTo>
                  <a:pt x="80" y="30"/>
                </a:lnTo>
                <a:lnTo>
                  <a:pt x="82" y="30"/>
                </a:lnTo>
                <a:lnTo>
                  <a:pt x="101" y="40"/>
                </a:lnTo>
                <a:lnTo>
                  <a:pt x="107" y="37"/>
                </a:lnTo>
                <a:lnTo>
                  <a:pt x="108" y="36"/>
                </a:lnTo>
                <a:lnTo>
                  <a:pt x="110" y="35"/>
                </a:lnTo>
                <a:lnTo>
                  <a:pt x="117" y="30"/>
                </a:lnTo>
                <a:lnTo>
                  <a:pt x="121" y="32"/>
                </a:lnTo>
                <a:lnTo>
                  <a:pt x="119" y="24"/>
                </a:lnTo>
                <a:lnTo>
                  <a:pt x="115" y="22"/>
                </a:lnTo>
                <a:lnTo>
                  <a:pt x="111" y="19"/>
                </a:lnTo>
                <a:lnTo>
                  <a:pt x="111" y="9"/>
                </a:lnTo>
                <a:lnTo>
                  <a:pt x="112" y="5"/>
                </a:lnTo>
                <a:lnTo>
                  <a:pt x="116" y="5"/>
                </a:lnTo>
                <a:lnTo>
                  <a:pt x="117" y="3"/>
                </a:lnTo>
                <a:lnTo>
                  <a:pt x="124" y="4"/>
                </a:lnTo>
                <a:lnTo>
                  <a:pt x="127" y="3"/>
                </a:lnTo>
                <a:lnTo>
                  <a:pt x="127" y="0"/>
                </a:lnTo>
                <a:lnTo>
                  <a:pt x="134" y="0"/>
                </a:lnTo>
                <a:lnTo>
                  <a:pt x="138" y="4"/>
                </a:lnTo>
                <a:lnTo>
                  <a:pt x="147" y="3"/>
                </a:lnTo>
                <a:lnTo>
                  <a:pt x="149" y="4"/>
                </a:lnTo>
                <a:lnTo>
                  <a:pt x="155" y="5"/>
                </a:lnTo>
                <a:lnTo>
                  <a:pt x="158" y="4"/>
                </a:lnTo>
                <a:lnTo>
                  <a:pt x="165" y="7"/>
                </a:lnTo>
                <a:lnTo>
                  <a:pt x="166" y="8"/>
                </a:lnTo>
                <a:lnTo>
                  <a:pt x="169" y="10"/>
                </a:lnTo>
                <a:lnTo>
                  <a:pt x="171" y="10"/>
                </a:lnTo>
                <a:lnTo>
                  <a:pt x="177" y="12"/>
                </a:lnTo>
                <a:lnTo>
                  <a:pt x="182" y="12"/>
                </a:lnTo>
                <a:lnTo>
                  <a:pt x="183" y="13"/>
                </a:lnTo>
                <a:lnTo>
                  <a:pt x="187" y="13"/>
                </a:lnTo>
                <a:lnTo>
                  <a:pt x="190" y="14"/>
                </a:lnTo>
                <a:lnTo>
                  <a:pt x="205" y="14"/>
                </a:lnTo>
                <a:lnTo>
                  <a:pt x="219" y="25"/>
                </a:lnTo>
                <a:lnTo>
                  <a:pt x="219" y="27"/>
                </a:lnTo>
                <a:lnTo>
                  <a:pt x="222" y="30"/>
                </a:lnTo>
                <a:lnTo>
                  <a:pt x="224" y="29"/>
                </a:lnTo>
                <a:lnTo>
                  <a:pt x="226" y="31"/>
                </a:lnTo>
                <a:lnTo>
                  <a:pt x="230" y="30"/>
                </a:lnTo>
                <a:lnTo>
                  <a:pt x="237" y="36"/>
                </a:lnTo>
                <a:lnTo>
                  <a:pt x="237" y="39"/>
                </a:lnTo>
                <a:lnTo>
                  <a:pt x="240" y="39"/>
                </a:lnTo>
                <a:lnTo>
                  <a:pt x="242" y="39"/>
                </a:lnTo>
                <a:lnTo>
                  <a:pt x="247" y="32"/>
                </a:lnTo>
                <a:lnTo>
                  <a:pt x="264" y="31"/>
                </a:lnTo>
                <a:lnTo>
                  <a:pt x="272" y="24"/>
                </a:lnTo>
                <a:lnTo>
                  <a:pt x="273" y="19"/>
                </a:lnTo>
                <a:lnTo>
                  <a:pt x="277" y="15"/>
                </a:lnTo>
                <a:lnTo>
                  <a:pt x="280" y="20"/>
                </a:lnTo>
                <a:lnTo>
                  <a:pt x="280" y="21"/>
                </a:lnTo>
                <a:lnTo>
                  <a:pt x="284" y="23"/>
                </a:lnTo>
                <a:lnTo>
                  <a:pt x="280" y="28"/>
                </a:lnTo>
                <a:lnTo>
                  <a:pt x="280" y="30"/>
                </a:lnTo>
                <a:lnTo>
                  <a:pt x="282" y="33"/>
                </a:lnTo>
                <a:lnTo>
                  <a:pt x="282" y="36"/>
                </a:lnTo>
                <a:lnTo>
                  <a:pt x="285" y="41"/>
                </a:lnTo>
                <a:lnTo>
                  <a:pt x="290" y="39"/>
                </a:lnTo>
                <a:lnTo>
                  <a:pt x="292" y="43"/>
                </a:lnTo>
                <a:lnTo>
                  <a:pt x="299" y="42"/>
                </a:lnTo>
                <a:lnTo>
                  <a:pt x="301" y="40"/>
                </a:lnTo>
                <a:lnTo>
                  <a:pt x="301" y="38"/>
                </a:lnTo>
                <a:lnTo>
                  <a:pt x="305" y="34"/>
                </a:lnTo>
                <a:lnTo>
                  <a:pt x="305" y="32"/>
                </a:lnTo>
                <a:lnTo>
                  <a:pt x="307" y="31"/>
                </a:lnTo>
                <a:lnTo>
                  <a:pt x="307" y="28"/>
                </a:lnTo>
                <a:lnTo>
                  <a:pt x="321" y="9"/>
                </a:lnTo>
                <a:lnTo>
                  <a:pt x="323" y="10"/>
                </a:lnTo>
                <a:lnTo>
                  <a:pt x="323" y="18"/>
                </a:lnTo>
                <a:lnTo>
                  <a:pt x="328" y="21"/>
                </a:lnTo>
                <a:lnTo>
                  <a:pt x="328" y="20"/>
                </a:lnTo>
                <a:lnTo>
                  <a:pt x="334" y="22"/>
                </a:lnTo>
                <a:lnTo>
                  <a:pt x="341" y="28"/>
                </a:lnTo>
                <a:lnTo>
                  <a:pt x="339" y="39"/>
                </a:lnTo>
                <a:lnTo>
                  <a:pt x="333" y="47"/>
                </a:lnTo>
                <a:lnTo>
                  <a:pt x="332" y="53"/>
                </a:lnTo>
                <a:lnTo>
                  <a:pt x="333" y="55"/>
                </a:lnTo>
                <a:lnTo>
                  <a:pt x="335" y="54"/>
                </a:lnTo>
                <a:lnTo>
                  <a:pt x="338" y="56"/>
                </a:lnTo>
                <a:lnTo>
                  <a:pt x="336" y="59"/>
                </a:lnTo>
                <a:lnTo>
                  <a:pt x="337" y="64"/>
                </a:lnTo>
                <a:lnTo>
                  <a:pt x="341" y="68"/>
                </a:lnTo>
                <a:lnTo>
                  <a:pt x="346" y="67"/>
                </a:lnTo>
                <a:lnTo>
                  <a:pt x="347" y="66"/>
                </a:lnTo>
                <a:lnTo>
                  <a:pt x="350" y="68"/>
                </a:lnTo>
                <a:lnTo>
                  <a:pt x="355" y="70"/>
                </a:lnTo>
                <a:lnTo>
                  <a:pt x="358" y="72"/>
                </a:lnTo>
                <a:lnTo>
                  <a:pt x="359" y="75"/>
                </a:lnTo>
                <a:lnTo>
                  <a:pt x="362" y="76"/>
                </a:lnTo>
                <a:lnTo>
                  <a:pt x="366" y="79"/>
                </a:lnTo>
                <a:lnTo>
                  <a:pt x="366" y="83"/>
                </a:lnTo>
                <a:lnTo>
                  <a:pt x="369" y="86"/>
                </a:lnTo>
                <a:lnTo>
                  <a:pt x="371" y="85"/>
                </a:lnTo>
                <a:lnTo>
                  <a:pt x="375" y="87"/>
                </a:lnTo>
                <a:lnTo>
                  <a:pt x="375" y="89"/>
                </a:lnTo>
                <a:lnTo>
                  <a:pt x="374" y="90"/>
                </a:lnTo>
                <a:lnTo>
                  <a:pt x="374" y="99"/>
                </a:lnTo>
                <a:lnTo>
                  <a:pt x="372" y="102"/>
                </a:lnTo>
                <a:lnTo>
                  <a:pt x="373" y="105"/>
                </a:lnTo>
                <a:lnTo>
                  <a:pt x="385" y="117"/>
                </a:lnTo>
                <a:lnTo>
                  <a:pt x="386" y="123"/>
                </a:lnTo>
                <a:lnTo>
                  <a:pt x="377" y="135"/>
                </a:lnTo>
                <a:lnTo>
                  <a:pt x="375" y="135"/>
                </a:lnTo>
                <a:lnTo>
                  <a:pt x="374" y="137"/>
                </a:lnTo>
                <a:lnTo>
                  <a:pt x="372" y="137"/>
                </a:lnTo>
                <a:lnTo>
                  <a:pt x="370" y="139"/>
                </a:lnTo>
                <a:lnTo>
                  <a:pt x="370" y="142"/>
                </a:lnTo>
                <a:lnTo>
                  <a:pt x="372" y="144"/>
                </a:lnTo>
                <a:lnTo>
                  <a:pt x="372" y="147"/>
                </a:lnTo>
                <a:lnTo>
                  <a:pt x="370" y="150"/>
                </a:lnTo>
                <a:lnTo>
                  <a:pt x="368" y="152"/>
                </a:lnTo>
                <a:lnTo>
                  <a:pt x="365" y="153"/>
                </a:lnTo>
                <a:lnTo>
                  <a:pt x="364" y="155"/>
                </a:lnTo>
                <a:lnTo>
                  <a:pt x="361" y="155"/>
                </a:lnTo>
                <a:lnTo>
                  <a:pt x="355" y="159"/>
                </a:lnTo>
                <a:lnTo>
                  <a:pt x="355" y="161"/>
                </a:lnTo>
                <a:lnTo>
                  <a:pt x="354" y="161"/>
                </a:lnTo>
                <a:lnTo>
                  <a:pt x="354" y="165"/>
                </a:lnTo>
                <a:lnTo>
                  <a:pt x="350" y="167"/>
                </a:lnTo>
                <a:lnTo>
                  <a:pt x="350" y="172"/>
                </a:lnTo>
                <a:lnTo>
                  <a:pt x="343" y="185"/>
                </a:lnTo>
                <a:lnTo>
                  <a:pt x="343" y="206"/>
                </a:lnTo>
                <a:lnTo>
                  <a:pt x="345" y="209"/>
                </a:lnTo>
                <a:lnTo>
                  <a:pt x="356" y="210"/>
                </a:lnTo>
                <a:lnTo>
                  <a:pt x="361" y="207"/>
                </a:lnTo>
                <a:lnTo>
                  <a:pt x="363" y="209"/>
                </a:lnTo>
                <a:lnTo>
                  <a:pt x="363" y="215"/>
                </a:lnTo>
                <a:lnTo>
                  <a:pt x="362" y="217"/>
                </a:lnTo>
                <a:lnTo>
                  <a:pt x="362" y="221"/>
                </a:lnTo>
                <a:lnTo>
                  <a:pt x="359" y="224"/>
                </a:lnTo>
                <a:lnTo>
                  <a:pt x="359" y="228"/>
                </a:lnTo>
                <a:lnTo>
                  <a:pt x="371" y="234"/>
                </a:lnTo>
                <a:lnTo>
                  <a:pt x="372" y="246"/>
                </a:lnTo>
                <a:lnTo>
                  <a:pt x="368" y="252"/>
                </a:lnTo>
                <a:lnTo>
                  <a:pt x="370" y="259"/>
                </a:lnTo>
                <a:lnTo>
                  <a:pt x="373" y="263"/>
                </a:lnTo>
                <a:lnTo>
                  <a:pt x="379" y="264"/>
                </a:lnTo>
                <a:lnTo>
                  <a:pt x="384" y="264"/>
                </a:lnTo>
                <a:lnTo>
                  <a:pt x="389" y="267"/>
                </a:lnTo>
                <a:lnTo>
                  <a:pt x="390" y="280"/>
                </a:lnTo>
                <a:lnTo>
                  <a:pt x="389" y="281"/>
                </a:lnTo>
                <a:lnTo>
                  <a:pt x="388" y="290"/>
                </a:lnTo>
                <a:lnTo>
                  <a:pt x="385" y="295"/>
                </a:lnTo>
                <a:lnTo>
                  <a:pt x="383" y="297"/>
                </a:lnTo>
                <a:lnTo>
                  <a:pt x="383" y="300"/>
                </a:lnTo>
                <a:lnTo>
                  <a:pt x="386" y="301"/>
                </a:lnTo>
                <a:lnTo>
                  <a:pt x="394" y="295"/>
                </a:lnTo>
                <a:lnTo>
                  <a:pt x="400" y="295"/>
                </a:lnTo>
                <a:lnTo>
                  <a:pt x="402" y="296"/>
                </a:lnTo>
                <a:lnTo>
                  <a:pt x="397" y="305"/>
                </a:lnTo>
                <a:lnTo>
                  <a:pt x="392" y="307"/>
                </a:lnTo>
                <a:lnTo>
                  <a:pt x="391" y="308"/>
                </a:lnTo>
                <a:lnTo>
                  <a:pt x="389" y="308"/>
                </a:lnTo>
                <a:lnTo>
                  <a:pt x="388" y="311"/>
                </a:lnTo>
                <a:lnTo>
                  <a:pt x="385" y="312"/>
                </a:lnTo>
                <a:lnTo>
                  <a:pt x="385" y="314"/>
                </a:lnTo>
                <a:lnTo>
                  <a:pt x="387" y="316"/>
                </a:lnTo>
                <a:lnTo>
                  <a:pt x="388" y="322"/>
                </a:lnTo>
                <a:lnTo>
                  <a:pt x="384" y="327"/>
                </a:lnTo>
                <a:lnTo>
                  <a:pt x="383" y="333"/>
                </a:lnTo>
                <a:lnTo>
                  <a:pt x="380" y="335"/>
                </a:lnTo>
                <a:lnTo>
                  <a:pt x="380" y="343"/>
                </a:lnTo>
                <a:lnTo>
                  <a:pt x="385" y="348"/>
                </a:lnTo>
                <a:lnTo>
                  <a:pt x="386" y="353"/>
                </a:lnTo>
                <a:lnTo>
                  <a:pt x="385" y="354"/>
                </a:lnTo>
                <a:lnTo>
                  <a:pt x="383" y="360"/>
                </a:lnTo>
                <a:lnTo>
                  <a:pt x="381" y="362"/>
                </a:lnTo>
                <a:lnTo>
                  <a:pt x="375" y="370"/>
                </a:lnTo>
                <a:lnTo>
                  <a:pt x="368" y="369"/>
                </a:lnTo>
                <a:lnTo>
                  <a:pt x="363" y="372"/>
                </a:lnTo>
                <a:lnTo>
                  <a:pt x="358" y="372"/>
                </a:lnTo>
                <a:lnTo>
                  <a:pt x="357" y="371"/>
                </a:lnTo>
                <a:lnTo>
                  <a:pt x="355" y="371"/>
                </a:lnTo>
                <a:lnTo>
                  <a:pt x="352" y="369"/>
                </a:lnTo>
                <a:lnTo>
                  <a:pt x="348" y="370"/>
                </a:lnTo>
                <a:lnTo>
                  <a:pt x="341" y="363"/>
                </a:lnTo>
                <a:lnTo>
                  <a:pt x="338" y="362"/>
                </a:lnTo>
                <a:lnTo>
                  <a:pt x="336" y="360"/>
                </a:lnTo>
                <a:lnTo>
                  <a:pt x="329" y="361"/>
                </a:lnTo>
                <a:lnTo>
                  <a:pt x="318" y="373"/>
                </a:lnTo>
                <a:lnTo>
                  <a:pt x="308" y="379"/>
                </a:lnTo>
                <a:lnTo>
                  <a:pt x="307" y="378"/>
                </a:lnTo>
                <a:lnTo>
                  <a:pt x="304" y="380"/>
                </a:lnTo>
                <a:lnTo>
                  <a:pt x="305" y="383"/>
                </a:lnTo>
                <a:lnTo>
                  <a:pt x="308" y="386"/>
                </a:lnTo>
                <a:lnTo>
                  <a:pt x="315" y="385"/>
                </a:lnTo>
                <a:lnTo>
                  <a:pt x="317" y="386"/>
                </a:lnTo>
                <a:lnTo>
                  <a:pt x="314" y="390"/>
                </a:lnTo>
                <a:lnTo>
                  <a:pt x="314" y="394"/>
                </a:lnTo>
                <a:lnTo>
                  <a:pt x="317" y="398"/>
                </a:lnTo>
                <a:lnTo>
                  <a:pt x="317" y="406"/>
                </a:lnTo>
                <a:lnTo>
                  <a:pt x="314" y="409"/>
                </a:lnTo>
                <a:lnTo>
                  <a:pt x="309" y="409"/>
                </a:lnTo>
                <a:lnTo>
                  <a:pt x="304" y="412"/>
                </a:lnTo>
                <a:lnTo>
                  <a:pt x="303" y="410"/>
                </a:lnTo>
                <a:lnTo>
                  <a:pt x="300" y="408"/>
                </a:lnTo>
                <a:lnTo>
                  <a:pt x="296" y="400"/>
                </a:lnTo>
                <a:lnTo>
                  <a:pt x="296" y="398"/>
                </a:lnTo>
                <a:lnTo>
                  <a:pt x="292" y="394"/>
                </a:lnTo>
                <a:lnTo>
                  <a:pt x="287" y="394"/>
                </a:lnTo>
                <a:lnTo>
                  <a:pt x="285" y="396"/>
                </a:lnTo>
                <a:lnTo>
                  <a:pt x="276" y="392"/>
                </a:lnTo>
                <a:lnTo>
                  <a:pt x="271" y="393"/>
                </a:lnTo>
                <a:lnTo>
                  <a:pt x="259" y="395"/>
                </a:lnTo>
                <a:lnTo>
                  <a:pt x="256" y="397"/>
                </a:lnTo>
                <a:lnTo>
                  <a:pt x="255" y="406"/>
                </a:lnTo>
                <a:lnTo>
                  <a:pt x="254" y="408"/>
                </a:lnTo>
                <a:lnTo>
                  <a:pt x="254" y="412"/>
                </a:lnTo>
                <a:lnTo>
                  <a:pt x="256" y="414"/>
                </a:lnTo>
                <a:lnTo>
                  <a:pt x="256" y="416"/>
                </a:lnTo>
                <a:lnTo>
                  <a:pt x="257" y="416"/>
                </a:lnTo>
                <a:lnTo>
                  <a:pt x="257" y="421"/>
                </a:lnTo>
                <a:lnTo>
                  <a:pt x="255" y="425"/>
                </a:lnTo>
                <a:lnTo>
                  <a:pt x="252" y="424"/>
                </a:lnTo>
                <a:lnTo>
                  <a:pt x="246" y="430"/>
                </a:lnTo>
                <a:lnTo>
                  <a:pt x="238" y="429"/>
                </a:lnTo>
                <a:lnTo>
                  <a:pt x="221" y="430"/>
                </a:lnTo>
                <a:lnTo>
                  <a:pt x="218" y="438"/>
                </a:lnTo>
                <a:lnTo>
                  <a:pt x="215" y="440"/>
                </a:lnTo>
                <a:lnTo>
                  <a:pt x="202" y="442"/>
                </a:lnTo>
                <a:lnTo>
                  <a:pt x="200" y="440"/>
                </a:lnTo>
                <a:lnTo>
                  <a:pt x="202" y="438"/>
                </a:lnTo>
                <a:lnTo>
                  <a:pt x="202" y="419"/>
                </a:lnTo>
                <a:lnTo>
                  <a:pt x="197" y="405"/>
                </a:lnTo>
                <a:lnTo>
                  <a:pt x="191" y="404"/>
                </a:lnTo>
                <a:lnTo>
                  <a:pt x="190" y="403"/>
                </a:lnTo>
                <a:lnTo>
                  <a:pt x="186" y="403"/>
                </a:lnTo>
                <a:lnTo>
                  <a:pt x="179" y="409"/>
                </a:lnTo>
                <a:lnTo>
                  <a:pt x="177" y="411"/>
                </a:lnTo>
                <a:lnTo>
                  <a:pt x="177" y="419"/>
                </a:lnTo>
                <a:lnTo>
                  <a:pt x="174" y="418"/>
                </a:lnTo>
                <a:lnTo>
                  <a:pt x="171" y="418"/>
                </a:lnTo>
                <a:lnTo>
                  <a:pt x="166" y="414"/>
                </a:lnTo>
                <a:lnTo>
                  <a:pt x="166" y="406"/>
                </a:lnTo>
                <a:lnTo>
                  <a:pt x="174" y="396"/>
                </a:lnTo>
                <a:lnTo>
                  <a:pt x="174" y="393"/>
                </a:lnTo>
                <a:lnTo>
                  <a:pt x="177" y="390"/>
                </a:lnTo>
                <a:lnTo>
                  <a:pt x="177" y="389"/>
                </a:lnTo>
                <a:lnTo>
                  <a:pt x="188" y="377"/>
                </a:lnTo>
                <a:lnTo>
                  <a:pt x="190" y="375"/>
                </a:lnTo>
                <a:lnTo>
                  <a:pt x="189" y="355"/>
                </a:lnTo>
                <a:lnTo>
                  <a:pt x="192" y="352"/>
                </a:lnTo>
                <a:lnTo>
                  <a:pt x="195" y="347"/>
                </a:lnTo>
                <a:lnTo>
                  <a:pt x="195" y="346"/>
                </a:lnTo>
                <a:lnTo>
                  <a:pt x="197" y="344"/>
                </a:lnTo>
                <a:lnTo>
                  <a:pt x="197" y="342"/>
                </a:lnTo>
                <a:lnTo>
                  <a:pt x="199" y="340"/>
                </a:lnTo>
                <a:lnTo>
                  <a:pt x="199" y="339"/>
                </a:lnTo>
                <a:lnTo>
                  <a:pt x="197" y="337"/>
                </a:lnTo>
                <a:lnTo>
                  <a:pt x="194" y="337"/>
                </a:lnTo>
                <a:lnTo>
                  <a:pt x="192" y="336"/>
                </a:lnTo>
                <a:lnTo>
                  <a:pt x="186" y="336"/>
                </a:lnTo>
                <a:lnTo>
                  <a:pt x="184" y="337"/>
                </a:lnTo>
                <a:lnTo>
                  <a:pt x="181" y="338"/>
                </a:lnTo>
                <a:lnTo>
                  <a:pt x="179" y="336"/>
                </a:lnTo>
                <a:lnTo>
                  <a:pt x="179" y="330"/>
                </a:lnTo>
                <a:lnTo>
                  <a:pt x="180" y="329"/>
                </a:lnTo>
                <a:lnTo>
                  <a:pt x="181" y="319"/>
                </a:lnTo>
                <a:lnTo>
                  <a:pt x="183" y="319"/>
                </a:lnTo>
                <a:lnTo>
                  <a:pt x="182" y="309"/>
                </a:lnTo>
                <a:lnTo>
                  <a:pt x="175" y="306"/>
                </a:lnTo>
                <a:lnTo>
                  <a:pt x="163" y="305"/>
                </a:lnTo>
                <a:lnTo>
                  <a:pt x="161" y="304"/>
                </a:lnTo>
                <a:lnTo>
                  <a:pt x="161" y="300"/>
                </a:lnTo>
                <a:lnTo>
                  <a:pt x="157" y="301"/>
                </a:lnTo>
                <a:lnTo>
                  <a:pt x="153" y="309"/>
                </a:lnTo>
                <a:lnTo>
                  <a:pt x="145" y="311"/>
                </a:lnTo>
                <a:lnTo>
                  <a:pt x="141" y="307"/>
                </a:lnTo>
                <a:lnTo>
                  <a:pt x="131" y="308"/>
                </a:lnTo>
                <a:lnTo>
                  <a:pt x="126" y="314"/>
                </a:lnTo>
                <a:lnTo>
                  <a:pt x="126" y="316"/>
                </a:lnTo>
                <a:lnTo>
                  <a:pt x="117" y="325"/>
                </a:lnTo>
                <a:lnTo>
                  <a:pt x="117" y="327"/>
                </a:lnTo>
                <a:lnTo>
                  <a:pt x="113" y="332"/>
                </a:lnTo>
                <a:lnTo>
                  <a:pt x="113" y="335"/>
                </a:lnTo>
                <a:lnTo>
                  <a:pt x="110" y="337"/>
                </a:lnTo>
                <a:lnTo>
                  <a:pt x="107" y="335"/>
                </a:lnTo>
                <a:lnTo>
                  <a:pt x="105" y="335"/>
                </a:lnTo>
                <a:lnTo>
                  <a:pt x="99" y="333"/>
                </a:lnTo>
                <a:lnTo>
                  <a:pt x="96" y="329"/>
                </a:lnTo>
                <a:lnTo>
                  <a:pt x="96" y="323"/>
                </a:lnTo>
                <a:lnTo>
                  <a:pt x="87" y="319"/>
                </a:lnTo>
                <a:lnTo>
                  <a:pt x="82" y="324"/>
                </a:lnTo>
                <a:lnTo>
                  <a:pt x="82" y="325"/>
                </a:lnTo>
                <a:lnTo>
                  <a:pt x="76" y="334"/>
                </a:lnTo>
                <a:lnTo>
                  <a:pt x="74" y="346"/>
                </a:lnTo>
                <a:lnTo>
                  <a:pt x="69" y="348"/>
                </a:lnTo>
                <a:lnTo>
                  <a:pt x="67" y="344"/>
                </a:lnTo>
                <a:lnTo>
                  <a:pt x="67" y="342"/>
                </a:lnTo>
                <a:lnTo>
                  <a:pt x="62" y="338"/>
                </a:lnTo>
                <a:lnTo>
                  <a:pt x="57" y="339"/>
                </a:lnTo>
                <a:lnTo>
                  <a:pt x="56" y="340"/>
                </a:lnTo>
                <a:lnTo>
                  <a:pt x="53" y="340"/>
                </a:lnTo>
                <a:lnTo>
                  <a:pt x="51" y="338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3" name="Freeform 39"/>
          <p:cNvSpPr>
            <a:spLocks/>
          </p:cNvSpPr>
          <p:nvPr/>
        </p:nvSpPr>
        <p:spPr bwMode="auto">
          <a:xfrm>
            <a:off x="4938867" y="3407972"/>
            <a:ext cx="524846" cy="654061"/>
          </a:xfrm>
          <a:custGeom>
            <a:avLst/>
            <a:gdLst>
              <a:gd name="T0" fmla="*/ 2147483647 w 342"/>
              <a:gd name="T1" fmla="*/ 2147483647 h 408"/>
              <a:gd name="T2" fmla="*/ 2147483647 w 342"/>
              <a:gd name="T3" fmla="*/ 2147483647 h 408"/>
              <a:gd name="T4" fmla="*/ 2147483647 w 342"/>
              <a:gd name="T5" fmla="*/ 2147483647 h 408"/>
              <a:gd name="T6" fmla="*/ 2147483647 w 342"/>
              <a:gd name="T7" fmla="*/ 2147483647 h 408"/>
              <a:gd name="T8" fmla="*/ 2147483647 w 342"/>
              <a:gd name="T9" fmla="*/ 2147483647 h 408"/>
              <a:gd name="T10" fmla="*/ 2147483647 w 342"/>
              <a:gd name="T11" fmla="*/ 2147483647 h 408"/>
              <a:gd name="T12" fmla="*/ 2147483647 w 342"/>
              <a:gd name="T13" fmla="*/ 2147483647 h 408"/>
              <a:gd name="T14" fmla="*/ 2147483647 w 342"/>
              <a:gd name="T15" fmla="*/ 2147483647 h 408"/>
              <a:gd name="T16" fmla="*/ 2147483647 w 342"/>
              <a:gd name="T17" fmla="*/ 2147483647 h 408"/>
              <a:gd name="T18" fmla="*/ 2147483647 w 342"/>
              <a:gd name="T19" fmla="*/ 2147483647 h 408"/>
              <a:gd name="T20" fmla="*/ 2147483647 w 342"/>
              <a:gd name="T21" fmla="*/ 2147483647 h 408"/>
              <a:gd name="T22" fmla="*/ 2147483647 w 342"/>
              <a:gd name="T23" fmla="*/ 2147483647 h 408"/>
              <a:gd name="T24" fmla="*/ 2147483647 w 342"/>
              <a:gd name="T25" fmla="*/ 2147483647 h 408"/>
              <a:gd name="T26" fmla="*/ 2147483647 w 342"/>
              <a:gd name="T27" fmla="*/ 2147483647 h 408"/>
              <a:gd name="T28" fmla="*/ 2147483647 w 342"/>
              <a:gd name="T29" fmla="*/ 2147483647 h 408"/>
              <a:gd name="T30" fmla="*/ 2147483647 w 342"/>
              <a:gd name="T31" fmla="*/ 2147483647 h 408"/>
              <a:gd name="T32" fmla="*/ 2147483647 w 342"/>
              <a:gd name="T33" fmla="*/ 2147483647 h 408"/>
              <a:gd name="T34" fmla="*/ 2147483647 w 342"/>
              <a:gd name="T35" fmla="*/ 2147483647 h 408"/>
              <a:gd name="T36" fmla="*/ 2147483647 w 342"/>
              <a:gd name="T37" fmla="*/ 2147483647 h 408"/>
              <a:gd name="T38" fmla="*/ 2147483647 w 342"/>
              <a:gd name="T39" fmla="*/ 2147483647 h 408"/>
              <a:gd name="T40" fmla="*/ 2147483647 w 342"/>
              <a:gd name="T41" fmla="*/ 2147483647 h 408"/>
              <a:gd name="T42" fmla="*/ 2147483647 w 342"/>
              <a:gd name="T43" fmla="*/ 2147483647 h 408"/>
              <a:gd name="T44" fmla="*/ 2147483647 w 342"/>
              <a:gd name="T45" fmla="*/ 2147483647 h 408"/>
              <a:gd name="T46" fmla="*/ 2147483647 w 342"/>
              <a:gd name="T47" fmla="*/ 2147483647 h 408"/>
              <a:gd name="T48" fmla="*/ 2147483647 w 342"/>
              <a:gd name="T49" fmla="*/ 2147483647 h 408"/>
              <a:gd name="T50" fmla="*/ 2147483647 w 342"/>
              <a:gd name="T51" fmla="*/ 2147483647 h 408"/>
              <a:gd name="T52" fmla="*/ 2147483647 w 342"/>
              <a:gd name="T53" fmla="*/ 2147483647 h 408"/>
              <a:gd name="T54" fmla="*/ 2147483647 w 342"/>
              <a:gd name="T55" fmla="*/ 2147483647 h 408"/>
              <a:gd name="T56" fmla="*/ 2147483647 w 342"/>
              <a:gd name="T57" fmla="*/ 2147483647 h 408"/>
              <a:gd name="T58" fmla="*/ 2147483647 w 342"/>
              <a:gd name="T59" fmla="*/ 2147483647 h 408"/>
              <a:gd name="T60" fmla="*/ 2147483647 w 342"/>
              <a:gd name="T61" fmla="*/ 2147483647 h 408"/>
              <a:gd name="T62" fmla="*/ 2147483647 w 342"/>
              <a:gd name="T63" fmla="*/ 2147483647 h 408"/>
              <a:gd name="T64" fmla="*/ 2147483647 w 342"/>
              <a:gd name="T65" fmla="*/ 2147483647 h 408"/>
              <a:gd name="T66" fmla="*/ 2147483647 w 342"/>
              <a:gd name="T67" fmla="*/ 2147483647 h 408"/>
              <a:gd name="T68" fmla="*/ 2147483647 w 342"/>
              <a:gd name="T69" fmla="*/ 2147483647 h 408"/>
              <a:gd name="T70" fmla="*/ 2147483647 w 342"/>
              <a:gd name="T71" fmla="*/ 2147483647 h 408"/>
              <a:gd name="T72" fmla="*/ 2147483647 w 342"/>
              <a:gd name="T73" fmla="*/ 2147483647 h 408"/>
              <a:gd name="T74" fmla="*/ 2147483647 w 342"/>
              <a:gd name="T75" fmla="*/ 2147483647 h 408"/>
              <a:gd name="T76" fmla="*/ 2147483647 w 342"/>
              <a:gd name="T77" fmla="*/ 2147483647 h 408"/>
              <a:gd name="T78" fmla="*/ 2147483647 w 342"/>
              <a:gd name="T79" fmla="*/ 2147483647 h 408"/>
              <a:gd name="T80" fmla="*/ 2147483647 w 342"/>
              <a:gd name="T81" fmla="*/ 2147483647 h 408"/>
              <a:gd name="T82" fmla="*/ 2147483647 w 342"/>
              <a:gd name="T83" fmla="*/ 2147483647 h 408"/>
              <a:gd name="T84" fmla="*/ 2147483647 w 342"/>
              <a:gd name="T85" fmla="*/ 2147483647 h 408"/>
              <a:gd name="T86" fmla="*/ 2147483647 w 342"/>
              <a:gd name="T87" fmla="*/ 2147483647 h 408"/>
              <a:gd name="T88" fmla="*/ 2147483647 w 342"/>
              <a:gd name="T89" fmla="*/ 2147483647 h 408"/>
              <a:gd name="T90" fmla="*/ 2147483647 w 342"/>
              <a:gd name="T91" fmla="*/ 2147483647 h 408"/>
              <a:gd name="T92" fmla="*/ 2147483647 w 342"/>
              <a:gd name="T93" fmla="*/ 2147483647 h 408"/>
              <a:gd name="T94" fmla="*/ 0 w 342"/>
              <a:gd name="T95" fmla="*/ 2147483647 h 408"/>
              <a:gd name="T96" fmla="*/ 2147483647 w 342"/>
              <a:gd name="T97" fmla="*/ 2147483647 h 408"/>
              <a:gd name="T98" fmla="*/ 2147483647 w 342"/>
              <a:gd name="T99" fmla="*/ 2147483647 h 408"/>
              <a:gd name="T100" fmla="*/ 2147483647 w 342"/>
              <a:gd name="T101" fmla="*/ 2147483647 h 408"/>
              <a:gd name="T102" fmla="*/ 2147483647 w 342"/>
              <a:gd name="T103" fmla="*/ 2147483647 h 408"/>
              <a:gd name="T104" fmla="*/ 2147483647 w 342"/>
              <a:gd name="T105" fmla="*/ 2147483647 h 408"/>
              <a:gd name="T106" fmla="*/ 2147483647 w 342"/>
              <a:gd name="T107" fmla="*/ 2147483647 h 40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42"/>
              <a:gd name="T163" fmla="*/ 0 h 408"/>
              <a:gd name="T164" fmla="*/ 342 w 342"/>
              <a:gd name="T165" fmla="*/ 408 h 408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42" h="408">
                <a:moveTo>
                  <a:pt x="44" y="269"/>
                </a:moveTo>
                <a:lnTo>
                  <a:pt x="48" y="274"/>
                </a:lnTo>
                <a:lnTo>
                  <a:pt x="52" y="276"/>
                </a:lnTo>
                <a:lnTo>
                  <a:pt x="59" y="287"/>
                </a:lnTo>
                <a:lnTo>
                  <a:pt x="65" y="287"/>
                </a:lnTo>
                <a:lnTo>
                  <a:pt x="68" y="284"/>
                </a:lnTo>
                <a:lnTo>
                  <a:pt x="69" y="284"/>
                </a:lnTo>
                <a:lnTo>
                  <a:pt x="72" y="287"/>
                </a:lnTo>
                <a:lnTo>
                  <a:pt x="76" y="289"/>
                </a:lnTo>
                <a:lnTo>
                  <a:pt x="80" y="289"/>
                </a:lnTo>
                <a:lnTo>
                  <a:pt x="83" y="287"/>
                </a:lnTo>
                <a:lnTo>
                  <a:pt x="91" y="295"/>
                </a:lnTo>
                <a:lnTo>
                  <a:pt x="95" y="295"/>
                </a:lnTo>
                <a:lnTo>
                  <a:pt x="90" y="301"/>
                </a:lnTo>
                <a:lnTo>
                  <a:pt x="88" y="301"/>
                </a:lnTo>
                <a:lnTo>
                  <a:pt x="82" y="307"/>
                </a:lnTo>
                <a:lnTo>
                  <a:pt x="82" y="314"/>
                </a:lnTo>
                <a:lnTo>
                  <a:pt x="79" y="319"/>
                </a:lnTo>
                <a:lnTo>
                  <a:pt x="79" y="327"/>
                </a:lnTo>
                <a:lnTo>
                  <a:pt x="89" y="333"/>
                </a:lnTo>
                <a:lnTo>
                  <a:pt x="89" y="337"/>
                </a:lnTo>
                <a:lnTo>
                  <a:pt x="90" y="339"/>
                </a:lnTo>
                <a:lnTo>
                  <a:pt x="91" y="353"/>
                </a:lnTo>
                <a:lnTo>
                  <a:pt x="99" y="356"/>
                </a:lnTo>
                <a:lnTo>
                  <a:pt x="105" y="363"/>
                </a:lnTo>
                <a:lnTo>
                  <a:pt x="106" y="376"/>
                </a:lnTo>
                <a:lnTo>
                  <a:pt x="109" y="382"/>
                </a:lnTo>
                <a:lnTo>
                  <a:pt x="111" y="390"/>
                </a:lnTo>
                <a:lnTo>
                  <a:pt x="123" y="388"/>
                </a:lnTo>
                <a:lnTo>
                  <a:pt x="139" y="376"/>
                </a:lnTo>
                <a:lnTo>
                  <a:pt x="139" y="372"/>
                </a:lnTo>
                <a:lnTo>
                  <a:pt x="140" y="371"/>
                </a:lnTo>
                <a:lnTo>
                  <a:pt x="139" y="365"/>
                </a:lnTo>
                <a:lnTo>
                  <a:pt x="140" y="364"/>
                </a:lnTo>
                <a:lnTo>
                  <a:pt x="146" y="363"/>
                </a:lnTo>
                <a:lnTo>
                  <a:pt x="148" y="365"/>
                </a:lnTo>
                <a:lnTo>
                  <a:pt x="151" y="364"/>
                </a:lnTo>
                <a:lnTo>
                  <a:pt x="165" y="371"/>
                </a:lnTo>
                <a:lnTo>
                  <a:pt x="165" y="377"/>
                </a:lnTo>
                <a:lnTo>
                  <a:pt x="164" y="379"/>
                </a:lnTo>
                <a:lnTo>
                  <a:pt x="151" y="393"/>
                </a:lnTo>
                <a:lnTo>
                  <a:pt x="151" y="397"/>
                </a:lnTo>
                <a:lnTo>
                  <a:pt x="155" y="402"/>
                </a:lnTo>
                <a:lnTo>
                  <a:pt x="160" y="403"/>
                </a:lnTo>
                <a:lnTo>
                  <a:pt x="168" y="396"/>
                </a:lnTo>
                <a:lnTo>
                  <a:pt x="170" y="396"/>
                </a:lnTo>
                <a:lnTo>
                  <a:pt x="178" y="390"/>
                </a:lnTo>
                <a:lnTo>
                  <a:pt x="180" y="385"/>
                </a:lnTo>
                <a:lnTo>
                  <a:pt x="177" y="382"/>
                </a:lnTo>
                <a:lnTo>
                  <a:pt x="177" y="379"/>
                </a:lnTo>
                <a:lnTo>
                  <a:pt x="186" y="369"/>
                </a:lnTo>
                <a:lnTo>
                  <a:pt x="191" y="377"/>
                </a:lnTo>
                <a:lnTo>
                  <a:pt x="193" y="377"/>
                </a:lnTo>
                <a:lnTo>
                  <a:pt x="194" y="376"/>
                </a:lnTo>
                <a:lnTo>
                  <a:pt x="200" y="375"/>
                </a:lnTo>
                <a:lnTo>
                  <a:pt x="203" y="377"/>
                </a:lnTo>
                <a:lnTo>
                  <a:pt x="212" y="394"/>
                </a:lnTo>
                <a:lnTo>
                  <a:pt x="214" y="393"/>
                </a:lnTo>
                <a:lnTo>
                  <a:pt x="215" y="395"/>
                </a:lnTo>
                <a:lnTo>
                  <a:pt x="217" y="393"/>
                </a:lnTo>
                <a:lnTo>
                  <a:pt x="223" y="396"/>
                </a:lnTo>
                <a:lnTo>
                  <a:pt x="248" y="395"/>
                </a:lnTo>
                <a:lnTo>
                  <a:pt x="253" y="398"/>
                </a:lnTo>
                <a:lnTo>
                  <a:pt x="253" y="403"/>
                </a:lnTo>
                <a:lnTo>
                  <a:pt x="259" y="408"/>
                </a:lnTo>
                <a:lnTo>
                  <a:pt x="260" y="402"/>
                </a:lnTo>
                <a:lnTo>
                  <a:pt x="272" y="398"/>
                </a:lnTo>
                <a:lnTo>
                  <a:pt x="277" y="396"/>
                </a:lnTo>
                <a:lnTo>
                  <a:pt x="281" y="392"/>
                </a:lnTo>
                <a:lnTo>
                  <a:pt x="280" y="390"/>
                </a:lnTo>
                <a:lnTo>
                  <a:pt x="289" y="381"/>
                </a:lnTo>
                <a:lnTo>
                  <a:pt x="289" y="379"/>
                </a:lnTo>
                <a:lnTo>
                  <a:pt x="294" y="374"/>
                </a:lnTo>
                <a:lnTo>
                  <a:pt x="295" y="367"/>
                </a:lnTo>
                <a:lnTo>
                  <a:pt x="304" y="354"/>
                </a:lnTo>
                <a:lnTo>
                  <a:pt x="304" y="347"/>
                </a:lnTo>
                <a:lnTo>
                  <a:pt x="301" y="340"/>
                </a:lnTo>
                <a:lnTo>
                  <a:pt x="300" y="338"/>
                </a:lnTo>
                <a:lnTo>
                  <a:pt x="299" y="336"/>
                </a:lnTo>
                <a:lnTo>
                  <a:pt x="302" y="332"/>
                </a:lnTo>
                <a:lnTo>
                  <a:pt x="301" y="329"/>
                </a:lnTo>
                <a:lnTo>
                  <a:pt x="298" y="326"/>
                </a:lnTo>
                <a:lnTo>
                  <a:pt x="304" y="321"/>
                </a:lnTo>
                <a:lnTo>
                  <a:pt x="306" y="323"/>
                </a:lnTo>
                <a:lnTo>
                  <a:pt x="309" y="322"/>
                </a:lnTo>
                <a:lnTo>
                  <a:pt x="315" y="324"/>
                </a:lnTo>
                <a:lnTo>
                  <a:pt x="320" y="324"/>
                </a:lnTo>
                <a:lnTo>
                  <a:pt x="326" y="318"/>
                </a:lnTo>
                <a:lnTo>
                  <a:pt x="328" y="318"/>
                </a:lnTo>
                <a:lnTo>
                  <a:pt x="334" y="314"/>
                </a:lnTo>
                <a:lnTo>
                  <a:pt x="334" y="313"/>
                </a:lnTo>
                <a:lnTo>
                  <a:pt x="330" y="308"/>
                </a:lnTo>
                <a:lnTo>
                  <a:pt x="330" y="306"/>
                </a:lnTo>
                <a:lnTo>
                  <a:pt x="328" y="305"/>
                </a:lnTo>
                <a:lnTo>
                  <a:pt x="328" y="303"/>
                </a:lnTo>
                <a:lnTo>
                  <a:pt x="322" y="300"/>
                </a:lnTo>
                <a:lnTo>
                  <a:pt x="321" y="298"/>
                </a:lnTo>
                <a:lnTo>
                  <a:pt x="328" y="292"/>
                </a:lnTo>
                <a:lnTo>
                  <a:pt x="334" y="289"/>
                </a:lnTo>
                <a:lnTo>
                  <a:pt x="336" y="285"/>
                </a:lnTo>
                <a:lnTo>
                  <a:pt x="336" y="281"/>
                </a:lnTo>
                <a:lnTo>
                  <a:pt x="337" y="280"/>
                </a:lnTo>
                <a:lnTo>
                  <a:pt x="337" y="277"/>
                </a:lnTo>
                <a:lnTo>
                  <a:pt x="338" y="275"/>
                </a:lnTo>
                <a:lnTo>
                  <a:pt x="338" y="272"/>
                </a:lnTo>
                <a:lnTo>
                  <a:pt x="339" y="270"/>
                </a:lnTo>
                <a:lnTo>
                  <a:pt x="339" y="266"/>
                </a:lnTo>
                <a:lnTo>
                  <a:pt x="340" y="265"/>
                </a:lnTo>
                <a:lnTo>
                  <a:pt x="342" y="260"/>
                </a:lnTo>
                <a:lnTo>
                  <a:pt x="341" y="250"/>
                </a:lnTo>
                <a:lnTo>
                  <a:pt x="336" y="248"/>
                </a:lnTo>
                <a:lnTo>
                  <a:pt x="331" y="248"/>
                </a:lnTo>
                <a:lnTo>
                  <a:pt x="323" y="248"/>
                </a:lnTo>
                <a:lnTo>
                  <a:pt x="321" y="246"/>
                </a:lnTo>
                <a:lnTo>
                  <a:pt x="321" y="242"/>
                </a:lnTo>
                <a:lnTo>
                  <a:pt x="317" y="241"/>
                </a:lnTo>
                <a:lnTo>
                  <a:pt x="316" y="242"/>
                </a:lnTo>
                <a:lnTo>
                  <a:pt x="308" y="243"/>
                </a:lnTo>
                <a:lnTo>
                  <a:pt x="305" y="242"/>
                </a:lnTo>
                <a:lnTo>
                  <a:pt x="298" y="247"/>
                </a:lnTo>
                <a:lnTo>
                  <a:pt x="285" y="250"/>
                </a:lnTo>
                <a:lnTo>
                  <a:pt x="280" y="250"/>
                </a:lnTo>
                <a:lnTo>
                  <a:pt x="277" y="247"/>
                </a:lnTo>
                <a:lnTo>
                  <a:pt x="277" y="245"/>
                </a:lnTo>
                <a:lnTo>
                  <a:pt x="282" y="241"/>
                </a:lnTo>
                <a:lnTo>
                  <a:pt x="282" y="240"/>
                </a:lnTo>
                <a:lnTo>
                  <a:pt x="286" y="234"/>
                </a:lnTo>
                <a:lnTo>
                  <a:pt x="285" y="227"/>
                </a:lnTo>
                <a:lnTo>
                  <a:pt x="282" y="223"/>
                </a:lnTo>
                <a:lnTo>
                  <a:pt x="271" y="215"/>
                </a:lnTo>
                <a:lnTo>
                  <a:pt x="255" y="207"/>
                </a:lnTo>
                <a:lnTo>
                  <a:pt x="244" y="198"/>
                </a:lnTo>
                <a:lnTo>
                  <a:pt x="246" y="195"/>
                </a:lnTo>
                <a:lnTo>
                  <a:pt x="244" y="181"/>
                </a:lnTo>
                <a:lnTo>
                  <a:pt x="246" y="180"/>
                </a:lnTo>
                <a:lnTo>
                  <a:pt x="254" y="179"/>
                </a:lnTo>
                <a:lnTo>
                  <a:pt x="260" y="176"/>
                </a:lnTo>
                <a:lnTo>
                  <a:pt x="262" y="174"/>
                </a:lnTo>
                <a:lnTo>
                  <a:pt x="263" y="171"/>
                </a:lnTo>
                <a:lnTo>
                  <a:pt x="263" y="158"/>
                </a:lnTo>
                <a:lnTo>
                  <a:pt x="261" y="156"/>
                </a:lnTo>
                <a:lnTo>
                  <a:pt x="259" y="156"/>
                </a:lnTo>
                <a:lnTo>
                  <a:pt x="251" y="148"/>
                </a:lnTo>
                <a:lnTo>
                  <a:pt x="251" y="147"/>
                </a:lnTo>
                <a:lnTo>
                  <a:pt x="271" y="145"/>
                </a:lnTo>
                <a:lnTo>
                  <a:pt x="271" y="146"/>
                </a:lnTo>
                <a:lnTo>
                  <a:pt x="281" y="151"/>
                </a:lnTo>
                <a:lnTo>
                  <a:pt x="288" y="140"/>
                </a:lnTo>
                <a:lnTo>
                  <a:pt x="290" y="132"/>
                </a:lnTo>
                <a:lnTo>
                  <a:pt x="288" y="122"/>
                </a:lnTo>
                <a:lnTo>
                  <a:pt x="278" y="112"/>
                </a:lnTo>
                <a:lnTo>
                  <a:pt x="268" y="112"/>
                </a:lnTo>
                <a:lnTo>
                  <a:pt x="264" y="115"/>
                </a:lnTo>
                <a:lnTo>
                  <a:pt x="264" y="117"/>
                </a:lnTo>
                <a:lnTo>
                  <a:pt x="262" y="118"/>
                </a:lnTo>
                <a:lnTo>
                  <a:pt x="262" y="120"/>
                </a:lnTo>
                <a:lnTo>
                  <a:pt x="258" y="124"/>
                </a:lnTo>
                <a:lnTo>
                  <a:pt x="259" y="130"/>
                </a:lnTo>
                <a:lnTo>
                  <a:pt x="258" y="132"/>
                </a:lnTo>
                <a:lnTo>
                  <a:pt x="254" y="132"/>
                </a:lnTo>
                <a:lnTo>
                  <a:pt x="254" y="133"/>
                </a:lnTo>
                <a:lnTo>
                  <a:pt x="250" y="134"/>
                </a:lnTo>
                <a:lnTo>
                  <a:pt x="249" y="135"/>
                </a:lnTo>
                <a:lnTo>
                  <a:pt x="235" y="136"/>
                </a:lnTo>
                <a:lnTo>
                  <a:pt x="228" y="125"/>
                </a:lnTo>
                <a:lnTo>
                  <a:pt x="227" y="117"/>
                </a:lnTo>
                <a:lnTo>
                  <a:pt x="225" y="112"/>
                </a:lnTo>
                <a:lnTo>
                  <a:pt x="223" y="104"/>
                </a:lnTo>
                <a:lnTo>
                  <a:pt x="211" y="106"/>
                </a:lnTo>
                <a:lnTo>
                  <a:pt x="209" y="105"/>
                </a:lnTo>
                <a:lnTo>
                  <a:pt x="207" y="107"/>
                </a:lnTo>
                <a:lnTo>
                  <a:pt x="207" y="105"/>
                </a:lnTo>
                <a:lnTo>
                  <a:pt x="202" y="101"/>
                </a:lnTo>
                <a:lnTo>
                  <a:pt x="202" y="97"/>
                </a:lnTo>
                <a:lnTo>
                  <a:pt x="206" y="90"/>
                </a:lnTo>
                <a:lnTo>
                  <a:pt x="206" y="83"/>
                </a:lnTo>
                <a:lnTo>
                  <a:pt x="209" y="79"/>
                </a:lnTo>
                <a:lnTo>
                  <a:pt x="210" y="66"/>
                </a:lnTo>
                <a:lnTo>
                  <a:pt x="211" y="64"/>
                </a:lnTo>
                <a:lnTo>
                  <a:pt x="211" y="58"/>
                </a:lnTo>
                <a:lnTo>
                  <a:pt x="209" y="56"/>
                </a:lnTo>
                <a:lnTo>
                  <a:pt x="203" y="56"/>
                </a:lnTo>
                <a:lnTo>
                  <a:pt x="202" y="57"/>
                </a:lnTo>
                <a:lnTo>
                  <a:pt x="198" y="57"/>
                </a:lnTo>
                <a:lnTo>
                  <a:pt x="193" y="60"/>
                </a:lnTo>
                <a:lnTo>
                  <a:pt x="190" y="61"/>
                </a:lnTo>
                <a:lnTo>
                  <a:pt x="189" y="62"/>
                </a:lnTo>
                <a:lnTo>
                  <a:pt x="185" y="62"/>
                </a:lnTo>
                <a:lnTo>
                  <a:pt x="184" y="64"/>
                </a:lnTo>
                <a:lnTo>
                  <a:pt x="182" y="57"/>
                </a:lnTo>
                <a:lnTo>
                  <a:pt x="181" y="56"/>
                </a:lnTo>
                <a:lnTo>
                  <a:pt x="181" y="50"/>
                </a:lnTo>
                <a:lnTo>
                  <a:pt x="179" y="47"/>
                </a:lnTo>
                <a:lnTo>
                  <a:pt x="175" y="45"/>
                </a:lnTo>
                <a:lnTo>
                  <a:pt x="174" y="42"/>
                </a:lnTo>
                <a:lnTo>
                  <a:pt x="171" y="39"/>
                </a:lnTo>
                <a:lnTo>
                  <a:pt x="168" y="42"/>
                </a:lnTo>
                <a:lnTo>
                  <a:pt x="163" y="38"/>
                </a:lnTo>
                <a:lnTo>
                  <a:pt x="161" y="39"/>
                </a:lnTo>
                <a:lnTo>
                  <a:pt x="159" y="41"/>
                </a:lnTo>
                <a:lnTo>
                  <a:pt x="154" y="37"/>
                </a:lnTo>
                <a:lnTo>
                  <a:pt x="149" y="37"/>
                </a:lnTo>
                <a:lnTo>
                  <a:pt x="145" y="39"/>
                </a:lnTo>
                <a:lnTo>
                  <a:pt x="142" y="39"/>
                </a:lnTo>
                <a:lnTo>
                  <a:pt x="136" y="36"/>
                </a:lnTo>
                <a:lnTo>
                  <a:pt x="136" y="35"/>
                </a:lnTo>
                <a:lnTo>
                  <a:pt x="133" y="33"/>
                </a:lnTo>
                <a:lnTo>
                  <a:pt x="132" y="29"/>
                </a:lnTo>
                <a:lnTo>
                  <a:pt x="129" y="26"/>
                </a:lnTo>
                <a:lnTo>
                  <a:pt x="127" y="22"/>
                </a:lnTo>
                <a:lnTo>
                  <a:pt x="126" y="21"/>
                </a:lnTo>
                <a:lnTo>
                  <a:pt x="126" y="19"/>
                </a:lnTo>
                <a:lnTo>
                  <a:pt x="122" y="15"/>
                </a:lnTo>
                <a:lnTo>
                  <a:pt x="116" y="16"/>
                </a:lnTo>
                <a:lnTo>
                  <a:pt x="114" y="17"/>
                </a:lnTo>
                <a:lnTo>
                  <a:pt x="109" y="12"/>
                </a:lnTo>
                <a:lnTo>
                  <a:pt x="98" y="10"/>
                </a:lnTo>
                <a:lnTo>
                  <a:pt x="84" y="0"/>
                </a:lnTo>
                <a:lnTo>
                  <a:pt x="75" y="6"/>
                </a:lnTo>
                <a:lnTo>
                  <a:pt x="75" y="8"/>
                </a:lnTo>
                <a:lnTo>
                  <a:pt x="72" y="12"/>
                </a:lnTo>
                <a:lnTo>
                  <a:pt x="72" y="14"/>
                </a:lnTo>
                <a:lnTo>
                  <a:pt x="70" y="16"/>
                </a:lnTo>
                <a:lnTo>
                  <a:pt x="71" y="23"/>
                </a:lnTo>
                <a:lnTo>
                  <a:pt x="88" y="33"/>
                </a:lnTo>
                <a:lnTo>
                  <a:pt x="94" y="33"/>
                </a:lnTo>
                <a:lnTo>
                  <a:pt x="95" y="30"/>
                </a:lnTo>
                <a:lnTo>
                  <a:pt x="96" y="30"/>
                </a:lnTo>
                <a:lnTo>
                  <a:pt x="98" y="32"/>
                </a:lnTo>
                <a:lnTo>
                  <a:pt x="99" y="35"/>
                </a:lnTo>
                <a:lnTo>
                  <a:pt x="97" y="37"/>
                </a:lnTo>
                <a:lnTo>
                  <a:pt x="97" y="41"/>
                </a:lnTo>
                <a:lnTo>
                  <a:pt x="108" y="55"/>
                </a:lnTo>
                <a:lnTo>
                  <a:pt x="109" y="56"/>
                </a:lnTo>
                <a:lnTo>
                  <a:pt x="109" y="59"/>
                </a:lnTo>
                <a:lnTo>
                  <a:pt x="108" y="60"/>
                </a:lnTo>
                <a:lnTo>
                  <a:pt x="97" y="65"/>
                </a:lnTo>
                <a:lnTo>
                  <a:pt x="95" y="68"/>
                </a:lnTo>
                <a:lnTo>
                  <a:pt x="95" y="73"/>
                </a:lnTo>
                <a:lnTo>
                  <a:pt x="79" y="77"/>
                </a:lnTo>
                <a:lnTo>
                  <a:pt x="76" y="77"/>
                </a:lnTo>
                <a:lnTo>
                  <a:pt x="69" y="68"/>
                </a:lnTo>
                <a:lnTo>
                  <a:pt x="69" y="67"/>
                </a:lnTo>
                <a:lnTo>
                  <a:pt x="66" y="63"/>
                </a:lnTo>
                <a:lnTo>
                  <a:pt x="66" y="61"/>
                </a:lnTo>
                <a:lnTo>
                  <a:pt x="64" y="56"/>
                </a:lnTo>
                <a:lnTo>
                  <a:pt x="62" y="56"/>
                </a:lnTo>
                <a:lnTo>
                  <a:pt x="60" y="55"/>
                </a:lnTo>
                <a:lnTo>
                  <a:pt x="58" y="55"/>
                </a:lnTo>
                <a:lnTo>
                  <a:pt x="49" y="51"/>
                </a:lnTo>
                <a:lnTo>
                  <a:pt x="45" y="50"/>
                </a:lnTo>
                <a:lnTo>
                  <a:pt x="43" y="52"/>
                </a:lnTo>
                <a:lnTo>
                  <a:pt x="41" y="52"/>
                </a:lnTo>
                <a:lnTo>
                  <a:pt x="39" y="54"/>
                </a:lnTo>
                <a:lnTo>
                  <a:pt x="35" y="53"/>
                </a:lnTo>
                <a:lnTo>
                  <a:pt x="36" y="57"/>
                </a:lnTo>
                <a:lnTo>
                  <a:pt x="36" y="59"/>
                </a:lnTo>
                <a:lnTo>
                  <a:pt x="34" y="64"/>
                </a:lnTo>
                <a:lnTo>
                  <a:pt x="34" y="68"/>
                </a:lnTo>
                <a:lnTo>
                  <a:pt x="38" y="73"/>
                </a:lnTo>
                <a:lnTo>
                  <a:pt x="39" y="75"/>
                </a:lnTo>
                <a:lnTo>
                  <a:pt x="37" y="78"/>
                </a:lnTo>
                <a:lnTo>
                  <a:pt x="37" y="80"/>
                </a:lnTo>
                <a:lnTo>
                  <a:pt x="39" y="81"/>
                </a:lnTo>
                <a:lnTo>
                  <a:pt x="39" y="86"/>
                </a:lnTo>
                <a:lnTo>
                  <a:pt x="41" y="87"/>
                </a:lnTo>
                <a:lnTo>
                  <a:pt x="40" y="91"/>
                </a:lnTo>
                <a:lnTo>
                  <a:pt x="42" y="91"/>
                </a:lnTo>
                <a:lnTo>
                  <a:pt x="40" y="96"/>
                </a:lnTo>
                <a:lnTo>
                  <a:pt x="37" y="97"/>
                </a:lnTo>
                <a:lnTo>
                  <a:pt x="32" y="97"/>
                </a:lnTo>
                <a:lnTo>
                  <a:pt x="30" y="99"/>
                </a:lnTo>
                <a:lnTo>
                  <a:pt x="28" y="99"/>
                </a:lnTo>
                <a:lnTo>
                  <a:pt x="26" y="101"/>
                </a:lnTo>
                <a:lnTo>
                  <a:pt x="25" y="108"/>
                </a:lnTo>
                <a:lnTo>
                  <a:pt x="26" y="109"/>
                </a:lnTo>
                <a:lnTo>
                  <a:pt x="26" y="113"/>
                </a:lnTo>
                <a:lnTo>
                  <a:pt x="28" y="114"/>
                </a:lnTo>
                <a:lnTo>
                  <a:pt x="28" y="121"/>
                </a:lnTo>
                <a:lnTo>
                  <a:pt x="27" y="123"/>
                </a:lnTo>
                <a:lnTo>
                  <a:pt x="27" y="126"/>
                </a:lnTo>
                <a:lnTo>
                  <a:pt x="23" y="134"/>
                </a:lnTo>
                <a:lnTo>
                  <a:pt x="18" y="136"/>
                </a:lnTo>
                <a:lnTo>
                  <a:pt x="16" y="137"/>
                </a:lnTo>
                <a:lnTo>
                  <a:pt x="5" y="138"/>
                </a:lnTo>
                <a:lnTo>
                  <a:pt x="2" y="135"/>
                </a:lnTo>
                <a:lnTo>
                  <a:pt x="0" y="137"/>
                </a:lnTo>
                <a:lnTo>
                  <a:pt x="0" y="140"/>
                </a:lnTo>
                <a:lnTo>
                  <a:pt x="2" y="141"/>
                </a:lnTo>
                <a:lnTo>
                  <a:pt x="3" y="146"/>
                </a:lnTo>
                <a:lnTo>
                  <a:pt x="5" y="148"/>
                </a:lnTo>
                <a:lnTo>
                  <a:pt x="16" y="150"/>
                </a:lnTo>
                <a:lnTo>
                  <a:pt x="21" y="153"/>
                </a:lnTo>
                <a:lnTo>
                  <a:pt x="21" y="172"/>
                </a:lnTo>
                <a:lnTo>
                  <a:pt x="29" y="172"/>
                </a:lnTo>
                <a:lnTo>
                  <a:pt x="30" y="174"/>
                </a:lnTo>
                <a:lnTo>
                  <a:pt x="36" y="173"/>
                </a:lnTo>
                <a:lnTo>
                  <a:pt x="45" y="178"/>
                </a:lnTo>
                <a:lnTo>
                  <a:pt x="45" y="180"/>
                </a:lnTo>
                <a:lnTo>
                  <a:pt x="48" y="185"/>
                </a:lnTo>
                <a:lnTo>
                  <a:pt x="52" y="186"/>
                </a:lnTo>
                <a:lnTo>
                  <a:pt x="55" y="184"/>
                </a:lnTo>
                <a:lnTo>
                  <a:pt x="57" y="179"/>
                </a:lnTo>
                <a:lnTo>
                  <a:pt x="67" y="174"/>
                </a:lnTo>
                <a:lnTo>
                  <a:pt x="68" y="178"/>
                </a:lnTo>
                <a:lnTo>
                  <a:pt x="70" y="181"/>
                </a:lnTo>
                <a:lnTo>
                  <a:pt x="70" y="187"/>
                </a:lnTo>
                <a:lnTo>
                  <a:pt x="72" y="188"/>
                </a:lnTo>
                <a:lnTo>
                  <a:pt x="74" y="200"/>
                </a:lnTo>
                <a:lnTo>
                  <a:pt x="75" y="201"/>
                </a:lnTo>
                <a:lnTo>
                  <a:pt x="75" y="207"/>
                </a:lnTo>
                <a:lnTo>
                  <a:pt x="77" y="208"/>
                </a:lnTo>
                <a:lnTo>
                  <a:pt x="77" y="220"/>
                </a:lnTo>
                <a:lnTo>
                  <a:pt x="76" y="222"/>
                </a:lnTo>
                <a:lnTo>
                  <a:pt x="77" y="231"/>
                </a:lnTo>
                <a:lnTo>
                  <a:pt x="75" y="232"/>
                </a:lnTo>
                <a:lnTo>
                  <a:pt x="57" y="235"/>
                </a:lnTo>
                <a:lnTo>
                  <a:pt x="57" y="239"/>
                </a:lnTo>
                <a:lnTo>
                  <a:pt x="54" y="240"/>
                </a:lnTo>
                <a:lnTo>
                  <a:pt x="52" y="243"/>
                </a:lnTo>
                <a:lnTo>
                  <a:pt x="49" y="250"/>
                </a:lnTo>
                <a:lnTo>
                  <a:pt x="45" y="256"/>
                </a:lnTo>
                <a:lnTo>
                  <a:pt x="44" y="260"/>
                </a:lnTo>
                <a:lnTo>
                  <a:pt x="45" y="266"/>
                </a:lnTo>
                <a:lnTo>
                  <a:pt x="44" y="269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4" name="Freeform 40"/>
          <p:cNvSpPr>
            <a:spLocks/>
          </p:cNvSpPr>
          <p:nvPr/>
        </p:nvSpPr>
        <p:spPr bwMode="auto">
          <a:xfrm>
            <a:off x="5148006" y="4188582"/>
            <a:ext cx="475559" cy="635411"/>
          </a:xfrm>
          <a:custGeom>
            <a:avLst/>
            <a:gdLst>
              <a:gd name="T0" fmla="*/ 2147483647 w 309"/>
              <a:gd name="T1" fmla="*/ 2147483647 h 397"/>
              <a:gd name="T2" fmla="*/ 2147483647 w 309"/>
              <a:gd name="T3" fmla="*/ 2147483647 h 397"/>
              <a:gd name="T4" fmla="*/ 2147483647 w 309"/>
              <a:gd name="T5" fmla="*/ 2147483647 h 397"/>
              <a:gd name="T6" fmla="*/ 2147483647 w 309"/>
              <a:gd name="T7" fmla="*/ 2147483647 h 397"/>
              <a:gd name="T8" fmla="*/ 2147483647 w 309"/>
              <a:gd name="T9" fmla="*/ 2147483647 h 397"/>
              <a:gd name="T10" fmla="*/ 2147483647 w 309"/>
              <a:gd name="T11" fmla="*/ 2147483647 h 397"/>
              <a:gd name="T12" fmla="*/ 2147483647 w 309"/>
              <a:gd name="T13" fmla="*/ 2147483647 h 397"/>
              <a:gd name="T14" fmla="*/ 2147483647 w 309"/>
              <a:gd name="T15" fmla="*/ 2147483647 h 397"/>
              <a:gd name="T16" fmla="*/ 2147483647 w 309"/>
              <a:gd name="T17" fmla="*/ 2147483647 h 397"/>
              <a:gd name="T18" fmla="*/ 2147483647 w 309"/>
              <a:gd name="T19" fmla="*/ 2147483647 h 397"/>
              <a:gd name="T20" fmla="*/ 2147483647 w 309"/>
              <a:gd name="T21" fmla="*/ 2147483647 h 397"/>
              <a:gd name="T22" fmla="*/ 2147483647 w 309"/>
              <a:gd name="T23" fmla="*/ 2147483647 h 397"/>
              <a:gd name="T24" fmla="*/ 2147483647 w 309"/>
              <a:gd name="T25" fmla="*/ 2147483647 h 397"/>
              <a:gd name="T26" fmla="*/ 2147483647 w 309"/>
              <a:gd name="T27" fmla="*/ 2147483647 h 397"/>
              <a:gd name="T28" fmla="*/ 2147483647 w 309"/>
              <a:gd name="T29" fmla="*/ 2147483647 h 397"/>
              <a:gd name="T30" fmla="*/ 2147483647 w 309"/>
              <a:gd name="T31" fmla="*/ 2147483647 h 397"/>
              <a:gd name="T32" fmla="*/ 2147483647 w 309"/>
              <a:gd name="T33" fmla="*/ 2147483647 h 397"/>
              <a:gd name="T34" fmla="*/ 2147483647 w 309"/>
              <a:gd name="T35" fmla="*/ 2147483647 h 397"/>
              <a:gd name="T36" fmla="*/ 2147483647 w 309"/>
              <a:gd name="T37" fmla="*/ 2147483647 h 397"/>
              <a:gd name="T38" fmla="*/ 2147483647 w 309"/>
              <a:gd name="T39" fmla="*/ 2147483647 h 397"/>
              <a:gd name="T40" fmla="*/ 2147483647 w 309"/>
              <a:gd name="T41" fmla="*/ 2147483647 h 397"/>
              <a:gd name="T42" fmla="*/ 2147483647 w 309"/>
              <a:gd name="T43" fmla="*/ 2147483647 h 397"/>
              <a:gd name="T44" fmla="*/ 2147483647 w 309"/>
              <a:gd name="T45" fmla="*/ 2147483647 h 397"/>
              <a:gd name="T46" fmla="*/ 2147483647 w 309"/>
              <a:gd name="T47" fmla="*/ 2147483647 h 397"/>
              <a:gd name="T48" fmla="*/ 2147483647 w 309"/>
              <a:gd name="T49" fmla="*/ 2147483647 h 397"/>
              <a:gd name="T50" fmla="*/ 2147483647 w 309"/>
              <a:gd name="T51" fmla="*/ 2147483647 h 397"/>
              <a:gd name="T52" fmla="*/ 2147483647 w 309"/>
              <a:gd name="T53" fmla="*/ 2147483647 h 397"/>
              <a:gd name="T54" fmla="*/ 2147483647 w 309"/>
              <a:gd name="T55" fmla="*/ 2147483647 h 397"/>
              <a:gd name="T56" fmla="*/ 2147483647 w 309"/>
              <a:gd name="T57" fmla="*/ 2147483647 h 397"/>
              <a:gd name="T58" fmla="*/ 2147483647 w 309"/>
              <a:gd name="T59" fmla="*/ 2147483647 h 397"/>
              <a:gd name="T60" fmla="*/ 2147483647 w 309"/>
              <a:gd name="T61" fmla="*/ 2147483647 h 397"/>
              <a:gd name="T62" fmla="*/ 2147483647 w 309"/>
              <a:gd name="T63" fmla="*/ 2147483647 h 397"/>
              <a:gd name="T64" fmla="*/ 2147483647 w 309"/>
              <a:gd name="T65" fmla="*/ 2147483647 h 397"/>
              <a:gd name="T66" fmla="*/ 2147483647 w 309"/>
              <a:gd name="T67" fmla="*/ 2147483647 h 397"/>
              <a:gd name="T68" fmla="*/ 2147483647 w 309"/>
              <a:gd name="T69" fmla="*/ 2147483647 h 397"/>
              <a:gd name="T70" fmla="*/ 2147483647 w 309"/>
              <a:gd name="T71" fmla="*/ 2147483647 h 397"/>
              <a:gd name="T72" fmla="*/ 2147483647 w 309"/>
              <a:gd name="T73" fmla="*/ 2147483647 h 397"/>
              <a:gd name="T74" fmla="*/ 2147483647 w 309"/>
              <a:gd name="T75" fmla="*/ 2147483647 h 397"/>
              <a:gd name="T76" fmla="*/ 2147483647 w 309"/>
              <a:gd name="T77" fmla="*/ 2147483647 h 397"/>
              <a:gd name="T78" fmla="*/ 2147483647 w 309"/>
              <a:gd name="T79" fmla="*/ 2147483647 h 397"/>
              <a:gd name="T80" fmla="*/ 2147483647 w 309"/>
              <a:gd name="T81" fmla="*/ 2147483647 h 397"/>
              <a:gd name="T82" fmla="*/ 2147483647 w 309"/>
              <a:gd name="T83" fmla="*/ 2147483647 h 397"/>
              <a:gd name="T84" fmla="*/ 2147483647 w 309"/>
              <a:gd name="T85" fmla="*/ 2147483647 h 397"/>
              <a:gd name="T86" fmla="*/ 2147483647 w 309"/>
              <a:gd name="T87" fmla="*/ 2147483647 h 397"/>
              <a:gd name="T88" fmla="*/ 2147483647 w 309"/>
              <a:gd name="T89" fmla="*/ 2147483647 h 397"/>
              <a:gd name="T90" fmla="*/ 2147483647 w 309"/>
              <a:gd name="T91" fmla="*/ 2147483647 h 397"/>
              <a:gd name="T92" fmla="*/ 2147483647 w 309"/>
              <a:gd name="T93" fmla="*/ 2147483647 h 397"/>
              <a:gd name="T94" fmla="*/ 2147483647 w 309"/>
              <a:gd name="T95" fmla="*/ 2147483647 h 397"/>
              <a:gd name="T96" fmla="*/ 2147483647 w 309"/>
              <a:gd name="T97" fmla="*/ 2147483647 h 397"/>
              <a:gd name="T98" fmla="*/ 2147483647 w 309"/>
              <a:gd name="T99" fmla="*/ 2147483647 h 397"/>
              <a:gd name="T100" fmla="*/ 2147483647 w 309"/>
              <a:gd name="T101" fmla="*/ 2147483647 h 397"/>
              <a:gd name="T102" fmla="*/ 2147483647 w 309"/>
              <a:gd name="T103" fmla="*/ 2147483647 h 397"/>
              <a:gd name="T104" fmla="*/ 2147483647 w 309"/>
              <a:gd name="T105" fmla="*/ 2147483647 h 397"/>
              <a:gd name="T106" fmla="*/ 2147483647 w 309"/>
              <a:gd name="T107" fmla="*/ 2147483647 h 397"/>
              <a:gd name="T108" fmla="*/ 2147483647 w 309"/>
              <a:gd name="T109" fmla="*/ 2147483647 h 397"/>
              <a:gd name="T110" fmla="*/ 2147483647 w 309"/>
              <a:gd name="T111" fmla="*/ 2147483647 h 397"/>
              <a:gd name="T112" fmla="*/ 2147483647 w 309"/>
              <a:gd name="T113" fmla="*/ 2147483647 h 397"/>
              <a:gd name="T114" fmla="*/ 2147483647 w 309"/>
              <a:gd name="T115" fmla="*/ 2147483647 h 397"/>
              <a:gd name="T116" fmla="*/ 2147483647 w 309"/>
              <a:gd name="T117" fmla="*/ 2147483647 h 397"/>
              <a:gd name="T118" fmla="*/ 2147483647 w 309"/>
              <a:gd name="T119" fmla="*/ 2147483647 h 397"/>
              <a:gd name="T120" fmla="*/ 2147483647 w 309"/>
              <a:gd name="T121" fmla="*/ 2147483647 h 397"/>
              <a:gd name="T122" fmla="*/ 2147483647 w 309"/>
              <a:gd name="T123" fmla="*/ 2147483647 h 39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09"/>
              <a:gd name="T187" fmla="*/ 0 h 397"/>
              <a:gd name="T188" fmla="*/ 309 w 309"/>
              <a:gd name="T189" fmla="*/ 397 h 39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09" h="397">
                <a:moveTo>
                  <a:pt x="4" y="300"/>
                </a:moveTo>
                <a:lnTo>
                  <a:pt x="12" y="301"/>
                </a:lnTo>
                <a:lnTo>
                  <a:pt x="13" y="303"/>
                </a:lnTo>
                <a:lnTo>
                  <a:pt x="17" y="302"/>
                </a:lnTo>
                <a:lnTo>
                  <a:pt x="19" y="304"/>
                </a:lnTo>
                <a:lnTo>
                  <a:pt x="28" y="304"/>
                </a:lnTo>
                <a:lnTo>
                  <a:pt x="30" y="306"/>
                </a:lnTo>
                <a:lnTo>
                  <a:pt x="34" y="306"/>
                </a:lnTo>
                <a:lnTo>
                  <a:pt x="36" y="307"/>
                </a:lnTo>
                <a:lnTo>
                  <a:pt x="37" y="303"/>
                </a:lnTo>
                <a:lnTo>
                  <a:pt x="37" y="300"/>
                </a:lnTo>
                <a:lnTo>
                  <a:pt x="39" y="299"/>
                </a:lnTo>
                <a:lnTo>
                  <a:pt x="42" y="298"/>
                </a:lnTo>
                <a:lnTo>
                  <a:pt x="44" y="306"/>
                </a:lnTo>
                <a:lnTo>
                  <a:pt x="55" y="319"/>
                </a:lnTo>
                <a:lnTo>
                  <a:pt x="63" y="313"/>
                </a:lnTo>
                <a:lnTo>
                  <a:pt x="71" y="313"/>
                </a:lnTo>
                <a:lnTo>
                  <a:pt x="73" y="317"/>
                </a:lnTo>
                <a:lnTo>
                  <a:pt x="74" y="327"/>
                </a:lnTo>
                <a:lnTo>
                  <a:pt x="76" y="328"/>
                </a:lnTo>
                <a:lnTo>
                  <a:pt x="80" y="331"/>
                </a:lnTo>
                <a:lnTo>
                  <a:pt x="83" y="335"/>
                </a:lnTo>
                <a:lnTo>
                  <a:pt x="85" y="340"/>
                </a:lnTo>
                <a:lnTo>
                  <a:pt x="90" y="348"/>
                </a:lnTo>
                <a:lnTo>
                  <a:pt x="94" y="350"/>
                </a:lnTo>
                <a:lnTo>
                  <a:pt x="94" y="355"/>
                </a:lnTo>
                <a:lnTo>
                  <a:pt x="89" y="358"/>
                </a:lnTo>
                <a:lnTo>
                  <a:pt x="90" y="360"/>
                </a:lnTo>
                <a:lnTo>
                  <a:pt x="92" y="370"/>
                </a:lnTo>
                <a:lnTo>
                  <a:pt x="94" y="371"/>
                </a:lnTo>
                <a:lnTo>
                  <a:pt x="95" y="379"/>
                </a:lnTo>
                <a:lnTo>
                  <a:pt x="98" y="382"/>
                </a:lnTo>
                <a:lnTo>
                  <a:pt x="98" y="384"/>
                </a:lnTo>
                <a:lnTo>
                  <a:pt x="101" y="389"/>
                </a:lnTo>
                <a:lnTo>
                  <a:pt x="103" y="390"/>
                </a:lnTo>
                <a:lnTo>
                  <a:pt x="109" y="395"/>
                </a:lnTo>
                <a:lnTo>
                  <a:pt x="109" y="394"/>
                </a:lnTo>
                <a:lnTo>
                  <a:pt x="110" y="394"/>
                </a:lnTo>
                <a:lnTo>
                  <a:pt x="110" y="393"/>
                </a:lnTo>
                <a:lnTo>
                  <a:pt x="111" y="392"/>
                </a:lnTo>
                <a:lnTo>
                  <a:pt x="111" y="391"/>
                </a:lnTo>
                <a:lnTo>
                  <a:pt x="111" y="390"/>
                </a:lnTo>
                <a:lnTo>
                  <a:pt x="112" y="389"/>
                </a:lnTo>
                <a:lnTo>
                  <a:pt x="112" y="388"/>
                </a:lnTo>
                <a:lnTo>
                  <a:pt x="112" y="387"/>
                </a:lnTo>
                <a:lnTo>
                  <a:pt x="113" y="386"/>
                </a:lnTo>
                <a:lnTo>
                  <a:pt x="113" y="385"/>
                </a:lnTo>
                <a:lnTo>
                  <a:pt x="113" y="384"/>
                </a:lnTo>
                <a:lnTo>
                  <a:pt x="114" y="383"/>
                </a:lnTo>
                <a:lnTo>
                  <a:pt x="114" y="382"/>
                </a:lnTo>
                <a:lnTo>
                  <a:pt x="115" y="381"/>
                </a:lnTo>
                <a:lnTo>
                  <a:pt x="115" y="380"/>
                </a:lnTo>
                <a:lnTo>
                  <a:pt x="115" y="379"/>
                </a:lnTo>
                <a:lnTo>
                  <a:pt x="116" y="379"/>
                </a:lnTo>
                <a:lnTo>
                  <a:pt x="116" y="378"/>
                </a:lnTo>
                <a:lnTo>
                  <a:pt x="117" y="378"/>
                </a:lnTo>
                <a:lnTo>
                  <a:pt x="118" y="378"/>
                </a:lnTo>
                <a:lnTo>
                  <a:pt x="118" y="379"/>
                </a:lnTo>
                <a:lnTo>
                  <a:pt x="119" y="379"/>
                </a:lnTo>
                <a:lnTo>
                  <a:pt x="119" y="380"/>
                </a:lnTo>
                <a:lnTo>
                  <a:pt x="120" y="381"/>
                </a:lnTo>
                <a:lnTo>
                  <a:pt x="120" y="382"/>
                </a:lnTo>
                <a:lnTo>
                  <a:pt x="120" y="383"/>
                </a:lnTo>
                <a:lnTo>
                  <a:pt x="120" y="384"/>
                </a:lnTo>
                <a:lnTo>
                  <a:pt x="120" y="385"/>
                </a:lnTo>
                <a:lnTo>
                  <a:pt x="120" y="386"/>
                </a:lnTo>
                <a:lnTo>
                  <a:pt x="119" y="387"/>
                </a:lnTo>
                <a:lnTo>
                  <a:pt x="119" y="388"/>
                </a:lnTo>
                <a:lnTo>
                  <a:pt x="118" y="389"/>
                </a:lnTo>
                <a:lnTo>
                  <a:pt x="118" y="390"/>
                </a:lnTo>
                <a:lnTo>
                  <a:pt x="117" y="391"/>
                </a:lnTo>
                <a:lnTo>
                  <a:pt x="117" y="392"/>
                </a:lnTo>
                <a:lnTo>
                  <a:pt x="117" y="393"/>
                </a:lnTo>
                <a:lnTo>
                  <a:pt x="117" y="394"/>
                </a:lnTo>
                <a:lnTo>
                  <a:pt x="118" y="395"/>
                </a:lnTo>
                <a:lnTo>
                  <a:pt x="119" y="396"/>
                </a:lnTo>
                <a:lnTo>
                  <a:pt x="120" y="396"/>
                </a:lnTo>
                <a:lnTo>
                  <a:pt x="120" y="397"/>
                </a:lnTo>
                <a:lnTo>
                  <a:pt x="121" y="397"/>
                </a:lnTo>
                <a:lnTo>
                  <a:pt x="122" y="397"/>
                </a:lnTo>
                <a:lnTo>
                  <a:pt x="123" y="397"/>
                </a:lnTo>
                <a:lnTo>
                  <a:pt x="123" y="396"/>
                </a:lnTo>
                <a:lnTo>
                  <a:pt x="124" y="396"/>
                </a:lnTo>
                <a:lnTo>
                  <a:pt x="125" y="396"/>
                </a:lnTo>
                <a:lnTo>
                  <a:pt x="125" y="395"/>
                </a:lnTo>
                <a:lnTo>
                  <a:pt x="126" y="395"/>
                </a:lnTo>
                <a:lnTo>
                  <a:pt x="126" y="394"/>
                </a:lnTo>
                <a:lnTo>
                  <a:pt x="127" y="394"/>
                </a:lnTo>
                <a:lnTo>
                  <a:pt x="127" y="393"/>
                </a:lnTo>
                <a:lnTo>
                  <a:pt x="127" y="392"/>
                </a:lnTo>
                <a:lnTo>
                  <a:pt x="128" y="392"/>
                </a:lnTo>
                <a:lnTo>
                  <a:pt x="128" y="391"/>
                </a:lnTo>
                <a:lnTo>
                  <a:pt x="129" y="390"/>
                </a:lnTo>
                <a:lnTo>
                  <a:pt x="129" y="389"/>
                </a:lnTo>
                <a:lnTo>
                  <a:pt x="129" y="388"/>
                </a:lnTo>
                <a:lnTo>
                  <a:pt x="129" y="387"/>
                </a:lnTo>
                <a:lnTo>
                  <a:pt x="129" y="386"/>
                </a:lnTo>
                <a:lnTo>
                  <a:pt x="129" y="385"/>
                </a:lnTo>
                <a:lnTo>
                  <a:pt x="129" y="384"/>
                </a:lnTo>
                <a:lnTo>
                  <a:pt x="128" y="383"/>
                </a:lnTo>
                <a:lnTo>
                  <a:pt x="128" y="382"/>
                </a:lnTo>
                <a:lnTo>
                  <a:pt x="127" y="380"/>
                </a:lnTo>
                <a:lnTo>
                  <a:pt x="127" y="379"/>
                </a:lnTo>
                <a:lnTo>
                  <a:pt x="127" y="378"/>
                </a:lnTo>
                <a:lnTo>
                  <a:pt x="126" y="377"/>
                </a:lnTo>
                <a:lnTo>
                  <a:pt x="126" y="376"/>
                </a:lnTo>
                <a:lnTo>
                  <a:pt x="126" y="375"/>
                </a:lnTo>
                <a:lnTo>
                  <a:pt x="126" y="374"/>
                </a:lnTo>
                <a:lnTo>
                  <a:pt x="126" y="373"/>
                </a:lnTo>
                <a:lnTo>
                  <a:pt x="126" y="372"/>
                </a:lnTo>
                <a:lnTo>
                  <a:pt x="125" y="372"/>
                </a:lnTo>
                <a:lnTo>
                  <a:pt x="125" y="371"/>
                </a:lnTo>
                <a:lnTo>
                  <a:pt x="125" y="370"/>
                </a:lnTo>
                <a:lnTo>
                  <a:pt x="124" y="370"/>
                </a:lnTo>
                <a:lnTo>
                  <a:pt x="124" y="369"/>
                </a:lnTo>
                <a:lnTo>
                  <a:pt x="123" y="369"/>
                </a:lnTo>
                <a:lnTo>
                  <a:pt x="122" y="368"/>
                </a:lnTo>
                <a:lnTo>
                  <a:pt x="121" y="367"/>
                </a:lnTo>
                <a:lnTo>
                  <a:pt x="120" y="366"/>
                </a:lnTo>
                <a:lnTo>
                  <a:pt x="120" y="365"/>
                </a:lnTo>
                <a:lnTo>
                  <a:pt x="121" y="365"/>
                </a:lnTo>
                <a:lnTo>
                  <a:pt x="122" y="364"/>
                </a:lnTo>
                <a:lnTo>
                  <a:pt x="123" y="364"/>
                </a:lnTo>
                <a:lnTo>
                  <a:pt x="124" y="364"/>
                </a:lnTo>
                <a:lnTo>
                  <a:pt x="124" y="363"/>
                </a:lnTo>
                <a:lnTo>
                  <a:pt x="125" y="363"/>
                </a:lnTo>
                <a:lnTo>
                  <a:pt x="126" y="363"/>
                </a:lnTo>
                <a:lnTo>
                  <a:pt x="127" y="363"/>
                </a:lnTo>
                <a:lnTo>
                  <a:pt x="128" y="363"/>
                </a:lnTo>
                <a:lnTo>
                  <a:pt x="129" y="363"/>
                </a:lnTo>
                <a:lnTo>
                  <a:pt x="130" y="363"/>
                </a:lnTo>
                <a:lnTo>
                  <a:pt x="131" y="363"/>
                </a:lnTo>
                <a:lnTo>
                  <a:pt x="132" y="363"/>
                </a:lnTo>
                <a:lnTo>
                  <a:pt x="132" y="364"/>
                </a:lnTo>
                <a:lnTo>
                  <a:pt x="133" y="364"/>
                </a:lnTo>
                <a:lnTo>
                  <a:pt x="134" y="365"/>
                </a:lnTo>
                <a:lnTo>
                  <a:pt x="134" y="366"/>
                </a:lnTo>
                <a:lnTo>
                  <a:pt x="135" y="366"/>
                </a:lnTo>
                <a:lnTo>
                  <a:pt x="135" y="367"/>
                </a:lnTo>
                <a:lnTo>
                  <a:pt x="135" y="368"/>
                </a:lnTo>
                <a:lnTo>
                  <a:pt x="135" y="369"/>
                </a:lnTo>
                <a:lnTo>
                  <a:pt x="135" y="370"/>
                </a:lnTo>
                <a:lnTo>
                  <a:pt x="135" y="371"/>
                </a:lnTo>
                <a:lnTo>
                  <a:pt x="134" y="372"/>
                </a:lnTo>
                <a:lnTo>
                  <a:pt x="134" y="374"/>
                </a:lnTo>
                <a:lnTo>
                  <a:pt x="134" y="375"/>
                </a:lnTo>
                <a:lnTo>
                  <a:pt x="134" y="376"/>
                </a:lnTo>
                <a:lnTo>
                  <a:pt x="133" y="377"/>
                </a:lnTo>
                <a:lnTo>
                  <a:pt x="133" y="378"/>
                </a:lnTo>
                <a:lnTo>
                  <a:pt x="133" y="379"/>
                </a:lnTo>
                <a:lnTo>
                  <a:pt x="133" y="380"/>
                </a:lnTo>
                <a:lnTo>
                  <a:pt x="133" y="381"/>
                </a:lnTo>
                <a:lnTo>
                  <a:pt x="133" y="380"/>
                </a:lnTo>
                <a:lnTo>
                  <a:pt x="134" y="380"/>
                </a:lnTo>
                <a:lnTo>
                  <a:pt x="135" y="379"/>
                </a:lnTo>
                <a:lnTo>
                  <a:pt x="135" y="378"/>
                </a:lnTo>
                <a:lnTo>
                  <a:pt x="136" y="378"/>
                </a:lnTo>
                <a:lnTo>
                  <a:pt x="137" y="377"/>
                </a:lnTo>
                <a:lnTo>
                  <a:pt x="137" y="376"/>
                </a:lnTo>
                <a:lnTo>
                  <a:pt x="138" y="375"/>
                </a:lnTo>
                <a:lnTo>
                  <a:pt x="138" y="374"/>
                </a:lnTo>
                <a:lnTo>
                  <a:pt x="139" y="373"/>
                </a:lnTo>
                <a:lnTo>
                  <a:pt x="139" y="372"/>
                </a:lnTo>
                <a:lnTo>
                  <a:pt x="139" y="371"/>
                </a:lnTo>
                <a:lnTo>
                  <a:pt x="139" y="370"/>
                </a:lnTo>
                <a:lnTo>
                  <a:pt x="139" y="369"/>
                </a:lnTo>
                <a:lnTo>
                  <a:pt x="139" y="368"/>
                </a:lnTo>
                <a:lnTo>
                  <a:pt x="139" y="367"/>
                </a:lnTo>
                <a:lnTo>
                  <a:pt x="138" y="365"/>
                </a:lnTo>
                <a:lnTo>
                  <a:pt x="138" y="364"/>
                </a:lnTo>
                <a:lnTo>
                  <a:pt x="138" y="363"/>
                </a:lnTo>
                <a:lnTo>
                  <a:pt x="138" y="362"/>
                </a:lnTo>
                <a:lnTo>
                  <a:pt x="138" y="361"/>
                </a:lnTo>
                <a:lnTo>
                  <a:pt x="138" y="360"/>
                </a:lnTo>
                <a:lnTo>
                  <a:pt x="138" y="359"/>
                </a:lnTo>
                <a:lnTo>
                  <a:pt x="138" y="358"/>
                </a:lnTo>
                <a:lnTo>
                  <a:pt x="138" y="357"/>
                </a:lnTo>
                <a:lnTo>
                  <a:pt x="138" y="356"/>
                </a:lnTo>
                <a:lnTo>
                  <a:pt x="138" y="355"/>
                </a:lnTo>
                <a:lnTo>
                  <a:pt x="139" y="355"/>
                </a:lnTo>
                <a:lnTo>
                  <a:pt x="139" y="354"/>
                </a:lnTo>
                <a:lnTo>
                  <a:pt x="140" y="354"/>
                </a:lnTo>
                <a:lnTo>
                  <a:pt x="141" y="353"/>
                </a:lnTo>
                <a:lnTo>
                  <a:pt x="141" y="354"/>
                </a:lnTo>
                <a:lnTo>
                  <a:pt x="142" y="354"/>
                </a:lnTo>
                <a:lnTo>
                  <a:pt x="143" y="354"/>
                </a:lnTo>
                <a:lnTo>
                  <a:pt x="143" y="355"/>
                </a:lnTo>
                <a:lnTo>
                  <a:pt x="144" y="355"/>
                </a:lnTo>
                <a:lnTo>
                  <a:pt x="145" y="356"/>
                </a:lnTo>
                <a:lnTo>
                  <a:pt x="145" y="357"/>
                </a:lnTo>
                <a:lnTo>
                  <a:pt x="146" y="358"/>
                </a:lnTo>
                <a:lnTo>
                  <a:pt x="146" y="359"/>
                </a:lnTo>
                <a:lnTo>
                  <a:pt x="146" y="360"/>
                </a:lnTo>
                <a:lnTo>
                  <a:pt x="146" y="361"/>
                </a:lnTo>
                <a:lnTo>
                  <a:pt x="146" y="362"/>
                </a:lnTo>
                <a:lnTo>
                  <a:pt x="146" y="363"/>
                </a:lnTo>
                <a:lnTo>
                  <a:pt x="146" y="364"/>
                </a:lnTo>
                <a:lnTo>
                  <a:pt x="146" y="365"/>
                </a:lnTo>
                <a:lnTo>
                  <a:pt x="146" y="366"/>
                </a:lnTo>
                <a:lnTo>
                  <a:pt x="147" y="366"/>
                </a:lnTo>
                <a:lnTo>
                  <a:pt x="147" y="365"/>
                </a:lnTo>
                <a:lnTo>
                  <a:pt x="148" y="365"/>
                </a:lnTo>
                <a:lnTo>
                  <a:pt x="148" y="364"/>
                </a:lnTo>
                <a:lnTo>
                  <a:pt x="148" y="363"/>
                </a:lnTo>
                <a:lnTo>
                  <a:pt x="149" y="362"/>
                </a:lnTo>
                <a:lnTo>
                  <a:pt x="149" y="361"/>
                </a:lnTo>
                <a:lnTo>
                  <a:pt x="150" y="360"/>
                </a:lnTo>
                <a:lnTo>
                  <a:pt x="150" y="359"/>
                </a:lnTo>
                <a:lnTo>
                  <a:pt x="151" y="358"/>
                </a:lnTo>
                <a:lnTo>
                  <a:pt x="152" y="356"/>
                </a:lnTo>
                <a:lnTo>
                  <a:pt x="153" y="355"/>
                </a:lnTo>
                <a:lnTo>
                  <a:pt x="153" y="354"/>
                </a:lnTo>
                <a:lnTo>
                  <a:pt x="154" y="353"/>
                </a:lnTo>
                <a:lnTo>
                  <a:pt x="155" y="352"/>
                </a:lnTo>
                <a:lnTo>
                  <a:pt x="156" y="351"/>
                </a:lnTo>
                <a:lnTo>
                  <a:pt x="156" y="350"/>
                </a:lnTo>
                <a:lnTo>
                  <a:pt x="156" y="349"/>
                </a:lnTo>
                <a:lnTo>
                  <a:pt x="156" y="348"/>
                </a:lnTo>
                <a:lnTo>
                  <a:pt x="156" y="347"/>
                </a:lnTo>
                <a:lnTo>
                  <a:pt x="156" y="346"/>
                </a:lnTo>
                <a:lnTo>
                  <a:pt x="156" y="345"/>
                </a:lnTo>
                <a:lnTo>
                  <a:pt x="156" y="343"/>
                </a:lnTo>
                <a:lnTo>
                  <a:pt x="156" y="342"/>
                </a:lnTo>
                <a:lnTo>
                  <a:pt x="156" y="341"/>
                </a:lnTo>
                <a:lnTo>
                  <a:pt x="156" y="340"/>
                </a:lnTo>
                <a:lnTo>
                  <a:pt x="157" y="339"/>
                </a:lnTo>
                <a:lnTo>
                  <a:pt x="157" y="338"/>
                </a:lnTo>
                <a:lnTo>
                  <a:pt x="158" y="338"/>
                </a:lnTo>
                <a:lnTo>
                  <a:pt x="159" y="338"/>
                </a:lnTo>
                <a:lnTo>
                  <a:pt x="159" y="337"/>
                </a:lnTo>
                <a:lnTo>
                  <a:pt x="160" y="337"/>
                </a:lnTo>
                <a:lnTo>
                  <a:pt x="161" y="337"/>
                </a:lnTo>
                <a:lnTo>
                  <a:pt x="163" y="336"/>
                </a:lnTo>
                <a:lnTo>
                  <a:pt x="164" y="336"/>
                </a:lnTo>
                <a:lnTo>
                  <a:pt x="165" y="336"/>
                </a:lnTo>
                <a:lnTo>
                  <a:pt x="166" y="336"/>
                </a:lnTo>
                <a:lnTo>
                  <a:pt x="167" y="336"/>
                </a:lnTo>
                <a:lnTo>
                  <a:pt x="168" y="336"/>
                </a:lnTo>
                <a:lnTo>
                  <a:pt x="168" y="335"/>
                </a:lnTo>
                <a:lnTo>
                  <a:pt x="169" y="335"/>
                </a:lnTo>
                <a:lnTo>
                  <a:pt x="169" y="334"/>
                </a:lnTo>
                <a:lnTo>
                  <a:pt x="170" y="334"/>
                </a:lnTo>
                <a:lnTo>
                  <a:pt x="170" y="333"/>
                </a:lnTo>
                <a:lnTo>
                  <a:pt x="170" y="332"/>
                </a:lnTo>
                <a:lnTo>
                  <a:pt x="170" y="331"/>
                </a:lnTo>
                <a:lnTo>
                  <a:pt x="170" y="330"/>
                </a:lnTo>
                <a:lnTo>
                  <a:pt x="169" y="330"/>
                </a:lnTo>
                <a:lnTo>
                  <a:pt x="169" y="329"/>
                </a:lnTo>
                <a:lnTo>
                  <a:pt x="169" y="328"/>
                </a:lnTo>
                <a:lnTo>
                  <a:pt x="168" y="328"/>
                </a:lnTo>
                <a:lnTo>
                  <a:pt x="168" y="327"/>
                </a:lnTo>
                <a:lnTo>
                  <a:pt x="168" y="326"/>
                </a:lnTo>
                <a:lnTo>
                  <a:pt x="167" y="326"/>
                </a:lnTo>
                <a:lnTo>
                  <a:pt x="166" y="326"/>
                </a:lnTo>
                <a:lnTo>
                  <a:pt x="166" y="325"/>
                </a:lnTo>
                <a:lnTo>
                  <a:pt x="165" y="325"/>
                </a:lnTo>
                <a:lnTo>
                  <a:pt x="164" y="325"/>
                </a:lnTo>
                <a:lnTo>
                  <a:pt x="163" y="324"/>
                </a:lnTo>
                <a:lnTo>
                  <a:pt x="162" y="324"/>
                </a:lnTo>
                <a:lnTo>
                  <a:pt x="161" y="324"/>
                </a:lnTo>
                <a:lnTo>
                  <a:pt x="160" y="325"/>
                </a:lnTo>
                <a:lnTo>
                  <a:pt x="159" y="325"/>
                </a:lnTo>
                <a:lnTo>
                  <a:pt x="158" y="325"/>
                </a:lnTo>
                <a:lnTo>
                  <a:pt x="157" y="325"/>
                </a:lnTo>
                <a:lnTo>
                  <a:pt x="156" y="326"/>
                </a:lnTo>
                <a:lnTo>
                  <a:pt x="155" y="327"/>
                </a:lnTo>
                <a:lnTo>
                  <a:pt x="154" y="327"/>
                </a:lnTo>
                <a:lnTo>
                  <a:pt x="153" y="328"/>
                </a:lnTo>
                <a:lnTo>
                  <a:pt x="152" y="328"/>
                </a:lnTo>
                <a:lnTo>
                  <a:pt x="151" y="328"/>
                </a:lnTo>
                <a:lnTo>
                  <a:pt x="150" y="327"/>
                </a:lnTo>
                <a:lnTo>
                  <a:pt x="150" y="326"/>
                </a:lnTo>
                <a:lnTo>
                  <a:pt x="149" y="326"/>
                </a:lnTo>
                <a:lnTo>
                  <a:pt x="149" y="325"/>
                </a:lnTo>
                <a:lnTo>
                  <a:pt x="148" y="325"/>
                </a:lnTo>
                <a:lnTo>
                  <a:pt x="148" y="324"/>
                </a:lnTo>
                <a:lnTo>
                  <a:pt x="147" y="323"/>
                </a:lnTo>
                <a:lnTo>
                  <a:pt x="146" y="322"/>
                </a:lnTo>
                <a:lnTo>
                  <a:pt x="146" y="321"/>
                </a:lnTo>
                <a:lnTo>
                  <a:pt x="145" y="321"/>
                </a:lnTo>
                <a:lnTo>
                  <a:pt x="144" y="321"/>
                </a:lnTo>
                <a:lnTo>
                  <a:pt x="144" y="320"/>
                </a:lnTo>
                <a:lnTo>
                  <a:pt x="143" y="320"/>
                </a:lnTo>
                <a:lnTo>
                  <a:pt x="142" y="320"/>
                </a:lnTo>
                <a:lnTo>
                  <a:pt x="141" y="319"/>
                </a:lnTo>
                <a:lnTo>
                  <a:pt x="140" y="319"/>
                </a:lnTo>
                <a:lnTo>
                  <a:pt x="139" y="319"/>
                </a:lnTo>
                <a:lnTo>
                  <a:pt x="138" y="319"/>
                </a:lnTo>
                <a:lnTo>
                  <a:pt x="137" y="318"/>
                </a:lnTo>
                <a:lnTo>
                  <a:pt x="136" y="318"/>
                </a:lnTo>
                <a:lnTo>
                  <a:pt x="136" y="317"/>
                </a:lnTo>
                <a:lnTo>
                  <a:pt x="137" y="316"/>
                </a:lnTo>
                <a:lnTo>
                  <a:pt x="138" y="316"/>
                </a:lnTo>
                <a:lnTo>
                  <a:pt x="138" y="315"/>
                </a:lnTo>
                <a:lnTo>
                  <a:pt x="139" y="315"/>
                </a:lnTo>
                <a:lnTo>
                  <a:pt x="140" y="315"/>
                </a:lnTo>
                <a:lnTo>
                  <a:pt x="141" y="314"/>
                </a:lnTo>
                <a:lnTo>
                  <a:pt x="142" y="314"/>
                </a:lnTo>
                <a:lnTo>
                  <a:pt x="143" y="314"/>
                </a:lnTo>
                <a:lnTo>
                  <a:pt x="144" y="314"/>
                </a:lnTo>
                <a:lnTo>
                  <a:pt x="145" y="314"/>
                </a:lnTo>
                <a:lnTo>
                  <a:pt x="146" y="314"/>
                </a:lnTo>
                <a:lnTo>
                  <a:pt x="146" y="315"/>
                </a:lnTo>
                <a:lnTo>
                  <a:pt x="147" y="315"/>
                </a:lnTo>
                <a:lnTo>
                  <a:pt x="148" y="315"/>
                </a:lnTo>
                <a:lnTo>
                  <a:pt x="149" y="316"/>
                </a:lnTo>
                <a:lnTo>
                  <a:pt x="150" y="317"/>
                </a:lnTo>
                <a:lnTo>
                  <a:pt x="151" y="317"/>
                </a:lnTo>
                <a:lnTo>
                  <a:pt x="152" y="318"/>
                </a:lnTo>
                <a:lnTo>
                  <a:pt x="153" y="319"/>
                </a:lnTo>
                <a:lnTo>
                  <a:pt x="154" y="319"/>
                </a:lnTo>
                <a:lnTo>
                  <a:pt x="154" y="320"/>
                </a:lnTo>
                <a:lnTo>
                  <a:pt x="155" y="320"/>
                </a:lnTo>
                <a:lnTo>
                  <a:pt x="156" y="320"/>
                </a:lnTo>
                <a:lnTo>
                  <a:pt x="157" y="320"/>
                </a:lnTo>
                <a:lnTo>
                  <a:pt x="158" y="320"/>
                </a:lnTo>
                <a:lnTo>
                  <a:pt x="159" y="320"/>
                </a:lnTo>
                <a:lnTo>
                  <a:pt x="159" y="319"/>
                </a:lnTo>
                <a:lnTo>
                  <a:pt x="160" y="319"/>
                </a:lnTo>
                <a:lnTo>
                  <a:pt x="160" y="318"/>
                </a:lnTo>
                <a:lnTo>
                  <a:pt x="161" y="317"/>
                </a:lnTo>
                <a:lnTo>
                  <a:pt x="161" y="316"/>
                </a:lnTo>
                <a:lnTo>
                  <a:pt x="160" y="316"/>
                </a:lnTo>
                <a:lnTo>
                  <a:pt x="160" y="315"/>
                </a:lnTo>
                <a:lnTo>
                  <a:pt x="159" y="314"/>
                </a:lnTo>
                <a:lnTo>
                  <a:pt x="158" y="313"/>
                </a:lnTo>
                <a:lnTo>
                  <a:pt x="157" y="313"/>
                </a:lnTo>
                <a:lnTo>
                  <a:pt x="157" y="312"/>
                </a:lnTo>
                <a:lnTo>
                  <a:pt x="157" y="311"/>
                </a:lnTo>
                <a:lnTo>
                  <a:pt x="158" y="311"/>
                </a:lnTo>
                <a:lnTo>
                  <a:pt x="158" y="310"/>
                </a:lnTo>
                <a:lnTo>
                  <a:pt x="159" y="310"/>
                </a:lnTo>
                <a:lnTo>
                  <a:pt x="160" y="310"/>
                </a:lnTo>
                <a:lnTo>
                  <a:pt x="161" y="310"/>
                </a:lnTo>
                <a:lnTo>
                  <a:pt x="161" y="311"/>
                </a:lnTo>
                <a:lnTo>
                  <a:pt x="162" y="311"/>
                </a:lnTo>
                <a:lnTo>
                  <a:pt x="163" y="311"/>
                </a:lnTo>
                <a:lnTo>
                  <a:pt x="163" y="312"/>
                </a:lnTo>
                <a:lnTo>
                  <a:pt x="164" y="313"/>
                </a:lnTo>
                <a:lnTo>
                  <a:pt x="165" y="314"/>
                </a:lnTo>
                <a:lnTo>
                  <a:pt x="166" y="315"/>
                </a:lnTo>
                <a:lnTo>
                  <a:pt x="167" y="316"/>
                </a:lnTo>
                <a:lnTo>
                  <a:pt x="168" y="316"/>
                </a:lnTo>
                <a:lnTo>
                  <a:pt x="168" y="315"/>
                </a:lnTo>
                <a:lnTo>
                  <a:pt x="169" y="315"/>
                </a:lnTo>
                <a:lnTo>
                  <a:pt x="170" y="314"/>
                </a:lnTo>
                <a:lnTo>
                  <a:pt x="171" y="313"/>
                </a:lnTo>
                <a:lnTo>
                  <a:pt x="171" y="312"/>
                </a:lnTo>
                <a:lnTo>
                  <a:pt x="170" y="311"/>
                </a:lnTo>
                <a:lnTo>
                  <a:pt x="170" y="310"/>
                </a:lnTo>
                <a:lnTo>
                  <a:pt x="169" y="310"/>
                </a:lnTo>
                <a:lnTo>
                  <a:pt x="168" y="310"/>
                </a:lnTo>
                <a:lnTo>
                  <a:pt x="168" y="309"/>
                </a:lnTo>
                <a:lnTo>
                  <a:pt x="167" y="309"/>
                </a:lnTo>
                <a:lnTo>
                  <a:pt x="166" y="308"/>
                </a:lnTo>
                <a:lnTo>
                  <a:pt x="165" y="307"/>
                </a:lnTo>
                <a:lnTo>
                  <a:pt x="164" y="306"/>
                </a:lnTo>
                <a:lnTo>
                  <a:pt x="163" y="305"/>
                </a:lnTo>
                <a:lnTo>
                  <a:pt x="163" y="304"/>
                </a:lnTo>
                <a:lnTo>
                  <a:pt x="162" y="303"/>
                </a:lnTo>
                <a:lnTo>
                  <a:pt x="162" y="302"/>
                </a:lnTo>
                <a:lnTo>
                  <a:pt x="162" y="301"/>
                </a:lnTo>
                <a:lnTo>
                  <a:pt x="162" y="300"/>
                </a:lnTo>
                <a:lnTo>
                  <a:pt x="162" y="299"/>
                </a:lnTo>
                <a:lnTo>
                  <a:pt x="162" y="298"/>
                </a:lnTo>
                <a:lnTo>
                  <a:pt x="162" y="297"/>
                </a:lnTo>
                <a:lnTo>
                  <a:pt x="163" y="297"/>
                </a:lnTo>
                <a:lnTo>
                  <a:pt x="163" y="296"/>
                </a:lnTo>
                <a:lnTo>
                  <a:pt x="164" y="296"/>
                </a:lnTo>
                <a:lnTo>
                  <a:pt x="164" y="295"/>
                </a:lnTo>
                <a:lnTo>
                  <a:pt x="165" y="295"/>
                </a:lnTo>
                <a:lnTo>
                  <a:pt x="166" y="295"/>
                </a:lnTo>
                <a:lnTo>
                  <a:pt x="167" y="295"/>
                </a:lnTo>
                <a:lnTo>
                  <a:pt x="168" y="295"/>
                </a:lnTo>
                <a:lnTo>
                  <a:pt x="169" y="296"/>
                </a:lnTo>
                <a:lnTo>
                  <a:pt x="170" y="296"/>
                </a:lnTo>
                <a:lnTo>
                  <a:pt x="170" y="297"/>
                </a:lnTo>
                <a:lnTo>
                  <a:pt x="171" y="297"/>
                </a:lnTo>
                <a:lnTo>
                  <a:pt x="171" y="298"/>
                </a:lnTo>
                <a:lnTo>
                  <a:pt x="171" y="299"/>
                </a:lnTo>
                <a:lnTo>
                  <a:pt x="172" y="300"/>
                </a:lnTo>
                <a:lnTo>
                  <a:pt x="172" y="301"/>
                </a:lnTo>
                <a:lnTo>
                  <a:pt x="172" y="302"/>
                </a:lnTo>
                <a:lnTo>
                  <a:pt x="172" y="303"/>
                </a:lnTo>
                <a:lnTo>
                  <a:pt x="172" y="304"/>
                </a:lnTo>
                <a:lnTo>
                  <a:pt x="172" y="305"/>
                </a:lnTo>
                <a:lnTo>
                  <a:pt x="172" y="306"/>
                </a:lnTo>
                <a:lnTo>
                  <a:pt x="172" y="307"/>
                </a:lnTo>
                <a:lnTo>
                  <a:pt x="173" y="307"/>
                </a:lnTo>
                <a:lnTo>
                  <a:pt x="173" y="308"/>
                </a:lnTo>
                <a:lnTo>
                  <a:pt x="174" y="308"/>
                </a:lnTo>
                <a:lnTo>
                  <a:pt x="175" y="308"/>
                </a:lnTo>
                <a:lnTo>
                  <a:pt x="176" y="308"/>
                </a:lnTo>
                <a:lnTo>
                  <a:pt x="177" y="308"/>
                </a:lnTo>
                <a:lnTo>
                  <a:pt x="178" y="308"/>
                </a:lnTo>
                <a:lnTo>
                  <a:pt x="179" y="308"/>
                </a:lnTo>
                <a:lnTo>
                  <a:pt x="180" y="307"/>
                </a:lnTo>
                <a:lnTo>
                  <a:pt x="181" y="307"/>
                </a:lnTo>
                <a:lnTo>
                  <a:pt x="182" y="306"/>
                </a:lnTo>
                <a:lnTo>
                  <a:pt x="183" y="306"/>
                </a:lnTo>
                <a:lnTo>
                  <a:pt x="183" y="305"/>
                </a:lnTo>
                <a:lnTo>
                  <a:pt x="183" y="304"/>
                </a:lnTo>
                <a:lnTo>
                  <a:pt x="184" y="304"/>
                </a:lnTo>
                <a:lnTo>
                  <a:pt x="184" y="303"/>
                </a:lnTo>
                <a:lnTo>
                  <a:pt x="184" y="302"/>
                </a:lnTo>
                <a:lnTo>
                  <a:pt x="184" y="301"/>
                </a:lnTo>
                <a:lnTo>
                  <a:pt x="184" y="299"/>
                </a:lnTo>
                <a:lnTo>
                  <a:pt x="184" y="298"/>
                </a:lnTo>
                <a:lnTo>
                  <a:pt x="184" y="297"/>
                </a:lnTo>
                <a:lnTo>
                  <a:pt x="185" y="296"/>
                </a:lnTo>
                <a:lnTo>
                  <a:pt x="185" y="295"/>
                </a:lnTo>
                <a:lnTo>
                  <a:pt x="185" y="294"/>
                </a:lnTo>
                <a:lnTo>
                  <a:pt x="186" y="294"/>
                </a:lnTo>
                <a:lnTo>
                  <a:pt x="186" y="293"/>
                </a:lnTo>
                <a:lnTo>
                  <a:pt x="187" y="293"/>
                </a:lnTo>
                <a:lnTo>
                  <a:pt x="187" y="292"/>
                </a:lnTo>
                <a:lnTo>
                  <a:pt x="188" y="292"/>
                </a:lnTo>
                <a:lnTo>
                  <a:pt x="188" y="293"/>
                </a:lnTo>
                <a:lnTo>
                  <a:pt x="189" y="293"/>
                </a:lnTo>
                <a:lnTo>
                  <a:pt x="189" y="294"/>
                </a:lnTo>
                <a:lnTo>
                  <a:pt x="189" y="295"/>
                </a:lnTo>
                <a:lnTo>
                  <a:pt x="190" y="295"/>
                </a:lnTo>
                <a:lnTo>
                  <a:pt x="190" y="296"/>
                </a:lnTo>
                <a:lnTo>
                  <a:pt x="191" y="297"/>
                </a:lnTo>
                <a:lnTo>
                  <a:pt x="191" y="298"/>
                </a:lnTo>
                <a:lnTo>
                  <a:pt x="192" y="299"/>
                </a:lnTo>
                <a:lnTo>
                  <a:pt x="192" y="300"/>
                </a:lnTo>
                <a:lnTo>
                  <a:pt x="193" y="301"/>
                </a:lnTo>
                <a:lnTo>
                  <a:pt x="193" y="302"/>
                </a:lnTo>
                <a:lnTo>
                  <a:pt x="194" y="303"/>
                </a:lnTo>
                <a:lnTo>
                  <a:pt x="195" y="304"/>
                </a:lnTo>
                <a:lnTo>
                  <a:pt x="195" y="305"/>
                </a:lnTo>
                <a:lnTo>
                  <a:pt x="196" y="306"/>
                </a:lnTo>
                <a:lnTo>
                  <a:pt x="197" y="306"/>
                </a:lnTo>
                <a:lnTo>
                  <a:pt x="197" y="307"/>
                </a:lnTo>
                <a:lnTo>
                  <a:pt x="198" y="307"/>
                </a:lnTo>
                <a:lnTo>
                  <a:pt x="199" y="307"/>
                </a:lnTo>
                <a:lnTo>
                  <a:pt x="199" y="308"/>
                </a:lnTo>
                <a:lnTo>
                  <a:pt x="200" y="308"/>
                </a:lnTo>
                <a:lnTo>
                  <a:pt x="201" y="308"/>
                </a:lnTo>
                <a:lnTo>
                  <a:pt x="202" y="308"/>
                </a:lnTo>
                <a:lnTo>
                  <a:pt x="203" y="307"/>
                </a:lnTo>
                <a:lnTo>
                  <a:pt x="204" y="307"/>
                </a:lnTo>
                <a:lnTo>
                  <a:pt x="204" y="306"/>
                </a:lnTo>
                <a:lnTo>
                  <a:pt x="205" y="306"/>
                </a:lnTo>
                <a:lnTo>
                  <a:pt x="205" y="305"/>
                </a:lnTo>
                <a:lnTo>
                  <a:pt x="205" y="304"/>
                </a:lnTo>
                <a:lnTo>
                  <a:pt x="205" y="303"/>
                </a:lnTo>
                <a:lnTo>
                  <a:pt x="205" y="302"/>
                </a:lnTo>
                <a:lnTo>
                  <a:pt x="205" y="301"/>
                </a:lnTo>
                <a:lnTo>
                  <a:pt x="205" y="300"/>
                </a:lnTo>
                <a:lnTo>
                  <a:pt x="204" y="299"/>
                </a:lnTo>
                <a:lnTo>
                  <a:pt x="204" y="298"/>
                </a:lnTo>
                <a:lnTo>
                  <a:pt x="203" y="297"/>
                </a:lnTo>
                <a:lnTo>
                  <a:pt x="203" y="296"/>
                </a:lnTo>
                <a:lnTo>
                  <a:pt x="203" y="295"/>
                </a:lnTo>
                <a:lnTo>
                  <a:pt x="203" y="294"/>
                </a:lnTo>
                <a:lnTo>
                  <a:pt x="204" y="294"/>
                </a:lnTo>
                <a:lnTo>
                  <a:pt x="205" y="294"/>
                </a:lnTo>
                <a:lnTo>
                  <a:pt x="206" y="293"/>
                </a:lnTo>
                <a:lnTo>
                  <a:pt x="207" y="293"/>
                </a:lnTo>
                <a:lnTo>
                  <a:pt x="208" y="292"/>
                </a:lnTo>
                <a:lnTo>
                  <a:pt x="209" y="292"/>
                </a:lnTo>
                <a:lnTo>
                  <a:pt x="210" y="292"/>
                </a:lnTo>
                <a:lnTo>
                  <a:pt x="210" y="291"/>
                </a:lnTo>
                <a:lnTo>
                  <a:pt x="211" y="290"/>
                </a:lnTo>
                <a:lnTo>
                  <a:pt x="211" y="289"/>
                </a:lnTo>
                <a:lnTo>
                  <a:pt x="212" y="289"/>
                </a:lnTo>
                <a:lnTo>
                  <a:pt x="212" y="288"/>
                </a:lnTo>
                <a:lnTo>
                  <a:pt x="212" y="287"/>
                </a:lnTo>
                <a:lnTo>
                  <a:pt x="212" y="286"/>
                </a:lnTo>
                <a:lnTo>
                  <a:pt x="212" y="285"/>
                </a:lnTo>
                <a:lnTo>
                  <a:pt x="212" y="284"/>
                </a:lnTo>
                <a:lnTo>
                  <a:pt x="211" y="284"/>
                </a:lnTo>
                <a:lnTo>
                  <a:pt x="211" y="283"/>
                </a:lnTo>
                <a:lnTo>
                  <a:pt x="210" y="283"/>
                </a:lnTo>
                <a:lnTo>
                  <a:pt x="210" y="282"/>
                </a:lnTo>
                <a:lnTo>
                  <a:pt x="209" y="282"/>
                </a:lnTo>
                <a:lnTo>
                  <a:pt x="208" y="282"/>
                </a:lnTo>
                <a:lnTo>
                  <a:pt x="207" y="282"/>
                </a:lnTo>
                <a:lnTo>
                  <a:pt x="206" y="282"/>
                </a:lnTo>
                <a:lnTo>
                  <a:pt x="205" y="283"/>
                </a:lnTo>
                <a:lnTo>
                  <a:pt x="204" y="283"/>
                </a:lnTo>
                <a:lnTo>
                  <a:pt x="203" y="284"/>
                </a:lnTo>
                <a:lnTo>
                  <a:pt x="202" y="284"/>
                </a:lnTo>
                <a:lnTo>
                  <a:pt x="202" y="285"/>
                </a:lnTo>
                <a:lnTo>
                  <a:pt x="201" y="285"/>
                </a:lnTo>
                <a:lnTo>
                  <a:pt x="200" y="285"/>
                </a:lnTo>
                <a:lnTo>
                  <a:pt x="199" y="285"/>
                </a:lnTo>
                <a:lnTo>
                  <a:pt x="199" y="284"/>
                </a:lnTo>
                <a:lnTo>
                  <a:pt x="198" y="284"/>
                </a:lnTo>
                <a:lnTo>
                  <a:pt x="198" y="283"/>
                </a:lnTo>
                <a:lnTo>
                  <a:pt x="197" y="283"/>
                </a:lnTo>
                <a:lnTo>
                  <a:pt x="197" y="282"/>
                </a:lnTo>
                <a:lnTo>
                  <a:pt x="196" y="281"/>
                </a:lnTo>
                <a:lnTo>
                  <a:pt x="196" y="280"/>
                </a:lnTo>
                <a:lnTo>
                  <a:pt x="196" y="279"/>
                </a:lnTo>
                <a:lnTo>
                  <a:pt x="196" y="278"/>
                </a:lnTo>
                <a:lnTo>
                  <a:pt x="197" y="277"/>
                </a:lnTo>
                <a:lnTo>
                  <a:pt x="197" y="276"/>
                </a:lnTo>
                <a:lnTo>
                  <a:pt x="198" y="275"/>
                </a:lnTo>
                <a:lnTo>
                  <a:pt x="199" y="275"/>
                </a:lnTo>
                <a:lnTo>
                  <a:pt x="199" y="274"/>
                </a:lnTo>
                <a:lnTo>
                  <a:pt x="200" y="274"/>
                </a:lnTo>
                <a:lnTo>
                  <a:pt x="200" y="273"/>
                </a:lnTo>
                <a:lnTo>
                  <a:pt x="201" y="273"/>
                </a:lnTo>
                <a:lnTo>
                  <a:pt x="202" y="273"/>
                </a:lnTo>
                <a:lnTo>
                  <a:pt x="203" y="273"/>
                </a:lnTo>
                <a:lnTo>
                  <a:pt x="203" y="272"/>
                </a:lnTo>
                <a:lnTo>
                  <a:pt x="204" y="272"/>
                </a:lnTo>
                <a:lnTo>
                  <a:pt x="205" y="272"/>
                </a:lnTo>
                <a:lnTo>
                  <a:pt x="205" y="273"/>
                </a:lnTo>
                <a:lnTo>
                  <a:pt x="206" y="273"/>
                </a:lnTo>
                <a:lnTo>
                  <a:pt x="207" y="273"/>
                </a:lnTo>
                <a:lnTo>
                  <a:pt x="207" y="274"/>
                </a:lnTo>
                <a:lnTo>
                  <a:pt x="208" y="274"/>
                </a:lnTo>
                <a:lnTo>
                  <a:pt x="209" y="275"/>
                </a:lnTo>
                <a:lnTo>
                  <a:pt x="210" y="275"/>
                </a:lnTo>
                <a:lnTo>
                  <a:pt x="210" y="276"/>
                </a:lnTo>
                <a:lnTo>
                  <a:pt x="211" y="276"/>
                </a:lnTo>
                <a:lnTo>
                  <a:pt x="212" y="276"/>
                </a:lnTo>
                <a:lnTo>
                  <a:pt x="213" y="277"/>
                </a:lnTo>
                <a:lnTo>
                  <a:pt x="214" y="277"/>
                </a:lnTo>
                <a:lnTo>
                  <a:pt x="215" y="277"/>
                </a:lnTo>
                <a:lnTo>
                  <a:pt x="216" y="277"/>
                </a:lnTo>
                <a:lnTo>
                  <a:pt x="217" y="277"/>
                </a:lnTo>
                <a:lnTo>
                  <a:pt x="218" y="276"/>
                </a:lnTo>
                <a:lnTo>
                  <a:pt x="219" y="276"/>
                </a:lnTo>
                <a:lnTo>
                  <a:pt x="220" y="276"/>
                </a:lnTo>
                <a:lnTo>
                  <a:pt x="221" y="276"/>
                </a:lnTo>
                <a:lnTo>
                  <a:pt x="221" y="275"/>
                </a:lnTo>
                <a:lnTo>
                  <a:pt x="222" y="275"/>
                </a:lnTo>
                <a:lnTo>
                  <a:pt x="223" y="275"/>
                </a:lnTo>
                <a:lnTo>
                  <a:pt x="223" y="274"/>
                </a:lnTo>
                <a:lnTo>
                  <a:pt x="224" y="273"/>
                </a:lnTo>
                <a:lnTo>
                  <a:pt x="224" y="272"/>
                </a:lnTo>
                <a:lnTo>
                  <a:pt x="224" y="271"/>
                </a:lnTo>
                <a:lnTo>
                  <a:pt x="223" y="270"/>
                </a:lnTo>
                <a:lnTo>
                  <a:pt x="223" y="269"/>
                </a:lnTo>
                <a:lnTo>
                  <a:pt x="222" y="268"/>
                </a:lnTo>
                <a:lnTo>
                  <a:pt x="221" y="268"/>
                </a:lnTo>
                <a:lnTo>
                  <a:pt x="221" y="267"/>
                </a:lnTo>
                <a:lnTo>
                  <a:pt x="220" y="266"/>
                </a:lnTo>
                <a:lnTo>
                  <a:pt x="219" y="265"/>
                </a:lnTo>
                <a:lnTo>
                  <a:pt x="218" y="264"/>
                </a:lnTo>
                <a:lnTo>
                  <a:pt x="217" y="263"/>
                </a:lnTo>
                <a:lnTo>
                  <a:pt x="217" y="262"/>
                </a:lnTo>
                <a:lnTo>
                  <a:pt x="216" y="261"/>
                </a:lnTo>
                <a:lnTo>
                  <a:pt x="216" y="260"/>
                </a:lnTo>
                <a:lnTo>
                  <a:pt x="216" y="259"/>
                </a:lnTo>
                <a:lnTo>
                  <a:pt x="216" y="258"/>
                </a:lnTo>
                <a:lnTo>
                  <a:pt x="217" y="258"/>
                </a:lnTo>
                <a:lnTo>
                  <a:pt x="217" y="257"/>
                </a:lnTo>
                <a:lnTo>
                  <a:pt x="218" y="257"/>
                </a:lnTo>
                <a:lnTo>
                  <a:pt x="219" y="256"/>
                </a:lnTo>
                <a:lnTo>
                  <a:pt x="220" y="255"/>
                </a:lnTo>
                <a:lnTo>
                  <a:pt x="221" y="255"/>
                </a:lnTo>
                <a:lnTo>
                  <a:pt x="221" y="254"/>
                </a:lnTo>
                <a:lnTo>
                  <a:pt x="221" y="253"/>
                </a:lnTo>
                <a:lnTo>
                  <a:pt x="221" y="252"/>
                </a:lnTo>
                <a:lnTo>
                  <a:pt x="220" y="252"/>
                </a:lnTo>
                <a:lnTo>
                  <a:pt x="220" y="251"/>
                </a:lnTo>
                <a:lnTo>
                  <a:pt x="219" y="250"/>
                </a:lnTo>
                <a:lnTo>
                  <a:pt x="218" y="249"/>
                </a:lnTo>
                <a:lnTo>
                  <a:pt x="217" y="248"/>
                </a:lnTo>
                <a:lnTo>
                  <a:pt x="216" y="247"/>
                </a:lnTo>
                <a:lnTo>
                  <a:pt x="216" y="246"/>
                </a:lnTo>
                <a:lnTo>
                  <a:pt x="215" y="246"/>
                </a:lnTo>
                <a:lnTo>
                  <a:pt x="215" y="245"/>
                </a:lnTo>
                <a:lnTo>
                  <a:pt x="215" y="244"/>
                </a:lnTo>
                <a:lnTo>
                  <a:pt x="216" y="243"/>
                </a:lnTo>
                <a:lnTo>
                  <a:pt x="217" y="242"/>
                </a:lnTo>
                <a:lnTo>
                  <a:pt x="218" y="241"/>
                </a:lnTo>
                <a:lnTo>
                  <a:pt x="219" y="241"/>
                </a:lnTo>
                <a:lnTo>
                  <a:pt x="220" y="240"/>
                </a:lnTo>
                <a:lnTo>
                  <a:pt x="221" y="240"/>
                </a:lnTo>
                <a:lnTo>
                  <a:pt x="222" y="240"/>
                </a:lnTo>
                <a:lnTo>
                  <a:pt x="223" y="240"/>
                </a:lnTo>
                <a:lnTo>
                  <a:pt x="224" y="240"/>
                </a:lnTo>
                <a:lnTo>
                  <a:pt x="224" y="241"/>
                </a:lnTo>
                <a:lnTo>
                  <a:pt x="225" y="241"/>
                </a:lnTo>
                <a:lnTo>
                  <a:pt x="225" y="242"/>
                </a:lnTo>
                <a:lnTo>
                  <a:pt x="226" y="242"/>
                </a:lnTo>
                <a:lnTo>
                  <a:pt x="226" y="243"/>
                </a:lnTo>
                <a:lnTo>
                  <a:pt x="226" y="244"/>
                </a:lnTo>
                <a:lnTo>
                  <a:pt x="226" y="245"/>
                </a:lnTo>
                <a:lnTo>
                  <a:pt x="227" y="246"/>
                </a:lnTo>
                <a:lnTo>
                  <a:pt x="227" y="248"/>
                </a:lnTo>
                <a:lnTo>
                  <a:pt x="227" y="249"/>
                </a:lnTo>
                <a:lnTo>
                  <a:pt x="227" y="250"/>
                </a:lnTo>
                <a:lnTo>
                  <a:pt x="227" y="251"/>
                </a:lnTo>
                <a:lnTo>
                  <a:pt x="228" y="251"/>
                </a:lnTo>
                <a:lnTo>
                  <a:pt x="228" y="252"/>
                </a:lnTo>
                <a:lnTo>
                  <a:pt x="229" y="252"/>
                </a:lnTo>
                <a:lnTo>
                  <a:pt x="229" y="253"/>
                </a:lnTo>
                <a:lnTo>
                  <a:pt x="230" y="253"/>
                </a:lnTo>
                <a:lnTo>
                  <a:pt x="231" y="253"/>
                </a:lnTo>
                <a:lnTo>
                  <a:pt x="232" y="253"/>
                </a:lnTo>
                <a:lnTo>
                  <a:pt x="233" y="253"/>
                </a:lnTo>
                <a:lnTo>
                  <a:pt x="234" y="253"/>
                </a:lnTo>
                <a:lnTo>
                  <a:pt x="235" y="252"/>
                </a:lnTo>
                <a:lnTo>
                  <a:pt x="236" y="252"/>
                </a:lnTo>
                <a:lnTo>
                  <a:pt x="237" y="252"/>
                </a:lnTo>
                <a:lnTo>
                  <a:pt x="238" y="251"/>
                </a:lnTo>
                <a:lnTo>
                  <a:pt x="239" y="251"/>
                </a:lnTo>
                <a:lnTo>
                  <a:pt x="239" y="250"/>
                </a:lnTo>
                <a:lnTo>
                  <a:pt x="240" y="249"/>
                </a:lnTo>
                <a:lnTo>
                  <a:pt x="241" y="249"/>
                </a:lnTo>
                <a:lnTo>
                  <a:pt x="242" y="248"/>
                </a:lnTo>
                <a:lnTo>
                  <a:pt x="243" y="248"/>
                </a:lnTo>
                <a:lnTo>
                  <a:pt x="243" y="247"/>
                </a:lnTo>
                <a:lnTo>
                  <a:pt x="244" y="246"/>
                </a:lnTo>
                <a:lnTo>
                  <a:pt x="244" y="245"/>
                </a:lnTo>
                <a:lnTo>
                  <a:pt x="244" y="244"/>
                </a:lnTo>
                <a:lnTo>
                  <a:pt x="244" y="243"/>
                </a:lnTo>
                <a:lnTo>
                  <a:pt x="244" y="242"/>
                </a:lnTo>
                <a:lnTo>
                  <a:pt x="243" y="242"/>
                </a:lnTo>
                <a:lnTo>
                  <a:pt x="243" y="241"/>
                </a:lnTo>
                <a:lnTo>
                  <a:pt x="242" y="240"/>
                </a:lnTo>
                <a:lnTo>
                  <a:pt x="241" y="240"/>
                </a:lnTo>
                <a:lnTo>
                  <a:pt x="240" y="239"/>
                </a:lnTo>
                <a:lnTo>
                  <a:pt x="238" y="237"/>
                </a:lnTo>
                <a:lnTo>
                  <a:pt x="237" y="237"/>
                </a:lnTo>
                <a:lnTo>
                  <a:pt x="236" y="236"/>
                </a:lnTo>
                <a:lnTo>
                  <a:pt x="235" y="235"/>
                </a:lnTo>
                <a:lnTo>
                  <a:pt x="234" y="235"/>
                </a:lnTo>
                <a:lnTo>
                  <a:pt x="234" y="234"/>
                </a:lnTo>
                <a:lnTo>
                  <a:pt x="233" y="234"/>
                </a:lnTo>
                <a:lnTo>
                  <a:pt x="233" y="233"/>
                </a:lnTo>
                <a:lnTo>
                  <a:pt x="232" y="233"/>
                </a:lnTo>
                <a:lnTo>
                  <a:pt x="232" y="232"/>
                </a:lnTo>
                <a:lnTo>
                  <a:pt x="232" y="231"/>
                </a:lnTo>
                <a:lnTo>
                  <a:pt x="232" y="230"/>
                </a:lnTo>
                <a:lnTo>
                  <a:pt x="232" y="229"/>
                </a:lnTo>
                <a:lnTo>
                  <a:pt x="232" y="228"/>
                </a:lnTo>
                <a:lnTo>
                  <a:pt x="232" y="227"/>
                </a:lnTo>
                <a:lnTo>
                  <a:pt x="232" y="226"/>
                </a:lnTo>
                <a:lnTo>
                  <a:pt x="233" y="225"/>
                </a:lnTo>
                <a:lnTo>
                  <a:pt x="234" y="224"/>
                </a:lnTo>
                <a:lnTo>
                  <a:pt x="234" y="223"/>
                </a:lnTo>
                <a:lnTo>
                  <a:pt x="235" y="222"/>
                </a:lnTo>
                <a:lnTo>
                  <a:pt x="236" y="222"/>
                </a:lnTo>
                <a:lnTo>
                  <a:pt x="236" y="221"/>
                </a:lnTo>
                <a:lnTo>
                  <a:pt x="237" y="220"/>
                </a:lnTo>
                <a:lnTo>
                  <a:pt x="238" y="219"/>
                </a:lnTo>
                <a:lnTo>
                  <a:pt x="239" y="219"/>
                </a:lnTo>
                <a:lnTo>
                  <a:pt x="240" y="218"/>
                </a:lnTo>
                <a:lnTo>
                  <a:pt x="241" y="217"/>
                </a:lnTo>
                <a:lnTo>
                  <a:pt x="242" y="217"/>
                </a:lnTo>
                <a:lnTo>
                  <a:pt x="243" y="217"/>
                </a:lnTo>
                <a:lnTo>
                  <a:pt x="244" y="217"/>
                </a:lnTo>
                <a:lnTo>
                  <a:pt x="244" y="216"/>
                </a:lnTo>
                <a:lnTo>
                  <a:pt x="245" y="216"/>
                </a:lnTo>
                <a:lnTo>
                  <a:pt x="246" y="216"/>
                </a:lnTo>
                <a:lnTo>
                  <a:pt x="247" y="216"/>
                </a:lnTo>
                <a:lnTo>
                  <a:pt x="247" y="217"/>
                </a:lnTo>
                <a:lnTo>
                  <a:pt x="248" y="217"/>
                </a:lnTo>
                <a:lnTo>
                  <a:pt x="249" y="218"/>
                </a:lnTo>
                <a:lnTo>
                  <a:pt x="250" y="219"/>
                </a:lnTo>
                <a:lnTo>
                  <a:pt x="251" y="220"/>
                </a:lnTo>
                <a:lnTo>
                  <a:pt x="251" y="221"/>
                </a:lnTo>
                <a:lnTo>
                  <a:pt x="252" y="221"/>
                </a:lnTo>
                <a:lnTo>
                  <a:pt x="252" y="222"/>
                </a:lnTo>
                <a:lnTo>
                  <a:pt x="253" y="224"/>
                </a:lnTo>
                <a:lnTo>
                  <a:pt x="254" y="224"/>
                </a:lnTo>
                <a:lnTo>
                  <a:pt x="254" y="225"/>
                </a:lnTo>
                <a:lnTo>
                  <a:pt x="255" y="226"/>
                </a:lnTo>
                <a:lnTo>
                  <a:pt x="256" y="227"/>
                </a:lnTo>
                <a:lnTo>
                  <a:pt x="257" y="228"/>
                </a:lnTo>
                <a:lnTo>
                  <a:pt x="258" y="229"/>
                </a:lnTo>
                <a:lnTo>
                  <a:pt x="259" y="229"/>
                </a:lnTo>
                <a:lnTo>
                  <a:pt x="260" y="230"/>
                </a:lnTo>
                <a:lnTo>
                  <a:pt x="261" y="230"/>
                </a:lnTo>
                <a:lnTo>
                  <a:pt x="262" y="231"/>
                </a:lnTo>
                <a:lnTo>
                  <a:pt x="263" y="231"/>
                </a:lnTo>
                <a:lnTo>
                  <a:pt x="264" y="231"/>
                </a:lnTo>
                <a:lnTo>
                  <a:pt x="265" y="231"/>
                </a:lnTo>
                <a:lnTo>
                  <a:pt x="266" y="231"/>
                </a:lnTo>
                <a:lnTo>
                  <a:pt x="267" y="231"/>
                </a:lnTo>
                <a:lnTo>
                  <a:pt x="268" y="231"/>
                </a:lnTo>
                <a:lnTo>
                  <a:pt x="269" y="231"/>
                </a:lnTo>
                <a:lnTo>
                  <a:pt x="269" y="230"/>
                </a:lnTo>
                <a:lnTo>
                  <a:pt x="270" y="230"/>
                </a:lnTo>
                <a:lnTo>
                  <a:pt x="270" y="229"/>
                </a:lnTo>
                <a:lnTo>
                  <a:pt x="270" y="228"/>
                </a:lnTo>
                <a:lnTo>
                  <a:pt x="270" y="227"/>
                </a:lnTo>
                <a:lnTo>
                  <a:pt x="270" y="226"/>
                </a:lnTo>
                <a:lnTo>
                  <a:pt x="269" y="225"/>
                </a:lnTo>
                <a:lnTo>
                  <a:pt x="269" y="224"/>
                </a:lnTo>
                <a:lnTo>
                  <a:pt x="268" y="223"/>
                </a:lnTo>
                <a:lnTo>
                  <a:pt x="268" y="222"/>
                </a:lnTo>
                <a:lnTo>
                  <a:pt x="267" y="221"/>
                </a:lnTo>
                <a:lnTo>
                  <a:pt x="266" y="220"/>
                </a:lnTo>
                <a:lnTo>
                  <a:pt x="266" y="219"/>
                </a:lnTo>
                <a:lnTo>
                  <a:pt x="265" y="219"/>
                </a:lnTo>
                <a:lnTo>
                  <a:pt x="264" y="218"/>
                </a:lnTo>
                <a:lnTo>
                  <a:pt x="263" y="217"/>
                </a:lnTo>
                <a:lnTo>
                  <a:pt x="262" y="216"/>
                </a:lnTo>
                <a:lnTo>
                  <a:pt x="261" y="215"/>
                </a:lnTo>
                <a:lnTo>
                  <a:pt x="260" y="215"/>
                </a:lnTo>
                <a:lnTo>
                  <a:pt x="260" y="214"/>
                </a:lnTo>
                <a:lnTo>
                  <a:pt x="259" y="214"/>
                </a:lnTo>
                <a:lnTo>
                  <a:pt x="258" y="214"/>
                </a:lnTo>
                <a:lnTo>
                  <a:pt x="257" y="213"/>
                </a:lnTo>
                <a:lnTo>
                  <a:pt x="256" y="212"/>
                </a:lnTo>
                <a:lnTo>
                  <a:pt x="255" y="212"/>
                </a:lnTo>
                <a:lnTo>
                  <a:pt x="255" y="211"/>
                </a:lnTo>
                <a:lnTo>
                  <a:pt x="255" y="210"/>
                </a:lnTo>
                <a:lnTo>
                  <a:pt x="254" y="210"/>
                </a:lnTo>
                <a:lnTo>
                  <a:pt x="254" y="209"/>
                </a:lnTo>
                <a:lnTo>
                  <a:pt x="254" y="208"/>
                </a:lnTo>
                <a:lnTo>
                  <a:pt x="254" y="207"/>
                </a:lnTo>
                <a:lnTo>
                  <a:pt x="254" y="206"/>
                </a:lnTo>
                <a:lnTo>
                  <a:pt x="254" y="205"/>
                </a:lnTo>
                <a:lnTo>
                  <a:pt x="255" y="205"/>
                </a:lnTo>
                <a:lnTo>
                  <a:pt x="255" y="204"/>
                </a:lnTo>
                <a:lnTo>
                  <a:pt x="255" y="203"/>
                </a:lnTo>
                <a:lnTo>
                  <a:pt x="256" y="203"/>
                </a:lnTo>
                <a:lnTo>
                  <a:pt x="257" y="203"/>
                </a:lnTo>
                <a:lnTo>
                  <a:pt x="257" y="202"/>
                </a:lnTo>
                <a:lnTo>
                  <a:pt x="258" y="202"/>
                </a:lnTo>
                <a:lnTo>
                  <a:pt x="259" y="202"/>
                </a:lnTo>
                <a:lnTo>
                  <a:pt x="260" y="202"/>
                </a:lnTo>
                <a:lnTo>
                  <a:pt x="261" y="202"/>
                </a:lnTo>
                <a:lnTo>
                  <a:pt x="262" y="202"/>
                </a:lnTo>
                <a:lnTo>
                  <a:pt x="263" y="202"/>
                </a:lnTo>
                <a:lnTo>
                  <a:pt x="264" y="202"/>
                </a:lnTo>
                <a:lnTo>
                  <a:pt x="265" y="201"/>
                </a:lnTo>
                <a:lnTo>
                  <a:pt x="265" y="200"/>
                </a:lnTo>
                <a:lnTo>
                  <a:pt x="264" y="200"/>
                </a:lnTo>
                <a:lnTo>
                  <a:pt x="264" y="199"/>
                </a:lnTo>
                <a:lnTo>
                  <a:pt x="264" y="198"/>
                </a:lnTo>
                <a:lnTo>
                  <a:pt x="264" y="197"/>
                </a:lnTo>
                <a:lnTo>
                  <a:pt x="263" y="196"/>
                </a:lnTo>
                <a:lnTo>
                  <a:pt x="263" y="195"/>
                </a:lnTo>
                <a:lnTo>
                  <a:pt x="263" y="194"/>
                </a:lnTo>
                <a:lnTo>
                  <a:pt x="263" y="193"/>
                </a:lnTo>
                <a:lnTo>
                  <a:pt x="262" y="192"/>
                </a:lnTo>
                <a:lnTo>
                  <a:pt x="262" y="191"/>
                </a:lnTo>
                <a:lnTo>
                  <a:pt x="262" y="190"/>
                </a:lnTo>
                <a:lnTo>
                  <a:pt x="262" y="189"/>
                </a:lnTo>
                <a:lnTo>
                  <a:pt x="262" y="188"/>
                </a:lnTo>
                <a:lnTo>
                  <a:pt x="263" y="188"/>
                </a:lnTo>
                <a:lnTo>
                  <a:pt x="263" y="187"/>
                </a:lnTo>
                <a:lnTo>
                  <a:pt x="264" y="186"/>
                </a:lnTo>
                <a:lnTo>
                  <a:pt x="265" y="185"/>
                </a:lnTo>
                <a:lnTo>
                  <a:pt x="265" y="184"/>
                </a:lnTo>
                <a:lnTo>
                  <a:pt x="266" y="183"/>
                </a:lnTo>
                <a:lnTo>
                  <a:pt x="266" y="182"/>
                </a:lnTo>
                <a:lnTo>
                  <a:pt x="266" y="181"/>
                </a:lnTo>
                <a:lnTo>
                  <a:pt x="267" y="180"/>
                </a:lnTo>
                <a:lnTo>
                  <a:pt x="267" y="179"/>
                </a:lnTo>
                <a:lnTo>
                  <a:pt x="266" y="178"/>
                </a:lnTo>
                <a:lnTo>
                  <a:pt x="266" y="177"/>
                </a:lnTo>
                <a:lnTo>
                  <a:pt x="266" y="176"/>
                </a:lnTo>
                <a:lnTo>
                  <a:pt x="265" y="176"/>
                </a:lnTo>
                <a:lnTo>
                  <a:pt x="264" y="175"/>
                </a:lnTo>
                <a:lnTo>
                  <a:pt x="263" y="175"/>
                </a:lnTo>
                <a:lnTo>
                  <a:pt x="262" y="175"/>
                </a:lnTo>
                <a:lnTo>
                  <a:pt x="261" y="175"/>
                </a:lnTo>
                <a:lnTo>
                  <a:pt x="261" y="176"/>
                </a:lnTo>
                <a:lnTo>
                  <a:pt x="260" y="176"/>
                </a:lnTo>
                <a:lnTo>
                  <a:pt x="259" y="176"/>
                </a:lnTo>
                <a:lnTo>
                  <a:pt x="258" y="176"/>
                </a:lnTo>
                <a:lnTo>
                  <a:pt x="257" y="175"/>
                </a:lnTo>
                <a:lnTo>
                  <a:pt x="256" y="175"/>
                </a:lnTo>
                <a:lnTo>
                  <a:pt x="256" y="174"/>
                </a:lnTo>
                <a:lnTo>
                  <a:pt x="256" y="173"/>
                </a:lnTo>
                <a:lnTo>
                  <a:pt x="255" y="173"/>
                </a:lnTo>
                <a:lnTo>
                  <a:pt x="255" y="172"/>
                </a:lnTo>
                <a:lnTo>
                  <a:pt x="255" y="171"/>
                </a:lnTo>
                <a:lnTo>
                  <a:pt x="255" y="170"/>
                </a:lnTo>
                <a:lnTo>
                  <a:pt x="254" y="169"/>
                </a:lnTo>
                <a:lnTo>
                  <a:pt x="254" y="168"/>
                </a:lnTo>
                <a:lnTo>
                  <a:pt x="254" y="167"/>
                </a:lnTo>
                <a:lnTo>
                  <a:pt x="254" y="166"/>
                </a:lnTo>
                <a:lnTo>
                  <a:pt x="255" y="165"/>
                </a:lnTo>
                <a:lnTo>
                  <a:pt x="255" y="164"/>
                </a:lnTo>
                <a:lnTo>
                  <a:pt x="255" y="163"/>
                </a:lnTo>
                <a:lnTo>
                  <a:pt x="256" y="162"/>
                </a:lnTo>
                <a:lnTo>
                  <a:pt x="256" y="161"/>
                </a:lnTo>
                <a:lnTo>
                  <a:pt x="256" y="160"/>
                </a:lnTo>
                <a:lnTo>
                  <a:pt x="257" y="160"/>
                </a:lnTo>
                <a:lnTo>
                  <a:pt x="257" y="159"/>
                </a:lnTo>
                <a:lnTo>
                  <a:pt x="258" y="158"/>
                </a:lnTo>
                <a:lnTo>
                  <a:pt x="259" y="157"/>
                </a:lnTo>
                <a:lnTo>
                  <a:pt x="260" y="157"/>
                </a:lnTo>
                <a:lnTo>
                  <a:pt x="261" y="156"/>
                </a:lnTo>
                <a:lnTo>
                  <a:pt x="262" y="156"/>
                </a:lnTo>
                <a:lnTo>
                  <a:pt x="263" y="156"/>
                </a:lnTo>
                <a:lnTo>
                  <a:pt x="265" y="156"/>
                </a:lnTo>
                <a:lnTo>
                  <a:pt x="266" y="156"/>
                </a:lnTo>
                <a:lnTo>
                  <a:pt x="266" y="155"/>
                </a:lnTo>
                <a:lnTo>
                  <a:pt x="267" y="155"/>
                </a:lnTo>
                <a:lnTo>
                  <a:pt x="268" y="155"/>
                </a:lnTo>
                <a:lnTo>
                  <a:pt x="269" y="155"/>
                </a:lnTo>
                <a:lnTo>
                  <a:pt x="270" y="154"/>
                </a:lnTo>
                <a:lnTo>
                  <a:pt x="271" y="154"/>
                </a:lnTo>
                <a:lnTo>
                  <a:pt x="272" y="153"/>
                </a:lnTo>
                <a:lnTo>
                  <a:pt x="273" y="152"/>
                </a:lnTo>
                <a:lnTo>
                  <a:pt x="274" y="151"/>
                </a:lnTo>
                <a:lnTo>
                  <a:pt x="275" y="150"/>
                </a:lnTo>
                <a:lnTo>
                  <a:pt x="275" y="149"/>
                </a:lnTo>
                <a:lnTo>
                  <a:pt x="275" y="148"/>
                </a:lnTo>
                <a:lnTo>
                  <a:pt x="275" y="147"/>
                </a:lnTo>
                <a:lnTo>
                  <a:pt x="275" y="146"/>
                </a:lnTo>
                <a:lnTo>
                  <a:pt x="274" y="146"/>
                </a:lnTo>
                <a:lnTo>
                  <a:pt x="274" y="145"/>
                </a:lnTo>
                <a:lnTo>
                  <a:pt x="273" y="144"/>
                </a:lnTo>
                <a:lnTo>
                  <a:pt x="272" y="142"/>
                </a:lnTo>
                <a:lnTo>
                  <a:pt x="271" y="141"/>
                </a:lnTo>
                <a:lnTo>
                  <a:pt x="269" y="138"/>
                </a:lnTo>
                <a:lnTo>
                  <a:pt x="268" y="137"/>
                </a:lnTo>
                <a:lnTo>
                  <a:pt x="267" y="135"/>
                </a:lnTo>
                <a:lnTo>
                  <a:pt x="266" y="135"/>
                </a:lnTo>
                <a:lnTo>
                  <a:pt x="266" y="134"/>
                </a:lnTo>
                <a:lnTo>
                  <a:pt x="265" y="134"/>
                </a:lnTo>
                <a:lnTo>
                  <a:pt x="265" y="133"/>
                </a:lnTo>
                <a:lnTo>
                  <a:pt x="264" y="133"/>
                </a:lnTo>
                <a:lnTo>
                  <a:pt x="263" y="132"/>
                </a:lnTo>
                <a:lnTo>
                  <a:pt x="262" y="131"/>
                </a:lnTo>
                <a:lnTo>
                  <a:pt x="261" y="131"/>
                </a:lnTo>
                <a:lnTo>
                  <a:pt x="261" y="130"/>
                </a:lnTo>
                <a:lnTo>
                  <a:pt x="260" y="130"/>
                </a:lnTo>
                <a:lnTo>
                  <a:pt x="259" y="130"/>
                </a:lnTo>
                <a:lnTo>
                  <a:pt x="258" y="129"/>
                </a:lnTo>
                <a:lnTo>
                  <a:pt x="257" y="129"/>
                </a:lnTo>
                <a:lnTo>
                  <a:pt x="256" y="129"/>
                </a:lnTo>
                <a:lnTo>
                  <a:pt x="255" y="129"/>
                </a:lnTo>
                <a:lnTo>
                  <a:pt x="254" y="129"/>
                </a:lnTo>
                <a:lnTo>
                  <a:pt x="253" y="129"/>
                </a:lnTo>
                <a:lnTo>
                  <a:pt x="252" y="128"/>
                </a:lnTo>
                <a:lnTo>
                  <a:pt x="251" y="128"/>
                </a:lnTo>
                <a:lnTo>
                  <a:pt x="250" y="128"/>
                </a:lnTo>
                <a:lnTo>
                  <a:pt x="249" y="128"/>
                </a:lnTo>
                <a:lnTo>
                  <a:pt x="248" y="128"/>
                </a:lnTo>
                <a:lnTo>
                  <a:pt x="247" y="128"/>
                </a:lnTo>
                <a:lnTo>
                  <a:pt x="246" y="128"/>
                </a:lnTo>
                <a:lnTo>
                  <a:pt x="245" y="127"/>
                </a:lnTo>
                <a:lnTo>
                  <a:pt x="244" y="127"/>
                </a:lnTo>
                <a:lnTo>
                  <a:pt x="244" y="126"/>
                </a:lnTo>
                <a:lnTo>
                  <a:pt x="244" y="125"/>
                </a:lnTo>
                <a:lnTo>
                  <a:pt x="244" y="124"/>
                </a:lnTo>
                <a:lnTo>
                  <a:pt x="244" y="123"/>
                </a:lnTo>
                <a:lnTo>
                  <a:pt x="244" y="122"/>
                </a:lnTo>
                <a:lnTo>
                  <a:pt x="244" y="121"/>
                </a:lnTo>
                <a:lnTo>
                  <a:pt x="244" y="120"/>
                </a:lnTo>
                <a:lnTo>
                  <a:pt x="244" y="119"/>
                </a:lnTo>
                <a:lnTo>
                  <a:pt x="244" y="118"/>
                </a:lnTo>
                <a:lnTo>
                  <a:pt x="245" y="117"/>
                </a:lnTo>
                <a:lnTo>
                  <a:pt x="245" y="116"/>
                </a:lnTo>
                <a:lnTo>
                  <a:pt x="246" y="116"/>
                </a:lnTo>
                <a:lnTo>
                  <a:pt x="246" y="115"/>
                </a:lnTo>
                <a:lnTo>
                  <a:pt x="247" y="115"/>
                </a:lnTo>
                <a:lnTo>
                  <a:pt x="248" y="115"/>
                </a:lnTo>
                <a:lnTo>
                  <a:pt x="249" y="115"/>
                </a:lnTo>
                <a:lnTo>
                  <a:pt x="250" y="115"/>
                </a:lnTo>
                <a:lnTo>
                  <a:pt x="251" y="116"/>
                </a:lnTo>
                <a:lnTo>
                  <a:pt x="252" y="116"/>
                </a:lnTo>
                <a:lnTo>
                  <a:pt x="253" y="117"/>
                </a:lnTo>
                <a:lnTo>
                  <a:pt x="254" y="118"/>
                </a:lnTo>
                <a:lnTo>
                  <a:pt x="255" y="118"/>
                </a:lnTo>
                <a:lnTo>
                  <a:pt x="256" y="119"/>
                </a:lnTo>
                <a:lnTo>
                  <a:pt x="257" y="119"/>
                </a:lnTo>
                <a:lnTo>
                  <a:pt x="258" y="120"/>
                </a:lnTo>
                <a:lnTo>
                  <a:pt x="259" y="120"/>
                </a:lnTo>
                <a:lnTo>
                  <a:pt x="260" y="120"/>
                </a:lnTo>
                <a:lnTo>
                  <a:pt x="262" y="120"/>
                </a:lnTo>
                <a:lnTo>
                  <a:pt x="263" y="120"/>
                </a:lnTo>
                <a:lnTo>
                  <a:pt x="264" y="121"/>
                </a:lnTo>
                <a:lnTo>
                  <a:pt x="265" y="121"/>
                </a:lnTo>
                <a:lnTo>
                  <a:pt x="266" y="121"/>
                </a:lnTo>
                <a:lnTo>
                  <a:pt x="267" y="122"/>
                </a:lnTo>
                <a:lnTo>
                  <a:pt x="268" y="122"/>
                </a:lnTo>
                <a:lnTo>
                  <a:pt x="269" y="122"/>
                </a:lnTo>
                <a:lnTo>
                  <a:pt x="270" y="123"/>
                </a:lnTo>
                <a:lnTo>
                  <a:pt x="271" y="123"/>
                </a:lnTo>
                <a:lnTo>
                  <a:pt x="274" y="125"/>
                </a:lnTo>
                <a:lnTo>
                  <a:pt x="275" y="126"/>
                </a:lnTo>
                <a:lnTo>
                  <a:pt x="277" y="127"/>
                </a:lnTo>
                <a:lnTo>
                  <a:pt x="278" y="127"/>
                </a:lnTo>
                <a:lnTo>
                  <a:pt x="279" y="127"/>
                </a:lnTo>
                <a:lnTo>
                  <a:pt x="280" y="128"/>
                </a:lnTo>
                <a:lnTo>
                  <a:pt x="281" y="128"/>
                </a:lnTo>
                <a:lnTo>
                  <a:pt x="282" y="128"/>
                </a:lnTo>
                <a:lnTo>
                  <a:pt x="283" y="128"/>
                </a:lnTo>
                <a:lnTo>
                  <a:pt x="283" y="129"/>
                </a:lnTo>
                <a:lnTo>
                  <a:pt x="284" y="129"/>
                </a:lnTo>
                <a:lnTo>
                  <a:pt x="285" y="129"/>
                </a:lnTo>
                <a:lnTo>
                  <a:pt x="286" y="129"/>
                </a:lnTo>
                <a:lnTo>
                  <a:pt x="287" y="128"/>
                </a:lnTo>
                <a:lnTo>
                  <a:pt x="288" y="128"/>
                </a:lnTo>
                <a:lnTo>
                  <a:pt x="289" y="128"/>
                </a:lnTo>
                <a:lnTo>
                  <a:pt x="290" y="127"/>
                </a:lnTo>
                <a:lnTo>
                  <a:pt x="291" y="127"/>
                </a:lnTo>
                <a:lnTo>
                  <a:pt x="292" y="127"/>
                </a:lnTo>
                <a:lnTo>
                  <a:pt x="292" y="126"/>
                </a:lnTo>
                <a:lnTo>
                  <a:pt x="293" y="126"/>
                </a:lnTo>
                <a:lnTo>
                  <a:pt x="293" y="125"/>
                </a:lnTo>
                <a:lnTo>
                  <a:pt x="293" y="124"/>
                </a:lnTo>
                <a:lnTo>
                  <a:pt x="292" y="124"/>
                </a:lnTo>
                <a:lnTo>
                  <a:pt x="292" y="123"/>
                </a:lnTo>
                <a:lnTo>
                  <a:pt x="291" y="123"/>
                </a:lnTo>
                <a:lnTo>
                  <a:pt x="290" y="123"/>
                </a:lnTo>
                <a:lnTo>
                  <a:pt x="289" y="122"/>
                </a:lnTo>
                <a:lnTo>
                  <a:pt x="288" y="122"/>
                </a:lnTo>
                <a:lnTo>
                  <a:pt x="287" y="121"/>
                </a:lnTo>
                <a:lnTo>
                  <a:pt x="286" y="120"/>
                </a:lnTo>
                <a:lnTo>
                  <a:pt x="286" y="119"/>
                </a:lnTo>
                <a:lnTo>
                  <a:pt x="286" y="118"/>
                </a:lnTo>
                <a:lnTo>
                  <a:pt x="286" y="117"/>
                </a:lnTo>
                <a:lnTo>
                  <a:pt x="286" y="116"/>
                </a:lnTo>
                <a:lnTo>
                  <a:pt x="286" y="115"/>
                </a:lnTo>
                <a:lnTo>
                  <a:pt x="287" y="114"/>
                </a:lnTo>
                <a:lnTo>
                  <a:pt x="287" y="113"/>
                </a:lnTo>
                <a:lnTo>
                  <a:pt x="287" y="112"/>
                </a:lnTo>
                <a:lnTo>
                  <a:pt x="287" y="111"/>
                </a:lnTo>
                <a:lnTo>
                  <a:pt x="287" y="110"/>
                </a:lnTo>
                <a:lnTo>
                  <a:pt x="287" y="109"/>
                </a:lnTo>
                <a:lnTo>
                  <a:pt x="287" y="108"/>
                </a:lnTo>
                <a:lnTo>
                  <a:pt x="286" y="108"/>
                </a:lnTo>
                <a:lnTo>
                  <a:pt x="286" y="107"/>
                </a:lnTo>
                <a:lnTo>
                  <a:pt x="285" y="107"/>
                </a:lnTo>
                <a:lnTo>
                  <a:pt x="284" y="106"/>
                </a:lnTo>
                <a:lnTo>
                  <a:pt x="282" y="105"/>
                </a:lnTo>
                <a:lnTo>
                  <a:pt x="281" y="105"/>
                </a:lnTo>
                <a:lnTo>
                  <a:pt x="281" y="104"/>
                </a:lnTo>
                <a:lnTo>
                  <a:pt x="280" y="104"/>
                </a:lnTo>
                <a:lnTo>
                  <a:pt x="280" y="103"/>
                </a:lnTo>
                <a:lnTo>
                  <a:pt x="281" y="103"/>
                </a:lnTo>
                <a:lnTo>
                  <a:pt x="281" y="102"/>
                </a:lnTo>
                <a:lnTo>
                  <a:pt x="282" y="102"/>
                </a:lnTo>
                <a:lnTo>
                  <a:pt x="283" y="102"/>
                </a:lnTo>
                <a:lnTo>
                  <a:pt x="283" y="101"/>
                </a:lnTo>
                <a:lnTo>
                  <a:pt x="284" y="100"/>
                </a:lnTo>
                <a:lnTo>
                  <a:pt x="285" y="100"/>
                </a:lnTo>
                <a:lnTo>
                  <a:pt x="286" y="100"/>
                </a:lnTo>
                <a:lnTo>
                  <a:pt x="287" y="99"/>
                </a:lnTo>
                <a:lnTo>
                  <a:pt x="288" y="98"/>
                </a:lnTo>
                <a:lnTo>
                  <a:pt x="289" y="98"/>
                </a:lnTo>
                <a:lnTo>
                  <a:pt x="290" y="97"/>
                </a:lnTo>
                <a:lnTo>
                  <a:pt x="291" y="97"/>
                </a:lnTo>
                <a:lnTo>
                  <a:pt x="291" y="96"/>
                </a:lnTo>
                <a:lnTo>
                  <a:pt x="292" y="96"/>
                </a:lnTo>
                <a:lnTo>
                  <a:pt x="293" y="95"/>
                </a:lnTo>
                <a:lnTo>
                  <a:pt x="294" y="94"/>
                </a:lnTo>
                <a:lnTo>
                  <a:pt x="294" y="93"/>
                </a:lnTo>
                <a:lnTo>
                  <a:pt x="295" y="93"/>
                </a:lnTo>
                <a:lnTo>
                  <a:pt x="295" y="92"/>
                </a:lnTo>
                <a:lnTo>
                  <a:pt x="295" y="91"/>
                </a:lnTo>
                <a:lnTo>
                  <a:pt x="295" y="90"/>
                </a:lnTo>
                <a:lnTo>
                  <a:pt x="295" y="89"/>
                </a:lnTo>
                <a:lnTo>
                  <a:pt x="295" y="88"/>
                </a:lnTo>
                <a:lnTo>
                  <a:pt x="295" y="87"/>
                </a:lnTo>
                <a:lnTo>
                  <a:pt x="294" y="86"/>
                </a:lnTo>
                <a:lnTo>
                  <a:pt x="294" y="85"/>
                </a:lnTo>
                <a:lnTo>
                  <a:pt x="294" y="84"/>
                </a:lnTo>
                <a:lnTo>
                  <a:pt x="293" y="84"/>
                </a:lnTo>
                <a:lnTo>
                  <a:pt x="293" y="83"/>
                </a:lnTo>
                <a:lnTo>
                  <a:pt x="293" y="82"/>
                </a:lnTo>
                <a:lnTo>
                  <a:pt x="294" y="82"/>
                </a:lnTo>
                <a:lnTo>
                  <a:pt x="294" y="81"/>
                </a:lnTo>
                <a:lnTo>
                  <a:pt x="295" y="81"/>
                </a:lnTo>
                <a:lnTo>
                  <a:pt x="296" y="81"/>
                </a:lnTo>
                <a:lnTo>
                  <a:pt x="297" y="82"/>
                </a:lnTo>
                <a:lnTo>
                  <a:pt x="299" y="82"/>
                </a:lnTo>
                <a:lnTo>
                  <a:pt x="300" y="82"/>
                </a:lnTo>
                <a:lnTo>
                  <a:pt x="301" y="82"/>
                </a:lnTo>
                <a:lnTo>
                  <a:pt x="302" y="82"/>
                </a:lnTo>
                <a:lnTo>
                  <a:pt x="303" y="82"/>
                </a:lnTo>
                <a:lnTo>
                  <a:pt x="304" y="82"/>
                </a:lnTo>
                <a:lnTo>
                  <a:pt x="305" y="81"/>
                </a:lnTo>
                <a:lnTo>
                  <a:pt x="306" y="81"/>
                </a:lnTo>
                <a:lnTo>
                  <a:pt x="307" y="81"/>
                </a:lnTo>
                <a:lnTo>
                  <a:pt x="307" y="80"/>
                </a:lnTo>
                <a:lnTo>
                  <a:pt x="308" y="80"/>
                </a:lnTo>
                <a:lnTo>
                  <a:pt x="308" y="79"/>
                </a:lnTo>
                <a:lnTo>
                  <a:pt x="309" y="79"/>
                </a:lnTo>
                <a:lnTo>
                  <a:pt x="309" y="78"/>
                </a:lnTo>
                <a:lnTo>
                  <a:pt x="303" y="66"/>
                </a:lnTo>
                <a:lnTo>
                  <a:pt x="303" y="64"/>
                </a:lnTo>
                <a:lnTo>
                  <a:pt x="299" y="60"/>
                </a:lnTo>
                <a:lnTo>
                  <a:pt x="297" y="60"/>
                </a:lnTo>
                <a:lnTo>
                  <a:pt x="295" y="59"/>
                </a:lnTo>
                <a:lnTo>
                  <a:pt x="287" y="59"/>
                </a:lnTo>
                <a:lnTo>
                  <a:pt x="280" y="67"/>
                </a:lnTo>
                <a:lnTo>
                  <a:pt x="277" y="67"/>
                </a:lnTo>
                <a:lnTo>
                  <a:pt x="275" y="66"/>
                </a:lnTo>
                <a:lnTo>
                  <a:pt x="274" y="68"/>
                </a:lnTo>
                <a:lnTo>
                  <a:pt x="271" y="71"/>
                </a:lnTo>
                <a:lnTo>
                  <a:pt x="261" y="70"/>
                </a:lnTo>
                <a:lnTo>
                  <a:pt x="254" y="65"/>
                </a:lnTo>
                <a:lnTo>
                  <a:pt x="254" y="59"/>
                </a:lnTo>
                <a:lnTo>
                  <a:pt x="245" y="42"/>
                </a:lnTo>
                <a:lnTo>
                  <a:pt x="237" y="46"/>
                </a:lnTo>
                <a:lnTo>
                  <a:pt x="236" y="50"/>
                </a:lnTo>
                <a:lnTo>
                  <a:pt x="232" y="56"/>
                </a:lnTo>
                <a:lnTo>
                  <a:pt x="228" y="56"/>
                </a:lnTo>
                <a:lnTo>
                  <a:pt x="227" y="57"/>
                </a:lnTo>
                <a:lnTo>
                  <a:pt x="222" y="67"/>
                </a:lnTo>
                <a:lnTo>
                  <a:pt x="215" y="67"/>
                </a:lnTo>
                <a:lnTo>
                  <a:pt x="213" y="64"/>
                </a:lnTo>
                <a:lnTo>
                  <a:pt x="203" y="64"/>
                </a:lnTo>
                <a:lnTo>
                  <a:pt x="202" y="66"/>
                </a:lnTo>
                <a:lnTo>
                  <a:pt x="200" y="66"/>
                </a:lnTo>
                <a:lnTo>
                  <a:pt x="199" y="67"/>
                </a:lnTo>
                <a:lnTo>
                  <a:pt x="197" y="67"/>
                </a:lnTo>
                <a:lnTo>
                  <a:pt x="194" y="65"/>
                </a:lnTo>
                <a:lnTo>
                  <a:pt x="195" y="61"/>
                </a:lnTo>
                <a:lnTo>
                  <a:pt x="195" y="54"/>
                </a:lnTo>
                <a:lnTo>
                  <a:pt x="192" y="49"/>
                </a:lnTo>
                <a:lnTo>
                  <a:pt x="191" y="46"/>
                </a:lnTo>
                <a:lnTo>
                  <a:pt x="190" y="44"/>
                </a:lnTo>
                <a:lnTo>
                  <a:pt x="190" y="41"/>
                </a:lnTo>
                <a:lnTo>
                  <a:pt x="188" y="39"/>
                </a:lnTo>
                <a:lnTo>
                  <a:pt x="189" y="36"/>
                </a:lnTo>
                <a:lnTo>
                  <a:pt x="178" y="28"/>
                </a:lnTo>
                <a:lnTo>
                  <a:pt x="178" y="24"/>
                </a:lnTo>
                <a:lnTo>
                  <a:pt x="179" y="23"/>
                </a:lnTo>
                <a:lnTo>
                  <a:pt x="179" y="21"/>
                </a:lnTo>
                <a:lnTo>
                  <a:pt x="181" y="20"/>
                </a:lnTo>
                <a:lnTo>
                  <a:pt x="180" y="13"/>
                </a:lnTo>
                <a:lnTo>
                  <a:pt x="179" y="13"/>
                </a:lnTo>
                <a:lnTo>
                  <a:pt x="179" y="12"/>
                </a:lnTo>
                <a:lnTo>
                  <a:pt x="180" y="11"/>
                </a:lnTo>
                <a:lnTo>
                  <a:pt x="180" y="7"/>
                </a:lnTo>
                <a:lnTo>
                  <a:pt x="171" y="0"/>
                </a:lnTo>
                <a:lnTo>
                  <a:pt x="154" y="1"/>
                </a:lnTo>
                <a:lnTo>
                  <a:pt x="150" y="7"/>
                </a:lnTo>
                <a:lnTo>
                  <a:pt x="148" y="7"/>
                </a:lnTo>
                <a:lnTo>
                  <a:pt x="146" y="9"/>
                </a:lnTo>
                <a:lnTo>
                  <a:pt x="145" y="11"/>
                </a:lnTo>
                <a:lnTo>
                  <a:pt x="147" y="13"/>
                </a:lnTo>
                <a:lnTo>
                  <a:pt x="147" y="15"/>
                </a:lnTo>
                <a:lnTo>
                  <a:pt x="148" y="17"/>
                </a:lnTo>
                <a:lnTo>
                  <a:pt x="148" y="21"/>
                </a:lnTo>
                <a:lnTo>
                  <a:pt x="146" y="23"/>
                </a:lnTo>
                <a:lnTo>
                  <a:pt x="138" y="24"/>
                </a:lnTo>
                <a:lnTo>
                  <a:pt x="130" y="33"/>
                </a:lnTo>
                <a:lnTo>
                  <a:pt x="123" y="33"/>
                </a:lnTo>
                <a:lnTo>
                  <a:pt x="118" y="38"/>
                </a:lnTo>
                <a:lnTo>
                  <a:pt x="112" y="41"/>
                </a:lnTo>
                <a:lnTo>
                  <a:pt x="112" y="43"/>
                </a:lnTo>
                <a:lnTo>
                  <a:pt x="109" y="48"/>
                </a:lnTo>
                <a:lnTo>
                  <a:pt x="105" y="50"/>
                </a:lnTo>
                <a:lnTo>
                  <a:pt x="93" y="39"/>
                </a:lnTo>
                <a:lnTo>
                  <a:pt x="90" y="39"/>
                </a:lnTo>
                <a:lnTo>
                  <a:pt x="89" y="40"/>
                </a:lnTo>
                <a:lnTo>
                  <a:pt x="77" y="54"/>
                </a:lnTo>
                <a:lnTo>
                  <a:pt x="76" y="57"/>
                </a:lnTo>
                <a:lnTo>
                  <a:pt x="72" y="62"/>
                </a:lnTo>
                <a:lnTo>
                  <a:pt x="72" y="64"/>
                </a:lnTo>
                <a:lnTo>
                  <a:pt x="67" y="67"/>
                </a:lnTo>
                <a:lnTo>
                  <a:pt x="62" y="69"/>
                </a:lnTo>
                <a:lnTo>
                  <a:pt x="59" y="72"/>
                </a:lnTo>
                <a:lnTo>
                  <a:pt x="59" y="76"/>
                </a:lnTo>
                <a:lnTo>
                  <a:pt x="65" y="80"/>
                </a:lnTo>
                <a:lnTo>
                  <a:pt x="67" y="85"/>
                </a:lnTo>
                <a:lnTo>
                  <a:pt x="68" y="86"/>
                </a:lnTo>
                <a:lnTo>
                  <a:pt x="68" y="96"/>
                </a:lnTo>
                <a:lnTo>
                  <a:pt x="72" y="101"/>
                </a:lnTo>
                <a:lnTo>
                  <a:pt x="70" y="103"/>
                </a:lnTo>
                <a:lnTo>
                  <a:pt x="66" y="112"/>
                </a:lnTo>
                <a:lnTo>
                  <a:pt x="59" y="121"/>
                </a:lnTo>
                <a:lnTo>
                  <a:pt x="56" y="121"/>
                </a:lnTo>
                <a:lnTo>
                  <a:pt x="52" y="124"/>
                </a:lnTo>
                <a:lnTo>
                  <a:pt x="49" y="124"/>
                </a:lnTo>
                <a:lnTo>
                  <a:pt x="46" y="127"/>
                </a:lnTo>
                <a:lnTo>
                  <a:pt x="42" y="127"/>
                </a:lnTo>
                <a:lnTo>
                  <a:pt x="34" y="138"/>
                </a:lnTo>
                <a:lnTo>
                  <a:pt x="33" y="146"/>
                </a:lnTo>
                <a:lnTo>
                  <a:pt x="32" y="148"/>
                </a:lnTo>
                <a:lnTo>
                  <a:pt x="32" y="154"/>
                </a:lnTo>
                <a:lnTo>
                  <a:pt x="35" y="157"/>
                </a:lnTo>
                <a:lnTo>
                  <a:pt x="35" y="162"/>
                </a:lnTo>
                <a:lnTo>
                  <a:pt x="37" y="163"/>
                </a:lnTo>
                <a:lnTo>
                  <a:pt x="36" y="165"/>
                </a:lnTo>
                <a:lnTo>
                  <a:pt x="42" y="166"/>
                </a:lnTo>
                <a:lnTo>
                  <a:pt x="45" y="170"/>
                </a:lnTo>
                <a:lnTo>
                  <a:pt x="44" y="176"/>
                </a:lnTo>
                <a:lnTo>
                  <a:pt x="36" y="180"/>
                </a:lnTo>
                <a:lnTo>
                  <a:pt x="30" y="191"/>
                </a:lnTo>
                <a:lnTo>
                  <a:pt x="30" y="193"/>
                </a:lnTo>
                <a:lnTo>
                  <a:pt x="38" y="198"/>
                </a:lnTo>
                <a:lnTo>
                  <a:pt x="38" y="202"/>
                </a:lnTo>
                <a:lnTo>
                  <a:pt x="37" y="204"/>
                </a:lnTo>
                <a:lnTo>
                  <a:pt x="33" y="209"/>
                </a:lnTo>
                <a:lnTo>
                  <a:pt x="27" y="214"/>
                </a:lnTo>
                <a:lnTo>
                  <a:pt x="25" y="216"/>
                </a:lnTo>
                <a:lnTo>
                  <a:pt x="23" y="216"/>
                </a:lnTo>
                <a:lnTo>
                  <a:pt x="20" y="220"/>
                </a:lnTo>
                <a:lnTo>
                  <a:pt x="18" y="220"/>
                </a:lnTo>
                <a:lnTo>
                  <a:pt x="14" y="226"/>
                </a:lnTo>
                <a:lnTo>
                  <a:pt x="14" y="232"/>
                </a:lnTo>
                <a:lnTo>
                  <a:pt x="10" y="241"/>
                </a:lnTo>
                <a:lnTo>
                  <a:pt x="11" y="246"/>
                </a:lnTo>
                <a:lnTo>
                  <a:pt x="10" y="248"/>
                </a:lnTo>
                <a:lnTo>
                  <a:pt x="10" y="251"/>
                </a:lnTo>
                <a:lnTo>
                  <a:pt x="8" y="253"/>
                </a:lnTo>
                <a:lnTo>
                  <a:pt x="9" y="256"/>
                </a:lnTo>
                <a:lnTo>
                  <a:pt x="7" y="257"/>
                </a:lnTo>
                <a:lnTo>
                  <a:pt x="8" y="267"/>
                </a:lnTo>
                <a:lnTo>
                  <a:pt x="7" y="268"/>
                </a:lnTo>
                <a:lnTo>
                  <a:pt x="7" y="275"/>
                </a:lnTo>
                <a:lnTo>
                  <a:pt x="0" y="282"/>
                </a:lnTo>
                <a:lnTo>
                  <a:pt x="4" y="287"/>
                </a:lnTo>
                <a:lnTo>
                  <a:pt x="4" y="300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5" name="Freeform 41"/>
          <p:cNvSpPr>
            <a:spLocks/>
          </p:cNvSpPr>
          <p:nvPr/>
        </p:nvSpPr>
        <p:spPr bwMode="auto">
          <a:xfrm>
            <a:off x="4861606" y="3990099"/>
            <a:ext cx="523514" cy="759296"/>
          </a:xfrm>
          <a:custGeom>
            <a:avLst/>
            <a:gdLst>
              <a:gd name="T0" fmla="*/ 2147483647 w 341"/>
              <a:gd name="T1" fmla="*/ 2147483647 h 475"/>
              <a:gd name="T2" fmla="*/ 2147483647 w 341"/>
              <a:gd name="T3" fmla="*/ 2147483647 h 475"/>
              <a:gd name="T4" fmla="*/ 2147483647 w 341"/>
              <a:gd name="T5" fmla="*/ 2147483647 h 475"/>
              <a:gd name="T6" fmla="*/ 2147483647 w 341"/>
              <a:gd name="T7" fmla="*/ 2147483647 h 475"/>
              <a:gd name="T8" fmla="*/ 2147483647 w 341"/>
              <a:gd name="T9" fmla="*/ 2147483647 h 475"/>
              <a:gd name="T10" fmla="*/ 2147483647 w 341"/>
              <a:gd name="T11" fmla="*/ 2147483647 h 475"/>
              <a:gd name="T12" fmla="*/ 2147483647 w 341"/>
              <a:gd name="T13" fmla="*/ 2147483647 h 475"/>
              <a:gd name="T14" fmla="*/ 2147483647 w 341"/>
              <a:gd name="T15" fmla="*/ 0 h 475"/>
              <a:gd name="T16" fmla="*/ 2147483647 w 341"/>
              <a:gd name="T17" fmla="*/ 2147483647 h 475"/>
              <a:gd name="T18" fmla="*/ 2147483647 w 341"/>
              <a:gd name="T19" fmla="*/ 2147483647 h 475"/>
              <a:gd name="T20" fmla="*/ 2147483647 w 341"/>
              <a:gd name="T21" fmla="*/ 2147483647 h 475"/>
              <a:gd name="T22" fmla="*/ 2147483647 w 341"/>
              <a:gd name="T23" fmla="*/ 2147483647 h 475"/>
              <a:gd name="T24" fmla="*/ 2147483647 w 341"/>
              <a:gd name="T25" fmla="*/ 2147483647 h 475"/>
              <a:gd name="T26" fmla="*/ 2147483647 w 341"/>
              <a:gd name="T27" fmla="*/ 2147483647 h 475"/>
              <a:gd name="T28" fmla="*/ 2147483647 w 341"/>
              <a:gd name="T29" fmla="*/ 2147483647 h 475"/>
              <a:gd name="T30" fmla="*/ 2147483647 w 341"/>
              <a:gd name="T31" fmla="*/ 2147483647 h 475"/>
              <a:gd name="T32" fmla="*/ 2147483647 w 341"/>
              <a:gd name="T33" fmla="*/ 2147483647 h 475"/>
              <a:gd name="T34" fmla="*/ 2147483647 w 341"/>
              <a:gd name="T35" fmla="*/ 2147483647 h 475"/>
              <a:gd name="T36" fmla="*/ 2147483647 w 341"/>
              <a:gd name="T37" fmla="*/ 2147483647 h 475"/>
              <a:gd name="T38" fmla="*/ 2147483647 w 341"/>
              <a:gd name="T39" fmla="*/ 2147483647 h 475"/>
              <a:gd name="T40" fmla="*/ 2147483647 w 341"/>
              <a:gd name="T41" fmla="*/ 2147483647 h 475"/>
              <a:gd name="T42" fmla="*/ 2147483647 w 341"/>
              <a:gd name="T43" fmla="*/ 2147483647 h 475"/>
              <a:gd name="T44" fmla="*/ 2147483647 w 341"/>
              <a:gd name="T45" fmla="*/ 2147483647 h 475"/>
              <a:gd name="T46" fmla="*/ 2147483647 w 341"/>
              <a:gd name="T47" fmla="*/ 2147483647 h 475"/>
              <a:gd name="T48" fmla="*/ 2147483647 w 341"/>
              <a:gd name="T49" fmla="*/ 2147483647 h 475"/>
              <a:gd name="T50" fmla="*/ 2147483647 w 341"/>
              <a:gd name="T51" fmla="*/ 2147483647 h 475"/>
              <a:gd name="T52" fmla="*/ 2147483647 w 341"/>
              <a:gd name="T53" fmla="*/ 2147483647 h 475"/>
              <a:gd name="T54" fmla="*/ 2147483647 w 341"/>
              <a:gd name="T55" fmla="*/ 2147483647 h 475"/>
              <a:gd name="T56" fmla="*/ 2147483647 w 341"/>
              <a:gd name="T57" fmla="*/ 2147483647 h 475"/>
              <a:gd name="T58" fmla="*/ 2147483647 w 341"/>
              <a:gd name="T59" fmla="*/ 2147483647 h 475"/>
              <a:gd name="T60" fmla="*/ 2147483647 w 341"/>
              <a:gd name="T61" fmla="*/ 2147483647 h 475"/>
              <a:gd name="T62" fmla="*/ 2147483647 w 341"/>
              <a:gd name="T63" fmla="*/ 2147483647 h 475"/>
              <a:gd name="T64" fmla="*/ 2147483647 w 341"/>
              <a:gd name="T65" fmla="*/ 2147483647 h 475"/>
              <a:gd name="T66" fmla="*/ 2147483647 w 341"/>
              <a:gd name="T67" fmla="*/ 2147483647 h 475"/>
              <a:gd name="T68" fmla="*/ 2147483647 w 341"/>
              <a:gd name="T69" fmla="*/ 2147483647 h 475"/>
              <a:gd name="T70" fmla="*/ 2147483647 w 341"/>
              <a:gd name="T71" fmla="*/ 2147483647 h 475"/>
              <a:gd name="T72" fmla="*/ 2147483647 w 341"/>
              <a:gd name="T73" fmla="*/ 2147483647 h 475"/>
              <a:gd name="T74" fmla="*/ 2147483647 w 341"/>
              <a:gd name="T75" fmla="*/ 2147483647 h 475"/>
              <a:gd name="T76" fmla="*/ 2147483647 w 341"/>
              <a:gd name="T77" fmla="*/ 2147483647 h 475"/>
              <a:gd name="T78" fmla="*/ 2147483647 w 341"/>
              <a:gd name="T79" fmla="*/ 2147483647 h 475"/>
              <a:gd name="T80" fmla="*/ 2147483647 w 341"/>
              <a:gd name="T81" fmla="*/ 2147483647 h 475"/>
              <a:gd name="T82" fmla="*/ 2147483647 w 341"/>
              <a:gd name="T83" fmla="*/ 2147483647 h 475"/>
              <a:gd name="T84" fmla="*/ 2147483647 w 341"/>
              <a:gd name="T85" fmla="*/ 2147483647 h 475"/>
              <a:gd name="T86" fmla="*/ 2147483647 w 341"/>
              <a:gd name="T87" fmla="*/ 2147483647 h 475"/>
              <a:gd name="T88" fmla="*/ 2147483647 w 341"/>
              <a:gd name="T89" fmla="*/ 2147483647 h 475"/>
              <a:gd name="T90" fmla="*/ 2147483647 w 341"/>
              <a:gd name="T91" fmla="*/ 2147483647 h 475"/>
              <a:gd name="T92" fmla="*/ 2147483647 w 341"/>
              <a:gd name="T93" fmla="*/ 2147483647 h 475"/>
              <a:gd name="T94" fmla="*/ 2147483647 w 341"/>
              <a:gd name="T95" fmla="*/ 2147483647 h 475"/>
              <a:gd name="T96" fmla="*/ 2147483647 w 341"/>
              <a:gd name="T97" fmla="*/ 2147483647 h 475"/>
              <a:gd name="T98" fmla="*/ 2147483647 w 341"/>
              <a:gd name="T99" fmla="*/ 2147483647 h 475"/>
              <a:gd name="T100" fmla="*/ 2147483647 w 341"/>
              <a:gd name="T101" fmla="*/ 2147483647 h 475"/>
              <a:gd name="T102" fmla="*/ 2147483647 w 341"/>
              <a:gd name="T103" fmla="*/ 2147483647 h 475"/>
              <a:gd name="T104" fmla="*/ 2147483647 w 341"/>
              <a:gd name="T105" fmla="*/ 2147483647 h 475"/>
              <a:gd name="T106" fmla="*/ 2147483647 w 341"/>
              <a:gd name="T107" fmla="*/ 2147483647 h 475"/>
              <a:gd name="T108" fmla="*/ 2147483647 w 341"/>
              <a:gd name="T109" fmla="*/ 2147483647 h 47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341"/>
              <a:gd name="T166" fmla="*/ 0 h 475"/>
              <a:gd name="T167" fmla="*/ 341 w 341"/>
              <a:gd name="T168" fmla="*/ 475 h 475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341" h="475">
                <a:moveTo>
                  <a:pt x="341" y="125"/>
                </a:moveTo>
                <a:lnTo>
                  <a:pt x="340" y="123"/>
                </a:lnTo>
                <a:lnTo>
                  <a:pt x="340" y="119"/>
                </a:lnTo>
                <a:lnTo>
                  <a:pt x="339" y="118"/>
                </a:lnTo>
                <a:lnTo>
                  <a:pt x="338" y="115"/>
                </a:lnTo>
                <a:lnTo>
                  <a:pt x="336" y="113"/>
                </a:lnTo>
                <a:lnTo>
                  <a:pt x="337" y="110"/>
                </a:lnTo>
                <a:lnTo>
                  <a:pt x="335" y="105"/>
                </a:lnTo>
                <a:lnTo>
                  <a:pt x="332" y="97"/>
                </a:lnTo>
                <a:lnTo>
                  <a:pt x="324" y="89"/>
                </a:lnTo>
                <a:lnTo>
                  <a:pt x="324" y="87"/>
                </a:lnTo>
                <a:lnTo>
                  <a:pt x="316" y="79"/>
                </a:lnTo>
                <a:lnTo>
                  <a:pt x="314" y="78"/>
                </a:lnTo>
                <a:lnTo>
                  <a:pt x="309" y="78"/>
                </a:lnTo>
                <a:lnTo>
                  <a:pt x="306" y="75"/>
                </a:lnTo>
                <a:lnTo>
                  <a:pt x="300" y="66"/>
                </a:lnTo>
                <a:lnTo>
                  <a:pt x="301" y="56"/>
                </a:lnTo>
                <a:lnTo>
                  <a:pt x="309" y="45"/>
                </a:lnTo>
                <a:lnTo>
                  <a:pt x="303" y="40"/>
                </a:lnTo>
                <a:lnTo>
                  <a:pt x="303" y="35"/>
                </a:lnTo>
                <a:lnTo>
                  <a:pt x="298" y="32"/>
                </a:lnTo>
                <a:lnTo>
                  <a:pt x="273" y="33"/>
                </a:lnTo>
                <a:lnTo>
                  <a:pt x="267" y="30"/>
                </a:lnTo>
                <a:lnTo>
                  <a:pt x="265" y="32"/>
                </a:lnTo>
                <a:lnTo>
                  <a:pt x="264" y="30"/>
                </a:lnTo>
                <a:lnTo>
                  <a:pt x="262" y="31"/>
                </a:lnTo>
                <a:lnTo>
                  <a:pt x="253" y="14"/>
                </a:lnTo>
                <a:lnTo>
                  <a:pt x="250" y="12"/>
                </a:lnTo>
                <a:lnTo>
                  <a:pt x="244" y="13"/>
                </a:lnTo>
                <a:lnTo>
                  <a:pt x="243" y="14"/>
                </a:lnTo>
                <a:lnTo>
                  <a:pt x="241" y="14"/>
                </a:lnTo>
                <a:lnTo>
                  <a:pt x="236" y="6"/>
                </a:lnTo>
                <a:lnTo>
                  <a:pt x="227" y="16"/>
                </a:lnTo>
                <a:lnTo>
                  <a:pt x="227" y="19"/>
                </a:lnTo>
                <a:lnTo>
                  <a:pt x="230" y="22"/>
                </a:lnTo>
                <a:lnTo>
                  <a:pt x="228" y="27"/>
                </a:lnTo>
                <a:lnTo>
                  <a:pt x="220" y="33"/>
                </a:lnTo>
                <a:lnTo>
                  <a:pt x="218" y="33"/>
                </a:lnTo>
                <a:lnTo>
                  <a:pt x="210" y="40"/>
                </a:lnTo>
                <a:lnTo>
                  <a:pt x="205" y="39"/>
                </a:lnTo>
                <a:lnTo>
                  <a:pt x="201" y="34"/>
                </a:lnTo>
                <a:lnTo>
                  <a:pt x="201" y="30"/>
                </a:lnTo>
                <a:lnTo>
                  <a:pt x="214" y="16"/>
                </a:lnTo>
                <a:lnTo>
                  <a:pt x="215" y="14"/>
                </a:lnTo>
                <a:lnTo>
                  <a:pt x="215" y="8"/>
                </a:lnTo>
                <a:lnTo>
                  <a:pt x="201" y="1"/>
                </a:lnTo>
                <a:lnTo>
                  <a:pt x="198" y="2"/>
                </a:lnTo>
                <a:lnTo>
                  <a:pt x="196" y="0"/>
                </a:lnTo>
                <a:lnTo>
                  <a:pt x="190" y="1"/>
                </a:lnTo>
                <a:lnTo>
                  <a:pt x="189" y="2"/>
                </a:lnTo>
                <a:lnTo>
                  <a:pt x="190" y="8"/>
                </a:lnTo>
                <a:lnTo>
                  <a:pt x="189" y="9"/>
                </a:lnTo>
                <a:lnTo>
                  <a:pt x="189" y="13"/>
                </a:lnTo>
                <a:lnTo>
                  <a:pt x="173" y="25"/>
                </a:lnTo>
                <a:lnTo>
                  <a:pt x="161" y="27"/>
                </a:lnTo>
                <a:lnTo>
                  <a:pt x="159" y="31"/>
                </a:lnTo>
                <a:lnTo>
                  <a:pt x="158" y="31"/>
                </a:lnTo>
                <a:lnTo>
                  <a:pt x="152" y="35"/>
                </a:lnTo>
                <a:lnTo>
                  <a:pt x="150" y="35"/>
                </a:lnTo>
                <a:lnTo>
                  <a:pt x="148" y="34"/>
                </a:lnTo>
                <a:lnTo>
                  <a:pt x="143" y="34"/>
                </a:lnTo>
                <a:lnTo>
                  <a:pt x="134" y="28"/>
                </a:lnTo>
                <a:lnTo>
                  <a:pt x="116" y="28"/>
                </a:lnTo>
                <a:lnTo>
                  <a:pt x="117" y="32"/>
                </a:lnTo>
                <a:lnTo>
                  <a:pt x="115" y="33"/>
                </a:lnTo>
                <a:lnTo>
                  <a:pt x="115" y="38"/>
                </a:lnTo>
                <a:lnTo>
                  <a:pt x="114" y="38"/>
                </a:lnTo>
                <a:lnTo>
                  <a:pt x="114" y="41"/>
                </a:lnTo>
                <a:lnTo>
                  <a:pt x="104" y="47"/>
                </a:lnTo>
                <a:lnTo>
                  <a:pt x="100" y="46"/>
                </a:lnTo>
                <a:lnTo>
                  <a:pt x="95" y="46"/>
                </a:lnTo>
                <a:lnTo>
                  <a:pt x="93" y="49"/>
                </a:lnTo>
                <a:lnTo>
                  <a:pt x="93" y="51"/>
                </a:lnTo>
                <a:lnTo>
                  <a:pt x="95" y="53"/>
                </a:lnTo>
                <a:lnTo>
                  <a:pt x="94" y="57"/>
                </a:lnTo>
                <a:lnTo>
                  <a:pt x="88" y="55"/>
                </a:lnTo>
                <a:lnTo>
                  <a:pt x="80" y="56"/>
                </a:lnTo>
                <a:lnTo>
                  <a:pt x="78" y="60"/>
                </a:lnTo>
                <a:lnTo>
                  <a:pt x="77" y="61"/>
                </a:lnTo>
                <a:lnTo>
                  <a:pt x="77" y="68"/>
                </a:lnTo>
                <a:lnTo>
                  <a:pt x="75" y="69"/>
                </a:lnTo>
                <a:lnTo>
                  <a:pt x="70" y="69"/>
                </a:lnTo>
                <a:lnTo>
                  <a:pt x="63" y="71"/>
                </a:lnTo>
                <a:lnTo>
                  <a:pt x="59" y="71"/>
                </a:lnTo>
                <a:lnTo>
                  <a:pt x="55" y="73"/>
                </a:lnTo>
                <a:lnTo>
                  <a:pt x="51" y="78"/>
                </a:lnTo>
                <a:lnTo>
                  <a:pt x="48" y="77"/>
                </a:lnTo>
                <a:lnTo>
                  <a:pt x="42" y="78"/>
                </a:lnTo>
                <a:lnTo>
                  <a:pt x="41" y="76"/>
                </a:lnTo>
                <a:lnTo>
                  <a:pt x="36" y="77"/>
                </a:lnTo>
                <a:lnTo>
                  <a:pt x="33" y="80"/>
                </a:lnTo>
                <a:lnTo>
                  <a:pt x="34" y="84"/>
                </a:lnTo>
                <a:lnTo>
                  <a:pt x="32" y="87"/>
                </a:lnTo>
                <a:lnTo>
                  <a:pt x="29" y="90"/>
                </a:lnTo>
                <a:lnTo>
                  <a:pt x="21" y="90"/>
                </a:lnTo>
                <a:lnTo>
                  <a:pt x="20" y="91"/>
                </a:lnTo>
                <a:lnTo>
                  <a:pt x="21" y="93"/>
                </a:lnTo>
                <a:lnTo>
                  <a:pt x="14" y="102"/>
                </a:lnTo>
                <a:lnTo>
                  <a:pt x="15" y="104"/>
                </a:lnTo>
                <a:lnTo>
                  <a:pt x="12" y="109"/>
                </a:lnTo>
                <a:lnTo>
                  <a:pt x="15" y="111"/>
                </a:lnTo>
                <a:lnTo>
                  <a:pt x="16" y="114"/>
                </a:lnTo>
                <a:lnTo>
                  <a:pt x="19" y="115"/>
                </a:lnTo>
                <a:lnTo>
                  <a:pt x="23" y="118"/>
                </a:lnTo>
                <a:lnTo>
                  <a:pt x="23" y="122"/>
                </a:lnTo>
                <a:lnTo>
                  <a:pt x="26" y="125"/>
                </a:lnTo>
                <a:lnTo>
                  <a:pt x="28" y="124"/>
                </a:lnTo>
                <a:lnTo>
                  <a:pt x="32" y="126"/>
                </a:lnTo>
                <a:lnTo>
                  <a:pt x="32" y="128"/>
                </a:lnTo>
                <a:lnTo>
                  <a:pt x="31" y="129"/>
                </a:lnTo>
                <a:lnTo>
                  <a:pt x="31" y="138"/>
                </a:lnTo>
                <a:lnTo>
                  <a:pt x="29" y="141"/>
                </a:lnTo>
                <a:lnTo>
                  <a:pt x="30" y="144"/>
                </a:lnTo>
                <a:lnTo>
                  <a:pt x="42" y="156"/>
                </a:lnTo>
                <a:lnTo>
                  <a:pt x="43" y="162"/>
                </a:lnTo>
                <a:lnTo>
                  <a:pt x="34" y="174"/>
                </a:lnTo>
                <a:lnTo>
                  <a:pt x="32" y="174"/>
                </a:lnTo>
                <a:lnTo>
                  <a:pt x="31" y="176"/>
                </a:lnTo>
                <a:lnTo>
                  <a:pt x="29" y="176"/>
                </a:lnTo>
                <a:lnTo>
                  <a:pt x="27" y="178"/>
                </a:lnTo>
                <a:lnTo>
                  <a:pt x="27" y="181"/>
                </a:lnTo>
                <a:lnTo>
                  <a:pt x="29" y="183"/>
                </a:lnTo>
                <a:lnTo>
                  <a:pt x="29" y="186"/>
                </a:lnTo>
                <a:lnTo>
                  <a:pt x="27" y="189"/>
                </a:lnTo>
                <a:lnTo>
                  <a:pt x="25" y="191"/>
                </a:lnTo>
                <a:lnTo>
                  <a:pt x="22" y="192"/>
                </a:lnTo>
                <a:lnTo>
                  <a:pt x="21" y="194"/>
                </a:lnTo>
                <a:lnTo>
                  <a:pt x="18" y="194"/>
                </a:lnTo>
                <a:lnTo>
                  <a:pt x="12" y="198"/>
                </a:lnTo>
                <a:lnTo>
                  <a:pt x="12" y="200"/>
                </a:lnTo>
                <a:lnTo>
                  <a:pt x="11" y="200"/>
                </a:lnTo>
                <a:lnTo>
                  <a:pt x="11" y="204"/>
                </a:lnTo>
                <a:lnTo>
                  <a:pt x="7" y="206"/>
                </a:lnTo>
                <a:lnTo>
                  <a:pt x="7" y="211"/>
                </a:lnTo>
                <a:lnTo>
                  <a:pt x="0" y="224"/>
                </a:lnTo>
                <a:lnTo>
                  <a:pt x="0" y="245"/>
                </a:lnTo>
                <a:lnTo>
                  <a:pt x="2" y="248"/>
                </a:lnTo>
                <a:lnTo>
                  <a:pt x="13" y="249"/>
                </a:lnTo>
                <a:lnTo>
                  <a:pt x="18" y="246"/>
                </a:lnTo>
                <a:lnTo>
                  <a:pt x="20" y="248"/>
                </a:lnTo>
                <a:lnTo>
                  <a:pt x="20" y="254"/>
                </a:lnTo>
                <a:lnTo>
                  <a:pt x="19" y="256"/>
                </a:lnTo>
                <a:lnTo>
                  <a:pt x="19" y="260"/>
                </a:lnTo>
                <a:lnTo>
                  <a:pt x="16" y="263"/>
                </a:lnTo>
                <a:lnTo>
                  <a:pt x="16" y="267"/>
                </a:lnTo>
                <a:lnTo>
                  <a:pt x="28" y="273"/>
                </a:lnTo>
                <a:lnTo>
                  <a:pt x="29" y="285"/>
                </a:lnTo>
                <a:lnTo>
                  <a:pt x="25" y="291"/>
                </a:lnTo>
                <a:lnTo>
                  <a:pt x="27" y="298"/>
                </a:lnTo>
                <a:lnTo>
                  <a:pt x="30" y="302"/>
                </a:lnTo>
                <a:lnTo>
                  <a:pt x="36" y="303"/>
                </a:lnTo>
                <a:lnTo>
                  <a:pt x="41" y="303"/>
                </a:lnTo>
                <a:lnTo>
                  <a:pt x="46" y="306"/>
                </a:lnTo>
                <a:lnTo>
                  <a:pt x="47" y="319"/>
                </a:lnTo>
                <a:lnTo>
                  <a:pt x="46" y="320"/>
                </a:lnTo>
                <a:lnTo>
                  <a:pt x="45" y="329"/>
                </a:lnTo>
                <a:lnTo>
                  <a:pt x="42" y="334"/>
                </a:lnTo>
                <a:lnTo>
                  <a:pt x="40" y="336"/>
                </a:lnTo>
                <a:lnTo>
                  <a:pt x="40" y="339"/>
                </a:lnTo>
                <a:lnTo>
                  <a:pt x="43" y="340"/>
                </a:lnTo>
                <a:lnTo>
                  <a:pt x="51" y="334"/>
                </a:lnTo>
                <a:lnTo>
                  <a:pt x="57" y="334"/>
                </a:lnTo>
                <a:lnTo>
                  <a:pt x="59" y="335"/>
                </a:lnTo>
                <a:lnTo>
                  <a:pt x="54" y="344"/>
                </a:lnTo>
                <a:lnTo>
                  <a:pt x="49" y="346"/>
                </a:lnTo>
                <a:lnTo>
                  <a:pt x="48" y="347"/>
                </a:lnTo>
                <a:lnTo>
                  <a:pt x="46" y="347"/>
                </a:lnTo>
                <a:lnTo>
                  <a:pt x="45" y="350"/>
                </a:lnTo>
                <a:lnTo>
                  <a:pt x="42" y="351"/>
                </a:lnTo>
                <a:lnTo>
                  <a:pt x="42" y="353"/>
                </a:lnTo>
                <a:lnTo>
                  <a:pt x="44" y="355"/>
                </a:lnTo>
                <a:lnTo>
                  <a:pt x="45" y="361"/>
                </a:lnTo>
                <a:lnTo>
                  <a:pt x="41" y="366"/>
                </a:lnTo>
                <a:lnTo>
                  <a:pt x="40" y="372"/>
                </a:lnTo>
                <a:lnTo>
                  <a:pt x="37" y="374"/>
                </a:lnTo>
                <a:lnTo>
                  <a:pt x="37" y="382"/>
                </a:lnTo>
                <a:lnTo>
                  <a:pt x="42" y="387"/>
                </a:lnTo>
                <a:lnTo>
                  <a:pt x="43" y="392"/>
                </a:lnTo>
                <a:lnTo>
                  <a:pt x="42" y="393"/>
                </a:lnTo>
                <a:lnTo>
                  <a:pt x="40" y="399"/>
                </a:lnTo>
                <a:lnTo>
                  <a:pt x="44" y="405"/>
                </a:lnTo>
                <a:lnTo>
                  <a:pt x="46" y="408"/>
                </a:lnTo>
                <a:lnTo>
                  <a:pt x="45" y="409"/>
                </a:lnTo>
                <a:lnTo>
                  <a:pt x="49" y="414"/>
                </a:lnTo>
                <a:lnTo>
                  <a:pt x="49" y="415"/>
                </a:lnTo>
                <a:lnTo>
                  <a:pt x="56" y="413"/>
                </a:lnTo>
                <a:lnTo>
                  <a:pt x="57" y="412"/>
                </a:lnTo>
                <a:lnTo>
                  <a:pt x="61" y="413"/>
                </a:lnTo>
                <a:lnTo>
                  <a:pt x="66" y="413"/>
                </a:lnTo>
                <a:lnTo>
                  <a:pt x="71" y="410"/>
                </a:lnTo>
                <a:lnTo>
                  <a:pt x="73" y="410"/>
                </a:lnTo>
                <a:lnTo>
                  <a:pt x="74" y="408"/>
                </a:lnTo>
                <a:lnTo>
                  <a:pt x="76" y="408"/>
                </a:lnTo>
                <a:lnTo>
                  <a:pt x="84" y="404"/>
                </a:lnTo>
                <a:lnTo>
                  <a:pt x="89" y="399"/>
                </a:lnTo>
                <a:lnTo>
                  <a:pt x="90" y="404"/>
                </a:lnTo>
                <a:lnTo>
                  <a:pt x="93" y="407"/>
                </a:lnTo>
                <a:lnTo>
                  <a:pt x="100" y="407"/>
                </a:lnTo>
                <a:lnTo>
                  <a:pt x="102" y="408"/>
                </a:lnTo>
                <a:lnTo>
                  <a:pt x="100" y="412"/>
                </a:lnTo>
                <a:lnTo>
                  <a:pt x="98" y="413"/>
                </a:lnTo>
                <a:lnTo>
                  <a:pt x="99" y="416"/>
                </a:lnTo>
                <a:lnTo>
                  <a:pt x="101" y="418"/>
                </a:lnTo>
                <a:lnTo>
                  <a:pt x="98" y="424"/>
                </a:lnTo>
                <a:lnTo>
                  <a:pt x="94" y="424"/>
                </a:lnTo>
                <a:lnTo>
                  <a:pt x="93" y="426"/>
                </a:lnTo>
                <a:lnTo>
                  <a:pt x="91" y="426"/>
                </a:lnTo>
                <a:lnTo>
                  <a:pt x="89" y="428"/>
                </a:lnTo>
                <a:lnTo>
                  <a:pt x="87" y="428"/>
                </a:lnTo>
                <a:lnTo>
                  <a:pt x="82" y="434"/>
                </a:lnTo>
                <a:lnTo>
                  <a:pt x="81" y="439"/>
                </a:lnTo>
                <a:lnTo>
                  <a:pt x="78" y="443"/>
                </a:lnTo>
                <a:lnTo>
                  <a:pt x="79" y="447"/>
                </a:lnTo>
                <a:lnTo>
                  <a:pt x="75" y="453"/>
                </a:lnTo>
                <a:lnTo>
                  <a:pt x="75" y="454"/>
                </a:lnTo>
                <a:lnTo>
                  <a:pt x="72" y="458"/>
                </a:lnTo>
                <a:lnTo>
                  <a:pt x="66" y="459"/>
                </a:lnTo>
                <a:lnTo>
                  <a:pt x="65" y="462"/>
                </a:lnTo>
                <a:lnTo>
                  <a:pt x="65" y="465"/>
                </a:lnTo>
                <a:lnTo>
                  <a:pt x="75" y="472"/>
                </a:lnTo>
                <a:lnTo>
                  <a:pt x="78" y="471"/>
                </a:lnTo>
                <a:lnTo>
                  <a:pt x="82" y="471"/>
                </a:lnTo>
                <a:lnTo>
                  <a:pt x="86" y="475"/>
                </a:lnTo>
                <a:lnTo>
                  <a:pt x="93" y="473"/>
                </a:lnTo>
                <a:lnTo>
                  <a:pt x="94" y="471"/>
                </a:lnTo>
                <a:lnTo>
                  <a:pt x="98" y="471"/>
                </a:lnTo>
                <a:lnTo>
                  <a:pt x="99" y="470"/>
                </a:lnTo>
                <a:lnTo>
                  <a:pt x="101" y="470"/>
                </a:lnTo>
                <a:lnTo>
                  <a:pt x="106" y="467"/>
                </a:lnTo>
                <a:lnTo>
                  <a:pt x="113" y="465"/>
                </a:lnTo>
                <a:lnTo>
                  <a:pt x="114" y="466"/>
                </a:lnTo>
                <a:lnTo>
                  <a:pt x="119" y="465"/>
                </a:lnTo>
                <a:lnTo>
                  <a:pt x="126" y="455"/>
                </a:lnTo>
                <a:lnTo>
                  <a:pt x="142" y="453"/>
                </a:lnTo>
                <a:lnTo>
                  <a:pt x="147" y="449"/>
                </a:lnTo>
                <a:lnTo>
                  <a:pt x="153" y="447"/>
                </a:lnTo>
                <a:lnTo>
                  <a:pt x="156" y="445"/>
                </a:lnTo>
                <a:lnTo>
                  <a:pt x="158" y="445"/>
                </a:lnTo>
                <a:lnTo>
                  <a:pt x="166" y="451"/>
                </a:lnTo>
                <a:lnTo>
                  <a:pt x="166" y="453"/>
                </a:lnTo>
                <a:lnTo>
                  <a:pt x="173" y="458"/>
                </a:lnTo>
                <a:lnTo>
                  <a:pt x="177" y="459"/>
                </a:lnTo>
                <a:lnTo>
                  <a:pt x="180" y="463"/>
                </a:lnTo>
                <a:lnTo>
                  <a:pt x="185" y="462"/>
                </a:lnTo>
                <a:lnTo>
                  <a:pt x="189" y="459"/>
                </a:lnTo>
                <a:lnTo>
                  <a:pt x="189" y="453"/>
                </a:lnTo>
                <a:lnTo>
                  <a:pt x="184" y="447"/>
                </a:lnTo>
                <a:lnTo>
                  <a:pt x="185" y="431"/>
                </a:lnTo>
                <a:lnTo>
                  <a:pt x="187" y="431"/>
                </a:lnTo>
                <a:lnTo>
                  <a:pt x="188" y="429"/>
                </a:lnTo>
                <a:lnTo>
                  <a:pt x="190" y="429"/>
                </a:lnTo>
                <a:lnTo>
                  <a:pt x="192" y="427"/>
                </a:lnTo>
                <a:lnTo>
                  <a:pt x="191" y="424"/>
                </a:lnTo>
                <a:lnTo>
                  <a:pt x="191" y="411"/>
                </a:lnTo>
                <a:lnTo>
                  <a:pt x="187" y="406"/>
                </a:lnTo>
                <a:lnTo>
                  <a:pt x="194" y="399"/>
                </a:lnTo>
                <a:lnTo>
                  <a:pt x="194" y="392"/>
                </a:lnTo>
                <a:lnTo>
                  <a:pt x="195" y="391"/>
                </a:lnTo>
                <a:lnTo>
                  <a:pt x="194" y="381"/>
                </a:lnTo>
                <a:lnTo>
                  <a:pt x="196" y="380"/>
                </a:lnTo>
                <a:lnTo>
                  <a:pt x="195" y="377"/>
                </a:lnTo>
                <a:lnTo>
                  <a:pt x="197" y="375"/>
                </a:lnTo>
                <a:lnTo>
                  <a:pt x="197" y="372"/>
                </a:lnTo>
                <a:lnTo>
                  <a:pt x="198" y="370"/>
                </a:lnTo>
                <a:lnTo>
                  <a:pt x="197" y="365"/>
                </a:lnTo>
                <a:lnTo>
                  <a:pt x="201" y="356"/>
                </a:lnTo>
                <a:lnTo>
                  <a:pt x="201" y="350"/>
                </a:lnTo>
                <a:lnTo>
                  <a:pt x="205" y="344"/>
                </a:lnTo>
                <a:lnTo>
                  <a:pt x="207" y="344"/>
                </a:lnTo>
                <a:lnTo>
                  <a:pt x="210" y="340"/>
                </a:lnTo>
                <a:lnTo>
                  <a:pt x="212" y="340"/>
                </a:lnTo>
                <a:lnTo>
                  <a:pt x="214" y="338"/>
                </a:lnTo>
                <a:lnTo>
                  <a:pt x="220" y="333"/>
                </a:lnTo>
                <a:lnTo>
                  <a:pt x="224" y="328"/>
                </a:lnTo>
                <a:lnTo>
                  <a:pt x="225" y="326"/>
                </a:lnTo>
                <a:lnTo>
                  <a:pt x="225" y="322"/>
                </a:lnTo>
                <a:lnTo>
                  <a:pt x="217" y="317"/>
                </a:lnTo>
                <a:lnTo>
                  <a:pt x="217" y="315"/>
                </a:lnTo>
                <a:lnTo>
                  <a:pt x="223" y="304"/>
                </a:lnTo>
                <a:lnTo>
                  <a:pt x="231" y="300"/>
                </a:lnTo>
                <a:lnTo>
                  <a:pt x="232" y="294"/>
                </a:lnTo>
                <a:lnTo>
                  <a:pt x="229" y="290"/>
                </a:lnTo>
                <a:lnTo>
                  <a:pt x="223" y="289"/>
                </a:lnTo>
                <a:lnTo>
                  <a:pt x="224" y="287"/>
                </a:lnTo>
                <a:lnTo>
                  <a:pt x="222" y="286"/>
                </a:lnTo>
                <a:lnTo>
                  <a:pt x="222" y="281"/>
                </a:lnTo>
                <a:lnTo>
                  <a:pt x="219" y="278"/>
                </a:lnTo>
                <a:lnTo>
                  <a:pt x="219" y="272"/>
                </a:lnTo>
                <a:lnTo>
                  <a:pt x="220" y="270"/>
                </a:lnTo>
                <a:lnTo>
                  <a:pt x="221" y="262"/>
                </a:lnTo>
                <a:lnTo>
                  <a:pt x="229" y="251"/>
                </a:lnTo>
                <a:lnTo>
                  <a:pt x="233" y="251"/>
                </a:lnTo>
                <a:lnTo>
                  <a:pt x="236" y="248"/>
                </a:lnTo>
                <a:lnTo>
                  <a:pt x="239" y="248"/>
                </a:lnTo>
                <a:lnTo>
                  <a:pt x="243" y="245"/>
                </a:lnTo>
                <a:lnTo>
                  <a:pt x="246" y="245"/>
                </a:lnTo>
                <a:lnTo>
                  <a:pt x="253" y="236"/>
                </a:lnTo>
                <a:lnTo>
                  <a:pt x="257" y="227"/>
                </a:lnTo>
                <a:lnTo>
                  <a:pt x="259" y="225"/>
                </a:lnTo>
                <a:lnTo>
                  <a:pt x="255" y="220"/>
                </a:lnTo>
                <a:lnTo>
                  <a:pt x="255" y="210"/>
                </a:lnTo>
                <a:lnTo>
                  <a:pt x="254" y="209"/>
                </a:lnTo>
                <a:lnTo>
                  <a:pt x="252" y="204"/>
                </a:lnTo>
                <a:lnTo>
                  <a:pt x="246" y="200"/>
                </a:lnTo>
                <a:lnTo>
                  <a:pt x="246" y="196"/>
                </a:lnTo>
                <a:lnTo>
                  <a:pt x="249" y="193"/>
                </a:lnTo>
                <a:lnTo>
                  <a:pt x="254" y="191"/>
                </a:lnTo>
                <a:lnTo>
                  <a:pt x="259" y="188"/>
                </a:lnTo>
                <a:lnTo>
                  <a:pt x="259" y="186"/>
                </a:lnTo>
                <a:lnTo>
                  <a:pt x="263" y="181"/>
                </a:lnTo>
                <a:lnTo>
                  <a:pt x="264" y="178"/>
                </a:lnTo>
                <a:lnTo>
                  <a:pt x="276" y="164"/>
                </a:lnTo>
                <a:lnTo>
                  <a:pt x="277" y="163"/>
                </a:lnTo>
                <a:lnTo>
                  <a:pt x="280" y="163"/>
                </a:lnTo>
                <a:lnTo>
                  <a:pt x="292" y="174"/>
                </a:lnTo>
                <a:lnTo>
                  <a:pt x="296" y="172"/>
                </a:lnTo>
                <a:lnTo>
                  <a:pt x="299" y="167"/>
                </a:lnTo>
                <a:lnTo>
                  <a:pt x="299" y="165"/>
                </a:lnTo>
                <a:lnTo>
                  <a:pt x="305" y="162"/>
                </a:lnTo>
                <a:lnTo>
                  <a:pt x="310" y="157"/>
                </a:lnTo>
                <a:lnTo>
                  <a:pt x="317" y="157"/>
                </a:lnTo>
                <a:lnTo>
                  <a:pt x="325" y="148"/>
                </a:lnTo>
                <a:lnTo>
                  <a:pt x="333" y="147"/>
                </a:lnTo>
                <a:lnTo>
                  <a:pt x="335" y="145"/>
                </a:lnTo>
                <a:lnTo>
                  <a:pt x="335" y="141"/>
                </a:lnTo>
                <a:lnTo>
                  <a:pt x="334" y="139"/>
                </a:lnTo>
                <a:lnTo>
                  <a:pt x="334" y="137"/>
                </a:lnTo>
                <a:lnTo>
                  <a:pt x="332" y="135"/>
                </a:lnTo>
                <a:lnTo>
                  <a:pt x="333" y="133"/>
                </a:lnTo>
                <a:lnTo>
                  <a:pt x="335" y="131"/>
                </a:lnTo>
                <a:lnTo>
                  <a:pt x="337" y="131"/>
                </a:lnTo>
                <a:lnTo>
                  <a:pt x="341" y="125"/>
                </a:lnTo>
                <a:close/>
              </a:path>
            </a:pathLst>
          </a:custGeom>
          <a:solidFill>
            <a:srgbClr val="216AA9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6" name="Freeform 42"/>
          <p:cNvSpPr>
            <a:spLocks/>
          </p:cNvSpPr>
          <p:nvPr/>
        </p:nvSpPr>
        <p:spPr bwMode="auto">
          <a:xfrm>
            <a:off x="5322512" y="3799610"/>
            <a:ext cx="418278" cy="512858"/>
          </a:xfrm>
          <a:custGeom>
            <a:avLst/>
            <a:gdLst>
              <a:gd name="T0" fmla="*/ 2147483647 w 273"/>
              <a:gd name="T1" fmla="*/ 2147483647 h 321"/>
              <a:gd name="T2" fmla="*/ 2147483647 w 273"/>
              <a:gd name="T3" fmla="*/ 2147483647 h 321"/>
              <a:gd name="T4" fmla="*/ 2147483647 w 273"/>
              <a:gd name="T5" fmla="*/ 2147483647 h 321"/>
              <a:gd name="T6" fmla="*/ 2147483647 w 273"/>
              <a:gd name="T7" fmla="*/ 2147483647 h 321"/>
              <a:gd name="T8" fmla="*/ 2147483647 w 273"/>
              <a:gd name="T9" fmla="*/ 2147483647 h 321"/>
              <a:gd name="T10" fmla="*/ 2147483647 w 273"/>
              <a:gd name="T11" fmla="*/ 2147483647 h 321"/>
              <a:gd name="T12" fmla="*/ 2147483647 w 273"/>
              <a:gd name="T13" fmla="*/ 2147483647 h 321"/>
              <a:gd name="T14" fmla="*/ 2147483647 w 273"/>
              <a:gd name="T15" fmla="*/ 2147483647 h 321"/>
              <a:gd name="T16" fmla="*/ 2147483647 w 273"/>
              <a:gd name="T17" fmla="*/ 2147483647 h 321"/>
              <a:gd name="T18" fmla="*/ 2147483647 w 273"/>
              <a:gd name="T19" fmla="*/ 2147483647 h 321"/>
              <a:gd name="T20" fmla="*/ 2147483647 w 273"/>
              <a:gd name="T21" fmla="*/ 2147483647 h 321"/>
              <a:gd name="T22" fmla="*/ 2147483647 w 273"/>
              <a:gd name="T23" fmla="*/ 2147483647 h 321"/>
              <a:gd name="T24" fmla="*/ 2147483647 w 273"/>
              <a:gd name="T25" fmla="*/ 2147483647 h 321"/>
              <a:gd name="T26" fmla="*/ 2147483647 w 273"/>
              <a:gd name="T27" fmla="*/ 2147483647 h 321"/>
              <a:gd name="T28" fmla="*/ 2147483647 w 273"/>
              <a:gd name="T29" fmla="*/ 2147483647 h 321"/>
              <a:gd name="T30" fmla="*/ 2147483647 w 273"/>
              <a:gd name="T31" fmla="*/ 2147483647 h 321"/>
              <a:gd name="T32" fmla="*/ 2147483647 w 273"/>
              <a:gd name="T33" fmla="*/ 2147483647 h 321"/>
              <a:gd name="T34" fmla="*/ 2147483647 w 273"/>
              <a:gd name="T35" fmla="*/ 2147483647 h 321"/>
              <a:gd name="T36" fmla="*/ 2147483647 w 273"/>
              <a:gd name="T37" fmla="*/ 2147483647 h 321"/>
              <a:gd name="T38" fmla="*/ 2147483647 w 273"/>
              <a:gd name="T39" fmla="*/ 2147483647 h 321"/>
              <a:gd name="T40" fmla="*/ 2147483647 w 273"/>
              <a:gd name="T41" fmla="*/ 2147483647 h 321"/>
              <a:gd name="T42" fmla="*/ 2147483647 w 273"/>
              <a:gd name="T43" fmla="*/ 2147483647 h 321"/>
              <a:gd name="T44" fmla="*/ 2147483647 w 273"/>
              <a:gd name="T45" fmla="*/ 2147483647 h 321"/>
              <a:gd name="T46" fmla="*/ 2147483647 w 273"/>
              <a:gd name="T47" fmla="*/ 2147483647 h 321"/>
              <a:gd name="T48" fmla="*/ 2147483647 w 273"/>
              <a:gd name="T49" fmla="*/ 2147483647 h 321"/>
              <a:gd name="T50" fmla="*/ 2147483647 w 273"/>
              <a:gd name="T51" fmla="*/ 2147483647 h 321"/>
              <a:gd name="T52" fmla="*/ 2147483647 w 273"/>
              <a:gd name="T53" fmla="*/ 2147483647 h 321"/>
              <a:gd name="T54" fmla="*/ 2147483647 w 273"/>
              <a:gd name="T55" fmla="*/ 2147483647 h 321"/>
              <a:gd name="T56" fmla="*/ 2147483647 w 273"/>
              <a:gd name="T57" fmla="*/ 2147483647 h 321"/>
              <a:gd name="T58" fmla="*/ 2147483647 w 273"/>
              <a:gd name="T59" fmla="*/ 2147483647 h 321"/>
              <a:gd name="T60" fmla="*/ 2147483647 w 273"/>
              <a:gd name="T61" fmla="*/ 2147483647 h 321"/>
              <a:gd name="T62" fmla="*/ 2147483647 w 273"/>
              <a:gd name="T63" fmla="*/ 2147483647 h 321"/>
              <a:gd name="T64" fmla="*/ 2147483647 w 273"/>
              <a:gd name="T65" fmla="*/ 2147483647 h 321"/>
              <a:gd name="T66" fmla="*/ 2147483647 w 273"/>
              <a:gd name="T67" fmla="*/ 2147483647 h 321"/>
              <a:gd name="T68" fmla="*/ 2147483647 w 273"/>
              <a:gd name="T69" fmla="*/ 2147483647 h 321"/>
              <a:gd name="T70" fmla="*/ 2147483647 w 273"/>
              <a:gd name="T71" fmla="*/ 2147483647 h 321"/>
              <a:gd name="T72" fmla="*/ 2147483647 w 273"/>
              <a:gd name="T73" fmla="*/ 2147483647 h 321"/>
              <a:gd name="T74" fmla="*/ 2147483647 w 273"/>
              <a:gd name="T75" fmla="*/ 2147483647 h 321"/>
              <a:gd name="T76" fmla="*/ 2147483647 w 273"/>
              <a:gd name="T77" fmla="*/ 2147483647 h 321"/>
              <a:gd name="T78" fmla="*/ 2147483647 w 273"/>
              <a:gd name="T79" fmla="*/ 2147483647 h 321"/>
              <a:gd name="T80" fmla="*/ 2147483647 w 273"/>
              <a:gd name="T81" fmla="*/ 2147483647 h 321"/>
              <a:gd name="T82" fmla="*/ 2147483647 w 273"/>
              <a:gd name="T83" fmla="*/ 2147483647 h 321"/>
              <a:gd name="T84" fmla="*/ 2147483647 w 273"/>
              <a:gd name="T85" fmla="*/ 2147483647 h 321"/>
              <a:gd name="T86" fmla="*/ 2147483647 w 273"/>
              <a:gd name="T87" fmla="*/ 2147483647 h 321"/>
              <a:gd name="T88" fmla="*/ 2147483647 w 273"/>
              <a:gd name="T89" fmla="*/ 2147483647 h 321"/>
              <a:gd name="T90" fmla="*/ 2147483647 w 273"/>
              <a:gd name="T91" fmla="*/ 2147483647 h 321"/>
              <a:gd name="T92" fmla="*/ 2147483647 w 273"/>
              <a:gd name="T93" fmla="*/ 2147483647 h 321"/>
              <a:gd name="T94" fmla="*/ 2147483647 w 273"/>
              <a:gd name="T95" fmla="*/ 2147483647 h 321"/>
              <a:gd name="T96" fmla="*/ 2147483647 w 273"/>
              <a:gd name="T97" fmla="*/ 2147483647 h 321"/>
              <a:gd name="T98" fmla="*/ 2147483647 w 273"/>
              <a:gd name="T99" fmla="*/ 2147483647 h 321"/>
              <a:gd name="T100" fmla="*/ 2147483647 w 273"/>
              <a:gd name="T101" fmla="*/ 2147483647 h 321"/>
              <a:gd name="T102" fmla="*/ 2147483647 w 273"/>
              <a:gd name="T103" fmla="*/ 2147483647 h 321"/>
              <a:gd name="T104" fmla="*/ 2147483647 w 273"/>
              <a:gd name="T105" fmla="*/ 2147483647 h 321"/>
              <a:gd name="T106" fmla="*/ 2147483647 w 273"/>
              <a:gd name="T107" fmla="*/ 2147483647 h 321"/>
              <a:gd name="T108" fmla="*/ 2147483647 w 273"/>
              <a:gd name="T109" fmla="*/ 2147483647 h 321"/>
              <a:gd name="T110" fmla="*/ 2147483647 w 273"/>
              <a:gd name="T111" fmla="*/ 2147483647 h 321"/>
              <a:gd name="T112" fmla="*/ 2147483647 w 273"/>
              <a:gd name="T113" fmla="*/ 2147483647 h 321"/>
              <a:gd name="T114" fmla="*/ 2147483647 w 273"/>
              <a:gd name="T115" fmla="*/ 2147483647 h 321"/>
              <a:gd name="T116" fmla="*/ 2147483647 w 273"/>
              <a:gd name="T117" fmla="*/ 2147483647 h 321"/>
              <a:gd name="T118" fmla="*/ 2147483647 w 273"/>
              <a:gd name="T119" fmla="*/ 2147483647 h 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73"/>
              <a:gd name="T181" fmla="*/ 0 h 321"/>
              <a:gd name="T182" fmla="*/ 273 w 273"/>
              <a:gd name="T183" fmla="*/ 321 h 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73" h="321">
                <a:moveTo>
                  <a:pt x="218" y="28"/>
                </a:moveTo>
                <a:lnTo>
                  <a:pt x="205" y="15"/>
                </a:lnTo>
                <a:lnTo>
                  <a:pt x="199" y="17"/>
                </a:lnTo>
                <a:lnTo>
                  <a:pt x="199" y="12"/>
                </a:lnTo>
                <a:lnTo>
                  <a:pt x="191" y="13"/>
                </a:lnTo>
                <a:lnTo>
                  <a:pt x="187" y="6"/>
                </a:lnTo>
                <a:lnTo>
                  <a:pt x="187" y="2"/>
                </a:lnTo>
                <a:lnTo>
                  <a:pt x="180" y="0"/>
                </a:lnTo>
                <a:lnTo>
                  <a:pt x="170" y="6"/>
                </a:lnTo>
                <a:lnTo>
                  <a:pt x="167" y="10"/>
                </a:lnTo>
                <a:lnTo>
                  <a:pt x="169" y="12"/>
                </a:lnTo>
                <a:lnTo>
                  <a:pt x="166" y="16"/>
                </a:lnTo>
                <a:lnTo>
                  <a:pt x="164" y="16"/>
                </a:lnTo>
                <a:lnTo>
                  <a:pt x="155" y="25"/>
                </a:lnTo>
                <a:lnTo>
                  <a:pt x="153" y="26"/>
                </a:lnTo>
                <a:lnTo>
                  <a:pt x="150" y="24"/>
                </a:lnTo>
                <a:lnTo>
                  <a:pt x="147" y="18"/>
                </a:lnTo>
                <a:lnTo>
                  <a:pt x="146" y="20"/>
                </a:lnTo>
                <a:lnTo>
                  <a:pt x="143" y="20"/>
                </a:lnTo>
                <a:lnTo>
                  <a:pt x="141" y="19"/>
                </a:lnTo>
                <a:lnTo>
                  <a:pt x="139" y="16"/>
                </a:lnTo>
                <a:lnTo>
                  <a:pt x="137" y="18"/>
                </a:lnTo>
                <a:lnTo>
                  <a:pt x="129" y="18"/>
                </a:lnTo>
                <a:lnTo>
                  <a:pt x="128" y="17"/>
                </a:lnTo>
                <a:lnTo>
                  <a:pt x="122" y="16"/>
                </a:lnTo>
                <a:lnTo>
                  <a:pt x="115" y="12"/>
                </a:lnTo>
                <a:lnTo>
                  <a:pt x="111" y="8"/>
                </a:lnTo>
                <a:lnTo>
                  <a:pt x="110" y="5"/>
                </a:lnTo>
                <a:lnTo>
                  <a:pt x="109" y="4"/>
                </a:lnTo>
                <a:lnTo>
                  <a:pt x="109" y="2"/>
                </a:lnTo>
                <a:lnTo>
                  <a:pt x="108" y="2"/>
                </a:lnTo>
                <a:lnTo>
                  <a:pt x="98" y="2"/>
                </a:lnTo>
                <a:lnTo>
                  <a:pt x="97" y="4"/>
                </a:lnTo>
                <a:lnTo>
                  <a:pt x="94" y="3"/>
                </a:lnTo>
                <a:lnTo>
                  <a:pt x="91" y="6"/>
                </a:lnTo>
                <a:lnTo>
                  <a:pt x="92" y="16"/>
                </a:lnTo>
                <a:lnTo>
                  <a:pt x="90" y="21"/>
                </a:lnTo>
                <a:lnTo>
                  <a:pt x="89" y="22"/>
                </a:lnTo>
                <a:lnTo>
                  <a:pt x="89" y="26"/>
                </a:lnTo>
                <a:lnTo>
                  <a:pt x="88" y="28"/>
                </a:lnTo>
                <a:lnTo>
                  <a:pt x="88" y="31"/>
                </a:lnTo>
                <a:lnTo>
                  <a:pt x="87" y="33"/>
                </a:lnTo>
                <a:lnTo>
                  <a:pt x="87" y="36"/>
                </a:lnTo>
                <a:lnTo>
                  <a:pt x="86" y="37"/>
                </a:lnTo>
                <a:lnTo>
                  <a:pt x="86" y="41"/>
                </a:lnTo>
                <a:lnTo>
                  <a:pt x="84" y="45"/>
                </a:lnTo>
                <a:lnTo>
                  <a:pt x="78" y="48"/>
                </a:lnTo>
                <a:lnTo>
                  <a:pt x="71" y="54"/>
                </a:lnTo>
                <a:lnTo>
                  <a:pt x="72" y="56"/>
                </a:lnTo>
                <a:lnTo>
                  <a:pt x="78" y="59"/>
                </a:lnTo>
                <a:lnTo>
                  <a:pt x="78" y="61"/>
                </a:lnTo>
                <a:lnTo>
                  <a:pt x="80" y="62"/>
                </a:lnTo>
                <a:lnTo>
                  <a:pt x="80" y="64"/>
                </a:lnTo>
                <a:lnTo>
                  <a:pt x="84" y="69"/>
                </a:lnTo>
                <a:lnTo>
                  <a:pt x="84" y="70"/>
                </a:lnTo>
                <a:lnTo>
                  <a:pt x="78" y="74"/>
                </a:lnTo>
                <a:lnTo>
                  <a:pt x="76" y="74"/>
                </a:lnTo>
                <a:lnTo>
                  <a:pt x="70" y="80"/>
                </a:lnTo>
                <a:lnTo>
                  <a:pt x="65" y="80"/>
                </a:lnTo>
                <a:lnTo>
                  <a:pt x="59" y="78"/>
                </a:lnTo>
                <a:lnTo>
                  <a:pt x="56" y="79"/>
                </a:lnTo>
                <a:lnTo>
                  <a:pt x="54" y="77"/>
                </a:lnTo>
                <a:lnTo>
                  <a:pt x="48" y="82"/>
                </a:lnTo>
                <a:lnTo>
                  <a:pt x="51" y="85"/>
                </a:lnTo>
                <a:lnTo>
                  <a:pt x="52" y="88"/>
                </a:lnTo>
                <a:lnTo>
                  <a:pt x="49" y="92"/>
                </a:lnTo>
                <a:lnTo>
                  <a:pt x="50" y="94"/>
                </a:lnTo>
                <a:lnTo>
                  <a:pt x="51" y="96"/>
                </a:lnTo>
                <a:lnTo>
                  <a:pt x="54" y="103"/>
                </a:lnTo>
                <a:lnTo>
                  <a:pt x="54" y="110"/>
                </a:lnTo>
                <a:lnTo>
                  <a:pt x="45" y="123"/>
                </a:lnTo>
                <a:lnTo>
                  <a:pt x="44" y="130"/>
                </a:lnTo>
                <a:lnTo>
                  <a:pt x="39" y="135"/>
                </a:lnTo>
                <a:lnTo>
                  <a:pt x="39" y="137"/>
                </a:lnTo>
                <a:lnTo>
                  <a:pt x="30" y="146"/>
                </a:lnTo>
                <a:lnTo>
                  <a:pt x="31" y="148"/>
                </a:lnTo>
                <a:lnTo>
                  <a:pt x="27" y="152"/>
                </a:lnTo>
                <a:lnTo>
                  <a:pt x="22" y="154"/>
                </a:lnTo>
                <a:lnTo>
                  <a:pt x="10" y="158"/>
                </a:lnTo>
                <a:lnTo>
                  <a:pt x="9" y="164"/>
                </a:lnTo>
                <a:lnTo>
                  <a:pt x="1" y="175"/>
                </a:lnTo>
                <a:lnTo>
                  <a:pt x="0" y="185"/>
                </a:lnTo>
                <a:lnTo>
                  <a:pt x="6" y="194"/>
                </a:lnTo>
                <a:lnTo>
                  <a:pt x="9" y="197"/>
                </a:lnTo>
                <a:lnTo>
                  <a:pt x="14" y="197"/>
                </a:lnTo>
                <a:lnTo>
                  <a:pt x="16" y="198"/>
                </a:lnTo>
                <a:lnTo>
                  <a:pt x="24" y="206"/>
                </a:lnTo>
                <a:lnTo>
                  <a:pt x="24" y="208"/>
                </a:lnTo>
                <a:lnTo>
                  <a:pt x="32" y="216"/>
                </a:lnTo>
                <a:lnTo>
                  <a:pt x="35" y="224"/>
                </a:lnTo>
                <a:lnTo>
                  <a:pt x="37" y="229"/>
                </a:lnTo>
                <a:lnTo>
                  <a:pt x="36" y="232"/>
                </a:lnTo>
                <a:lnTo>
                  <a:pt x="38" y="234"/>
                </a:lnTo>
                <a:lnTo>
                  <a:pt x="39" y="237"/>
                </a:lnTo>
                <a:lnTo>
                  <a:pt x="40" y="238"/>
                </a:lnTo>
                <a:lnTo>
                  <a:pt x="40" y="242"/>
                </a:lnTo>
                <a:lnTo>
                  <a:pt x="41" y="244"/>
                </a:lnTo>
                <a:lnTo>
                  <a:pt x="58" y="243"/>
                </a:lnTo>
                <a:lnTo>
                  <a:pt x="67" y="250"/>
                </a:lnTo>
                <a:lnTo>
                  <a:pt x="67" y="254"/>
                </a:lnTo>
                <a:lnTo>
                  <a:pt x="66" y="255"/>
                </a:lnTo>
                <a:lnTo>
                  <a:pt x="66" y="256"/>
                </a:lnTo>
                <a:lnTo>
                  <a:pt x="67" y="256"/>
                </a:lnTo>
                <a:lnTo>
                  <a:pt x="68" y="263"/>
                </a:lnTo>
                <a:lnTo>
                  <a:pt x="66" y="264"/>
                </a:lnTo>
                <a:lnTo>
                  <a:pt x="66" y="266"/>
                </a:lnTo>
                <a:lnTo>
                  <a:pt x="65" y="267"/>
                </a:lnTo>
                <a:lnTo>
                  <a:pt x="65" y="271"/>
                </a:lnTo>
                <a:lnTo>
                  <a:pt x="76" y="279"/>
                </a:lnTo>
                <a:lnTo>
                  <a:pt x="75" y="282"/>
                </a:lnTo>
                <a:lnTo>
                  <a:pt x="77" y="284"/>
                </a:lnTo>
                <a:lnTo>
                  <a:pt x="77" y="287"/>
                </a:lnTo>
                <a:lnTo>
                  <a:pt x="78" y="289"/>
                </a:lnTo>
                <a:lnTo>
                  <a:pt x="79" y="292"/>
                </a:lnTo>
                <a:lnTo>
                  <a:pt x="82" y="297"/>
                </a:lnTo>
                <a:lnTo>
                  <a:pt x="82" y="304"/>
                </a:lnTo>
                <a:lnTo>
                  <a:pt x="81" y="308"/>
                </a:lnTo>
                <a:lnTo>
                  <a:pt x="84" y="310"/>
                </a:lnTo>
                <a:lnTo>
                  <a:pt x="86" y="310"/>
                </a:lnTo>
                <a:lnTo>
                  <a:pt x="87" y="309"/>
                </a:lnTo>
                <a:lnTo>
                  <a:pt x="89" y="309"/>
                </a:lnTo>
                <a:lnTo>
                  <a:pt x="90" y="307"/>
                </a:lnTo>
                <a:lnTo>
                  <a:pt x="100" y="307"/>
                </a:lnTo>
                <a:lnTo>
                  <a:pt x="102" y="310"/>
                </a:lnTo>
                <a:lnTo>
                  <a:pt x="109" y="310"/>
                </a:lnTo>
                <a:lnTo>
                  <a:pt x="114" y="300"/>
                </a:lnTo>
                <a:lnTo>
                  <a:pt x="115" y="299"/>
                </a:lnTo>
                <a:lnTo>
                  <a:pt x="119" y="299"/>
                </a:lnTo>
                <a:lnTo>
                  <a:pt x="123" y="293"/>
                </a:lnTo>
                <a:lnTo>
                  <a:pt x="124" y="289"/>
                </a:lnTo>
                <a:lnTo>
                  <a:pt x="132" y="285"/>
                </a:lnTo>
                <a:lnTo>
                  <a:pt x="141" y="302"/>
                </a:lnTo>
                <a:lnTo>
                  <a:pt x="141" y="308"/>
                </a:lnTo>
                <a:lnTo>
                  <a:pt x="148" y="313"/>
                </a:lnTo>
                <a:lnTo>
                  <a:pt x="158" y="314"/>
                </a:lnTo>
                <a:lnTo>
                  <a:pt x="161" y="311"/>
                </a:lnTo>
                <a:lnTo>
                  <a:pt x="162" y="309"/>
                </a:lnTo>
                <a:lnTo>
                  <a:pt x="164" y="310"/>
                </a:lnTo>
                <a:lnTo>
                  <a:pt x="167" y="310"/>
                </a:lnTo>
                <a:lnTo>
                  <a:pt x="174" y="302"/>
                </a:lnTo>
                <a:lnTo>
                  <a:pt x="182" y="302"/>
                </a:lnTo>
                <a:lnTo>
                  <a:pt x="184" y="303"/>
                </a:lnTo>
                <a:lnTo>
                  <a:pt x="186" y="303"/>
                </a:lnTo>
                <a:lnTo>
                  <a:pt x="190" y="307"/>
                </a:lnTo>
                <a:lnTo>
                  <a:pt x="190" y="309"/>
                </a:lnTo>
                <a:lnTo>
                  <a:pt x="196" y="321"/>
                </a:lnTo>
                <a:lnTo>
                  <a:pt x="196" y="320"/>
                </a:lnTo>
                <a:lnTo>
                  <a:pt x="197" y="320"/>
                </a:lnTo>
                <a:lnTo>
                  <a:pt x="197" y="319"/>
                </a:lnTo>
                <a:lnTo>
                  <a:pt x="197" y="318"/>
                </a:lnTo>
                <a:lnTo>
                  <a:pt x="197" y="317"/>
                </a:lnTo>
                <a:lnTo>
                  <a:pt x="198" y="317"/>
                </a:lnTo>
                <a:lnTo>
                  <a:pt x="198" y="316"/>
                </a:lnTo>
                <a:lnTo>
                  <a:pt x="198" y="315"/>
                </a:lnTo>
                <a:lnTo>
                  <a:pt x="197" y="314"/>
                </a:lnTo>
                <a:lnTo>
                  <a:pt x="197" y="313"/>
                </a:lnTo>
                <a:lnTo>
                  <a:pt x="197" y="312"/>
                </a:lnTo>
                <a:lnTo>
                  <a:pt x="197" y="311"/>
                </a:lnTo>
                <a:lnTo>
                  <a:pt x="196" y="310"/>
                </a:lnTo>
                <a:lnTo>
                  <a:pt x="196" y="309"/>
                </a:lnTo>
                <a:lnTo>
                  <a:pt x="195" y="308"/>
                </a:lnTo>
                <a:lnTo>
                  <a:pt x="195" y="307"/>
                </a:lnTo>
                <a:lnTo>
                  <a:pt x="194" y="306"/>
                </a:lnTo>
                <a:lnTo>
                  <a:pt x="194" y="305"/>
                </a:lnTo>
                <a:lnTo>
                  <a:pt x="194" y="304"/>
                </a:lnTo>
                <a:lnTo>
                  <a:pt x="193" y="304"/>
                </a:lnTo>
                <a:lnTo>
                  <a:pt x="193" y="303"/>
                </a:lnTo>
                <a:lnTo>
                  <a:pt x="193" y="302"/>
                </a:lnTo>
                <a:lnTo>
                  <a:pt x="193" y="301"/>
                </a:lnTo>
                <a:lnTo>
                  <a:pt x="194" y="301"/>
                </a:lnTo>
                <a:lnTo>
                  <a:pt x="195" y="301"/>
                </a:lnTo>
                <a:lnTo>
                  <a:pt x="197" y="301"/>
                </a:lnTo>
                <a:lnTo>
                  <a:pt x="198" y="300"/>
                </a:lnTo>
                <a:lnTo>
                  <a:pt x="199" y="300"/>
                </a:lnTo>
                <a:lnTo>
                  <a:pt x="200" y="300"/>
                </a:lnTo>
                <a:lnTo>
                  <a:pt x="201" y="300"/>
                </a:lnTo>
                <a:lnTo>
                  <a:pt x="201" y="299"/>
                </a:lnTo>
                <a:lnTo>
                  <a:pt x="202" y="299"/>
                </a:lnTo>
                <a:lnTo>
                  <a:pt x="202" y="298"/>
                </a:lnTo>
                <a:lnTo>
                  <a:pt x="203" y="298"/>
                </a:lnTo>
                <a:lnTo>
                  <a:pt x="203" y="297"/>
                </a:lnTo>
                <a:lnTo>
                  <a:pt x="203" y="296"/>
                </a:lnTo>
                <a:lnTo>
                  <a:pt x="204" y="296"/>
                </a:lnTo>
                <a:lnTo>
                  <a:pt x="204" y="295"/>
                </a:lnTo>
                <a:lnTo>
                  <a:pt x="204" y="294"/>
                </a:lnTo>
                <a:lnTo>
                  <a:pt x="204" y="293"/>
                </a:lnTo>
                <a:lnTo>
                  <a:pt x="203" y="292"/>
                </a:lnTo>
                <a:lnTo>
                  <a:pt x="203" y="291"/>
                </a:lnTo>
                <a:lnTo>
                  <a:pt x="202" y="291"/>
                </a:lnTo>
                <a:lnTo>
                  <a:pt x="201" y="290"/>
                </a:lnTo>
                <a:lnTo>
                  <a:pt x="200" y="290"/>
                </a:lnTo>
                <a:lnTo>
                  <a:pt x="199" y="290"/>
                </a:lnTo>
                <a:lnTo>
                  <a:pt x="198" y="290"/>
                </a:lnTo>
                <a:lnTo>
                  <a:pt x="197" y="290"/>
                </a:lnTo>
                <a:lnTo>
                  <a:pt x="197" y="289"/>
                </a:lnTo>
                <a:lnTo>
                  <a:pt x="197" y="288"/>
                </a:lnTo>
                <a:lnTo>
                  <a:pt x="197" y="287"/>
                </a:lnTo>
                <a:lnTo>
                  <a:pt x="197" y="286"/>
                </a:lnTo>
                <a:lnTo>
                  <a:pt x="198" y="286"/>
                </a:lnTo>
                <a:lnTo>
                  <a:pt x="198" y="285"/>
                </a:lnTo>
                <a:lnTo>
                  <a:pt x="199" y="284"/>
                </a:lnTo>
                <a:lnTo>
                  <a:pt x="199" y="283"/>
                </a:lnTo>
                <a:lnTo>
                  <a:pt x="200" y="282"/>
                </a:lnTo>
                <a:lnTo>
                  <a:pt x="201" y="281"/>
                </a:lnTo>
                <a:lnTo>
                  <a:pt x="201" y="280"/>
                </a:lnTo>
                <a:lnTo>
                  <a:pt x="202" y="279"/>
                </a:lnTo>
                <a:lnTo>
                  <a:pt x="203" y="278"/>
                </a:lnTo>
                <a:lnTo>
                  <a:pt x="204" y="277"/>
                </a:lnTo>
                <a:lnTo>
                  <a:pt x="205" y="276"/>
                </a:lnTo>
                <a:lnTo>
                  <a:pt x="206" y="275"/>
                </a:lnTo>
                <a:lnTo>
                  <a:pt x="207" y="274"/>
                </a:lnTo>
                <a:lnTo>
                  <a:pt x="208" y="273"/>
                </a:lnTo>
                <a:lnTo>
                  <a:pt x="209" y="272"/>
                </a:lnTo>
                <a:lnTo>
                  <a:pt x="209" y="271"/>
                </a:lnTo>
                <a:lnTo>
                  <a:pt x="210" y="271"/>
                </a:lnTo>
                <a:lnTo>
                  <a:pt x="211" y="270"/>
                </a:lnTo>
                <a:lnTo>
                  <a:pt x="211" y="269"/>
                </a:lnTo>
                <a:lnTo>
                  <a:pt x="212" y="268"/>
                </a:lnTo>
                <a:lnTo>
                  <a:pt x="212" y="267"/>
                </a:lnTo>
                <a:lnTo>
                  <a:pt x="213" y="266"/>
                </a:lnTo>
                <a:lnTo>
                  <a:pt x="213" y="265"/>
                </a:lnTo>
                <a:lnTo>
                  <a:pt x="213" y="264"/>
                </a:lnTo>
                <a:lnTo>
                  <a:pt x="213" y="263"/>
                </a:lnTo>
                <a:lnTo>
                  <a:pt x="212" y="263"/>
                </a:lnTo>
                <a:lnTo>
                  <a:pt x="212" y="262"/>
                </a:lnTo>
                <a:lnTo>
                  <a:pt x="212" y="261"/>
                </a:lnTo>
                <a:lnTo>
                  <a:pt x="211" y="261"/>
                </a:lnTo>
                <a:lnTo>
                  <a:pt x="211" y="260"/>
                </a:lnTo>
                <a:lnTo>
                  <a:pt x="210" y="260"/>
                </a:lnTo>
                <a:lnTo>
                  <a:pt x="209" y="259"/>
                </a:lnTo>
                <a:lnTo>
                  <a:pt x="209" y="258"/>
                </a:lnTo>
                <a:lnTo>
                  <a:pt x="208" y="258"/>
                </a:lnTo>
                <a:lnTo>
                  <a:pt x="207" y="257"/>
                </a:lnTo>
                <a:lnTo>
                  <a:pt x="206" y="257"/>
                </a:lnTo>
                <a:lnTo>
                  <a:pt x="205" y="256"/>
                </a:lnTo>
                <a:lnTo>
                  <a:pt x="204" y="256"/>
                </a:lnTo>
                <a:lnTo>
                  <a:pt x="204" y="255"/>
                </a:lnTo>
                <a:lnTo>
                  <a:pt x="203" y="255"/>
                </a:lnTo>
                <a:lnTo>
                  <a:pt x="203" y="254"/>
                </a:lnTo>
                <a:lnTo>
                  <a:pt x="202" y="254"/>
                </a:lnTo>
                <a:lnTo>
                  <a:pt x="202" y="253"/>
                </a:lnTo>
                <a:lnTo>
                  <a:pt x="202" y="252"/>
                </a:lnTo>
                <a:lnTo>
                  <a:pt x="203" y="252"/>
                </a:lnTo>
                <a:lnTo>
                  <a:pt x="204" y="252"/>
                </a:lnTo>
                <a:lnTo>
                  <a:pt x="205" y="252"/>
                </a:lnTo>
                <a:lnTo>
                  <a:pt x="206" y="252"/>
                </a:lnTo>
                <a:lnTo>
                  <a:pt x="207" y="252"/>
                </a:lnTo>
                <a:lnTo>
                  <a:pt x="208" y="252"/>
                </a:lnTo>
                <a:lnTo>
                  <a:pt x="209" y="252"/>
                </a:lnTo>
                <a:lnTo>
                  <a:pt x="210" y="252"/>
                </a:lnTo>
                <a:lnTo>
                  <a:pt x="211" y="251"/>
                </a:lnTo>
                <a:lnTo>
                  <a:pt x="212" y="251"/>
                </a:lnTo>
                <a:lnTo>
                  <a:pt x="213" y="251"/>
                </a:lnTo>
                <a:lnTo>
                  <a:pt x="214" y="251"/>
                </a:lnTo>
                <a:lnTo>
                  <a:pt x="215" y="251"/>
                </a:lnTo>
                <a:lnTo>
                  <a:pt x="215" y="250"/>
                </a:lnTo>
                <a:lnTo>
                  <a:pt x="216" y="250"/>
                </a:lnTo>
                <a:lnTo>
                  <a:pt x="217" y="249"/>
                </a:lnTo>
                <a:lnTo>
                  <a:pt x="218" y="248"/>
                </a:lnTo>
                <a:lnTo>
                  <a:pt x="218" y="247"/>
                </a:lnTo>
                <a:lnTo>
                  <a:pt x="219" y="246"/>
                </a:lnTo>
                <a:lnTo>
                  <a:pt x="220" y="245"/>
                </a:lnTo>
                <a:lnTo>
                  <a:pt x="220" y="244"/>
                </a:lnTo>
                <a:lnTo>
                  <a:pt x="220" y="243"/>
                </a:lnTo>
                <a:lnTo>
                  <a:pt x="220" y="242"/>
                </a:lnTo>
                <a:lnTo>
                  <a:pt x="221" y="241"/>
                </a:lnTo>
                <a:lnTo>
                  <a:pt x="221" y="239"/>
                </a:lnTo>
                <a:lnTo>
                  <a:pt x="221" y="237"/>
                </a:lnTo>
                <a:lnTo>
                  <a:pt x="222" y="236"/>
                </a:lnTo>
                <a:lnTo>
                  <a:pt x="222" y="234"/>
                </a:lnTo>
                <a:lnTo>
                  <a:pt x="223" y="232"/>
                </a:lnTo>
                <a:lnTo>
                  <a:pt x="223" y="231"/>
                </a:lnTo>
                <a:lnTo>
                  <a:pt x="223" y="230"/>
                </a:lnTo>
                <a:lnTo>
                  <a:pt x="223" y="229"/>
                </a:lnTo>
                <a:lnTo>
                  <a:pt x="223" y="228"/>
                </a:lnTo>
                <a:lnTo>
                  <a:pt x="223" y="227"/>
                </a:lnTo>
                <a:lnTo>
                  <a:pt x="223" y="226"/>
                </a:lnTo>
                <a:lnTo>
                  <a:pt x="223" y="225"/>
                </a:lnTo>
                <a:lnTo>
                  <a:pt x="223" y="224"/>
                </a:lnTo>
                <a:lnTo>
                  <a:pt x="224" y="223"/>
                </a:lnTo>
                <a:lnTo>
                  <a:pt x="224" y="222"/>
                </a:lnTo>
                <a:lnTo>
                  <a:pt x="224" y="221"/>
                </a:lnTo>
                <a:lnTo>
                  <a:pt x="225" y="221"/>
                </a:lnTo>
                <a:lnTo>
                  <a:pt x="226" y="220"/>
                </a:lnTo>
                <a:lnTo>
                  <a:pt x="227" y="220"/>
                </a:lnTo>
                <a:lnTo>
                  <a:pt x="228" y="220"/>
                </a:lnTo>
                <a:lnTo>
                  <a:pt x="229" y="220"/>
                </a:lnTo>
                <a:lnTo>
                  <a:pt x="230" y="220"/>
                </a:lnTo>
                <a:lnTo>
                  <a:pt x="231" y="220"/>
                </a:lnTo>
                <a:lnTo>
                  <a:pt x="231" y="221"/>
                </a:lnTo>
                <a:lnTo>
                  <a:pt x="232" y="221"/>
                </a:lnTo>
                <a:lnTo>
                  <a:pt x="232" y="222"/>
                </a:lnTo>
                <a:lnTo>
                  <a:pt x="233" y="223"/>
                </a:lnTo>
                <a:lnTo>
                  <a:pt x="233" y="224"/>
                </a:lnTo>
                <a:lnTo>
                  <a:pt x="234" y="225"/>
                </a:lnTo>
                <a:lnTo>
                  <a:pt x="234" y="226"/>
                </a:lnTo>
                <a:lnTo>
                  <a:pt x="235" y="227"/>
                </a:lnTo>
                <a:lnTo>
                  <a:pt x="235" y="228"/>
                </a:lnTo>
                <a:lnTo>
                  <a:pt x="236" y="229"/>
                </a:lnTo>
                <a:lnTo>
                  <a:pt x="236" y="230"/>
                </a:lnTo>
                <a:lnTo>
                  <a:pt x="237" y="231"/>
                </a:lnTo>
                <a:lnTo>
                  <a:pt x="238" y="232"/>
                </a:lnTo>
                <a:lnTo>
                  <a:pt x="238" y="233"/>
                </a:lnTo>
                <a:lnTo>
                  <a:pt x="239" y="233"/>
                </a:lnTo>
                <a:lnTo>
                  <a:pt x="239" y="234"/>
                </a:lnTo>
                <a:lnTo>
                  <a:pt x="240" y="234"/>
                </a:lnTo>
                <a:lnTo>
                  <a:pt x="240" y="235"/>
                </a:lnTo>
                <a:lnTo>
                  <a:pt x="241" y="235"/>
                </a:lnTo>
                <a:lnTo>
                  <a:pt x="242" y="235"/>
                </a:lnTo>
                <a:lnTo>
                  <a:pt x="243" y="235"/>
                </a:lnTo>
                <a:lnTo>
                  <a:pt x="244" y="234"/>
                </a:lnTo>
                <a:lnTo>
                  <a:pt x="245" y="233"/>
                </a:lnTo>
                <a:lnTo>
                  <a:pt x="245" y="232"/>
                </a:lnTo>
                <a:lnTo>
                  <a:pt x="245" y="231"/>
                </a:lnTo>
                <a:lnTo>
                  <a:pt x="246" y="230"/>
                </a:lnTo>
                <a:lnTo>
                  <a:pt x="246" y="229"/>
                </a:lnTo>
                <a:lnTo>
                  <a:pt x="247" y="227"/>
                </a:lnTo>
                <a:lnTo>
                  <a:pt x="247" y="226"/>
                </a:lnTo>
                <a:lnTo>
                  <a:pt x="248" y="225"/>
                </a:lnTo>
                <a:lnTo>
                  <a:pt x="248" y="224"/>
                </a:lnTo>
                <a:lnTo>
                  <a:pt x="249" y="223"/>
                </a:lnTo>
                <a:lnTo>
                  <a:pt x="249" y="222"/>
                </a:lnTo>
                <a:lnTo>
                  <a:pt x="250" y="221"/>
                </a:lnTo>
                <a:lnTo>
                  <a:pt x="250" y="220"/>
                </a:lnTo>
                <a:lnTo>
                  <a:pt x="251" y="218"/>
                </a:lnTo>
                <a:lnTo>
                  <a:pt x="251" y="217"/>
                </a:lnTo>
                <a:lnTo>
                  <a:pt x="252" y="217"/>
                </a:lnTo>
                <a:lnTo>
                  <a:pt x="252" y="216"/>
                </a:lnTo>
                <a:lnTo>
                  <a:pt x="252" y="215"/>
                </a:lnTo>
                <a:lnTo>
                  <a:pt x="252" y="214"/>
                </a:lnTo>
                <a:lnTo>
                  <a:pt x="253" y="214"/>
                </a:lnTo>
                <a:lnTo>
                  <a:pt x="253" y="213"/>
                </a:lnTo>
                <a:lnTo>
                  <a:pt x="253" y="212"/>
                </a:lnTo>
                <a:lnTo>
                  <a:pt x="253" y="211"/>
                </a:lnTo>
                <a:lnTo>
                  <a:pt x="253" y="210"/>
                </a:lnTo>
                <a:lnTo>
                  <a:pt x="253" y="209"/>
                </a:lnTo>
                <a:lnTo>
                  <a:pt x="253" y="208"/>
                </a:lnTo>
                <a:lnTo>
                  <a:pt x="253" y="207"/>
                </a:lnTo>
                <a:lnTo>
                  <a:pt x="253" y="206"/>
                </a:lnTo>
                <a:lnTo>
                  <a:pt x="253" y="205"/>
                </a:lnTo>
                <a:lnTo>
                  <a:pt x="253" y="204"/>
                </a:lnTo>
                <a:lnTo>
                  <a:pt x="252" y="203"/>
                </a:lnTo>
                <a:lnTo>
                  <a:pt x="252" y="202"/>
                </a:lnTo>
                <a:lnTo>
                  <a:pt x="251" y="201"/>
                </a:lnTo>
                <a:lnTo>
                  <a:pt x="251" y="200"/>
                </a:lnTo>
                <a:lnTo>
                  <a:pt x="250" y="199"/>
                </a:lnTo>
                <a:lnTo>
                  <a:pt x="249" y="198"/>
                </a:lnTo>
                <a:lnTo>
                  <a:pt x="248" y="198"/>
                </a:lnTo>
                <a:lnTo>
                  <a:pt x="248" y="197"/>
                </a:lnTo>
                <a:lnTo>
                  <a:pt x="247" y="197"/>
                </a:lnTo>
                <a:lnTo>
                  <a:pt x="246" y="196"/>
                </a:lnTo>
                <a:lnTo>
                  <a:pt x="245" y="196"/>
                </a:lnTo>
                <a:lnTo>
                  <a:pt x="244" y="195"/>
                </a:lnTo>
                <a:lnTo>
                  <a:pt x="243" y="195"/>
                </a:lnTo>
                <a:lnTo>
                  <a:pt x="242" y="195"/>
                </a:lnTo>
                <a:lnTo>
                  <a:pt x="241" y="194"/>
                </a:lnTo>
                <a:lnTo>
                  <a:pt x="240" y="194"/>
                </a:lnTo>
                <a:lnTo>
                  <a:pt x="239" y="194"/>
                </a:lnTo>
                <a:lnTo>
                  <a:pt x="239" y="193"/>
                </a:lnTo>
                <a:lnTo>
                  <a:pt x="238" y="193"/>
                </a:lnTo>
                <a:lnTo>
                  <a:pt x="237" y="192"/>
                </a:lnTo>
                <a:lnTo>
                  <a:pt x="237" y="191"/>
                </a:lnTo>
                <a:lnTo>
                  <a:pt x="238" y="190"/>
                </a:lnTo>
                <a:lnTo>
                  <a:pt x="239" y="190"/>
                </a:lnTo>
                <a:lnTo>
                  <a:pt x="239" y="189"/>
                </a:lnTo>
                <a:lnTo>
                  <a:pt x="240" y="189"/>
                </a:lnTo>
                <a:lnTo>
                  <a:pt x="241" y="189"/>
                </a:lnTo>
                <a:lnTo>
                  <a:pt x="242" y="188"/>
                </a:lnTo>
                <a:lnTo>
                  <a:pt x="243" y="188"/>
                </a:lnTo>
                <a:lnTo>
                  <a:pt x="244" y="188"/>
                </a:lnTo>
                <a:lnTo>
                  <a:pt x="245" y="188"/>
                </a:lnTo>
                <a:lnTo>
                  <a:pt x="246" y="188"/>
                </a:lnTo>
                <a:lnTo>
                  <a:pt x="247" y="189"/>
                </a:lnTo>
                <a:lnTo>
                  <a:pt x="248" y="189"/>
                </a:lnTo>
                <a:lnTo>
                  <a:pt x="249" y="189"/>
                </a:lnTo>
                <a:lnTo>
                  <a:pt x="250" y="189"/>
                </a:lnTo>
                <a:lnTo>
                  <a:pt x="251" y="190"/>
                </a:lnTo>
                <a:lnTo>
                  <a:pt x="252" y="190"/>
                </a:lnTo>
                <a:lnTo>
                  <a:pt x="253" y="190"/>
                </a:lnTo>
                <a:lnTo>
                  <a:pt x="254" y="189"/>
                </a:lnTo>
                <a:lnTo>
                  <a:pt x="255" y="189"/>
                </a:lnTo>
                <a:lnTo>
                  <a:pt x="255" y="188"/>
                </a:lnTo>
                <a:lnTo>
                  <a:pt x="255" y="187"/>
                </a:lnTo>
                <a:lnTo>
                  <a:pt x="256" y="186"/>
                </a:lnTo>
                <a:lnTo>
                  <a:pt x="256" y="185"/>
                </a:lnTo>
                <a:lnTo>
                  <a:pt x="256" y="184"/>
                </a:lnTo>
                <a:lnTo>
                  <a:pt x="256" y="183"/>
                </a:lnTo>
                <a:lnTo>
                  <a:pt x="256" y="182"/>
                </a:lnTo>
                <a:lnTo>
                  <a:pt x="256" y="181"/>
                </a:lnTo>
                <a:lnTo>
                  <a:pt x="256" y="179"/>
                </a:lnTo>
                <a:lnTo>
                  <a:pt x="256" y="178"/>
                </a:lnTo>
                <a:lnTo>
                  <a:pt x="256" y="176"/>
                </a:lnTo>
                <a:lnTo>
                  <a:pt x="256" y="175"/>
                </a:lnTo>
                <a:lnTo>
                  <a:pt x="255" y="174"/>
                </a:lnTo>
                <a:lnTo>
                  <a:pt x="255" y="173"/>
                </a:lnTo>
                <a:lnTo>
                  <a:pt x="255" y="172"/>
                </a:lnTo>
                <a:lnTo>
                  <a:pt x="255" y="171"/>
                </a:lnTo>
                <a:lnTo>
                  <a:pt x="255" y="170"/>
                </a:lnTo>
                <a:lnTo>
                  <a:pt x="254" y="170"/>
                </a:lnTo>
                <a:lnTo>
                  <a:pt x="254" y="169"/>
                </a:lnTo>
                <a:lnTo>
                  <a:pt x="254" y="168"/>
                </a:lnTo>
                <a:lnTo>
                  <a:pt x="253" y="168"/>
                </a:lnTo>
                <a:lnTo>
                  <a:pt x="253" y="167"/>
                </a:lnTo>
                <a:lnTo>
                  <a:pt x="252" y="166"/>
                </a:lnTo>
                <a:lnTo>
                  <a:pt x="251" y="165"/>
                </a:lnTo>
                <a:lnTo>
                  <a:pt x="250" y="165"/>
                </a:lnTo>
                <a:lnTo>
                  <a:pt x="250" y="164"/>
                </a:lnTo>
                <a:lnTo>
                  <a:pt x="248" y="164"/>
                </a:lnTo>
                <a:lnTo>
                  <a:pt x="247" y="163"/>
                </a:lnTo>
                <a:lnTo>
                  <a:pt x="246" y="162"/>
                </a:lnTo>
                <a:lnTo>
                  <a:pt x="246" y="161"/>
                </a:lnTo>
                <a:lnTo>
                  <a:pt x="245" y="161"/>
                </a:lnTo>
                <a:lnTo>
                  <a:pt x="246" y="160"/>
                </a:lnTo>
                <a:lnTo>
                  <a:pt x="246" y="159"/>
                </a:lnTo>
                <a:lnTo>
                  <a:pt x="247" y="159"/>
                </a:lnTo>
                <a:lnTo>
                  <a:pt x="247" y="158"/>
                </a:lnTo>
                <a:lnTo>
                  <a:pt x="248" y="158"/>
                </a:lnTo>
                <a:lnTo>
                  <a:pt x="248" y="157"/>
                </a:lnTo>
                <a:lnTo>
                  <a:pt x="249" y="157"/>
                </a:lnTo>
                <a:lnTo>
                  <a:pt x="249" y="156"/>
                </a:lnTo>
                <a:lnTo>
                  <a:pt x="248" y="156"/>
                </a:lnTo>
                <a:lnTo>
                  <a:pt x="247" y="156"/>
                </a:lnTo>
                <a:lnTo>
                  <a:pt x="246" y="156"/>
                </a:lnTo>
                <a:lnTo>
                  <a:pt x="245" y="157"/>
                </a:lnTo>
                <a:lnTo>
                  <a:pt x="244" y="157"/>
                </a:lnTo>
                <a:lnTo>
                  <a:pt x="243" y="157"/>
                </a:lnTo>
                <a:lnTo>
                  <a:pt x="242" y="157"/>
                </a:lnTo>
                <a:lnTo>
                  <a:pt x="241" y="157"/>
                </a:lnTo>
                <a:lnTo>
                  <a:pt x="240" y="157"/>
                </a:lnTo>
                <a:lnTo>
                  <a:pt x="239" y="157"/>
                </a:lnTo>
                <a:lnTo>
                  <a:pt x="238" y="157"/>
                </a:lnTo>
                <a:lnTo>
                  <a:pt x="238" y="156"/>
                </a:lnTo>
                <a:lnTo>
                  <a:pt x="237" y="156"/>
                </a:lnTo>
                <a:lnTo>
                  <a:pt x="237" y="155"/>
                </a:lnTo>
                <a:lnTo>
                  <a:pt x="237" y="154"/>
                </a:lnTo>
                <a:lnTo>
                  <a:pt x="237" y="153"/>
                </a:lnTo>
                <a:lnTo>
                  <a:pt x="236" y="153"/>
                </a:lnTo>
                <a:lnTo>
                  <a:pt x="236" y="152"/>
                </a:lnTo>
                <a:lnTo>
                  <a:pt x="237" y="152"/>
                </a:lnTo>
                <a:lnTo>
                  <a:pt x="237" y="151"/>
                </a:lnTo>
                <a:lnTo>
                  <a:pt x="237" y="150"/>
                </a:lnTo>
                <a:lnTo>
                  <a:pt x="237" y="149"/>
                </a:lnTo>
                <a:lnTo>
                  <a:pt x="238" y="148"/>
                </a:lnTo>
                <a:lnTo>
                  <a:pt x="238" y="147"/>
                </a:lnTo>
                <a:lnTo>
                  <a:pt x="238" y="146"/>
                </a:lnTo>
                <a:lnTo>
                  <a:pt x="239" y="146"/>
                </a:lnTo>
                <a:lnTo>
                  <a:pt x="239" y="145"/>
                </a:lnTo>
                <a:lnTo>
                  <a:pt x="240" y="145"/>
                </a:lnTo>
                <a:lnTo>
                  <a:pt x="240" y="144"/>
                </a:lnTo>
                <a:lnTo>
                  <a:pt x="241" y="144"/>
                </a:lnTo>
                <a:lnTo>
                  <a:pt x="242" y="144"/>
                </a:lnTo>
                <a:lnTo>
                  <a:pt x="243" y="144"/>
                </a:lnTo>
                <a:lnTo>
                  <a:pt x="244" y="144"/>
                </a:lnTo>
                <a:lnTo>
                  <a:pt x="245" y="144"/>
                </a:lnTo>
                <a:lnTo>
                  <a:pt x="246" y="145"/>
                </a:lnTo>
                <a:lnTo>
                  <a:pt x="247" y="145"/>
                </a:lnTo>
                <a:lnTo>
                  <a:pt x="249" y="146"/>
                </a:lnTo>
                <a:lnTo>
                  <a:pt x="250" y="146"/>
                </a:lnTo>
                <a:lnTo>
                  <a:pt x="250" y="147"/>
                </a:lnTo>
                <a:lnTo>
                  <a:pt x="251" y="147"/>
                </a:lnTo>
                <a:lnTo>
                  <a:pt x="252" y="147"/>
                </a:lnTo>
                <a:lnTo>
                  <a:pt x="253" y="148"/>
                </a:lnTo>
                <a:lnTo>
                  <a:pt x="253" y="147"/>
                </a:lnTo>
                <a:lnTo>
                  <a:pt x="254" y="147"/>
                </a:lnTo>
                <a:lnTo>
                  <a:pt x="255" y="147"/>
                </a:lnTo>
                <a:lnTo>
                  <a:pt x="255" y="146"/>
                </a:lnTo>
                <a:lnTo>
                  <a:pt x="256" y="146"/>
                </a:lnTo>
                <a:lnTo>
                  <a:pt x="257" y="145"/>
                </a:lnTo>
                <a:lnTo>
                  <a:pt x="257" y="144"/>
                </a:lnTo>
                <a:lnTo>
                  <a:pt x="258" y="144"/>
                </a:lnTo>
                <a:lnTo>
                  <a:pt x="259" y="143"/>
                </a:lnTo>
                <a:lnTo>
                  <a:pt x="259" y="142"/>
                </a:lnTo>
                <a:lnTo>
                  <a:pt x="260" y="142"/>
                </a:lnTo>
                <a:lnTo>
                  <a:pt x="260" y="141"/>
                </a:lnTo>
                <a:lnTo>
                  <a:pt x="261" y="141"/>
                </a:lnTo>
                <a:lnTo>
                  <a:pt x="262" y="141"/>
                </a:lnTo>
                <a:lnTo>
                  <a:pt x="263" y="140"/>
                </a:lnTo>
                <a:lnTo>
                  <a:pt x="264" y="140"/>
                </a:lnTo>
                <a:lnTo>
                  <a:pt x="265" y="140"/>
                </a:lnTo>
                <a:lnTo>
                  <a:pt x="266" y="140"/>
                </a:lnTo>
                <a:lnTo>
                  <a:pt x="267" y="140"/>
                </a:lnTo>
                <a:lnTo>
                  <a:pt x="268" y="140"/>
                </a:lnTo>
                <a:lnTo>
                  <a:pt x="269" y="140"/>
                </a:lnTo>
                <a:lnTo>
                  <a:pt x="270" y="140"/>
                </a:lnTo>
                <a:lnTo>
                  <a:pt x="271" y="140"/>
                </a:lnTo>
                <a:lnTo>
                  <a:pt x="272" y="140"/>
                </a:lnTo>
                <a:lnTo>
                  <a:pt x="272" y="139"/>
                </a:lnTo>
                <a:lnTo>
                  <a:pt x="273" y="139"/>
                </a:lnTo>
                <a:lnTo>
                  <a:pt x="273" y="138"/>
                </a:lnTo>
                <a:lnTo>
                  <a:pt x="273" y="137"/>
                </a:lnTo>
                <a:lnTo>
                  <a:pt x="272" y="137"/>
                </a:lnTo>
                <a:lnTo>
                  <a:pt x="272" y="136"/>
                </a:lnTo>
                <a:lnTo>
                  <a:pt x="272" y="135"/>
                </a:lnTo>
                <a:lnTo>
                  <a:pt x="271" y="134"/>
                </a:lnTo>
                <a:lnTo>
                  <a:pt x="270" y="133"/>
                </a:lnTo>
                <a:lnTo>
                  <a:pt x="269" y="132"/>
                </a:lnTo>
                <a:lnTo>
                  <a:pt x="268" y="130"/>
                </a:lnTo>
                <a:lnTo>
                  <a:pt x="268" y="129"/>
                </a:lnTo>
                <a:lnTo>
                  <a:pt x="267" y="128"/>
                </a:lnTo>
                <a:lnTo>
                  <a:pt x="267" y="127"/>
                </a:lnTo>
                <a:lnTo>
                  <a:pt x="266" y="127"/>
                </a:lnTo>
                <a:lnTo>
                  <a:pt x="266" y="126"/>
                </a:lnTo>
                <a:lnTo>
                  <a:pt x="266" y="125"/>
                </a:lnTo>
                <a:lnTo>
                  <a:pt x="265" y="124"/>
                </a:lnTo>
                <a:lnTo>
                  <a:pt x="265" y="123"/>
                </a:lnTo>
                <a:lnTo>
                  <a:pt x="265" y="122"/>
                </a:lnTo>
                <a:lnTo>
                  <a:pt x="265" y="121"/>
                </a:lnTo>
                <a:lnTo>
                  <a:pt x="265" y="120"/>
                </a:lnTo>
                <a:lnTo>
                  <a:pt x="265" y="119"/>
                </a:lnTo>
                <a:lnTo>
                  <a:pt x="265" y="118"/>
                </a:lnTo>
                <a:lnTo>
                  <a:pt x="265" y="117"/>
                </a:lnTo>
                <a:lnTo>
                  <a:pt x="265" y="116"/>
                </a:lnTo>
                <a:lnTo>
                  <a:pt x="265" y="115"/>
                </a:lnTo>
                <a:lnTo>
                  <a:pt x="265" y="114"/>
                </a:lnTo>
                <a:lnTo>
                  <a:pt x="266" y="112"/>
                </a:lnTo>
                <a:lnTo>
                  <a:pt x="266" y="111"/>
                </a:lnTo>
                <a:lnTo>
                  <a:pt x="266" y="110"/>
                </a:lnTo>
                <a:lnTo>
                  <a:pt x="266" y="109"/>
                </a:lnTo>
                <a:lnTo>
                  <a:pt x="266" y="108"/>
                </a:lnTo>
                <a:lnTo>
                  <a:pt x="266" y="107"/>
                </a:lnTo>
                <a:lnTo>
                  <a:pt x="266" y="106"/>
                </a:lnTo>
                <a:lnTo>
                  <a:pt x="265" y="106"/>
                </a:lnTo>
                <a:lnTo>
                  <a:pt x="265" y="105"/>
                </a:lnTo>
                <a:lnTo>
                  <a:pt x="264" y="104"/>
                </a:lnTo>
                <a:lnTo>
                  <a:pt x="263" y="104"/>
                </a:lnTo>
                <a:lnTo>
                  <a:pt x="263" y="103"/>
                </a:lnTo>
                <a:lnTo>
                  <a:pt x="262" y="103"/>
                </a:lnTo>
                <a:lnTo>
                  <a:pt x="261" y="103"/>
                </a:lnTo>
                <a:lnTo>
                  <a:pt x="260" y="103"/>
                </a:lnTo>
                <a:lnTo>
                  <a:pt x="259" y="103"/>
                </a:lnTo>
                <a:lnTo>
                  <a:pt x="258" y="103"/>
                </a:lnTo>
                <a:lnTo>
                  <a:pt x="257" y="103"/>
                </a:lnTo>
                <a:lnTo>
                  <a:pt x="256" y="103"/>
                </a:lnTo>
                <a:lnTo>
                  <a:pt x="255" y="104"/>
                </a:lnTo>
                <a:lnTo>
                  <a:pt x="254" y="105"/>
                </a:lnTo>
                <a:lnTo>
                  <a:pt x="253" y="106"/>
                </a:lnTo>
                <a:lnTo>
                  <a:pt x="253" y="107"/>
                </a:lnTo>
                <a:lnTo>
                  <a:pt x="252" y="107"/>
                </a:lnTo>
                <a:lnTo>
                  <a:pt x="252" y="108"/>
                </a:lnTo>
                <a:lnTo>
                  <a:pt x="252" y="109"/>
                </a:lnTo>
                <a:lnTo>
                  <a:pt x="252" y="110"/>
                </a:lnTo>
                <a:lnTo>
                  <a:pt x="251" y="111"/>
                </a:lnTo>
                <a:lnTo>
                  <a:pt x="251" y="112"/>
                </a:lnTo>
                <a:lnTo>
                  <a:pt x="250" y="113"/>
                </a:lnTo>
                <a:lnTo>
                  <a:pt x="249" y="114"/>
                </a:lnTo>
                <a:lnTo>
                  <a:pt x="248" y="115"/>
                </a:lnTo>
                <a:lnTo>
                  <a:pt x="247" y="116"/>
                </a:lnTo>
                <a:lnTo>
                  <a:pt x="246" y="116"/>
                </a:lnTo>
                <a:lnTo>
                  <a:pt x="245" y="117"/>
                </a:lnTo>
                <a:lnTo>
                  <a:pt x="244" y="117"/>
                </a:lnTo>
                <a:lnTo>
                  <a:pt x="243" y="118"/>
                </a:lnTo>
                <a:lnTo>
                  <a:pt x="242" y="118"/>
                </a:lnTo>
                <a:lnTo>
                  <a:pt x="241" y="118"/>
                </a:lnTo>
                <a:lnTo>
                  <a:pt x="240" y="119"/>
                </a:lnTo>
                <a:lnTo>
                  <a:pt x="239" y="119"/>
                </a:lnTo>
                <a:lnTo>
                  <a:pt x="238" y="120"/>
                </a:lnTo>
                <a:lnTo>
                  <a:pt x="237" y="120"/>
                </a:lnTo>
                <a:lnTo>
                  <a:pt x="236" y="121"/>
                </a:lnTo>
                <a:lnTo>
                  <a:pt x="235" y="121"/>
                </a:lnTo>
                <a:lnTo>
                  <a:pt x="234" y="122"/>
                </a:lnTo>
                <a:lnTo>
                  <a:pt x="233" y="123"/>
                </a:lnTo>
                <a:lnTo>
                  <a:pt x="232" y="123"/>
                </a:lnTo>
                <a:lnTo>
                  <a:pt x="232" y="124"/>
                </a:lnTo>
                <a:lnTo>
                  <a:pt x="231" y="124"/>
                </a:lnTo>
                <a:lnTo>
                  <a:pt x="230" y="124"/>
                </a:lnTo>
                <a:lnTo>
                  <a:pt x="229" y="123"/>
                </a:lnTo>
                <a:lnTo>
                  <a:pt x="229" y="122"/>
                </a:lnTo>
                <a:lnTo>
                  <a:pt x="229" y="121"/>
                </a:lnTo>
                <a:lnTo>
                  <a:pt x="229" y="120"/>
                </a:lnTo>
                <a:lnTo>
                  <a:pt x="229" y="119"/>
                </a:lnTo>
                <a:lnTo>
                  <a:pt x="230" y="119"/>
                </a:lnTo>
                <a:lnTo>
                  <a:pt x="230" y="118"/>
                </a:lnTo>
                <a:lnTo>
                  <a:pt x="230" y="117"/>
                </a:lnTo>
                <a:lnTo>
                  <a:pt x="231" y="117"/>
                </a:lnTo>
                <a:lnTo>
                  <a:pt x="231" y="116"/>
                </a:lnTo>
                <a:lnTo>
                  <a:pt x="232" y="116"/>
                </a:lnTo>
                <a:lnTo>
                  <a:pt x="232" y="115"/>
                </a:lnTo>
                <a:lnTo>
                  <a:pt x="233" y="115"/>
                </a:lnTo>
                <a:lnTo>
                  <a:pt x="234" y="115"/>
                </a:lnTo>
                <a:lnTo>
                  <a:pt x="235" y="114"/>
                </a:lnTo>
                <a:lnTo>
                  <a:pt x="236" y="114"/>
                </a:lnTo>
                <a:lnTo>
                  <a:pt x="238" y="113"/>
                </a:lnTo>
                <a:lnTo>
                  <a:pt x="240" y="113"/>
                </a:lnTo>
                <a:lnTo>
                  <a:pt x="241" y="113"/>
                </a:lnTo>
                <a:lnTo>
                  <a:pt x="242" y="112"/>
                </a:lnTo>
                <a:lnTo>
                  <a:pt x="243" y="112"/>
                </a:lnTo>
                <a:lnTo>
                  <a:pt x="244" y="112"/>
                </a:lnTo>
                <a:lnTo>
                  <a:pt x="245" y="111"/>
                </a:lnTo>
                <a:lnTo>
                  <a:pt x="246" y="110"/>
                </a:lnTo>
                <a:lnTo>
                  <a:pt x="247" y="110"/>
                </a:lnTo>
                <a:lnTo>
                  <a:pt x="247" y="109"/>
                </a:lnTo>
                <a:lnTo>
                  <a:pt x="248" y="109"/>
                </a:lnTo>
                <a:lnTo>
                  <a:pt x="249" y="108"/>
                </a:lnTo>
                <a:lnTo>
                  <a:pt x="249" y="107"/>
                </a:lnTo>
                <a:lnTo>
                  <a:pt x="250" y="107"/>
                </a:lnTo>
                <a:lnTo>
                  <a:pt x="250" y="106"/>
                </a:lnTo>
                <a:lnTo>
                  <a:pt x="250" y="105"/>
                </a:lnTo>
                <a:lnTo>
                  <a:pt x="251" y="105"/>
                </a:lnTo>
                <a:lnTo>
                  <a:pt x="251" y="104"/>
                </a:lnTo>
                <a:lnTo>
                  <a:pt x="252" y="102"/>
                </a:lnTo>
                <a:lnTo>
                  <a:pt x="252" y="101"/>
                </a:lnTo>
                <a:lnTo>
                  <a:pt x="253" y="99"/>
                </a:lnTo>
                <a:lnTo>
                  <a:pt x="254" y="98"/>
                </a:lnTo>
                <a:lnTo>
                  <a:pt x="254" y="97"/>
                </a:lnTo>
                <a:lnTo>
                  <a:pt x="254" y="96"/>
                </a:lnTo>
                <a:lnTo>
                  <a:pt x="255" y="95"/>
                </a:lnTo>
                <a:lnTo>
                  <a:pt x="256" y="94"/>
                </a:lnTo>
                <a:lnTo>
                  <a:pt x="256" y="93"/>
                </a:lnTo>
                <a:lnTo>
                  <a:pt x="257" y="93"/>
                </a:lnTo>
                <a:lnTo>
                  <a:pt x="258" y="92"/>
                </a:lnTo>
                <a:lnTo>
                  <a:pt x="259" y="91"/>
                </a:lnTo>
                <a:lnTo>
                  <a:pt x="260" y="91"/>
                </a:lnTo>
                <a:lnTo>
                  <a:pt x="261" y="90"/>
                </a:lnTo>
                <a:lnTo>
                  <a:pt x="263" y="89"/>
                </a:lnTo>
                <a:lnTo>
                  <a:pt x="264" y="88"/>
                </a:lnTo>
                <a:lnTo>
                  <a:pt x="265" y="88"/>
                </a:lnTo>
                <a:lnTo>
                  <a:pt x="266" y="88"/>
                </a:lnTo>
                <a:lnTo>
                  <a:pt x="267" y="87"/>
                </a:lnTo>
                <a:lnTo>
                  <a:pt x="268" y="86"/>
                </a:lnTo>
                <a:lnTo>
                  <a:pt x="269" y="86"/>
                </a:lnTo>
                <a:lnTo>
                  <a:pt x="269" y="85"/>
                </a:lnTo>
                <a:lnTo>
                  <a:pt x="270" y="84"/>
                </a:lnTo>
                <a:lnTo>
                  <a:pt x="271" y="83"/>
                </a:lnTo>
                <a:lnTo>
                  <a:pt x="271" y="82"/>
                </a:lnTo>
                <a:lnTo>
                  <a:pt x="272" y="81"/>
                </a:lnTo>
                <a:lnTo>
                  <a:pt x="271" y="81"/>
                </a:lnTo>
                <a:lnTo>
                  <a:pt x="271" y="80"/>
                </a:lnTo>
                <a:lnTo>
                  <a:pt x="270" y="80"/>
                </a:lnTo>
                <a:lnTo>
                  <a:pt x="269" y="80"/>
                </a:lnTo>
                <a:lnTo>
                  <a:pt x="268" y="80"/>
                </a:lnTo>
                <a:lnTo>
                  <a:pt x="267" y="81"/>
                </a:lnTo>
                <a:lnTo>
                  <a:pt x="266" y="81"/>
                </a:lnTo>
                <a:lnTo>
                  <a:pt x="265" y="81"/>
                </a:lnTo>
                <a:lnTo>
                  <a:pt x="263" y="82"/>
                </a:lnTo>
                <a:lnTo>
                  <a:pt x="262" y="82"/>
                </a:lnTo>
                <a:lnTo>
                  <a:pt x="260" y="82"/>
                </a:lnTo>
                <a:lnTo>
                  <a:pt x="258" y="82"/>
                </a:lnTo>
                <a:lnTo>
                  <a:pt x="257" y="82"/>
                </a:lnTo>
                <a:lnTo>
                  <a:pt x="257" y="83"/>
                </a:lnTo>
                <a:lnTo>
                  <a:pt x="256" y="82"/>
                </a:lnTo>
                <a:lnTo>
                  <a:pt x="255" y="82"/>
                </a:lnTo>
                <a:lnTo>
                  <a:pt x="254" y="82"/>
                </a:lnTo>
                <a:lnTo>
                  <a:pt x="253" y="82"/>
                </a:lnTo>
                <a:lnTo>
                  <a:pt x="252" y="82"/>
                </a:lnTo>
                <a:lnTo>
                  <a:pt x="251" y="82"/>
                </a:lnTo>
                <a:lnTo>
                  <a:pt x="250" y="81"/>
                </a:lnTo>
                <a:lnTo>
                  <a:pt x="249" y="81"/>
                </a:lnTo>
                <a:lnTo>
                  <a:pt x="247" y="80"/>
                </a:lnTo>
                <a:lnTo>
                  <a:pt x="246" y="80"/>
                </a:lnTo>
                <a:lnTo>
                  <a:pt x="244" y="79"/>
                </a:lnTo>
                <a:lnTo>
                  <a:pt x="243" y="79"/>
                </a:lnTo>
                <a:lnTo>
                  <a:pt x="241" y="78"/>
                </a:lnTo>
                <a:lnTo>
                  <a:pt x="240" y="78"/>
                </a:lnTo>
                <a:lnTo>
                  <a:pt x="238" y="77"/>
                </a:lnTo>
                <a:lnTo>
                  <a:pt x="237" y="77"/>
                </a:lnTo>
                <a:lnTo>
                  <a:pt x="235" y="76"/>
                </a:lnTo>
                <a:lnTo>
                  <a:pt x="233" y="75"/>
                </a:lnTo>
                <a:lnTo>
                  <a:pt x="232" y="75"/>
                </a:lnTo>
                <a:lnTo>
                  <a:pt x="229" y="73"/>
                </a:lnTo>
                <a:lnTo>
                  <a:pt x="226" y="71"/>
                </a:lnTo>
                <a:lnTo>
                  <a:pt x="223" y="70"/>
                </a:lnTo>
                <a:lnTo>
                  <a:pt x="222" y="69"/>
                </a:lnTo>
                <a:lnTo>
                  <a:pt x="220" y="68"/>
                </a:lnTo>
                <a:lnTo>
                  <a:pt x="219" y="68"/>
                </a:lnTo>
                <a:lnTo>
                  <a:pt x="217" y="67"/>
                </a:lnTo>
                <a:lnTo>
                  <a:pt x="216" y="67"/>
                </a:lnTo>
                <a:lnTo>
                  <a:pt x="215" y="66"/>
                </a:lnTo>
                <a:lnTo>
                  <a:pt x="211" y="65"/>
                </a:lnTo>
                <a:lnTo>
                  <a:pt x="210" y="64"/>
                </a:lnTo>
                <a:lnTo>
                  <a:pt x="208" y="64"/>
                </a:lnTo>
                <a:lnTo>
                  <a:pt x="206" y="63"/>
                </a:lnTo>
                <a:lnTo>
                  <a:pt x="205" y="62"/>
                </a:lnTo>
                <a:lnTo>
                  <a:pt x="204" y="62"/>
                </a:lnTo>
                <a:lnTo>
                  <a:pt x="203" y="62"/>
                </a:lnTo>
                <a:lnTo>
                  <a:pt x="203" y="61"/>
                </a:lnTo>
                <a:lnTo>
                  <a:pt x="202" y="61"/>
                </a:lnTo>
                <a:lnTo>
                  <a:pt x="201" y="61"/>
                </a:lnTo>
                <a:lnTo>
                  <a:pt x="201" y="60"/>
                </a:lnTo>
                <a:lnTo>
                  <a:pt x="200" y="59"/>
                </a:lnTo>
                <a:lnTo>
                  <a:pt x="199" y="59"/>
                </a:lnTo>
                <a:lnTo>
                  <a:pt x="198" y="58"/>
                </a:lnTo>
                <a:lnTo>
                  <a:pt x="198" y="57"/>
                </a:lnTo>
                <a:lnTo>
                  <a:pt x="197" y="56"/>
                </a:lnTo>
                <a:lnTo>
                  <a:pt x="196" y="56"/>
                </a:lnTo>
                <a:lnTo>
                  <a:pt x="196" y="55"/>
                </a:lnTo>
                <a:lnTo>
                  <a:pt x="196" y="54"/>
                </a:lnTo>
                <a:lnTo>
                  <a:pt x="195" y="54"/>
                </a:lnTo>
                <a:lnTo>
                  <a:pt x="195" y="53"/>
                </a:lnTo>
                <a:lnTo>
                  <a:pt x="194" y="52"/>
                </a:lnTo>
                <a:lnTo>
                  <a:pt x="194" y="51"/>
                </a:lnTo>
                <a:lnTo>
                  <a:pt x="194" y="50"/>
                </a:lnTo>
                <a:lnTo>
                  <a:pt x="194" y="49"/>
                </a:lnTo>
                <a:lnTo>
                  <a:pt x="194" y="48"/>
                </a:lnTo>
                <a:lnTo>
                  <a:pt x="194" y="47"/>
                </a:lnTo>
                <a:lnTo>
                  <a:pt x="194" y="46"/>
                </a:lnTo>
                <a:lnTo>
                  <a:pt x="194" y="45"/>
                </a:lnTo>
                <a:lnTo>
                  <a:pt x="195" y="44"/>
                </a:lnTo>
                <a:lnTo>
                  <a:pt x="195" y="43"/>
                </a:lnTo>
                <a:lnTo>
                  <a:pt x="196" y="43"/>
                </a:lnTo>
                <a:lnTo>
                  <a:pt x="196" y="42"/>
                </a:lnTo>
                <a:lnTo>
                  <a:pt x="196" y="41"/>
                </a:lnTo>
                <a:lnTo>
                  <a:pt x="197" y="41"/>
                </a:lnTo>
                <a:lnTo>
                  <a:pt x="198" y="40"/>
                </a:lnTo>
                <a:lnTo>
                  <a:pt x="199" y="39"/>
                </a:lnTo>
                <a:lnTo>
                  <a:pt x="200" y="38"/>
                </a:lnTo>
                <a:lnTo>
                  <a:pt x="201" y="37"/>
                </a:lnTo>
                <a:lnTo>
                  <a:pt x="203" y="36"/>
                </a:lnTo>
                <a:lnTo>
                  <a:pt x="204" y="34"/>
                </a:lnTo>
                <a:lnTo>
                  <a:pt x="205" y="33"/>
                </a:lnTo>
                <a:lnTo>
                  <a:pt x="206" y="33"/>
                </a:lnTo>
                <a:lnTo>
                  <a:pt x="206" y="32"/>
                </a:lnTo>
                <a:lnTo>
                  <a:pt x="207" y="32"/>
                </a:lnTo>
                <a:lnTo>
                  <a:pt x="208" y="32"/>
                </a:lnTo>
                <a:lnTo>
                  <a:pt x="209" y="31"/>
                </a:lnTo>
                <a:lnTo>
                  <a:pt x="210" y="30"/>
                </a:lnTo>
                <a:lnTo>
                  <a:pt x="211" y="30"/>
                </a:lnTo>
                <a:lnTo>
                  <a:pt x="212" y="30"/>
                </a:lnTo>
                <a:lnTo>
                  <a:pt x="213" y="30"/>
                </a:lnTo>
                <a:lnTo>
                  <a:pt x="214" y="29"/>
                </a:lnTo>
                <a:lnTo>
                  <a:pt x="215" y="29"/>
                </a:lnTo>
                <a:lnTo>
                  <a:pt x="216" y="29"/>
                </a:lnTo>
                <a:lnTo>
                  <a:pt x="217" y="29"/>
                </a:lnTo>
                <a:lnTo>
                  <a:pt x="218" y="28"/>
                </a:lnTo>
                <a:close/>
              </a:path>
            </a:pathLst>
          </a:custGeom>
          <a:solidFill>
            <a:srgbClr val="216AA9"/>
          </a:solidFill>
          <a:ln w="317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37" name="直接连接符 36"/>
          <p:cNvCxnSpPr/>
          <p:nvPr/>
        </p:nvCxnSpPr>
        <p:spPr>
          <a:xfrm flipV="1">
            <a:off x="5315851" y="2784553"/>
            <a:ext cx="960443" cy="402957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6276294" y="2800537"/>
            <a:ext cx="776016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7151482" y="2596597"/>
            <a:ext cx="6469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此部分内容作为文字排版占位显示</a:t>
            </a:r>
          </a:p>
        </p:txBody>
      </p:sp>
      <p:cxnSp>
        <p:nvCxnSpPr>
          <p:cNvPr id="40" name="直接连接符 39"/>
          <p:cNvCxnSpPr/>
          <p:nvPr/>
        </p:nvCxnSpPr>
        <p:spPr>
          <a:xfrm flipV="1">
            <a:off x="5531651" y="3638426"/>
            <a:ext cx="1520659" cy="5994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4745196" y="4584610"/>
            <a:ext cx="157291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6289935" y="4579633"/>
            <a:ext cx="1000360" cy="1731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椭圆 42"/>
          <p:cNvSpPr/>
          <p:nvPr/>
        </p:nvSpPr>
        <p:spPr>
          <a:xfrm>
            <a:off x="7028630" y="2747986"/>
            <a:ext cx="102870" cy="102870"/>
          </a:xfrm>
          <a:prstGeom prst="ellipse">
            <a:avLst/>
          </a:prstGeom>
          <a:solidFill>
            <a:srgbClr val="45B4F6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7028630" y="3594180"/>
            <a:ext cx="102870" cy="102870"/>
          </a:xfrm>
          <a:prstGeom prst="ellipse">
            <a:avLst/>
          </a:prstGeom>
          <a:solidFill>
            <a:srgbClr val="45B4F6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7290295" y="4523473"/>
            <a:ext cx="102870" cy="102870"/>
          </a:xfrm>
          <a:prstGeom prst="ellipse">
            <a:avLst/>
          </a:prstGeom>
          <a:solidFill>
            <a:srgbClr val="45B4F6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151482" y="3430019"/>
            <a:ext cx="6469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此部分内容作为文字排版占位显示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7349484" y="4412074"/>
            <a:ext cx="6469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此部分内容作为文字排版占位显示</a:t>
            </a:r>
          </a:p>
        </p:txBody>
      </p:sp>
      <p:sp>
        <p:nvSpPr>
          <p:cNvPr id="48" name="矩形 35"/>
          <p:cNvSpPr/>
          <p:nvPr/>
        </p:nvSpPr>
        <p:spPr>
          <a:xfrm>
            <a:off x="892010" y="-44661"/>
            <a:ext cx="3108960" cy="1679621"/>
          </a:xfrm>
          <a:custGeom>
            <a:avLst/>
            <a:gdLst>
              <a:gd name="connsiteX0" fmla="*/ 0 w 7292340"/>
              <a:gd name="connsiteY0" fmla="*/ 0 h 1885361"/>
              <a:gd name="connsiteX1" fmla="*/ 7292340 w 7292340"/>
              <a:gd name="connsiteY1" fmla="*/ 0 h 1885361"/>
              <a:gd name="connsiteX2" fmla="*/ 7292340 w 7292340"/>
              <a:gd name="connsiteY2" fmla="*/ 1885361 h 1885361"/>
              <a:gd name="connsiteX3" fmla="*/ 0 w 7292340"/>
              <a:gd name="connsiteY3" fmla="*/ 1885361 h 1885361"/>
              <a:gd name="connsiteX4" fmla="*/ 0 w 7292340"/>
              <a:gd name="connsiteY4" fmla="*/ 0 h 1885361"/>
              <a:gd name="connsiteX0" fmla="*/ 0 w 7292340"/>
              <a:gd name="connsiteY0" fmla="*/ 0 h 1885361"/>
              <a:gd name="connsiteX1" fmla="*/ 3108960 w 7292340"/>
              <a:gd name="connsiteY1" fmla="*/ 205740 h 1885361"/>
              <a:gd name="connsiteX2" fmla="*/ 7292340 w 7292340"/>
              <a:gd name="connsiteY2" fmla="*/ 1885361 h 1885361"/>
              <a:gd name="connsiteX3" fmla="*/ 0 w 7292340"/>
              <a:gd name="connsiteY3" fmla="*/ 1885361 h 1885361"/>
              <a:gd name="connsiteX4" fmla="*/ 0 w 7292340"/>
              <a:gd name="connsiteY4" fmla="*/ 0 h 1885361"/>
              <a:gd name="connsiteX0" fmla="*/ 0 w 3108960"/>
              <a:gd name="connsiteY0" fmla="*/ 0 h 1885361"/>
              <a:gd name="connsiteX1" fmla="*/ 3108960 w 3108960"/>
              <a:gd name="connsiteY1" fmla="*/ 205740 h 1885361"/>
              <a:gd name="connsiteX2" fmla="*/ 1531620 w 3108960"/>
              <a:gd name="connsiteY2" fmla="*/ 1291001 h 1885361"/>
              <a:gd name="connsiteX3" fmla="*/ 0 w 3108960"/>
              <a:gd name="connsiteY3" fmla="*/ 1885361 h 1885361"/>
              <a:gd name="connsiteX4" fmla="*/ 0 w 3108960"/>
              <a:gd name="connsiteY4" fmla="*/ 0 h 1885361"/>
              <a:gd name="connsiteX0" fmla="*/ 651510 w 3108960"/>
              <a:gd name="connsiteY0" fmla="*/ 388620 h 1679621"/>
              <a:gd name="connsiteX1" fmla="*/ 3108960 w 3108960"/>
              <a:gd name="connsiteY1" fmla="*/ 0 h 1679621"/>
              <a:gd name="connsiteX2" fmla="*/ 1531620 w 3108960"/>
              <a:gd name="connsiteY2" fmla="*/ 1085261 h 1679621"/>
              <a:gd name="connsiteX3" fmla="*/ 0 w 3108960"/>
              <a:gd name="connsiteY3" fmla="*/ 1679621 h 1679621"/>
              <a:gd name="connsiteX4" fmla="*/ 651510 w 3108960"/>
              <a:gd name="connsiteY4" fmla="*/ 388620 h 167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8960" h="1679621">
                <a:moveTo>
                  <a:pt x="651510" y="388620"/>
                </a:moveTo>
                <a:lnTo>
                  <a:pt x="3108960" y="0"/>
                </a:lnTo>
                <a:lnTo>
                  <a:pt x="1531620" y="1085261"/>
                </a:lnTo>
                <a:lnTo>
                  <a:pt x="0" y="1679621"/>
                </a:lnTo>
                <a:lnTo>
                  <a:pt x="651510" y="38862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cs typeface="+mn-ea"/>
                <a:sym typeface="+mn-lt"/>
              </a:rPr>
              <a:t>点击添加标题</a:t>
            </a:r>
          </a:p>
        </p:txBody>
      </p:sp>
    </p:spTree>
    <p:extLst>
      <p:ext uri="{BB962C8B-B14F-4D97-AF65-F5344CB8AC3E}">
        <p14:creationId xmlns:p14="http://schemas.microsoft.com/office/powerpoint/2010/main" val="2647214091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39"/>
                            </p:stCondLst>
                            <p:childTnLst>
                              <p:par>
                                <p:cTn id="1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539"/>
                            </p:stCondLst>
                            <p:childTnLst>
                              <p:par>
                                <p:cTn id="1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1039"/>
                            </p:stCondLst>
                            <p:childTnLst>
                              <p:par>
                                <p:cTn id="1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1539"/>
                            </p:stCondLst>
                            <p:childTnLst>
                              <p:par>
                                <p:cTn id="1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2039"/>
                            </p:stCondLst>
                            <p:childTnLst>
                              <p:par>
                                <p:cTn id="1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2539"/>
                            </p:stCondLst>
                            <p:childTnLst>
                              <p:par>
                                <p:cTn id="2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3039"/>
                            </p:stCondLst>
                            <p:childTnLst>
                              <p:par>
                                <p:cTn id="2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3539"/>
                            </p:stCondLst>
                            <p:childTnLst>
                              <p:par>
                                <p:cTn id="2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4039"/>
                            </p:stCondLst>
                            <p:childTnLst>
                              <p:par>
                                <p:cTn id="2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4539"/>
                            </p:stCondLst>
                            <p:childTnLst>
                              <p:par>
                                <p:cTn id="2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5039"/>
                            </p:stCondLst>
                            <p:childTnLst>
                              <p:par>
                                <p:cTn id="2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5539"/>
                            </p:stCondLst>
                            <p:childTnLst>
                              <p:par>
                                <p:cTn id="22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7" grpId="1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9" grpId="0"/>
      <p:bldP spid="43" grpId="0" animBg="1"/>
      <p:bldP spid="44" grpId="0" animBg="1"/>
      <p:bldP spid="45" grpId="0" animBg="1"/>
      <p:bldP spid="46" grpId="0"/>
      <p:bldP spid="47" grpId="0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 71"/>
          <p:cNvSpPr/>
          <p:nvPr/>
        </p:nvSpPr>
        <p:spPr>
          <a:xfrm>
            <a:off x="4478" y="1628985"/>
            <a:ext cx="12192000" cy="412623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" name="Group 1"/>
          <p:cNvGrpSpPr/>
          <p:nvPr/>
        </p:nvGrpSpPr>
        <p:grpSpPr>
          <a:xfrm>
            <a:off x="509974" y="3242308"/>
            <a:ext cx="1260000" cy="1260000"/>
            <a:chOff x="838200" y="2270125"/>
            <a:chExt cx="1260000" cy="1260000"/>
          </a:xfrm>
        </p:grpSpPr>
        <p:sp>
          <p:nvSpPr>
            <p:cNvPr id="64" name="Oval 2"/>
            <p:cNvSpPr>
              <a:spLocks/>
            </p:cNvSpPr>
            <p:nvPr/>
          </p:nvSpPr>
          <p:spPr bwMode="auto">
            <a:xfrm>
              <a:off x="838200" y="2270125"/>
              <a:ext cx="1260000" cy="1260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5" name="Freeform: Shape 3"/>
            <p:cNvSpPr>
              <a:spLocks/>
            </p:cNvSpPr>
            <p:nvPr/>
          </p:nvSpPr>
          <p:spPr bwMode="auto">
            <a:xfrm>
              <a:off x="1188279" y="2469673"/>
              <a:ext cx="901417" cy="1043348"/>
            </a:xfrm>
            <a:custGeom>
              <a:avLst/>
              <a:gdLst>
                <a:gd name="T0" fmla="*/ 55 w 108"/>
                <a:gd name="T1" fmla="*/ 9 h 125"/>
                <a:gd name="T2" fmla="*/ 32 w 108"/>
                <a:gd name="T3" fmla="*/ 0 h 125"/>
                <a:gd name="T4" fmla="*/ 32 w 108"/>
                <a:gd name="T5" fmla="*/ 0 h 125"/>
                <a:gd name="T6" fmla="*/ 0 w 108"/>
                <a:gd name="T7" fmla="*/ 30 h 125"/>
                <a:gd name="T8" fmla="*/ 12 w 108"/>
                <a:gd name="T9" fmla="*/ 57 h 125"/>
                <a:gd name="T10" fmla="*/ 15 w 108"/>
                <a:gd name="T11" fmla="*/ 67 h 125"/>
                <a:gd name="T12" fmla="*/ 16 w 108"/>
                <a:gd name="T13" fmla="*/ 70 h 125"/>
                <a:gd name="T14" fmla="*/ 21 w 108"/>
                <a:gd name="T15" fmla="*/ 70 h 125"/>
                <a:gd name="T16" fmla="*/ 21 w 108"/>
                <a:gd name="T17" fmla="*/ 95 h 125"/>
                <a:gd name="T18" fmla="*/ 21 w 108"/>
                <a:gd name="T19" fmla="*/ 95 h 125"/>
                <a:gd name="T20" fmla="*/ 21 w 108"/>
                <a:gd name="T21" fmla="*/ 95 h 125"/>
                <a:gd name="T22" fmla="*/ 21 w 108"/>
                <a:gd name="T23" fmla="*/ 95 h 125"/>
                <a:gd name="T24" fmla="*/ 21 w 108"/>
                <a:gd name="T25" fmla="*/ 95 h 125"/>
                <a:gd name="T26" fmla="*/ 22 w 108"/>
                <a:gd name="T27" fmla="*/ 96 h 125"/>
                <a:gd name="T28" fmla="*/ 22 w 108"/>
                <a:gd name="T29" fmla="*/ 96 h 125"/>
                <a:gd name="T30" fmla="*/ 51 w 108"/>
                <a:gd name="T31" fmla="*/ 125 h 125"/>
                <a:gd name="T32" fmla="*/ 108 w 108"/>
                <a:gd name="T33" fmla="*/ 62 h 125"/>
                <a:gd name="T34" fmla="*/ 55 w 108"/>
                <a:gd name="T35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8" h="125">
                  <a:moveTo>
                    <a:pt x="55" y="9"/>
                  </a:moveTo>
                  <a:cubicBezTo>
                    <a:pt x="50" y="4"/>
                    <a:pt x="41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5" y="0"/>
                    <a:pt x="0" y="13"/>
                    <a:pt x="0" y="30"/>
                  </a:cubicBezTo>
                  <a:cubicBezTo>
                    <a:pt x="0" y="40"/>
                    <a:pt x="9" y="52"/>
                    <a:pt x="12" y="57"/>
                  </a:cubicBezTo>
                  <a:cubicBezTo>
                    <a:pt x="14" y="59"/>
                    <a:pt x="14" y="63"/>
                    <a:pt x="15" y="67"/>
                  </a:cubicBezTo>
                  <a:cubicBezTo>
                    <a:pt x="16" y="68"/>
                    <a:pt x="16" y="69"/>
                    <a:pt x="16" y="70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21" y="95"/>
                    <a:pt x="21" y="95"/>
                    <a:pt x="22" y="96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51" y="125"/>
                    <a:pt x="51" y="125"/>
                    <a:pt x="51" y="125"/>
                  </a:cubicBezTo>
                  <a:cubicBezTo>
                    <a:pt x="81" y="118"/>
                    <a:pt x="104" y="93"/>
                    <a:pt x="108" y="62"/>
                  </a:cubicBezTo>
                  <a:lnTo>
                    <a:pt x="55" y="9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6" name="Freeform: Shape 4"/>
            <p:cNvSpPr>
              <a:spLocks/>
            </p:cNvSpPr>
            <p:nvPr/>
          </p:nvSpPr>
          <p:spPr bwMode="auto">
            <a:xfrm>
              <a:off x="1338515" y="3086845"/>
              <a:ext cx="242363" cy="200973"/>
            </a:xfrm>
            <a:custGeom>
              <a:avLst/>
              <a:gdLst>
                <a:gd name="T0" fmla="*/ 28 w 29"/>
                <a:gd name="T1" fmla="*/ 0 h 24"/>
                <a:gd name="T2" fmla="*/ 28 w 29"/>
                <a:gd name="T3" fmla="*/ 0 h 24"/>
                <a:gd name="T4" fmla="*/ 14 w 29"/>
                <a:gd name="T5" fmla="*/ 0 h 24"/>
                <a:gd name="T6" fmla="*/ 1 w 29"/>
                <a:gd name="T7" fmla="*/ 0 h 24"/>
                <a:gd name="T8" fmla="*/ 0 w 29"/>
                <a:gd name="T9" fmla="*/ 1 h 24"/>
                <a:gd name="T10" fmla="*/ 1 w 29"/>
                <a:gd name="T11" fmla="*/ 1 h 24"/>
                <a:gd name="T12" fmla="*/ 1 w 29"/>
                <a:gd name="T13" fmla="*/ 5 h 24"/>
                <a:gd name="T14" fmla="*/ 2 w 29"/>
                <a:gd name="T15" fmla="*/ 6 h 24"/>
                <a:gd name="T16" fmla="*/ 2 w 29"/>
                <a:gd name="T17" fmla="*/ 18 h 24"/>
                <a:gd name="T18" fmla="*/ 5 w 29"/>
                <a:gd name="T19" fmla="*/ 23 h 24"/>
                <a:gd name="T20" fmla="*/ 14 w 29"/>
                <a:gd name="T21" fmla="*/ 24 h 24"/>
                <a:gd name="T22" fmla="*/ 15 w 29"/>
                <a:gd name="T23" fmla="*/ 24 h 24"/>
                <a:gd name="T24" fmla="*/ 15 w 29"/>
                <a:gd name="T25" fmla="*/ 24 h 24"/>
                <a:gd name="T26" fmla="*/ 24 w 29"/>
                <a:gd name="T27" fmla="*/ 23 h 24"/>
                <a:gd name="T28" fmla="*/ 27 w 29"/>
                <a:gd name="T29" fmla="*/ 20 h 24"/>
                <a:gd name="T30" fmla="*/ 27 w 29"/>
                <a:gd name="T31" fmla="*/ 6 h 24"/>
                <a:gd name="T32" fmla="*/ 28 w 29"/>
                <a:gd name="T33" fmla="*/ 5 h 24"/>
                <a:gd name="T34" fmla="*/ 28 w 29"/>
                <a:gd name="T35" fmla="*/ 1 h 24"/>
                <a:gd name="T36" fmla="*/ 29 w 29"/>
                <a:gd name="T37" fmla="*/ 1 h 24"/>
                <a:gd name="T38" fmla="*/ 28 w 29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24">
                  <a:moveTo>
                    <a:pt x="28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4"/>
                    <a:pt x="1" y="5"/>
                  </a:cubicBezTo>
                  <a:cubicBezTo>
                    <a:pt x="1" y="5"/>
                    <a:pt x="2" y="6"/>
                    <a:pt x="2" y="6"/>
                  </a:cubicBezTo>
                  <a:cubicBezTo>
                    <a:pt x="2" y="8"/>
                    <a:pt x="2" y="17"/>
                    <a:pt x="2" y="18"/>
                  </a:cubicBezTo>
                  <a:cubicBezTo>
                    <a:pt x="2" y="20"/>
                    <a:pt x="4" y="22"/>
                    <a:pt x="5" y="23"/>
                  </a:cubicBezTo>
                  <a:cubicBezTo>
                    <a:pt x="7" y="24"/>
                    <a:pt x="10" y="24"/>
                    <a:pt x="14" y="24"/>
                  </a:cubicBezTo>
                  <a:cubicBezTo>
                    <a:pt x="14" y="24"/>
                    <a:pt x="15" y="24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9" y="24"/>
                    <a:pt x="22" y="24"/>
                    <a:pt x="24" y="23"/>
                  </a:cubicBezTo>
                  <a:cubicBezTo>
                    <a:pt x="26" y="22"/>
                    <a:pt x="27" y="22"/>
                    <a:pt x="27" y="20"/>
                  </a:cubicBezTo>
                  <a:cubicBezTo>
                    <a:pt x="27" y="19"/>
                    <a:pt x="27" y="8"/>
                    <a:pt x="27" y="6"/>
                  </a:cubicBezTo>
                  <a:cubicBezTo>
                    <a:pt x="28" y="6"/>
                    <a:pt x="28" y="5"/>
                    <a:pt x="28" y="5"/>
                  </a:cubicBezTo>
                  <a:cubicBezTo>
                    <a:pt x="28" y="4"/>
                    <a:pt x="28" y="1"/>
                    <a:pt x="28" y="1"/>
                  </a:cubicBezTo>
                  <a:cubicBezTo>
                    <a:pt x="28" y="1"/>
                    <a:pt x="29" y="1"/>
                    <a:pt x="29" y="1"/>
                  </a:cubicBezTo>
                  <a:cubicBezTo>
                    <a:pt x="29" y="0"/>
                    <a:pt x="29" y="0"/>
                    <a:pt x="28" y="0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7" name="Rectangle 5"/>
            <p:cNvSpPr>
              <a:spLocks/>
            </p:cNvSpPr>
            <p:nvPr/>
          </p:nvSpPr>
          <p:spPr bwMode="auto">
            <a:xfrm>
              <a:off x="1398043" y="3255035"/>
              <a:ext cx="1418" cy="1426"/>
            </a:xfrm>
            <a:prstGeom prst="rect">
              <a:avLst/>
            </a:prstGeom>
            <a:solidFill>
              <a:srgbClr val="413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8" name="Freeform: Shape 6"/>
            <p:cNvSpPr>
              <a:spLocks/>
            </p:cNvSpPr>
            <p:nvPr/>
          </p:nvSpPr>
          <p:spPr bwMode="auto">
            <a:xfrm>
              <a:off x="1405129" y="3279265"/>
              <a:ext cx="126142" cy="49887"/>
            </a:xfrm>
            <a:custGeom>
              <a:avLst/>
              <a:gdLst>
                <a:gd name="T0" fmla="*/ 7 w 15"/>
                <a:gd name="T1" fmla="*/ 1 h 6"/>
                <a:gd name="T2" fmla="*/ 7 w 15"/>
                <a:gd name="T3" fmla="*/ 1 h 6"/>
                <a:gd name="T4" fmla="*/ 6 w 15"/>
                <a:gd name="T5" fmla="*/ 1 h 6"/>
                <a:gd name="T6" fmla="*/ 6 w 15"/>
                <a:gd name="T7" fmla="*/ 1 h 6"/>
                <a:gd name="T8" fmla="*/ 5 w 15"/>
                <a:gd name="T9" fmla="*/ 1 h 6"/>
                <a:gd name="T10" fmla="*/ 0 w 15"/>
                <a:gd name="T11" fmla="*/ 0 h 6"/>
                <a:gd name="T12" fmla="*/ 0 w 15"/>
                <a:gd name="T13" fmla="*/ 1 h 6"/>
                <a:gd name="T14" fmla="*/ 2 w 15"/>
                <a:gd name="T15" fmla="*/ 5 h 6"/>
                <a:gd name="T16" fmla="*/ 2 w 15"/>
                <a:gd name="T17" fmla="*/ 5 h 6"/>
                <a:gd name="T18" fmla="*/ 2 w 15"/>
                <a:gd name="T19" fmla="*/ 5 h 6"/>
                <a:gd name="T20" fmla="*/ 2 w 15"/>
                <a:gd name="T21" fmla="*/ 5 h 6"/>
                <a:gd name="T22" fmla="*/ 2 w 15"/>
                <a:gd name="T23" fmla="*/ 5 h 6"/>
                <a:gd name="T24" fmla="*/ 2 w 15"/>
                <a:gd name="T25" fmla="*/ 5 h 6"/>
                <a:gd name="T26" fmla="*/ 2 w 15"/>
                <a:gd name="T27" fmla="*/ 5 h 6"/>
                <a:gd name="T28" fmla="*/ 2 w 15"/>
                <a:gd name="T29" fmla="*/ 5 h 6"/>
                <a:gd name="T30" fmla="*/ 2 w 15"/>
                <a:gd name="T31" fmla="*/ 5 h 6"/>
                <a:gd name="T32" fmla="*/ 2 w 15"/>
                <a:gd name="T33" fmla="*/ 5 h 6"/>
                <a:gd name="T34" fmla="*/ 2 w 15"/>
                <a:gd name="T35" fmla="*/ 5 h 6"/>
                <a:gd name="T36" fmla="*/ 2 w 15"/>
                <a:gd name="T37" fmla="*/ 5 h 6"/>
                <a:gd name="T38" fmla="*/ 3 w 15"/>
                <a:gd name="T39" fmla="*/ 5 h 6"/>
                <a:gd name="T40" fmla="*/ 3 w 15"/>
                <a:gd name="T41" fmla="*/ 5 h 6"/>
                <a:gd name="T42" fmla="*/ 3 w 15"/>
                <a:gd name="T43" fmla="*/ 6 h 6"/>
                <a:gd name="T44" fmla="*/ 7 w 15"/>
                <a:gd name="T45" fmla="*/ 6 h 6"/>
                <a:gd name="T46" fmla="*/ 7 w 15"/>
                <a:gd name="T47" fmla="*/ 6 h 6"/>
                <a:gd name="T48" fmla="*/ 8 w 15"/>
                <a:gd name="T49" fmla="*/ 6 h 6"/>
                <a:gd name="T50" fmla="*/ 12 w 15"/>
                <a:gd name="T51" fmla="*/ 5 h 6"/>
                <a:gd name="T52" fmla="*/ 12 w 15"/>
                <a:gd name="T53" fmla="*/ 5 h 6"/>
                <a:gd name="T54" fmla="*/ 12 w 15"/>
                <a:gd name="T55" fmla="*/ 5 h 6"/>
                <a:gd name="T56" fmla="*/ 12 w 15"/>
                <a:gd name="T57" fmla="*/ 5 h 6"/>
                <a:gd name="T58" fmla="*/ 12 w 15"/>
                <a:gd name="T59" fmla="*/ 5 h 6"/>
                <a:gd name="T60" fmla="*/ 12 w 15"/>
                <a:gd name="T61" fmla="*/ 5 h 6"/>
                <a:gd name="T62" fmla="*/ 12 w 15"/>
                <a:gd name="T63" fmla="*/ 5 h 6"/>
                <a:gd name="T64" fmla="*/ 12 w 15"/>
                <a:gd name="T65" fmla="*/ 5 h 6"/>
                <a:gd name="T66" fmla="*/ 12 w 15"/>
                <a:gd name="T67" fmla="*/ 5 h 6"/>
                <a:gd name="T68" fmla="*/ 12 w 15"/>
                <a:gd name="T69" fmla="*/ 5 h 6"/>
                <a:gd name="T70" fmla="*/ 12 w 15"/>
                <a:gd name="T71" fmla="*/ 5 h 6"/>
                <a:gd name="T72" fmla="*/ 12 w 15"/>
                <a:gd name="T73" fmla="*/ 5 h 6"/>
                <a:gd name="T74" fmla="*/ 12 w 15"/>
                <a:gd name="T75" fmla="*/ 5 h 6"/>
                <a:gd name="T76" fmla="*/ 12 w 15"/>
                <a:gd name="T77" fmla="*/ 5 h 6"/>
                <a:gd name="T78" fmla="*/ 13 w 15"/>
                <a:gd name="T79" fmla="*/ 4 h 6"/>
                <a:gd name="T80" fmla="*/ 14 w 15"/>
                <a:gd name="T81" fmla="*/ 2 h 6"/>
                <a:gd name="T82" fmla="*/ 15 w 15"/>
                <a:gd name="T83" fmla="*/ 1 h 6"/>
                <a:gd name="T84" fmla="*/ 15 w 15"/>
                <a:gd name="T85" fmla="*/ 1 h 6"/>
                <a:gd name="T86" fmla="*/ 15 w 15"/>
                <a:gd name="T87" fmla="*/ 0 h 6"/>
                <a:gd name="T88" fmla="*/ 15 w 15"/>
                <a:gd name="T89" fmla="*/ 0 h 6"/>
                <a:gd name="T90" fmla="*/ 7 w 15"/>
                <a:gd name="T9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" h="6">
                  <a:moveTo>
                    <a:pt x="7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3" y="1"/>
                    <a:pt x="1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4" y="6"/>
                    <a:pt x="6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9" y="6"/>
                    <a:pt x="12" y="6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3" y="4"/>
                    <a:pt x="13" y="4"/>
                  </a:cubicBezTo>
                  <a:cubicBezTo>
                    <a:pt x="13" y="3"/>
                    <a:pt x="14" y="3"/>
                    <a:pt x="14" y="2"/>
                  </a:cubicBezTo>
                  <a:cubicBezTo>
                    <a:pt x="14" y="2"/>
                    <a:pt x="15" y="2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3" y="1"/>
                    <a:pt x="10" y="1"/>
                    <a:pt x="7" y="1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9" name="Freeform: Shape 7"/>
            <p:cNvSpPr>
              <a:spLocks/>
            </p:cNvSpPr>
            <p:nvPr/>
          </p:nvSpPr>
          <p:spPr bwMode="auto">
            <a:xfrm>
              <a:off x="1456153" y="2469673"/>
              <a:ext cx="266457" cy="617172"/>
            </a:xfrm>
            <a:custGeom>
              <a:avLst/>
              <a:gdLst>
                <a:gd name="T0" fmla="*/ 0 w 32"/>
                <a:gd name="T1" fmla="*/ 0 h 74"/>
                <a:gd name="T2" fmla="*/ 0 w 32"/>
                <a:gd name="T3" fmla="*/ 0 h 74"/>
                <a:gd name="T4" fmla="*/ 18 w 32"/>
                <a:gd name="T5" fmla="*/ 29 h 74"/>
                <a:gd name="T6" fmla="*/ 0 w 32"/>
                <a:gd name="T7" fmla="*/ 65 h 74"/>
                <a:gd name="T8" fmla="*/ 0 w 32"/>
                <a:gd name="T9" fmla="*/ 74 h 74"/>
                <a:gd name="T10" fmla="*/ 14 w 32"/>
                <a:gd name="T11" fmla="*/ 74 h 74"/>
                <a:gd name="T12" fmla="*/ 17 w 32"/>
                <a:gd name="T13" fmla="*/ 67 h 74"/>
                <a:gd name="T14" fmla="*/ 20 w 32"/>
                <a:gd name="T15" fmla="*/ 57 h 74"/>
                <a:gd name="T16" fmla="*/ 32 w 32"/>
                <a:gd name="T17" fmla="*/ 30 h 74"/>
                <a:gd name="T18" fmla="*/ 0 w 32"/>
                <a:gd name="T1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7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4"/>
                    <a:pt x="18" y="29"/>
                  </a:cubicBezTo>
                  <a:cubicBezTo>
                    <a:pt x="18" y="49"/>
                    <a:pt x="0" y="60"/>
                    <a:pt x="0" y="65"/>
                  </a:cubicBezTo>
                  <a:cubicBezTo>
                    <a:pt x="0" y="68"/>
                    <a:pt x="0" y="72"/>
                    <a:pt x="0" y="74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16" y="71"/>
                    <a:pt x="17" y="67"/>
                  </a:cubicBezTo>
                  <a:cubicBezTo>
                    <a:pt x="18" y="63"/>
                    <a:pt x="19" y="59"/>
                    <a:pt x="20" y="57"/>
                  </a:cubicBezTo>
                  <a:cubicBezTo>
                    <a:pt x="24" y="52"/>
                    <a:pt x="32" y="40"/>
                    <a:pt x="32" y="30"/>
                  </a:cubicBezTo>
                  <a:cubicBezTo>
                    <a:pt x="32" y="13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0" name="Freeform: Shape 8"/>
            <p:cNvSpPr>
              <a:spLocks/>
            </p:cNvSpPr>
            <p:nvPr/>
          </p:nvSpPr>
          <p:spPr bwMode="auto">
            <a:xfrm>
              <a:off x="1188279" y="2469673"/>
              <a:ext cx="418111" cy="617172"/>
            </a:xfrm>
            <a:custGeom>
              <a:avLst/>
              <a:gdLst>
                <a:gd name="T0" fmla="*/ 50 w 50"/>
                <a:gd name="T1" fmla="*/ 29 h 74"/>
                <a:gd name="T2" fmla="*/ 32 w 50"/>
                <a:gd name="T3" fmla="*/ 0 h 74"/>
                <a:gd name="T4" fmla="*/ 0 w 50"/>
                <a:gd name="T5" fmla="*/ 30 h 74"/>
                <a:gd name="T6" fmla="*/ 12 w 50"/>
                <a:gd name="T7" fmla="*/ 57 h 74"/>
                <a:gd name="T8" fmla="*/ 15 w 50"/>
                <a:gd name="T9" fmla="*/ 67 h 74"/>
                <a:gd name="T10" fmla="*/ 18 w 50"/>
                <a:gd name="T11" fmla="*/ 74 h 74"/>
                <a:gd name="T12" fmla="*/ 32 w 50"/>
                <a:gd name="T13" fmla="*/ 74 h 74"/>
                <a:gd name="T14" fmla="*/ 32 w 50"/>
                <a:gd name="T15" fmla="*/ 65 h 74"/>
                <a:gd name="T16" fmla="*/ 50 w 50"/>
                <a:gd name="T17" fmla="*/ 2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74">
                  <a:moveTo>
                    <a:pt x="50" y="29"/>
                  </a:moveTo>
                  <a:cubicBezTo>
                    <a:pt x="50" y="4"/>
                    <a:pt x="32" y="0"/>
                    <a:pt x="32" y="0"/>
                  </a:cubicBezTo>
                  <a:cubicBezTo>
                    <a:pt x="15" y="0"/>
                    <a:pt x="0" y="13"/>
                    <a:pt x="0" y="30"/>
                  </a:cubicBezTo>
                  <a:cubicBezTo>
                    <a:pt x="0" y="40"/>
                    <a:pt x="9" y="52"/>
                    <a:pt x="12" y="57"/>
                  </a:cubicBezTo>
                  <a:cubicBezTo>
                    <a:pt x="14" y="59"/>
                    <a:pt x="14" y="63"/>
                    <a:pt x="15" y="67"/>
                  </a:cubicBezTo>
                  <a:cubicBezTo>
                    <a:pt x="16" y="71"/>
                    <a:pt x="18" y="74"/>
                    <a:pt x="18" y="74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2" y="70"/>
                    <a:pt x="32" y="68"/>
                    <a:pt x="32" y="65"/>
                  </a:cubicBezTo>
                  <a:cubicBezTo>
                    <a:pt x="32" y="60"/>
                    <a:pt x="50" y="49"/>
                    <a:pt x="50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1" name="Freeform: Shape 9"/>
            <p:cNvSpPr>
              <a:spLocks/>
            </p:cNvSpPr>
            <p:nvPr/>
          </p:nvSpPr>
          <p:spPr bwMode="auto">
            <a:xfrm>
              <a:off x="1205287" y="2519560"/>
              <a:ext cx="208347" cy="334955"/>
            </a:xfrm>
            <a:custGeom>
              <a:avLst/>
              <a:gdLst>
                <a:gd name="T0" fmla="*/ 10 w 25"/>
                <a:gd name="T1" fmla="*/ 40 h 40"/>
                <a:gd name="T2" fmla="*/ 7 w 25"/>
                <a:gd name="T3" fmla="*/ 39 h 40"/>
                <a:gd name="T4" fmla="*/ 5 w 25"/>
                <a:gd name="T5" fmla="*/ 15 h 40"/>
                <a:gd name="T6" fmla="*/ 21 w 25"/>
                <a:gd name="T7" fmla="*/ 0 h 40"/>
                <a:gd name="T8" fmla="*/ 24 w 25"/>
                <a:gd name="T9" fmla="*/ 2 h 40"/>
                <a:gd name="T10" fmla="*/ 22 w 25"/>
                <a:gd name="T11" fmla="*/ 5 h 40"/>
                <a:gd name="T12" fmla="*/ 10 w 25"/>
                <a:gd name="T13" fmla="*/ 17 h 40"/>
                <a:gd name="T14" fmla="*/ 12 w 25"/>
                <a:gd name="T15" fmla="*/ 36 h 40"/>
                <a:gd name="T16" fmla="*/ 11 w 25"/>
                <a:gd name="T17" fmla="*/ 39 h 40"/>
                <a:gd name="T18" fmla="*/ 10 w 25"/>
                <a:gd name="T1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40">
                  <a:moveTo>
                    <a:pt x="10" y="40"/>
                  </a:moveTo>
                  <a:cubicBezTo>
                    <a:pt x="9" y="40"/>
                    <a:pt x="8" y="39"/>
                    <a:pt x="7" y="39"/>
                  </a:cubicBezTo>
                  <a:cubicBezTo>
                    <a:pt x="7" y="38"/>
                    <a:pt x="0" y="27"/>
                    <a:pt x="5" y="15"/>
                  </a:cubicBezTo>
                  <a:cubicBezTo>
                    <a:pt x="10" y="3"/>
                    <a:pt x="21" y="0"/>
                    <a:pt x="21" y="0"/>
                  </a:cubicBezTo>
                  <a:cubicBezTo>
                    <a:pt x="22" y="0"/>
                    <a:pt x="24" y="1"/>
                    <a:pt x="24" y="2"/>
                  </a:cubicBezTo>
                  <a:cubicBezTo>
                    <a:pt x="25" y="3"/>
                    <a:pt x="24" y="5"/>
                    <a:pt x="22" y="5"/>
                  </a:cubicBezTo>
                  <a:cubicBezTo>
                    <a:pt x="22" y="5"/>
                    <a:pt x="13" y="8"/>
                    <a:pt x="10" y="17"/>
                  </a:cubicBezTo>
                  <a:cubicBezTo>
                    <a:pt x="6" y="27"/>
                    <a:pt x="12" y="36"/>
                    <a:pt x="12" y="36"/>
                  </a:cubicBezTo>
                  <a:cubicBezTo>
                    <a:pt x="13" y="37"/>
                    <a:pt x="12" y="39"/>
                    <a:pt x="11" y="39"/>
                  </a:cubicBezTo>
                  <a:cubicBezTo>
                    <a:pt x="11" y="40"/>
                    <a:pt x="10" y="40"/>
                    <a:pt x="10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5" name="Group 10"/>
          <p:cNvGrpSpPr/>
          <p:nvPr/>
        </p:nvGrpSpPr>
        <p:grpSpPr>
          <a:xfrm>
            <a:off x="2885191" y="3242308"/>
            <a:ext cx="1260000" cy="1260000"/>
            <a:chOff x="3328987" y="2270125"/>
            <a:chExt cx="1260000" cy="1260000"/>
          </a:xfrm>
        </p:grpSpPr>
        <p:sp>
          <p:nvSpPr>
            <p:cNvPr id="54" name="Oval 11"/>
            <p:cNvSpPr>
              <a:spLocks/>
            </p:cNvSpPr>
            <p:nvPr/>
          </p:nvSpPr>
          <p:spPr bwMode="auto">
            <a:xfrm>
              <a:off x="3328987" y="2270125"/>
              <a:ext cx="1260000" cy="1260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5" name="Freeform: Shape 12"/>
            <p:cNvSpPr>
              <a:spLocks/>
            </p:cNvSpPr>
            <p:nvPr/>
          </p:nvSpPr>
          <p:spPr bwMode="auto">
            <a:xfrm>
              <a:off x="3562534" y="2472132"/>
              <a:ext cx="1026453" cy="1057993"/>
            </a:xfrm>
            <a:custGeom>
              <a:avLst/>
              <a:gdLst>
                <a:gd name="T0" fmla="*/ 86 w 123"/>
                <a:gd name="T1" fmla="*/ 13 h 126"/>
                <a:gd name="T2" fmla="*/ 86 w 123"/>
                <a:gd name="T3" fmla="*/ 13 h 126"/>
                <a:gd name="T4" fmla="*/ 85 w 123"/>
                <a:gd name="T5" fmla="*/ 12 h 126"/>
                <a:gd name="T6" fmla="*/ 40 w 123"/>
                <a:gd name="T7" fmla="*/ 12 h 126"/>
                <a:gd name="T8" fmla="*/ 36 w 123"/>
                <a:gd name="T9" fmla="*/ 55 h 126"/>
                <a:gd name="T10" fmla="*/ 30 w 123"/>
                <a:gd name="T11" fmla="*/ 61 h 126"/>
                <a:gd name="T12" fmla="*/ 30 w 123"/>
                <a:gd name="T13" fmla="*/ 60 h 126"/>
                <a:gd name="T14" fmla="*/ 26 w 123"/>
                <a:gd name="T15" fmla="*/ 60 h 126"/>
                <a:gd name="T16" fmla="*/ 1 w 123"/>
                <a:gd name="T17" fmla="*/ 85 h 126"/>
                <a:gd name="T18" fmla="*/ 1 w 123"/>
                <a:gd name="T19" fmla="*/ 89 h 126"/>
                <a:gd name="T20" fmla="*/ 38 w 123"/>
                <a:gd name="T21" fmla="*/ 126 h 126"/>
                <a:gd name="T22" fmla="*/ 48 w 123"/>
                <a:gd name="T23" fmla="*/ 126 h 126"/>
                <a:gd name="T24" fmla="*/ 123 w 123"/>
                <a:gd name="T25" fmla="*/ 51 h 126"/>
                <a:gd name="T26" fmla="*/ 123 w 123"/>
                <a:gd name="T27" fmla="*/ 50 h 126"/>
                <a:gd name="T28" fmla="*/ 86 w 123"/>
                <a:gd name="T29" fmla="*/ 13 h 126"/>
                <a:gd name="T30" fmla="*/ 86 w 123"/>
                <a:gd name="T31" fmla="*/ 1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3" h="126">
                  <a:moveTo>
                    <a:pt x="86" y="13"/>
                  </a:moveTo>
                  <a:cubicBezTo>
                    <a:pt x="86" y="13"/>
                    <a:pt x="86" y="13"/>
                    <a:pt x="86" y="13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73" y="0"/>
                    <a:pt x="52" y="0"/>
                    <a:pt x="40" y="12"/>
                  </a:cubicBezTo>
                  <a:cubicBezTo>
                    <a:pt x="28" y="24"/>
                    <a:pt x="27" y="42"/>
                    <a:pt x="36" y="55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9"/>
                    <a:pt x="26" y="60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0" y="86"/>
                    <a:pt x="0" y="88"/>
                    <a:pt x="1" y="89"/>
                  </a:cubicBezTo>
                  <a:cubicBezTo>
                    <a:pt x="38" y="126"/>
                    <a:pt x="38" y="126"/>
                    <a:pt x="38" y="126"/>
                  </a:cubicBezTo>
                  <a:cubicBezTo>
                    <a:pt x="41" y="126"/>
                    <a:pt x="44" y="126"/>
                    <a:pt x="48" y="126"/>
                  </a:cubicBezTo>
                  <a:cubicBezTo>
                    <a:pt x="89" y="126"/>
                    <a:pt x="123" y="93"/>
                    <a:pt x="123" y="51"/>
                  </a:cubicBezTo>
                  <a:cubicBezTo>
                    <a:pt x="123" y="51"/>
                    <a:pt x="123" y="50"/>
                    <a:pt x="123" y="50"/>
                  </a:cubicBezTo>
                  <a:cubicBezTo>
                    <a:pt x="104" y="31"/>
                    <a:pt x="86" y="13"/>
                    <a:pt x="86" y="13"/>
                  </a:cubicBezTo>
                  <a:cubicBezTo>
                    <a:pt x="86" y="13"/>
                    <a:pt x="86" y="13"/>
                    <a:pt x="86" y="1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6" name="Freeform: Shape 13"/>
            <p:cNvSpPr>
              <a:spLocks/>
            </p:cNvSpPr>
            <p:nvPr/>
          </p:nvSpPr>
          <p:spPr bwMode="auto">
            <a:xfrm>
              <a:off x="3811939" y="2934277"/>
              <a:ext cx="83616" cy="75571"/>
            </a:xfrm>
            <a:custGeom>
              <a:avLst/>
              <a:gdLst>
                <a:gd name="T0" fmla="*/ 10 w 10"/>
                <a:gd name="T1" fmla="*/ 3 h 9"/>
                <a:gd name="T2" fmla="*/ 10 w 10"/>
                <a:gd name="T3" fmla="*/ 3 h 9"/>
                <a:gd name="T4" fmla="*/ 4 w 10"/>
                <a:gd name="T5" fmla="*/ 9 h 9"/>
                <a:gd name="T6" fmla="*/ 0 w 10"/>
                <a:gd name="T7" fmla="*/ 6 h 9"/>
                <a:gd name="T8" fmla="*/ 6 w 10"/>
                <a:gd name="T9" fmla="*/ 0 h 9"/>
                <a:gd name="T10" fmla="*/ 10 w 10"/>
                <a:gd name="T1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10" y="3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1"/>
                    <a:pt x="8" y="2"/>
                    <a:pt x="10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7" name="Freeform: Shape 14"/>
            <p:cNvSpPr>
              <a:spLocks/>
            </p:cNvSpPr>
            <p:nvPr/>
          </p:nvSpPr>
          <p:spPr bwMode="auto">
            <a:xfrm>
              <a:off x="3562534" y="2967703"/>
              <a:ext cx="284005" cy="286298"/>
            </a:xfrm>
            <a:custGeom>
              <a:avLst/>
              <a:gdLst>
                <a:gd name="T0" fmla="*/ 30 w 34"/>
                <a:gd name="T1" fmla="*/ 1 h 34"/>
                <a:gd name="T2" fmla="*/ 30 w 34"/>
                <a:gd name="T3" fmla="*/ 2 h 34"/>
                <a:gd name="T4" fmla="*/ 34 w 34"/>
                <a:gd name="T5" fmla="*/ 5 h 34"/>
                <a:gd name="T6" fmla="*/ 5 w 34"/>
                <a:gd name="T7" fmla="*/ 34 h 34"/>
                <a:gd name="T8" fmla="*/ 1 w 34"/>
                <a:gd name="T9" fmla="*/ 30 h 34"/>
                <a:gd name="T10" fmla="*/ 1 w 34"/>
                <a:gd name="T11" fmla="*/ 26 h 34"/>
                <a:gd name="T12" fmla="*/ 26 w 34"/>
                <a:gd name="T13" fmla="*/ 1 h 34"/>
                <a:gd name="T14" fmla="*/ 30 w 34"/>
                <a:gd name="T1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34">
                  <a:moveTo>
                    <a:pt x="30" y="1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29"/>
                    <a:pt x="0" y="27"/>
                    <a:pt x="1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28" y="0"/>
                    <a:pt x="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8" name="Freeform: Shape 15"/>
            <p:cNvSpPr>
              <a:spLocks/>
            </p:cNvSpPr>
            <p:nvPr/>
          </p:nvSpPr>
          <p:spPr bwMode="auto">
            <a:xfrm>
              <a:off x="3846539" y="2958983"/>
              <a:ext cx="74966" cy="84291"/>
            </a:xfrm>
            <a:custGeom>
              <a:avLst/>
              <a:gdLst>
                <a:gd name="T0" fmla="*/ 6 w 9"/>
                <a:gd name="T1" fmla="*/ 1 h 10"/>
                <a:gd name="T2" fmla="*/ 6 w 9"/>
                <a:gd name="T3" fmla="*/ 1 h 10"/>
                <a:gd name="T4" fmla="*/ 9 w 9"/>
                <a:gd name="T5" fmla="*/ 3 h 10"/>
                <a:gd name="T6" fmla="*/ 3 w 9"/>
                <a:gd name="T7" fmla="*/ 10 h 10"/>
                <a:gd name="T8" fmla="*/ 0 w 9"/>
                <a:gd name="T9" fmla="*/ 6 h 10"/>
                <a:gd name="T10" fmla="*/ 6 w 9"/>
                <a:gd name="T11" fmla="*/ 0 h 10"/>
                <a:gd name="T12" fmla="*/ 6 w 9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7" y="2"/>
                    <a:pt x="8" y="3"/>
                    <a:pt x="9" y="3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9" name="Freeform: Shape 16"/>
            <p:cNvSpPr>
              <a:spLocks/>
            </p:cNvSpPr>
            <p:nvPr/>
          </p:nvSpPr>
          <p:spPr bwMode="auto">
            <a:xfrm>
              <a:off x="3604342" y="3009848"/>
              <a:ext cx="284005" cy="286298"/>
            </a:xfrm>
            <a:custGeom>
              <a:avLst/>
              <a:gdLst>
                <a:gd name="T0" fmla="*/ 32 w 34"/>
                <a:gd name="T1" fmla="*/ 4 h 34"/>
                <a:gd name="T2" fmla="*/ 33 w 34"/>
                <a:gd name="T3" fmla="*/ 4 h 34"/>
                <a:gd name="T4" fmla="*/ 33 w 34"/>
                <a:gd name="T5" fmla="*/ 8 h 34"/>
                <a:gd name="T6" fmla="*/ 8 w 34"/>
                <a:gd name="T7" fmla="*/ 33 h 34"/>
                <a:gd name="T8" fmla="*/ 4 w 34"/>
                <a:gd name="T9" fmla="*/ 33 h 34"/>
                <a:gd name="T10" fmla="*/ 0 w 34"/>
                <a:gd name="T11" fmla="*/ 29 h 34"/>
                <a:gd name="T12" fmla="*/ 29 w 34"/>
                <a:gd name="T13" fmla="*/ 0 h 34"/>
                <a:gd name="T14" fmla="*/ 32 w 34"/>
                <a:gd name="T15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34">
                  <a:moveTo>
                    <a:pt x="32" y="4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4" y="5"/>
                    <a:pt x="34" y="7"/>
                    <a:pt x="33" y="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7" y="34"/>
                    <a:pt x="5" y="34"/>
                    <a:pt x="4" y="3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32" y="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0" name="Freeform: Shape 17"/>
            <p:cNvSpPr>
              <a:spLocks/>
            </p:cNvSpPr>
            <p:nvPr/>
          </p:nvSpPr>
          <p:spPr bwMode="auto">
            <a:xfrm>
              <a:off x="3895555" y="2581128"/>
              <a:ext cx="484394" cy="486851"/>
            </a:xfrm>
            <a:custGeom>
              <a:avLst/>
              <a:gdLst>
                <a:gd name="T0" fmla="*/ 6 w 58"/>
                <a:gd name="T1" fmla="*/ 40 h 58"/>
                <a:gd name="T2" fmla="*/ 39 w 58"/>
                <a:gd name="T3" fmla="*/ 39 h 58"/>
                <a:gd name="T4" fmla="*/ 40 w 58"/>
                <a:gd name="T5" fmla="*/ 6 h 58"/>
                <a:gd name="T6" fmla="*/ 46 w 58"/>
                <a:gd name="T7" fmla="*/ 0 h 58"/>
                <a:gd name="T8" fmla="*/ 45 w 58"/>
                <a:gd name="T9" fmla="*/ 45 h 58"/>
                <a:gd name="T10" fmla="*/ 0 w 58"/>
                <a:gd name="T11" fmla="*/ 46 h 58"/>
                <a:gd name="T12" fmla="*/ 6 w 58"/>
                <a:gd name="T13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58">
                  <a:moveTo>
                    <a:pt x="6" y="40"/>
                  </a:moveTo>
                  <a:cubicBezTo>
                    <a:pt x="15" y="49"/>
                    <a:pt x="30" y="48"/>
                    <a:pt x="39" y="39"/>
                  </a:cubicBezTo>
                  <a:cubicBezTo>
                    <a:pt x="49" y="30"/>
                    <a:pt x="49" y="15"/>
                    <a:pt x="40" y="6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8" y="13"/>
                    <a:pt x="58" y="33"/>
                    <a:pt x="45" y="45"/>
                  </a:cubicBezTo>
                  <a:cubicBezTo>
                    <a:pt x="33" y="58"/>
                    <a:pt x="13" y="58"/>
                    <a:pt x="0" y="46"/>
                  </a:cubicBezTo>
                  <a:lnTo>
                    <a:pt x="6" y="4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1" name="Freeform: Shape 18"/>
            <p:cNvSpPr>
              <a:spLocks/>
            </p:cNvSpPr>
            <p:nvPr/>
          </p:nvSpPr>
          <p:spPr bwMode="auto">
            <a:xfrm>
              <a:off x="3787431" y="2472132"/>
              <a:ext cx="493043" cy="495571"/>
            </a:xfrm>
            <a:custGeom>
              <a:avLst/>
              <a:gdLst>
                <a:gd name="T0" fmla="*/ 58 w 59"/>
                <a:gd name="T1" fmla="*/ 12 h 59"/>
                <a:gd name="T2" fmla="*/ 59 w 59"/>
                <a:gd name="T3" fmla="*/ 13 h 59"/>
                <a:gd name="T4" fmla="*/ 53 w 59"/>
                <a:gd name="T5" fmla="*/ 19 h 59"/>
                <a:gd name="T6" fmla="*/ 52 w 59"/>
                <a:gd name="T7" fmla="*/ 18 h 59"/>
                <a:gd name="T8" fmla="*/ 19 w 59"/>
                <a:gd name="T9" fmla="*/ 18 h 59"/>
                <a:gd name="T10" fmla="*/ 19 w 59"/>
                <a:gd name="T11" fmla="*/ 52 h 59"/>
                <a:gd name="T12" fmla="*/ 19 w 59"/>
                <a:gd name="T13" fmla="*/ 52 h 59"/>
                <a:gd name="T14" fmla="*/ 19 w 59"/>
                <a:gd name="T15" fmla="*/ 53 h 59"/>
                <a:gd name="T16" fmla="*/ 13 w 59"/>
                <a:gd name="T17" fmla="*/ 59 h 59"/>
                <a:gd name="T18" fmla="*/ 13 w 59"/>
                <a:gd name="T19" fmla="*/ 58 h 59"/>
                <a:gd name="T20" fmla="*/ 13 w 59"/>
                <a:gd name="T21" fmla="*/ 12 h 59"/>
                <a:gd name="T22" fmla="*/ 58 w 59"/>
                <a:gd name="T23" fmla="*/ 1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59">
                  <a:moveTo>
                    <a:pt x="58" y="12"/>
                  </a:moveTo>
                  <a:cubicBezTo>
                    <a:pt x="59" y="13"/>
                    <a:pt x="59" y="13"/>
                    <a:pt x="59" y="13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43" y="9"/>
                    <a:pt x="28" y="9"/>
                    <a:pt x="19" y="18"/>
                  </a:cubicBezTo>
                  <a:cubicBezTo>
                    <a:pt x="9" y="28"/>
                    <a:pt x="9" y="43"/>
                    <a:pt x="19" y="52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0" y="46"/>
                    <a:pt x="0" y="25"/>
                    <a:pt x="13" y="12"/>
                  </a:cubicBezTo>
                  <a:cubicBezTo>
                    <a:pt x="25" y="0"/>
                    <a:pt x="46" y="0"/>
                    <a:pt x="58" y="1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2" name="Freeform: Shape 19"/>
            <p:cNvSpPr>
              <a:spLocks/>
            </p:cNvSpPr>
            <p:nvPr/>
          </p:nvSpPr>
          <p:spPr bwMode="auto">
            <a:xfrm>
              <a:off x="3879696" y="2563689"/>
              <a:ext cx="341671" cy="344429"/>
            </a:xfrm>
            <a:custGeom>
              <a:avLst/>
              <a:gdLst>
                <a:gd name="T0" fmla="*/ 24 w 41"/>
                <a:gd name="T1" fmla="*/ 0 h 41"/>
                <a:gd name="T2" fmla="*/ 0 w 41"/>
                <a:gd name="T3" fmla="*/ 24 h 41"/>
                <a:gd name="T4" fmla="*/ 0 w 41"/>
                <a:gd name="T5" fmla="*/ 25 h 41"/>
                <a:gd name="T6" fmla="*/ 1 w 41"/>
                <a:gd name="T7" fmla="*/ 25 h 41"/>
                <a:gd name="T8" fmla="*/ 1 w 41"/>
                <a:gd name="T9" fmla="*/ 25 h 41"/>
                <a:gd name="T10" fmla="*/ 8 w 41"/>
                <a:gd name="T11" fmla="*/ 41 h 41"/>
                <a:gd name="T12" fmla="*/ 41 w 41"/>
                <a:gd name="T13" fmla="*/ 7 h 41"/>
                <a:gd name="T14" fmla="*/ 24 w 41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41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31"/>
                    <a:pt x="3" y="37"/>
                    <a:pt x="8" y="41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1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3" name="Freeform: Shape 20"/>
            <p:cNvSpPr>
              <a:spLocks/>
            </p:cNvSpPr>
            <p:nvPr/>
          </p:nvSpPr>
          <p:spPr bwMode="auto">
            <a:xfrm>
              <a:off x="3946012" y="2623274"/>
              <a:ext cx="334462" cy="344429"/>
            </a:xfrm>
            <a:custGeom>
              <a:avLst/>
              <a:gdLst>
                <a:gd name="T0" fmla="*/ 16 w 40"/>
                <a:gd name="T1" fmla="*/ 41 h 41"/>
                <a:gd name="T2" fmla="*/ 40 w 40"/>
                <a:gd name="T3" fmla="*/ 18 h 41"/>
                <a:gd name="T4" fmla="*/ 40 w 40"/>
                <a:gd name="T5" fmla="*/ 18 h 41"/>
                <a:gd name="T6" fmla="*/ 40 w 40"/>
                <a:gd name="T7" fmla="*/ 17 h 41"/>
                <a:gd name="T8" fmla="*/ 33 w 40"/>
                <a:gd name="T9" fmla="*/ 0 h 41"/>
                <a:gd name="T10" fmla="*/ 0 w 40"/>
                <a:gd name="T11" fmla="*/ 34 h 41"/>
                <a:gd name="T12" fmla="*/ 16 w 40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41">
                  <a:moveTo>
                    <a:pt x="16" y="41"/>
                  </a:moveTo>
                  <a:cubicBezTo>
                    <a:pt x="29" y="41"/>
                    <a:pt x="40" y="31"/>
                    <a:pt x="40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0" y="11"/>
                    <a:pt x="38" y="5"/>
                    <a:pt x="33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4" y="39"/>
                    <a:pt x="10" y="41"/>
                    <a:pt x="16" y="41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6" name="Group 21"/>
          <p:cNvGrpSpPr/>
          <p:nvPr/>
        </p:nvGrpSpPr>
        <p:grpSpPr>
          <a:xfrm>
            <a:off x="5271357" y="3242308"/>
            <a:ext cx="1260000" cy="1260000"/>
            <a:chOff x="6096000" y="2165488"/>
            <a:chExt cx="1260000" cy="1260000"/>
          </a:xfrm>
        </p:grpSpPr>
        <p:sp>
          <p:nvSpPr>
            <p:cNvPr id="49" name="Oval 22"/>
            <p:cNvSpPr>
              <a:spLocks/>
            </p:cNvSpPr>
            <p:nvPr/>
          </p:nvSpPr>
          <p:spPr bwMode="auto">
            <a:xfrm>
              <a:off x="6096000" y="2165488"/>
              <a:ext cx="1260000" cy="1259999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0" name="Freeform: Shape 23"/>
            <p:cNvSpPr>
              <a:spLocks/>
            </p:cNvSpPr>
            <p:nvPr/>
          </p:nvSpPr>
          <p:spPr bwMode="auto">
            <a:xfrm>
              <a:off x="6188752" y="2474787"/>
              <a:ext cx="1167248" cy="950701"/>
            </a:xfrm>
            <a:custGeom>
              <a:avLst/>
              <a:gdLst>
                <a:gd name="T0" fmla="*/ 98 w 139"/>
                <a:gd name="T1" fmla="*/ 0 h 114"/>
                <a:gd name="T2" fmla="*/ 67 w 139"/>
                <a:gd name="T3" fmla="*/ 0 h 114"/>
                <a:gd name="T4" fmla="*/ 40 w 139"/>
                <a:gd name="T5" fmla="*/ 17 h 114"/>
                <a:gd name="T6" fmla="*/ 30 w 139"/>
                <a:gd name="T7" fmla="*/ 17 h 114"/>
                <a:gd name="T8" fmla="*/ 0 w 139"/>
                <a:gd name="T9" fmla="*/ 47 h 114"/>
                <a:gd name="T10" fmla="*/ 9 w 139"/>
                <a:gd name="T11" fmla="*/ 70 h 114"/>
                <a:gd name="T12" fmla="*/ 10 w 139"/>
                <a:gd name="T13" fmla="*/ 71 h 114"/>
                <a:gd name="T14" fmla="*/ 11 w 139"/>
                <a:gd name="T15" fmla="*/ 71 h 114"/>
                <a:gd name="T16" fmla="*/ 12 w 139"/>
                <a:gd name="T17" fmla="*/ 72 h 114"/>
                <a:gd name="T18" fmla="*/ 13 w 139"/>
                <a:gd name="T19" fmla="*/ 73 h 114"/>
                <a:gd name="T20" fmla="*/ 14 w 139"/>
                <a:gd name="T21" fmla="*/ 74 h 114"/>
                <a:gd name="T22" fmla="*/ 15 w 139"/>
                <a:gd name="T23" fmla="*/ 75 h 114"/>
                <a:gd name="T24" fmla="*/ 16 w 139"/>
                <a:gd name="T25" fmla="*/ 76 h 114"/>
                <a:gd name="T26" fmla="*/ 16 w 139"/>
                <a:gd name="T27" fmla="*/ 77 h 114"/>
                <a:gd name="T28" fmla="*/ 17 w 139"/>
                <a:gd name="T29" fmla="*/ 78 h 114"/>
                <a:gd name="T30" fmla="*/ 18 w 139"/>
                <a:gd name="T31" fmla="*/ 78 h 114"/>
                <a:gd name="T32" fmla="*/ 19 w 139"/>
                <a:gd name="T33" fmla="*/ 79 h 114"/>
                <a:gd name="T34" fmla="*/ 20 w 139"/>
                <a:gd name="T35" fmla="*/ 80 h 114"/>
                <a:gd name="T36" fmla="*/ 21 w 139"/>
                <a:gd name="T37" fmla="*/ 81 h 114"/>
                <a:gd name="T38" fmla="*/ 22 w 139"/>
                <a:gd name="T39" fmla="*/ 82 h 114"/>
                <a:gd name="T40" fmla="*/ 23 w 139"/>
                <a:gd name="T41" fmla="*/ 83 h 114"/>
                <a:gd name="T42" fmla="*/ 23 w 139"/>
                <a:gd name="T43" fmla="*/ 84 h 114"/>
                <a:gd name="T44" fmla="*/ 24 w 139"/>
                <a:gd name="T45" fmla="*/ 85 h 114"/>
                <a:gd name="T46" fmla="*/ 25 w 139"/>
                <a:gd name="T47" fmla="*/ 85 h 114"/>
                <a:gd name="T48" fmla="*/ 24 w 139"/>
                <a:gd name="T49" fmla="*/ 90 h 114"/>
                <a:gd name="T50" fmla="*/ 46 w 139"/>
                <a:gd name="T51" fmla="*/ 111 h 114"/>
                <a:gd name="T52" fmla="*/ 64 w 139"/>
                <a:gd name="T53" fmla="*/ 114 h 114"/>
                <a:gd name="T54" fmla="*/ 139 w 139"/>
                <a:gd name="T55" fmla="*/ 38 h 114"/>
                <a:gd name="T56" fmla="*/ 139 w 139"/>
                <a:gd name="T57" fmla="*/ 29 h 114"/>
                <a:gd name="T58" fmla="*/ 120 w 139"/>
                <a:gd name="T59" fmla="*/ 10 h 114"/>
                <a:gd name="T60" fmla="*/ 98 w 139"/>
                <a:gd name="T6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9" h="114">
                  <a:moveTo>
                    <a:pt x="98" y="0"/>
                  </a:moveTo>
                  <a:cubicBezTo>
                    <a:pt x="67" y="0"/>
                    <a:pt x="67" y="0"/>
                    <a:pt x="67" y="0"/>
                  </a:cubicBezTo>
                  <a:cubicBezTo>
                    <a:pt x="56" y="0"/>
                    <a:pt x="45" y="7"/>
                    <a:pt x="4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13" y="17"/>
                    <a:pt x="0" y="31"/>
                    <a:pt x="0" y="47"/>
                  </a:cubicBezTo>
                  <a:cubicBezTo>
                    <a:pt x="0" y="56"/>
                    <a:pt x="3" y="64"/>
                    <a:pt x="9" y="70"/>
                  </a:cubicBezTo>
                  <a:cubicBezTo>
                    <a:pt x="10" y="70"/>
                    <a:pt x="10" y="70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2"/>
                    <a:pt x="12" y="72"/>
                    <a:pt x="12" y="72"/>
                  </a:cubicBezTo>
                  <a:cubicBezTo>
                    <a:pt x="12" y="73"/>
                    <a:pt x="13" y="73"/>
                    <a:pt x="13" y="73"/>
                  </a:cubicBezTo>
                  <a:cubicBezTo>
                    <a:pt x="13" y="73"/>
                    <a:pt x="13" y="74"/>
                    <a:pt x="14" y="74"/>
                  </a:cubicBezTo>
                  <a:cubicBezTo>
                    <a:pt x="14" y="74"/>
                    <a:pt x="14" y="75"/>
                    <a:pt x="15" y="75"/>
                  </a:cubicBezTo>
                  <a:cubicBezTo>
                    <a:pt x="15" y="75"/>
                    <a:pt x="15" y="76"/>
                    <a:pt x="16" y="76"/>
                  </a:cubicBezTo>
                  <a:cubicBezTo>
                    <a:pt x="16" y="76"/>
                    <a:pt x="16" y="76"/>
                    <a:pt x="16" y="77"/>
                  </a:cubicBezTo>
                  <a:cubicBezTo>
                    <a:pt x="17" y="77"/>
                    <a:pt x="17" y="77"/>
                    <a:pt x="17" y="78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79"/>
                    <a:pt x="19" y="79"/>
                    <a:pt x="19" y="79"/>
                  </a:cubicBezTo>
                  <a:cubicBezTo>
                    <a:pt x="19" y="80"/>
                    <a:pt x="20" y="80"/>
                    <a:pt x="20" y="80"/>
                  </a:cubicBezTo>
                  <a:cubicBezTo>
                    <a:pt x="20" y="81"/>
                    <a:pt x="21" y="81"/>
                    <a:pt x="21" y="81"/>
                  </a:cubicBezTo>
                  <a:cubicBezTo>
                    <a:pt x="21" y="81"/>
                    <a:pt x="21" y="82"/>
                    <a:pt x="22" y="82"/>
                  </a:cubicBezTo>
                  <a:cubicBezTo>
                    <a:pt x="22" y="82"/>
                    <a:pt x="22" y="83"/>
                    <a:pt x="23" y="83"/>
                  </a:cubicBezTo>
                  <a:cubicBezTo>
                    <a:pt x="23" y="83"/>
                    <a:pt x="23" y="83"/>
                    <a:pt x="23" y="84"/>
                  </a:cubicBezTo>
                  <a:cubicBezTo>
                    <a:pt x="24" y="84"/>
                    <a:pt x="24" y="84"/>
                    <a:pt x="24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46" y="111"/>
                    <a:pt x="46" y="111"/>
                    <a:pt x="46" y="111"/>
                  </a:cubicBezTo>
                  <a:cubicBezTo>
                    <a:pt x="52" y="113"/>
                    <a:pt x="58" y="114"/>
                    <a:pt x="64" y="114"/>
                  </a:cubicBezTo>
                  <a:cubicBezTo>
                    <a:pt x="106" y="114"/>
                    <a:pt x="139" y="80"/>
                    <a:pt x="139" y="38"/>
                  </a:cubicBezTo>
                  <a:cubicBezTo>
                    <a:pt x="139" y="35"/>
                    <a:pt x="139" y="32"/>
                    <a:pt x="139" y="29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14" y="4"/>
                    <a:pt x="106" y="0"/>
                    <a:pt x="98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1" name="Freeform: Shape 24"/>
            <p:cNvSpPr>
              <a:spLocks/>
            </p:cNvSpPr>
            <p:nvPr/>
          </p:nvSpPr>
          <p:spPr bwMode="auto">
            <a:xfrm>
              <a:off x="6498401" y="2474787"/>
              <a:ext cx="764847" cy="608620"/>
            </a:xfrm>
            <a:custGeom>
              <a:avLst/>
              <a:gdLst>
                <a:gd name="T0" fmla="*/ 30 w 91"/>
                <a:gd name="T1" fmla="*/ 0 h 73"/>
                <a:gd name="T2" fmla="*/ 61 w 91"/>
                <a:gd name="T3" fmla="*/ 0 h 73"/>
                <a:gd name="T4" fmla="*/ 91 w 91"/>
                <a:gd name="T5" fmla="*/ 31 h 73"/>
                <a:gd name="T6" fmla="*/ 64 w 91"/>
                <a:gd name="T7" fmla="*/ 61 h 73"/>
                <a:gd name="T8" fmla="*/ 67 w 91"/>
                <a:gd name="T9" fmla="*/ 73 h 73"/>
                <a:gd name="T10" fmla="*/ 52 w 91"/>
                <a:gd name="T11" fmla="*/ 61 h 73"/>
                <a:gd name="T12" fmla="*/ 30 w 91"/>
                <a:gd name="T13" fmla="*/ 61 h 73"/>
                <a:gd name="T14" fmla="*/ 0 w 91"/>
                <a:gd name="T15" fmla="*/ 31 h 73"/>
                <a:gd name="T16" fmla="*/ 30 w 91"/>
                <a:gd name="T1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73">
                  <a:moveTo>
                    <a:pt x="30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78" y="0"/>
                    <a:pt x="91" y="14"/>
                    <a:pt x="91" y="31"/>
                  </a:cubicBezTo>
                  <a:cubicBezTo>
                    <a:pt x="91" y="46"/>
                    <a:pt x="79" y="59"/>
                    <a:pt x="64" y="61"/>
                  </a:cubicBezTo>
                  <a:cubicBezTo>
                    <a:pt x="67" y="73"/>
                    <a:pt x="67" y="73"/>
                    <a:pt x="67" y="73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14" y="61"/>
                    <a:pt x="0" y="47"/>
                    <a:pt x="0" y="31"/>
                  </a:cubicBezTo>
                  <a:cubicBezTo>
                    <a:pt x="0" y="14"/>
                    <a:pt x="14" y="0"/>
                    <a:pt x="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2" name="Freeform: Shape 25"/>
            <p:cNvSpPr>
              <a:spLocks/>
            </p:cNvSpPr>
            <p:nvPr/>
          </p:nvSpPr>
          <p:spPr bwMode="auto">
            <a:xfrm>
              <a:off x="6188752" y="2615895"/>
              <a:ext cx="763420" cy="610045"/>
            </a:xfrm>
            <a:custGeom>
              <a:avLst/>
              <a:gdLst>
                <a:gd name="T0" fmla="*/ 60 w 91"/>
                <a:gd name="T1" fmla="*/ 0 h 73"/>
                <a:gd name="T2" fmla="*/ 30 w 91"/>
                <a:gd name="T3" fmla="*/ 0 h 73"/>
                <a:gd name="T4" fmla="*/ 0 w 91"/>
                <a:gd name="T5" fmla="*/ 30 h 73"/>
                <a:gd name="T6" fmla="*/ 27 w 91"/>
                <a:gd name="T7" fmla="*/ 61 h 73"/>
                <a:gd name="T8" fmla="*/ 24 w 91"/>
                <a:gd name="T9" fmla="*/ 73 h 73"/>
                <a:gd name="T10" fmla="*/ 38 w 91"/>
                <a:gd name="T11" fmla="*/ 61 h 73"/>
                <a:gd name="T12" fmla="*/ 60 w 91"/>
                <a:gd name="T13" fmla="*/ 61 h 73"/>
                <a:gd name="T14" fmla="*/ 91 w 91"/>
                <a:gd name="T15" fmla="*/ 30 h 73"/>
                <a:gd name="T16" fmla="*/ 60 w 91"/>
                <a:gd name="T1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73">
                  <a:moveTo>
                    <a:pt x="6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4"/>
                    <a:pt x="0" y="30"/>
                  </a:cubicBezTo>
                  <a:cubicBezTo>
                    <a:pt x="0" y="46"/>
                    <a:pt x="11" y="59"/>
                    <a:pt x="27" y="61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77" y="61"/>
                    <a:pt x="91" y="47"/>
                    <a:pt x="91" y="30"/>
                  </a:cubicBezTo>
                  <a:cubicBezTo>
                    <a:pt x="91" y="14"/>
                    <a:pt x="77" y="0"/>
                    <a:pt x="60" y="0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3" name="Freeform: Shape 26"/>
            <p:cNvSpPr>
              <a:spLocks/>
            </p:cNvSpPr>
            <p:nvPr/>
          </p:nvSpPr>
          <p:spPr bwMode="auto">
            <a:xfrm>
              <a:off x="6297201" y="2816868"/>
              <a:ext cx="546523" cy="75543"/>
            </a:xfrm>
            <a:custGeom>
              <a:avLst/>
              <a:gdLst>
                <a:gd name="T0" fmla="*/ 9 w 65"/>
                <a:gd name="T1" fmla="*/ 4 h 9"/>
                <a:gd name="T2" fmla="*/ 4 w 65"/>
                <a:gd name="T3" fmla="*/ 9 h 9"/>
                <a:gd name="T4" fmla="*/ 0 w 65"/>
                <a:gd name="T5" fmla="*/ 4 h 9"/>
                <a:gd name="T6" fmla="*/ 4 w 65"/>
                <a:gd name="T7" fmla="*/ 0 h 9"/>
                <a:gd name="T8" fmla="*/ 9 w 65"/>
                <a:gd name="T9" fmla="*/ 4 h 9"/>
                <a:gd name="T10" fmla="*/ 23 w 65"/>
                <a:gd name="T11" fmla="*/ 0 h 9"/>
                <a:gd name="T12" fmla="*/ 18 w 65"/>
                <a:gd name="T13" fmla="*/ 4 h 9"/>
                <a:gd name="T14" fmla="*/ 23 w 65"/>
                <a:gd name="T15" fmla="*/ 9 h 9"/>
                <a:gd name="T16" fmla="*/ 27 w 65"/>
                <a:gd name="T17" fmla="*/ 4 h 9"/>
                <a:gd name="T18" fmla="*/ 23 w 65"/>
                <a:gd name="T19" fmla="*/ 0 h 9"/>
                <a:gd name="T20" fmla="*/ 41 w 65"/>
                <a:gd name="T21" fmla="*/ 0 h 9"/>
                <a:gd name="T22" fmla="*/ 37 w 65"/>
                <a:gd name="T23" fmla="*/ 4 h 9"/>
                <a:gd name="T24" fmla="*/ 41 w 65"/>
                <a:gd name="T25" fmla="*/ 9 h 9"/>
                <a:gd name="T26" fmla="*/ 46 w 65"/>
                <a:gd name="T27" fmla="*/ 4 h 9"/>
                <a:gd name="T28" fmla="*/ 41 w 65"/>
                <a:gd name="T29" fmla="*/ 0 h 9"/>
                <a:gd name="T30" fmla="*/ 60 w 65"/>
                <a:gd name="T31" fmla="*/ 0 h 9"/>
                <a:gd name="T32" fmla="*/ 55 w 65"/>
                <a:gd name="T33" fmla="*/ 4 h 9"/>
                <a:gd name="T34" fmla="*/ 60 w 65"/>
                <a:gd name="T35" fmla="*/ 9 h 9"/>
                <a:gd name="T36" fmla="*/ 65 w 65"/>
                <a:gd name="T37" fmla="*/ 4 h 9"/>
                <a:gd name="T38" fmla="*/ 60 w 65"/>
                <a:gd name="T3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" h="9">
                  <a:moveTo>
                    <a:pt x="9" y="4"/>
                  </a:moveTo>
                  <a:cubicBezTo>
                    <a:pt x="9" y="7"/>
                    <a:pt x="7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lose/>
                  <a:moveTo>
                    <a:pt x="23" y="0"/>
                  </a:moveTo>
                  <a:cubicBezTo>
                    <a:pt x="20" y="0"/>
                    <a:pt x="18" y="2"/>
                    <a:pt x="18" y="4"/>
                  </a:cubicBezTo>
                  <a:cubicBezTo>
                    <a:pt x="18" y="7"/>
                    <a:pt x="20" y="9"/>
                    <a:pt x="23" y="9"/>
                  </a:cubicBezTo>
                  <a:cubicBezTo>
                    <a:pt x="25" y="9"/>
                    <a:pt x="27" y="7"/>
                    <a:pt x="27" y="4"/>
                  </a:cubicBezTo>
                  <a:cubicBezTo>
                    <a:pt x="27" y="2"/>
                    <a:pt x="25" y="0"/>
                    <a:pt x="23" y="0"/>
                  </a:cubicBezTo>
                  <a:close/>
                  <a:moveTo>
                    <a:pt x="41" y="0"/>
                  </a:moveTo>
                  <a:cubicBezTo>
                    <a:pt x="39" y="0"/>
                    <a:pt x="37" y="2"/>
                    <a:pt x="37" y="4"/>
                  </a:cubicBezTo>
                  <a:cubicBezTo>
                    <a:pt x="37" y="7"/>
                    <a:pt x="39" y="9"/>
                    <a:pt x="41" y="9"/>
                  </a:cubicBezTo>
                  <a:cubicBezTo>
                    <a:pt x="44" y="9"/>
                    <a:pt x="46" y="7"/>
                    <a:pt x="46" y="4"/>
                  </a:cubicBezTo>
                  <a:cubicBezTo>
                    <a:pt x="46" y="2"/>
                    <a:pt x="44" y="0"/>
                    <a:pt x="41" y="0"/>
                  </a:cubicBezTo>
                  <a:close/>
                  <a:moveTo>
                    <a:pt x="60" y="0"/>
                  </a:moveTo>
                  <a:cubicBezTo>
                    <a:pt x="58" y="0"/>
                    <a:pt x="55" y="2"/>
                    <a:pt x="55" y="4"/>
                  </a:cubicBezTo>
                  <a:cubicBezTo>
                    <a:pt x="55" y="7"/>
                    <a:pt x="58" y="9"/>
                    <a:pt x="60" y="9"/>
                  </a:cubicBezTo>
                  <a:cubicBezTo>
                    <a:pt x="63" y="9"/>
                    <a:pt x="65" y="7"/>
                    <a:pt x="65" y="4"/>
                  </a:cubicBezTo>
                  <a:cubicBezTo>
                    <a:pt x="65" y="2"/>
                    <a:pt x="63" y="0"/>
                    <a:pt x="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7" name="Group 27"/>
          <p:cNvGrpSpPr/>
          <p:nvPr/>
        </p:nvGrpSpPr>
        <p:grpSpPr>
          <a:xfrm>
            <a:off x="7661798" y="3242308"/>
            <a:ext cx="1260000" cy="1260000"/>
            <a:chOff x="7665649" y="2246477"/>
            <a:chExt cx="1260000" cy="1260000"/>
          </a:xfrm>
        </p:grpSpPr>
        <p:sp>
          <p:nvSpPr>
            <p:cNvPr id="43" name="Oval 28"/>
            <p:cNvSpPr>
              <a:spLocks/>
            </p:cNvSpPr>
            <p:nvPr/>
          </p:nvSpPr>
          <p:spPr bwMode="auto">
            <a:xfrm>
              <a:off x="7665649" y="2246477"/>
              <a:ext cx="1260000" cy="1260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4" name="Freeform: Shape 29"/>
            <p:cNvSpPr>
              <a:spLocks/>
            </p:cNvSpPr>
            <p:nvPr/>
          </p:nvSpPr>
          <p:spPr bwMode="auto">
            <a:xfrm>
              <a:off x="7907503" y="2488331"/>
              <a:ext cx="1009887" cy="1009888"/>
            </a:xfrm>
            <a:custGeom>
              <a:avLst/>
              <a:gdLst>
                <a:gd name="T0" fmla="*/ 121 w 121"/>
                <a:gd name="T1" fmla="*/ 56 h 121"/>
                <a:gd name="T2" fmla="*/ 74 w 121"/>
                <a:gd name="T3" fmla="*/ 8 h 121"/>
                <a:gd name="T4" fmla="*/ 66 w 121"/>
                <a:gd name="T5" fmla="*/ 4 h 121"/>
                <a:gd name="T6" fmla="*/ 64 w 121"/>
                <a:gd name="T7" fmla="*/ 4 h 121"/>
                <a:gd name="T8" fmla="*/ 61 w 121"/>
                <a:gd name="T9" fmla="*/ 9 h 121"/>
                <a:gd name="T10" fmla="*/ 61 w 121"/>
                <a:gd name="T11" fmla="*/ 9 h 121"/>
                <a:gd name="T12" fmla="*/ 52 w 121"/>
                <a:gd name="T13" fmla="*/ 0 h 121"/>
                <a:gd name="T14" fmla="*/ 51 w 121"/>
                <a:gd name="T15" fmla="*/ 0 h 121"/>
                <a:gd name="T16" fmla="*/ 47 w 121"/>
                <a:gd name="T17" fmla="*/ 0 h 121"/>
                <a:gd name="T18" fmla="*/ 42 w 121"/>
                <a:gd name="T19" fmla="*/ 0 h 121"/>
                <a:gd name="T20" fmla="*/ 41 w 121"/>
                <a:gd name="T21" fmla="*/ 1 h 121"/>
                <a:gd name="T22" fmla="*/ 40 w 121"/>
                <a:gd name="T23" fmla="*/ 11 h 121"/>
                <a:gd name="T24" fmla="*/ 37 w 121"/>
                <a:gd name="T25" fmla="*/ 12 h 121"/>
                <a:gd name="T26" fmla="*/ 37 w 121"/>
                <a:gd name="T27" fmla="*/ 12 h 121"/>
                <a:gd name="T28" fmla="*/ 29 w 121"/>
                <a:gd name="T29" fmla="*/ 4 h 121"/>
                <a:gd name="T30" fmla="*/ 27 w 121"/>
                <a:gd name="T31" fmla="*/ 4 h 121"/>
                <a:gd name="T32" fmla="*/ 19 w 121"/>
                <a:gd name="T33" fmla="*/ 8 h 121"/>
                <a:gd name="T34" fmla="*/ 19 w 121"/>
                <a:gd name="T35" fmla="*/ 10 h 121"/>
                <a:gd name="T36" fmla="*/ 23 w 121"/>
                <a:gd name="T37" fmla="*/ 19 h 121"/>
                <a:gd name="T38" fmla="*/ 19 w 121"/>
                <a:gd name="T39" fmla="*/ 23 h 121"/>
                <a:gd name="T40" fmla="*/ 10 w 121"/>
                <a:gd name="T41" fmla="*/ 19 h 121"/>
                <a:gd name="T42" fmla="*/ 8 w 121"/>
                <a:gd name="T43" fmla="*/ 19 h 121"/>
                <a:gd name="T44" fmla="*/ 4 w 121"/>
                <a:gd name="T45" fmla="*/ 27 h 121"/>
                <a:gd name="T46" fmla="*/ 4 w 121"/>
                <a:gd name="T47" fmla="*/ 29 h 121"/>
                <a:gd name="T48" fmla="*/ 11 w 121"/>
                <a:gd name="T49" fmla="*/ 36 h 121"/>
                <a:gd name="T50" fmla="*/ 11 w 121"/>
                <a:gd name="T51" fmla="*/ 36 h 121"/>
                <a:gd name="T52" fmla="*/ 10 w 121"/>
                <a:gd name="T53" fmla="*/ 40 h 121"/>
                <a:gd name="T54" fmla="*/ 1 w 121"/>
                <a:gd name="T55" fmla="*/ 40 h 121"/>
                <a:gd name="T56" fmla="*/ 0 w 121"/>
                <a:gd name="T57" fmla="*/ 42 h 121"/>
                <a:gd name="T58" fmla="*/ 0 w 121"/>
                <a:gd name="T59" fmla="*/ 51 h 121"/>
                <a:gd name="T60" fmla="*/ 0 w 121"/>
                <a:gd name="T61" fmla="*/ 52 h 121"/>
                <a:gd name="T62" fmla="*/ 9 w 121"/>
                <a:gd name="T63" fmla="*/ 61 h 121"/>
                <a:gd name="T64" fmla="*/ 9 w 121"/>
                <a:gd name="T65" fmla="*/ 61 h 121"/>
                <a:gd name="T66" fmla="*/ 4 w 121"/>
                <a:gd name="T67" fmla="*/ 64 h 121"/>
                <a:gd name="T68" fmla="*/ 4 w 121"/>
                <a:gd name="T69" fmla="*/ 66 h 121"/>
                <a:gd name="T70" fmla="*/ 8 w 121"/>
                <a:gd name="T71" fmla="*/ 74 h 121"/>
                <a:gd name="T72" fmla="*/ 56 w 121"/>
                <a:gd name="T73" fmla="*/ 121 h 121"/>
                <a:gd name="T74" fmla="*/ 121 w 121"/>
                <a:gd name="T75" fmla="*/ 5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1" h="121">
                  <a:moveTo>
                    <a:pt x="121" y="56"/>
                  </a:moveTo>
                  <a:cubicBezTo>
                    <a:pt x="74" y="8"/>
                    <a:pt x="74" y="8"/>
                    <a:pt x="74" y="8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5" y="3"/>
                    <a:pt x="65" y="4"/>
                    <a:pt x="64" y="4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2" y="0"/>
                    <a:pt x="5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41" y="0"/>
                    <a:pt x="41" y="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39" y="11"/>
                    <a:pt x="38" y="12"/>
                    <a:pt x="3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8" y="3"/>
                    <a:pt x="27" y="4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18" y="10"/>
                    <a:pt x="19" y="10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2" y="20"/>
                    <a:pt x="20" y="22"/>
                    <a:pt x="19" y="2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8"/>
                    <a:pt x="9" y="18"/>
                    <a:pt x="8" y="1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8"/>
                    <a:pt x="4" y="28"/>
                    <a:pt x="4" y="2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7"/>
                    <a:pt x="10" y="39"/>
                    <a:pt x="10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0" y="41"/>
                    <a:pt x="0" y="4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2"/>
                    <a:pt x="0" y="52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4"/>
                    <a:pt x="3" y="65"/>
                    <a:pt x="4" y="66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56" y="121"/>
                    <a:pt x="56" y="121"/>
                    <a:pt x="56" y="121"/>
                  </a:cubicBezTo>
                  <a:cubicBezTo>
                    <a:pt x="90" y="117"/>
                    <a:pt x="117" y="90"/>
                    <a:pt x="121" y="56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5" name="Freeform: Shape 30"/>
            <p:cNvSpPr>
              <a:spLocks/>
            </p:cNvSpPr>
            <p:nvPr/>
          </p:nvSpPr>
          <p:spPr bwMode="auto">
            <a:xfrm>
              <a:off x="8299188" y="2488331"/>
              <a:ext cx="384607" cy="776293"/>
            </a:xfrm>
            <a:custGeom>
              <a:avLst/>
              <a:gdLst>
                <a:gd name="T0" fmla="*/ 45 w 46"/>
                <a:gd name="T1" fmla="*/ 40 h 93"/>
                <a:gd name="T2" fmla="*/ 37 w 46"/>
                <a:gd name="T3" fmla="*/ 40 h 93"/>
                <a:gd name="T4" fmla="*/ 35 w 46"/>
                <a:gd name="T5" fmla="*/ 34 h 93"/>
                <a:gd name="T6" fmla="*/ 42 w 46"/>
                <a:gd name="T7" fmla="*/ 29 h 93"/>
                <a:gd name="T8" fmla="*/ 43 w 46"/>
                <a:gd name="T9" fmla="*/ 27 h 93"/>
                <a:gd name="T10" fmla="*/ 38 w 46"/>
                <a:gd name="T11" fmla="*/ 19 h 93"/>
                <a:gd name="T12" fmla="*/ 36 w 46"/>
                <a:gd name="T13" fmla="*/ 19 h 93"/>
                <a:gd name="T14" fmla="*/ 28 w 46"/>
                <a:gd name="T15" fmla="*/ 23 h 93"/>
                <a:gd name="T16" fmla="*/ 23 w 46"/>
                <a:gd name="T17" fmla="*/ 19 h 93"/>
                <a:gd name="T18" fmla="*/ 28 w 46"/>
                <a:gd name="T19" fmla="*/ 10 h 93"/>
                <a:gd name="T20" fmla="*/ 27 w 46"/>
                <a:gd name="T21" fmla="*/ 8 h 93"/>
                <a:gd name="T22" fmla="*/ 19 w 46"/>
                <a:gd name="T23" fmla="*/ 4 h 93"/>
                <a:gd name="T24" fmla="*/ 17 w 46"/>
                <a:gd name="T25" fmla="*/ 4 h 93"/>
                <a:gd name="T26" fmla="*/ 12 w 46"/>
                <a:gd name="T27" fmla="*/ 13 h 93"/>
                <a:gd name="T28" fmla="*/ 6 w 46"/>
                <a:gd name="T29" fmla="*/ 11 h 93"/>
                <a:gd name="T30" fmla="*/ 6 w 46"/>
                <a:gd name="T31" fmla="*/ 1 h 93"/>
                <a:gd name="T32" fmla="*/ 4 w 46"/>
                <a:gd name="T33" fmla="*/ 0 h 93"/>
                <a:gd name="T34" fmla="*/ 0 w 46"/>
                <a:gd name="T35" fmla="*/ 0 h 93"/>
                <a:gd name="T36" fmla="*/ 0 w 46"/>
                <a:gd name="T37" fmla="*/ 21 h 93"/>
                <a:gd name="T38" fmla="*/ 0 w 46"/>
                <a:gd name="T39" fmla="*/ 21 h 93"/>
                <a:gd name="T40" fmla="*/ 28 w 46"/>
                <a:gd name="T41" fmla="*/ 48 h 93"/>
                <a:gd name="T42" fmla="*/ 0 w 46"/>
                <a:gd name="T43" fmla="*/ 76 h 93"/>
                <a:gd name="T44" fmla="*/ 0 w 46"/>
                <a:gd name="T45" fmla="*/ 76 h 93"/>
                <a:gd name="T46" fmla="*/ 0 w 46"/>
                <a:gd name="T47" fmla="*/ 93 h 93"/>
                <a:gd name="T48" fmla="*/ 4 w 46"/>
                <a:gd name="T49" fmla="*/ 93 h 93"/>
                <a:gd name="T50" fmla="*/ 6 w 46"/>
                <a:gd name="T51" fmla="*/ 92 h 93"/>
                <a:gd name="T52" fmla="*/ 6 w 46"/>
                <a:gd name="T53" fmla="*/ 86 h 93"/>
                <a:gd name="T54" fmla="*/ 14 w 46"/>
                <a:gd name="T55" fmla="*/ 84 h 93"/>
                <a:gd name="T56" fmla="*/ 17 w 46"/>
                <a:gd name="T57" fmla="*/ 89 h 93"/>
                <a:gd name="T58" fmla="*/ 19 w 46"/>
                <a:gd name="T59" fmla="*/ 89 h 93"/>
                <a:gd name="T60" fmla="*/ 27 w 46"/>
                <a:gd name="T61" fmla="*/ 85 h 93"/>
                <a:gd name="T62" fmla="*/ 28 w 46"/>
                <a:gd name="T63" fmla="*/ 83 h 93"/>
                <a:gd name="T64" fmla="*/ 25 w 46"/>
                <a:gd name="T65" fmla="*/ 77 h 93"/>
                <a:gd name="T66" fmla="*/ 30 w 46"/>
                <a:gd name="T67" fmla="*/ 71 h 93"/>
                <a:gd name="T68" fmla="*/ 36 w 46"/>
                <a:gd name="T69" fmla="*/ 74 h 93"/>
                <a:gd name="T70" fmla="*/ 38 w 46"/>
                <a:gd name="T71" fmla="*/ 74 h 93"/>
                <a:gd name="T72" fmla="*/ 43 w 46"/>
                <a:gd name="T73" fmla="*/ 66 h 93"/>
                <a:gd name="T74" fmla="*/ 42 w 46"/>
                <a:gd name="T75" fmla="*/ 64 h 93"/>
                <a:gd name="T76" fmla="*/ 36 w 46"/>
                <a:gd name="T77" fmla="*/ 60 h 93"/>
                <a:gd name="T78" fmla="*/ 38 w 46"/>
                <a:gd name="T79" fmla="*/ 53 h 93"/>
                <a:gd name="T80" fmla="*/ 45 w 46"/>
                <a:gd name="T81" fmla="*/ 53 h 93"/>
                <a:gd name="T82" fmla="*/ 46 w 46"/>
                <a:gd name="T83" fmla="*/ 51 h 93"/>
                <a:gd name="T84" fmla="*/ 46 w 46"/>
                <a:gd name="T85" fmla="*/ 42 h 93"/>
                <a:gd name="T86" fmla="*/ 45 w 46"/>
                <a:gd name="T87" fmla="*/ 4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6" h="93">
                  <a:moveTo>
                    <a:pt x="45" y="40"/>
                  </a:moveTo>
                  <a:cubicBezTo>
                    <a:pt x="37" y="40"/>
                    <a:pt x="37" y="40"/>
                    <a:pt x="37" y="40"/>
                  </a:cubicBezTo>
                  <a:cubicBezTo>
                    <a:pt x="36" y="38"/>
                    <a:pt x="36" y="36"/>
                    <a:pt x="35" y="34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8"/>
                    <a:pt x="43" y="27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7" y="18"/>
                    <a:pt x="36" y="19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6" y="21"/>
                    <a:pt x="25" y="20"/>
                    <a:pt x="23" y="1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0"/>
                    <a:pt x="28" y="9"/>
                    <a:pt x="27" y="8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3"/>
                    <a:pt x="18" y="4"/>
                    <a:pt x="17" y="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0" y="12"/>
                    <a:pt x="8" y="11"/>
                    <a:pt x="6" y="1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5" y="21"/>
                    <a:pt x="28" y="33"/>
                    <a:pt x="28" y="48"/>
                  </a:cubicBezTo>
                  <a:cubicBezTo>
                    <a:pt x="28" y="64"/>
                    <a:pt x="15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5" y="93"/>
                    <a:pt x="6" y="93"/>
                    <a:pt x="6" y="92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9" y="85"/>
                    <a:pt x="11" y="85"/>
                    <a:pt x="14" y="84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8" y="90"/>
                    <a:pt x="18" y="90"/>
                    <a:pt x="19" y="89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28" y="84"/>
                    <a:pt x="28" y="83"/>
                    <a:pt x="28" y="83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27" y="75"/>
                    <a:pt x="28" y="73"/>
                    <a:pt x="30" y="71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7" y="75"/>
                    <a:pt x="38" y="75"/>
                    <a:pt x="38" y="74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3" y="64"/>
                    <a:pt x="42" y="64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7" y="58"/>
                    <a:pt x="37" y="55"/>
                    <a:pt x="38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6" y="53"/>
                    <a:pt x="46" y="52"/>
                    <a:pt x="46" y="51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6" y="41"/>
                    <a:pt x="46" y="40"/>
                    <a:pt x="45" y="4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6" name="Freeform: Shape 31"/>
            <p:cNvSpPr>
              <a:spLocks/>
            </p:cNvSpPr>
            <p:nvPr/>
          </p:nvSpPr>
          <p:spPr bwMode="auto">
            <a:xfrm>
              <a:off x="7907503" y="2488331"/>
              <a:ext cx="391685" cy="776293"/>
            </a:xfrm>
            <a:custGeom>
              <a:avLst/>
              <a:gdLst>
                <a:gd name="T0" fmla="*/ 20 w 47"/>
                <a:gd name="T1" fmla="*/ 48 h 93"/>
                <a:gd name="T2" fmla="*/ 47 w 47"/>
                <a:gd name="T3" fmla="*/ 21 h 93"/>
                <a:gd name="T4" fmla="*/ 47 w 47"/>
                <a:gd name="T5" fmla="*/ 0 h 93"/>
                <a:gd name="T6" fmla="*/ 42 w 47"/>
                <a:gd name="T7" fmla="*/ 0 h 93"/>
                <a:gd name="T8" fmla="*/ 41 w 47"/>
                <a:gd name="T9" fmla="*/ 1 h 93"/>
                <a:gd name="T10" fmla="*/ 40 w 47"/>
                <a:gd name="T11" fmla="*/ 11 h 93"/>
                <a:gd name="T12" fmla="*/ 35 w 47"/>
                <a:gd name="T13" fmla="*/ 13 h 93"/>
                <a:gd name="T14" fmla="*/ 29 w 47"/>
                <a:gd name="T15" fmla="*/ 4 h 93"/>
                <a:gd name="T16" fmla="*/ 27 w 47"/>
                <a:gd name="T17" fmla="*/ 4 h 93"/>
                <a:gd name="T18" fmla="*/ 19 w 47"/>
                <a:gd name="T19" fmla="*/ 8 h 93"/>
                <a:gd name="T20" fmla="*/ 19 w 47"/>
                <a:gd name="T21" fmla="*/ 10 h 93"/>
                <a:gd name="T22" fmla="*/ 23 w 47"/>
                <a:gd name="T23" fmla="*/ 19 h 93"/>
                <a:gd name="T24" fmla="*/ 19 w 47"/>
                <a:gd name="T25" fmla="*/ 23 h 93"/>
                <a:gd name="T26" fmla="*/ 10 w 47"/>
                <a:gd name="T27" fmla="*/ 19 h 93"/>
                <a:gd name="T28" fmla="*/ 8 w 47"/>
                <a:gd name="T29" fmla="*/ 19 h 93"/>
                <a:gd name="T30" fmla="*/ 4 w 47"/>
                <a:gd name="T31" fmla="*/ 27 h 93"/>
                <a:gd name="T32" fmla="*/ 4 w 47"/>
                <a:gd name="T33" fmla="*/ 29 h 93"/>
                <a:gd name="T34" fmla="*/ 12 w 47"/>
                <a:gd name="T35" fmla="*/ 34 h 93"/>
                <a:gd name="T36" fmla="*/ 10 w 47"/>
                <a:gd name="T37" fmla="*/ 40 h 93"/>
                <a:gd name="T38" fmla="*/ 1 w 47"/>
                <a:gd name="T39" fmla="*/ 40 h 93"/>
                <a:gd name="T40" fmla="*/ 0 w 47"/>
                <a:gd name="T41" fmla="*/ 42 h 93"/>
                <a:gd name="T42" fmla="*/ 0 w 47"/>
                <a:gd name="T43" fmla="*/ 51 h 93"/>
                <a:gd name="T44" fmla="*/ 1 w 47"/>
                <a:gd name="T45" fmla="*/ 53 h 93"/>
                <a:gd name="T46" fmla="*/ 9 w 47"/>
                <a:gd name="T47" fmla="*/ 53 h 93"/>
                <a:gd name="T48" fmla="*/ 11 w 47"/>
                <a:gd name="T49" fmla="*/ 60 h 93"/>
                <a:gd name="T50" fmla="*/ 4 w 47"/>
                <a:gd name="T51" fmla="*/ 64 h 93"/>
                <a:gd name="T52" fmla="*/ 4 w 47"/>
                <a:gd name="T53" fmla="*/ 66 h 93"/>
                <a:gd name="T54" fmla="*/ 8 w 47"/>
                <a:gd name="T55" fmla="*/ 74 h 93"/>
                <a:gd name="T56" fmla="*/ 10 w 47"/>
                <a:gd name="T57" fmla="*/ 74 h 93"/>
                <a:gd name="T58" fmla="*/ 17 w 47"/>
                <a:gd name="T59" fmla="*/ 71 h 93"/>
                <a:gd name="T60" fmla="*/ 22 w 47"/>
                <a:gd name="T61" fmla="*/ 77 h 93"/>
                <a:gd name="T62" fmla="*/ 19 w 47"/>
                <a:gd name="T63" fmla="*/ 83 h 93"/>
                <a:gd name="T64" fmla="*/ 19 w 47"/>
                <a:gd name="T65" fmla="*/ 85 h 93"/>
                <a:gd name="T66" fmla="*/ 27 w 47"/>
                <a:gd name="T67" fmla="*/ 89 h 93"/>
                <a:gd name="T68" fmla="*/ 29 w 47"/>
                <a:gd name="T69" fmla="*/ 89 h 93"/>
                <a:gd name="T70" fmla="*/ 33 w 47"/>
                <a:gd name="T71" fmla="*/ 83 h 93"/>
                <a:gd name="T72" fmla="*/ 40 w 47"/>
                <a:gd name="T73" fmla="*/ 86 h 93"/>
                <a:gd name="T74" fmla="*/ 41 w 47"/>
                <a:gd name="T75" fmla="*/ 92 h 93"/>
                <a:gd name="T76" fmla="*/ 42 w 47"/>
                <a:gd name="T77" fmla="*/ 93 h 93"/>
                <a:gd name="T78" fmla="*/ 47 w 47"/>
                <a:gd name="T79" fmla="*/ 93 h 93"/>
                <a:gd name="T80" fmla="*/ 47 w 47"/>
                <a:gd name="T81" fmla="*/ 76 h 93"/>
                <a:gd name="T82" fmla="*/ 20 w 47"/>
                <a:gd name="T83" fmla="*/ 4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7" h="93">
                  <a:moveTo>
                    <a:pt x="20" y="48"/>
                  </a:moveTo>
                  <a:cubicBezTo>
                    <a:pt x="20" y="33"/>
                    <a:pt x="32" y="21"/>
                    <a:pt x="47" y="21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1" y="0"/>
                    <a:pt x="41" y="0"/>
                    <a:pt x="41" y="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38" y="12"/>
                    <a:pt x="36" y="12"/>
                    <a:pt x="35" y="13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8" y="3"/>
                    <a:pt x="27" y="4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18" y="10"/>
                    <a:pt x="19" y="10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2" y="20"/>
                    <a:pt x="20" y="22"/>
                    <a:pt x="19" y="2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8"/>
                    <a:pt x="9" y="18"/>
                    <a:pt x="8" y="1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8"/>
                    <a:pt x="4" y="29"/>
                    <a:pt x="4" y="29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6"/>
                    <a:pt x="11" y="38"/>
                    <a:pt x="10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0" y="41"/>
                    <a:pt x="0" y="4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1" y="53"/>
                    <a:pt x="1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10" y="55"/>
                    <a:pt x="10" y="58"/>
                    <a:pt x="11" y="60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4"/>
                    <a:pt x="3" y="65"/>
                    <a:pt x="4" y="66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5"/>
                    <a:pt x="10" y="75"/>
                    <a:pt x="10" y="74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8" y="73"/>
                    <a:pt x="20" y="75"/>
                    <a:pt x="22" y="77"/>
                  </a:cubicBezTo>
                  <a:cubicBezTo>
                    <a:pt x="19" y="83"/>
                    <a:pt x="19" y="83"/>
                    <a:pt x="19" y="83"/>
                  </a:cubicBezTo>
                  <a:cubicBezTo>
                    <a:pt x="18" y="83"/>
                    <a:pt x="19" y="84"/>
                    <a:pt x="19" y="85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8" y="90"/>
                    <a:pt x="29" y="90"/>
                    <a:pt x="29" y="89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35" y="84"/>
                    <a:pt x="38" y="85"/>
                    <a:pt x="40" y="86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1" y="93"/>
                    <a:pt x="41" y="93"/>
                    <a:pt x="42" y="93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32" y="76"/>
                    <a:pt x="20" y="64"/>
                    <a:pt x="20" y="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7" name="Oval 32"/>
            <p:cNvSpPr>
              <a:spLocks/>
            </p:cNvSpPr>
            <p:nvPr/>
          </p:nvSpPr>
          <p:spPr bwMode="auto">
            <a:xfrm>
              <a:off x="8165874" y="2754960"/>
              <a:ext cx="266629" cy="27606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8" name="Oval 33"/>
            <p:cNvSpPr>
              <a:spLocks/>
            </p:cNvSpPr>
            <p:nvPr/>
          </p:nvSpPr>
          <p:spPr bwMode="auto">
            <a:xfrm>
              <a:off x="8241379" y="2838723"/>
              <a:ext cx="116798" cy="10853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8" name="Group 34"/>
          <p:cNvGrpSpPr/>
          <p:nvPr/>
        </p:nvGrpSpPr>
        <p:grpSpPr>
          <a:xfrm>
            <a:off x="10042892" y="3242308"/>
            <a:ext cx="1260000" cy="1260000"/>
            <a:chOff x="9147040" y="2290917"/>
            <a:chExt cx="1260000" cy="1260000"/>
          </a:xfrm>
        </p:grpSpPr>
        <p:sp>
          <p:nvSpPr>
            <p:cNvPr id="23" name="Oval 35"/>
            <p:cNvSpPr>
              <a:spLocks/>
            </p:cNvSpPr>
            <p:nvPr/>
          </p:nvSpPr>
          <p:spPr bwMode="auto">
            <a:xfrm>
              <a:off x="9147040" y="2290917"/>
              <a:ext cx="1260000" cy="1260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" name="Freeform: Shape 36"/>
            <p:cNvSpPr>
              <a:spLocks/>
            </p:cNvSpPr>
            <p:nvPr/>
          </p:nvSpPr>
          <p:spPr bwMode="auto">
            <a:xfrm>
              <a:off x="9428169" y="2556804"/>
              <a:ext cx="973790" cy="994113"/>
            </a:xfrm>
            <a:custGeom>
              <a:avLst/>
              <a:gdLst>
                <a:gd name="T0" fmla="*/ 201 w 201"/>
                <a:gd name="T1" fmla="*/ 80 h 205"/>
                <a:gd name="T2" fmla="*/ 72 w 201"/>
                <a:gd name="T3" fmla="*/ 205 h 205"/>
                <a:gd name="T4" fmla="*/ 53 w 201"/>
                <a:gd name="T5" fmla="*/ 204 h 205"/>
                <a:gd name="T6" fmla="*/ 3 w 201"/>
                <a:gd name="T7" fmla="*/ 153 h 205"/>
                <a:gd name="T8" fmla="*/ 0 w 201"/>
                <a:gd name="T9" fmla="*/ 147 h 205"/>
                <a:gd name="T10" fmla="*/ 0 w 201"/>
                <a:gd name="T11" fmla="*/ 9 h 205"/>
                <a:gd name="T12" fmla="*/ 9 w 201"/>
                <a:gd name="T13" fmla="*/ 0 h 205"/>
                <a:gd name="T14" fmla="*/ 110 w 201"/>
                <a:gd name="T15" fmla="*/ 0 h 205"/>
                <a:gd name="T16" fmla="*/ 114 w 201"/>
                <a:gd name="T17" fmla="*/ 0 h 205"/>
                <a:gd name="T18" fmla="*/ 120 w 201"/>
                <a:gd name="T19" fmla="*/ 3 h 205"/>
                <a:gd name="T20" fmla="*/ 144 w 201"/>
                <a:gd name="T21" fmla="*/ 27 h 205"/>
                <a:gd name="T22" fmla="*/ 144 w 201"/>
                <a:gd name="T23" fmla="*/ 27 h 205"/>
                <a:gd name="T24" fmla="*/ 148 w 201"/>
                <a:gd name="T25" fmla="*/ 26 h 205"/>
                <a:gd name="T26" fmla="*/ 201 w 201"/>
                <a:gd name="T27" fmla="*/ 8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1" h="205">
                  <a:moveTo>
                    <a:pt x="201" y="80"/>
                  </a:moveTo>
                  <a:cubicBezTo>
                    <a:pt x="199" y="150"/>
                    <a:pt x="142" y="205"/>
                    <a:pt x="72" y="205"/>
                  </a:cubicBezTo>
                  <a:cubicBezTo>
                    <a:pt x="65" y="205"/>
                    <a:pt x="59" y="204"/>
                    <a:pt x="53" y="204"/>
                  </a:cubicBezTo>
                  <a:cubicBezTo>
                    <a:pt x="53" y="203"/>
                    <a:pt x="4" y="154"/>
                    <a:pt x="3" y="153"/>
                  </a:cubicBezTo>
                  <a:cubicBezTo>
                    <a:pt x="1" y="152"/>
                    <a:pt x="0" y="149"/>
                    <a:pt x="0" y="14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6" y="0"/>
                    <a:pt x="118" y="1"/>
                    <a:pt x="120" y="3"/>
                  </a:cubicBezTo>
                  <a:cubicBezTo>
                    <a:pt x="121" y="4"/>
                    <a:pt x="143" y="27"/>
                    <a:pt x="144" y="27"/>
                  </a:cubicBezTo>
                  <a:cubicBezTo>
                    <a:pt x="144" y="27"/>
                    <a:pt x="144" y="27"/>
                    <a:pt x="144" y="27"/>
                  </a:cubicBezTo>
                  <a:cubicBezTo>
                    <a:pt x="148" y="26"/>
                    <a:pt x="148" y="26"/>
                    <a:pt x="148" y="26"/>
                  </a:cubicBezTo>
                  <a:lnTo>
                    <a:pt x="201" y="8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" name="Freeform: Shape 37"/>
            <p:cNvSpPr>
              <a:spLocks/>
            </p:cNvSpPr>
            <p:nvPr/>
          </p:nvSpPr>
          <p:spPr bwMode="auto">
            <a:xfrm>
              <a:off x="9961637" y="2556804"/>
              <a:ext cx="57581" cy="757017"/>
            </a:xfrm>
            <a:custGeom>
              <a:avLst/>
              <a:gdLst>
                <a:gd name="T0" fmla="*/ 4 w 12"/>
                <a:gd name="T1" fmla="*/ 0 h 156"/>
                <a:gd name="T2" fmla="*/ 0 w 12"/>
                <a:gd name="T3" fmla="*/ 0 h 156"/>
                <a:gd name="T4" fmla="*/ 9 w 12"/>
                <a:gd name="T5" fmla="*/ 9 h 156"/>
                <a:gd name="T6" fmla="*/ 9 w 12"/>
                <a:gd name="T7" fmla="*/ 147 h 156"/>
                <a:gd name="T8" fmla="*/ 0 w 12"/>
                <a:gd name="T9" fmla="*/ 156 h 156"/>
                <a:gd name="T10" fmla="*/ 4 w 12"/>
                <a:gd name="T11" fmla="*/ 156 h 156"/>
                <a:gd name="T12" fmla="*/ 12 w 12"/>
                <a:gd name="T13" fmla="*/ 147 h 156"/>
                <a:gd name="T14" fmla="*/ 12 w 12"/>
                <a:gd name="T15" fmla="*/ 9 h 156"/>
                <a:gd name="T16" fmla="*/ 4 w 12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56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9" y="4"/>
                    <a:pt x="9" y="9"/>
                  </a:cubicBezTo>
                  <a:cubicBezTo>
                    <a:pt x="9" y="147"/>
                    <a:pt x="9" y="147"/>
                    <a:pt x="9" y="147"/>
                  </a:cubicBezTo>
                  <a:cubicBezTo>
                    <a:pt x="9" y="152"/>
                    <a:pt x="5" y="156"/>
                    <a:pt x="0" y="156"/>
                  </a:cubicBezTo>
                  <a:cubicBezTo>
                    <a:pt x="4" y="156"/>
                    <a:pt x="4" y="156"/>
                    <a:pt x="4" y="156"/>
                  </a:cubicBezTo>
                  <a:cubicBezTo>
                    <a:pt x="8" y="156"/>
                    <a:pt x="12" y="152"/>
                    <a:pt x="12" y="14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4"/>
                    <a:pt x="8" y="0"/>
                    <a:pt x="4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" name="Freeform: Shape 38"/>
            <p:cNvSpPr>
              <a:spLocks/>
            </p:cNvSpPr>
            <p:nvPr/>
          </p:nvSpPr>
          <p:spPr bwMode="auto">
            <a:xfrm>
              <a:off x="9428169" y="2556804"/>
              <a:ext cx="575806" cy="757017"/>
            </a:xfrm>
            <a:custGeom>
              <a:avLst/>
              <a:gdLst>
                <a:gd name="T0" fmla="*/ 119 w 119"/>
                <a:gd name="T1" fmla="*/ 147 h 156"/>
                <a:gd name="T2" fmla="*/ 119 w 119"/>
                <a:gd name="T3" fmla="*/ 9 h 156"/>
                <a:gd name="T4" fmla="*/ 110 w 119"/>
                <a:gd name="T5" fmla="*/ 0 h 156"/>
                <a:gd name="T6" fmla="*/ 9 w 119"/>
                <a:gd name="T7" fmla="*/ 0 h 156"/>
                <a:gd name="T8" fmla="*/ 0 w 119"/>
                <a:gd name="T9" fmla="*/ 9 h 156"/>
                <a:gd name="T10" fmla="*/ 0 w 119"/>
                <a:gd name="T11" fmla="*/ 147 h 156"/>
                <a:gd name="T12" fmla="*/ 9 w 119"/>
                <a:gd name="T13" fmla="*/ 156 h 156"/>
                <a:gd name="T14" fmla="*/ 110 w 119"/>
                <a:gd name="T15" fmla="*/ 156 h 156"/>
                <a:gd name="T16" fmla="*/ 119 w 119"/>
                <a:gd name="T17" fmla="*/ 14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156">
                  <a:moveTo>
                    <a:pt x="119" y="147"/>
                  </a:moveTo>
                  <a:cubicBezTo>
                    <a:pt x="119" y="9"/>
                    <a:pt x="119" y="9"/>
                    <a:pt x="119" y="9"/>
                  </a:cubicBezTo>
                  <a:cubicBezTo>
                    <a:pt x="119" y="4"/>
                    <a:pt x="115" y="0"/>
                    <a:pt x="1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52"/>
                    <a:pt x="4" y="156"/>
                    <a:pt x="9" y="156"/>
                  </a:cubicBezTo>
                  <a:cubicBezTo>
                    <a:pt x="110" y="156"/>
                    <a:pt x="110" y="156"/>
                    <a:pt x="110" y="156"/>
                  </a:cubicBezTo>
                  <a:cubicBezTo>
                    <a:pt x="115" y="156"/>
                    <a:pt x="119" y="152"/>
                    <a:pt x="119" y="1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" name="Freeform: Shape 39"/>
            <p:cNvSpPr>
              <a:spLocks/>
            </p:cNvSpPr>
            <p:nvPr/>
          </p:nvSpPr>
          <p:spPr bwMode="auto">
            <a:xfrm>
              <a:off x="9722846" y="2649949"/>
              <a:ext cx="228628" cy="570726"/>
            </a:xfrm>
            <a:custGeom>
              <a:avLst/>
              <a:gdLst>
                <a:gd name="T0" fmla="*/ 132 w 135"/>
                <a:gd name="T1" fmla="*/ 266 h 337"/>
                <a:gd name="T2" fmla="*/ 135 w 135"/>
                <a:gd name="T3" fmla="*/ 269 h 337"/>
                <a:gd name="T4" fmla="*/ 135 w 135"/>
                <a:gd name="T5" fmla="*/ 0 h 337"/>
                <a:gd name="T6" fmla="*/ 0 w 135"/>
                <a:gd name="T7" fmla="*/ 0 h 337"/>
                <a:gd name="T8" fmla="*/ 0 w 135"/>
                <a:gd name="T9" fmla="*/ 337 h 337"/>
                <a:gd name="T10" fmla="*/ 61 w 135"/>
                <a:gd name="T11" fmla="*/ 337 h 337"/>
                <a:gd name="T12" fmla="*/ 132 w 135"/>
                <a:gd name="T13" fmla="*/ 266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" h="337">
                  <a:moveTo>
                    <a:pt x="132" y="266"/>
                  </a:moveTo>
                  <a:lnTo>
                    <a:pt x="135" y="269"/>
                  </a:lnTo>
                  <a:lnTo>
                    <a:pt x="135" y="0"/>
                  </a:lnTo>
                  <a:lnTo>
                    <a:pt x="0" y="0"/>
                  </a:lnTo>
                  <a:lnTo>
                    <a:pt x="0" y="337"/>
                  </a:lnTo>
                  <a:lnTo>
                    <a:pt x="61" y="337"/>
                  </a:lnTo>
                  <a:lnTo>
                    <a:pt x="132" y="2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" name="Rectangle 40"/>
            <p:cNvSpPr>
              <a:spLocks/>
            </p:cNvSpPr>
            <p:nvPr/>
          </p:nvSpPr>
          <p:spPr bwMode="auto">
            <a:xfrm>
              <a:off x="9500992" y="2649949"/>
              <a:ext cx="221854" cy="570726"/>
            </a:xfrm>
            <a:prstGeom prst="rect">
              <a:avLst/>
            </a:pr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9" name="Freeform: Shape 41"/>
            <p:cNvSpPr>
              <a:spLocks/>
            </p:cNvSpPr>
            <p:nvPr/>
          </p:nvSpPr>
          <p:spPr bwMode="auto">
            <a:xfrm>
              <a:off x="9534863" y="2722771"/>
              <a:ext cx="86370" cy="425081"/>
            </a:xfrm>
            <a:custGeom>
              <a:avLst/>
              <a:gdLst>
                <a:gd name="T0" fmla="*/ 5 w 18"/>
                <a:gd name="T1" fmla="*/ 0 h 88"/>
                <a:gd name="T2" fmla="*/ 0 w 18"/>
                <a:gd name="T3" fmla="*/ 13 h 88"/>
                <a:gd name="T4" fmla="*/ 13 w 18"/>
                <a:gd name="T5" fmla="*/ 17 h 88"/>
                <a:gd name="T6" fmla="*/ 18 w 18"/>
                <a:gd name="T7" fmla="*/ 5 h 88"/>
                <a:gd name="T8" fmla="*/ 15 w 18"/>
                <a:gd name="T9" fmla="*/ 13 h 88"/>
                <a:gd name="T10" fmla="*/ 5 w 18"/>
                <a:gd name="T11" fmla="*/ 15 h 88"/>
                <a:gd name="T12" fmla="*/ 3 w 18"/>
                <a:gd name="T13" fmla="*/ 5 h 88"/>
                <a:gd name="T14" fmla="*/ 13 w 18"/>
                <a:gd name="T15" fmla="*/ 3 h 88"/>
                <a:gd name="T16" fmla="*/ 15 w 18"/>
                <a:gd name="T17" fmla="*/ 13 h 88"/>
                <a:gd name="T18" fmla="*/ 5 w 18"/>
                <a:gd name="T19" fmla="*/ 23 h 88"/>
                <a:gd name="T20" fmla="*/ 0 w 18"/>
                <a:gd name="T21" fmla="*/ 36 h 88"/>
                <a:gd name="T22" fmla="*/ 13 w 18"/>
                <a:gd name="T23" fmla="*/ 41 h 88"/>
                <a:gd name="T24" fmla="*/ 18 w 18"/>
                <a:gd name="T25" fmla="*/ 28 h 88"/>
                <a:gd name="T26" fmla="*/ 15 w 18"/>
                <a:gd name="T27" fmla="*/ 36 h 88"/>
                <a:gd name="T28" fmla="*/ 5 w 18"/>
                <a:gd name="T29" fmla="*/ 38 h 88"/>
                <a:gd name="T30" fmla="*/ 3 w 18"/>
                <a:gd name="T31" fmla="*/ 28 h 88"/>
                <a:gd name="T32" fmla="*/ 13 w 18"/>
                <a:gd name="T33" fmla="*/ 26 h 88"/>
                <a:gd name="T34" fmla="*/ 15 w 18"/>
                <a:gd name="T35" fmla="*/ 36 h 88"/>
                <a:gd name="T36" fmla="*/ 5 w 18"/>
                <a:gd name="T37" fmla="*/ 47 h 88"/>
                <a:gd name="T38" fmla="*/ 0 w 18"/>
                <a:gd name="T39" fmla="*/ 60 h 88"/>
                <a:gd name="T40" fmla="*/ 13 w 18"/>
                <a:gd name="T41" fmla="*/ 65 h 88"/>
                <a:gd name="T42" fmla="*/ 18 w 18"/>
                <a:gd name="T43" fmla="*/ 52 h 88"/>
                <a:gd name="T44" fmla="*/ 15 w 18"/>
                <a:gd name="T45" fmla="*/ 60 h 88"/>
                <a:gd name="T46" fmla="*/ 5 w 18"/>
                <a:gd name="T47" fmla="*/ 62 h 88"/>
                <a:gd name="T48" fmla="*/ 3 w 18"/>
                <a:gd name="T49" fmla="*/ 52 h 88"/>
                <a:gd name="T50" fmla="*/ 13 w 18"/>
                <a:gd name="T51" fmla="*/ 50 h 88"/>
                <a:gd name="T52" fmla="*/ 15 w 18"/>
                <a:gd name="T53" fmla="*/ 60 h 88"/>
                <a:gd name="T54" fmla="*/ 5 w 18"/>
                <a:gd name="T55" fmla="*/ 70 h 88"/>
                <a:gd name="T56" fmla="*/ 0 w 18"/>
                <a:gd name="T57" fmla="*/ 83 h 88"/>
                <a:gd name="T58" fmla="*/ 13 w 18"/>
                <a:gd name="T59" fmla="*/ 88 h 88"/>
                <a:gd name="T60" fmla="*/ 18 w 18"/>
                <a:gd name="T61" fmla="*/ 75 h 88"/>
                <a:gd name="T62" fmla="*/ 15 w 18"/>
                <a:gd name="T63" fmla="*/ 83 h 88"/>
                <a:gd name="T64" fmla="*/ 5 w 18"/>
                <a:gd name="T65" fmla="*/ 85 h 88"/>
                <a:gd name="T66" fmla="*/ 3 w 18"/>
                <a:gd name="T67" fmla="*/ 75 h 88"/>
                <a:gd name="T68" fmla="*/ 13 w 18"/>
                <a:gd name="T69" fmla="*/ 73 h 88"/>
                <a:gd name="T70" fmla="*/ 15 w 18"/>
                <a:gd name="T71" fmla="*/ 8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" h="88">
                  <a:moveTo>
                    <a:pt x="13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5"/>
                    <a:pt x="2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7"/>
                    <a:pt x="18" y="15"/>
                    <a:pt x="18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2"/>
                    <a:pt x="15" y="0"/>
                    <a:pt x="13" y="0"/>
                  </a:cubicBezTo>
                  <a:close/>
                  <a:moveTo>
                    <a:pt x="15" y="13"/>
                  </a:moveTo>
                  <a:cubicBezTo>
                    <a:pt x="15" y="14"/>
                    <a:pt x="14" y="15"/>
                    <a:pt x="13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3" y="14"/>
                    <a:pt x="3" y="1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4"/>
                    <a:pt x="15" y="5"/>
                  </a:cubicBezTo>
                  <a:lnTo>
                    <a:pt x="15" y="13"/>
                  </a:lnTo>
                  <a:close/>
                  <a:moveTo>
                    <a:pt x="13" y="23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2" y="23"/>
                    <a:pt x="0" y="25"/>
                    <a:pt x="0" y="28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9"/>
                    <a:pt x="2" y="41"/>
                    <a:pt x="5" y="41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5" y="41"/>
                    <a:pt x="18" y="39"/>
                    <a:pt x="18" y="36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5"/>
                    <a:pt x="15" y="23"/>
                    <a:pt x="13" y="23"/>
                  </a:cubicBezTo>
                  <a:close/>
                  <a:moveTo>
                    <a:pt x="15" y="36"/>
                  </a:moveTo>
                  <a:cubicBezTo>
                    <a:pt x="15" y="37"/>
                    <a:pt x="14" y="38"/>
                    <a:pt x="13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4" y="38"/>
                    <a:pt x="3" y="37"/>
                    <a:pt x="3" y="36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4" y="26"/>
                    <a:pt x="5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4" y="26"/>
                    <a:pt x="15" y="27"/>
                    <a:pt x="15" y="28"/>
                  </a:cubicBezTo>
                  <a:lnTo>
                    <a:pt x="15" y="36"/>
                  </a:lnTo>
                  <a:close/>
                  <a:moveTo>
                    <a:pt x="13" y="47"/>
                  </a:moveTo>
                  <a:cubicBezTo>
                    <a:pt x="5" y="47"/>
                    <a:pt x="5" y="47"/>
                    <a:pt x="5" y="47"/>
                  </a:cubicBezTo>
                  <a:cubicBezTo>
                    <a:pt x="2" y="47"/>
                    <a:pt x="0" y="49"/>
                    <a:pt x="0" y="52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2"/>
                    <a:pt x="2" y="65"/>
                    <a:pt x="5" y="65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5" y="65"/>
                    <a:pt x="18" y="62"/>
                    <a:pt x="18" y="60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8" y="49"/>
                    <a:pt x="15" y="47"/>
                    <a:pt x="13" y="47"/>
                  </a:cubicBezTo>
                  <a:close/>
                  <a:moveTo>
                    <a:pt x="15" y="60"/>
                  </a:moveTo>
                  <a:cubicBezTo>
                    <a:pt x="15" y="61"/>
                    <a:pt x="14" y="62"/>
                    <a:pt x="13" y="62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4" y="62"/>
                    <a:pt x="3" y="61"/>
                    <a:pt x="3" y="60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3" y="51"/>
                    <a:pt x="4" y="50"/>
                    <a:pt x="5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4" y="50"/>
                    <a:pt x="15" y="51"/>
                    <a:pt x="15" y="52"/>
                  </a:cubicBezTo>
                  <a:lnTo>
                    <a:pt x="15" y="60"/>
                  </a:lnTo>
                  <a:close/>
                  <a:moveTo>
                    <a:pt x="13" y="70"/>
                  </a:moveTo>
                  <a:cubicBezTo>
                    <a:pt x="5" y="70"/>
                    <a:pt x="5" y="70"/>
                    <a:pt x="5" y="70"/>
                  </a:cubicBezTo>
                  <a:cubicBezTo>
                    <a:pt x="2" y="70"/>
                    <a:pt x="0" y="73"/>
                    <a:pt x="0" y="75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6"/>
                    <a:pt x="2" y="88"/>
                    <a:pt x="5" y="88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5" y="88"/>
                    <a:pt x="18" y="86"/>
                    <a:pt x="18" y="83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18" y="73"/>
                    <a:pt x="15" y="70"/>
                    <a:pt x="13" y="70"/>
                  </a:cubicBezTo>
                  <a:close/>
                  <a:moveTo>
                    <a:pt x="15" y="83"/>
                  </a:moveTo>
                  <a:cubicBezTo>
                    <a:pt x="15" y="84"/>
                    <a:pt x="14" y="85"/>
                    <a:pt x="13" y="85"/>
                  </a:cubicBezTo>
                  <a:cubicBezTo>
                    <a:pt x="5" y="85"/>
                    <a:pt x="5" y="85"/>
                    <a:pt x="5" y="85"/>
                  </a:cubicBezTo>
                  <a:cubicBezTo>
                    <a:pt x="4" y="85"/>
                    <a:pt x="3" y="84"/>
                    <a:pt x="3" y="83"/>
                  </a:cubicBezTo>
                  <a:cubicBezTo>
                    <a:pt x="3" y="75"/>
                    <a:pt x="3" y="75"/>
                    <a:pt x="3" y="75"/>
                  </a:cubicBezTo>
                  <a:cubicBezTo>
                    <a:pt x="3" y="74"/>
                    <a:pt x="4" y="73"/>
                    <a:pt x="5" y="73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4" y="73"/>
                    <a:pt x="15" y="74"/>
                    <a:pt x="15" y="75"/>
                  </a:cubicBezTo>
                  <a:lnTo>
                    <a:pt x="15" y="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0" name="Freeform: Shape 42"/>
            <p:cNvSpPr>
              <a:spLocks/>
            </p:cNvSpPr>
            <p:nvPr/>
          </p:nvSpPr>
          <p:spPr bwMode="auto">
            <a:xfrm>
              <a:off x="9651717" y="2795594"/>
              <a:ext cx="247258" cy="348871"/>
            </a:xfrm>
            <a:custGeom>
              <a:avLst/>
              <a:gdLst>
                <a:gd name="T0" fmla="*/ 146 w 146"/>
                <a:gd name="T1" fmla="*/ 0 h 206"/>
                <a:gd name="T2" fmla="*/ 146 w 146"/>
                <a:gd name="T3" fmla="*/ 5 h 206"/>
                <a:gd name="T4" fmla="*/ 0 w 146"/>
                <a:gd name="T5" fmla="*/ 5 h 206"/>
                <a:gd name="T6" fmla="*/ 0 w 146"/>
                <a:gd name="T7" fmla="*/ 0 h 206"/>
                <a:gd name="T8" fmla="*/ 146 w 146"/>
                <a:gd name="T9" fmla="*/ 0 h 206"/>
                <a:gd name="T10" fmla="*/ 0 w 146"/>
                <a:gd name="T11" fmla="*/ 71 h 206"/>
                <a:gd name="T12" fmla="*/ 146 w 146"/>
                <a:gd name="T13" fmla="*/ 71 h 206"/>
                <a:gd name="T14" fmla="*/ 146 w 146"/>
                <a:gd name="T15" fmla="*/ 68 h 206"/>
                <a:gd name="T16" fmla="*/ 0 w 146"/>
                <a:gd name="T17" fmla="*/ 68 h 206"/>
                <a:gd name="T18" fmla="*/ 0 w 146"/>
                <a:gd name="T19" fmla="*/ 71 h 206"/>
                <a:gd name="T20" fmla="*/ 0 w 146"/>
                <a:gd name="T21" fmla="*/ 140 h 206"/>
                <a:gd name="T22" fmla="*/ 146 w 146"/>
                <a:gd name="T23" fmla="*/ 140 h 206"/>
                <a:gd name="T24" fmla="*/ 146 w 146"/>
                <a:gd name="T25" fmla="*/ 134 h 206"/>
                <a:gd name="T26" fmla="*/ 0 w 146"/>
                <a:gd name="T27" fmla="*/ 134 h 206"/>
                <a:gd name="T28" fmla="*/ 0 w 146"/>
                <a:gd name="T29" fmla="*/ 140 h 206"/>
                <a:gd name="T30" fmla="*/ 0 w 146"/>
                <a:gd name="T31" fmla="*/ 206 h 206"/>
                <a:gd name="T32" fmla="*/ 146 w 146"/>
                <a:gd name="T33" fmla="*/ 206 h 206"/>
                <a:gd name="T34" fmla="*/ 146 w 146"/>
                <a:gd name="T35" fmla="*/ 203 h 206"/>
                <a:gd name="T36" fmla="*/ 0 w 146"/>
                <a:gd name="T37" fmla="*/ 203 h 206"/>
                <a:gd name="T38" fmla="*/ 0 w 146"/>
                <a:gd name="T39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6" h="206">
                  <a:moveTo>
                    <a:pt x="146" y="0"/>
                  </a:moveTo>
                  <a:lnTo>
                    <a:pt x="146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146" y="0"/>
                  </a:lnTo>
                  <a:close/>
                  <a:moveTo>
                    <a:pt x="0" y="71"/>
                  </a:moveTo>
                  <a:lnTo>
                    <a:pt x="146" y="71"/>
                  </a:lnTo>
                  <a:lnTo>
                    <a:pt x="146" y="68"/>
                  </a:lnTo>
                  <a:lnTo>
                    <a:pt x="0" y="68"/>
                  </a:lnTo>
                  <a:lnTo>
                    <a:pt x="0" y="71"/>
                  </a:lnTo>
                  <a:close/>
                  <a:moveTo>
                    <a:pt x="0" y="140"/>
                  </a:moveTo>
                  <a:lnTo>
                    <a:pt x="146" y="140"/>
                  </a:lnTo>
                  <a:lnTo>
                    <a:pt x="146" y="134"/>
                  </a:lnTo>
                  <a:lnTo>
                    <a:pt x="0" y="134"/>
                  </a:lnTo>
                  <a:lnTo>
                    <a:pt x="0" y="140"/>
                  </a:lnTo>
                  <a:close/>
                  <a:moveTo>
                    <a:pt x="0" y="206"/>
                  </a:moveTo>
                  <a:lnTo>
                    <a:pt x="146" y="206"/>
                  </a:lnTo>
                  <a:lnTo>
                    <a:pt x="146" y="203"/>
                  </a:lnTo>
                  <a:lnTo>
                    <a:pt x="0" y="203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1" name="Freeform: Shape 43"/>
            <p:cNvSpPr>
              <a:spLocks/>
            </p:cNvSpPr>
            <p:nvPr/>
          </p:nvSpPr>
          <p:spPr bwMode="auto">
            <a:xfrm>
              <a:off x="9826153" y="3100433"/>
              <a:ext cx="120241" cy="120242"/>
            </a:xfrm>
            <a:custGeom>
              <a:avLst/>
              <a:gdLst>
                <a:gd name="T0" fmla="*/ 71 w 71"/>
                <a:gd name="T1" fmla="*/ 0 h 71"/>
                <a:gd name="T2" fmla="*/ 0 w 71"/>
                <a:gd name="T3" fmla="*/ 0 h 71"/>
                <a:gd name="T4" fmla="*/ 0 w 71"/>
                <a:gd name="T5" fmla="*/ 71 h 71"/>
                <a:gd name="T6" fmla="*/ 71 w 71"/>
                <a:gd name="T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71">
                  <a:moveTo>
                    <a:pt x="71" y="0"/>
                  </a:moveTo>
                  <a:lnTo>
                    <a:pt x="0" y="0"/>
                  </a:lnTo>
                  <a:lnTo>
                    <a:pt x="0" y="71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32" name="Group 44"/>
            <p:cNvGrpSpPr/>
            <p:nvPr/>
          </p:nvGrpSpPr>
          <p:grpSpPr>
            <a:xfrm>
              <a:off x="9771960" y="2683820"/>
              <a:ext cx="442016" cy="440323"/>
              <a:chOff x="9771960" y="2683820"/>
              <a:chExt cx="442016" cy="440323"/>
            </a:xfrm>
          </p:grpSpPr>
          <p:sp>
            <p:nvSpPr>
              <p:cNvPr id="33" name="Freeform: Shape 45"/>
              <p:cNvSpPr>
                <a:spLocks/>
              </p:cNvSpPr>
              <p:nvPr/>
            </p:nvSpPr>
            <p:spPr bwMode="auto">
              <a:xfrm>
                <a:off x="9777040" y="3017449"/>
                <a:ext cx="62661" cy="82984"/>
              </a:xfrm>
              <a:custGeom>
                <a:avLst/>
                <a:gdLst>
                  <a:gd name="T0" fmla="*/ 10 w 13"/>
                  <a:gd name="T1" fmla="*/ 3 h 17"/>
                  <a:gd name="T2" fmla="*/ 3 w 13"/>
                  <a:gd name="T3" fmla="*/ 2 h 17"/>
                  <a:gd name="T4" fmla="*/ 0 w 13"/>
                  <a:gd name="T5" fmla="*/ 14 h 17"/>
                  <a:gd name="T6" fmla="*/ 4 w 13"/>
                  <a:gd name="T7" fmla="*/ 17 h 17"/>
                  <a:gd name="T8" fmla="*/ 11 w 13"/>
                  <a:gd name="T9" fmla="*/ 10 h 17"/>
                  <a:gd name="T10" fmla="*/ 10 w 13"/>
                  <a:gd name="T11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7">
                    <a:moveTo>
                      <a:pt x="10" y="3"/>
                    </a:moveTo>
                    <a:cubicBezTo>
                      <a:pt x="7" y="1"/>
                      <a:pt x="4" y="0"/>
                      <a:pt x="3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3" y="8"/>
                      <a:pt x="12" y="5"/>
                      <a:pt x="10" y="3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4" name="Freeform: Shape 46"/>
              <p:cNvSpPr>
                <a:spLocks/>
              </p:cNvSpPr>
              <p:nvPr/>
            </p:nvSpPr>
            <p:spPr bwMode="auto">
              <a:xfrm>
                <a:off x="9795670" y="3056401"/>
                <a:ext cx="82983" cy="62662"/>
              </a:xfrm>
              <a:custGeom>
                <a:avLst/>
                <a:gdLst>
                  <a:gd name="T0" fmla="*/ 14 w 17"/>
                  <a:gd name="T1" fmla="*/ 3 h 13"/>
                  <a:gd name="T2" fmla="*/ 7 w 17"/>
                  <a:gd name="T3" fmla="*/ 2 h 13"/>
                  <a:gd name="T4" fmla="*/ 0 w 17"/>
                  <a:gd name="T5" fmla="*/ 9 h 13"/>
                  <a:gd name="T6" fmla="*/ 3 w 17"/>
                  <a:gd name="T7" fmla="*/ 13 h 13"/>
                  <a:gd name="T8" fmla="*/ 15 w 17"/>
                  <a:gd name="T9" fmla="*/ 10 h 13"/>
                  <a:gd name="T10" fmla="*/ 14 w 17"/>
                  <a:gd name="T11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3">
                    <a:moveTo>
                      <a:pt x="14" y="3"/>
                    </a:moveTo>
                    <a:cubicBezTo>
                      <a:pt x="12" y="1"/>
                      <a:pt x="9" y="0"/>
                      <a:pt x="7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7" y="9"/>
                      <a:pt x="16" y="6"/>
                      <a:pt x="14" y="3"/>
                    </a:cubicBez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5" name="Freeform: Shape 47"/>
              <p:cNvSpPr>
                <a:spLocks/>
              </p:cNvSpPr>
              <p:nvPr/>
            </p:nvSpPr>
            <p:spPr bwMode="auto">
              <a:xfrm>
                <a:off x="9771960" y="3085191"/>
                <a:ext cx="23710" cy="38952"/>
              </a:xfrm>
              <a:custGeom>
                <a:avLst/>
                <a:gdLst>
                  <a:gd name="T0" fmla="*/ 3 w 14"/>
                  <a:gd name="T1" fmla="*/ 0 h 23"/>
                  <a:gd name="T2" fmla="*/ 0 w 14"/>
                  <a:gd name="T3" fmla="*/ 23 h 23"/>
                  <a:gd name="T4" fmla="*/ 14 w 14"/>
                  <a:gd name="T5" fmla="*/ 9 h 23"/>
                  <a:gd name="T6" fmla="*/ 3 w 14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23">
                    <a:moveTo>
                      <a:pt x="3" y="0"/>
                    </a:moveTo>
                    <a:lnTo>
                      <a:pt x="0" y="23"/>
                    </a:lnTo>
                    <a:lnTo>
                      <a:pt x="14" y="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6" name="Freeform: Shape 48"/>
              <p:cNvSpPr>
                <a:spLocks/>
              </p:cNvSpPr>
              <p:nvPr/>
            </p:nvSpPr>
            <p:spPr bwMode="auto">
              <a:xfrm>
                <a:off x="9771960" y="3100433"/>
                <a:ext cx="38951" cy="23710"/>
              </a:xfrm>
              <a:custGeom>
                <a:avLst/>
                <a:gdLst>
                  <a:gd name="T0" fmla="*/ 14 w 23"/>
                  <a:gd name="T1" fmla="*/ 0 h 14"/>
                  <a:gd name="T2" fmla="*/ 0 w 23"/>
                  <a:gd name="T3" fmla="*/ 14 h 14"/>
                  <a:gd name="T4" fmla="*/ 23 w 23"/>
                  <a:gd name="T5" fmla="*/ 11 h 14"/>
                  <a:gd name="T6" fmla="*/ 14 w 23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14">
                    <a:moveTo>
                      <a:pt x="14" y="0"/>
                    </a:moveTo>
                    <a:lnTo>
                      <a:pt x="0" y="14"/>
                    </a:lnTo>
                    <a:lnTo>
                      <a:pt x="23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7" name="Freeform: Shape 49"/>
              <p:cNvSpPr>
                <a:spLocks/>
              </p:cNvSpPr>
              <p:nvPr/>
            </p:nvSpPr>
            <p:spPr bwMode="auto">
              <a:xfrm>
                <a:off x="9792282" y="2780352"/>
                <a:ext cx="281129" cy="286210"/>
              </a:xfrm>
              <a:custGeom>
                <a:avLst/>
                <a:gdLst>
                  <a:gd name="T0" fmla="*/ 50 w 58"/>
                  <a:gd name="T1" fmla="*/ 0 h 59"/>
                  <a:gd name="T2" fmla="*/ 0 w 58"/>
                  <a:gd name="T3" fmla="*/ 51 h 59"/>
                  <a:gd name="T4" fmla="*/ 7 w 58"/>
                  <a:gd name="T5" fmla="*/ 52 h 59"/>
                  <a:gd name="T6" fmla="*/ 8 w 58"/>
                  <a:gd name="T7" fmla="*/ 59 h 59"/>
                  <a:gd name="T8" fmla="*/ 58 w 58"/>
                  <a:gd name="T9" fmla="*/ 9 h 59"/>
                  <a:gd name="T10" fmla="*/ 50 w 58"/>
                  <a:gd name="T1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59">
                    <a:moveTo>
                      <a:pt x="50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1" y="49"/>
                      <a:pt x="4" y="50"/>
                      <a:pt x="7" y="52"/>
                    </a:cubicBezTo>
                    <a:cubicBezTo>
                      <a:pt x="9" y="54"/>
                      <a:pt x="10" y="57"/>
                      <a:pt x="8" y="59"/>
                    </a:cubicBezTo>
                    <a:cubicBezTo>
                      <a:pt x="58" y="9"/>
                      <a:pt x="58" y="9"/>
                      <a:pt x="58" y="9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BB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8" name="Freeform: Shape 50"/>
              <p:cNvSpPr>
                <a:spLocks/>
              </p:cNvSpPr>
              <p:nvPr/>
            </p:nvSpPr>
            <p:spPr bwMode="auto">
              <a:xfrm>
                <a:off x="9829541" y="2824384"/>
                <a:ext cx="286209" cy="281129"/>
              </a:xfrm>
              <a:custGeom>
                <a:avLst/>
                <a:gdLst>
                  <a:gd name="T0" fmla="*/ 50 w 59"/>
                  <a:gd name="T1" fmla="*/ 0 h 58"/>
                  <a:gd name="T2" fmla="*/ 0 w 59"/>
                  <a:gd name="T3" fmla="*/ 50 h 58"/>
                  <a:gd name="T4" fmla="*/ 7 w 59"/>
                  <a:gd name="T5" fmla="*/ 51 h 58"/>
                  <a:gd name="T6" fmla="*/ 8 w 59"/>
                  <a:gd name="T7" fmla="*/ 58 h 58"/>
                  <a:gd name="T8" fmla="*/ 59 w 59"/>
                  <a:gd name="T9" fmla="*/ 8 h 58"/>
                  <a:gd name="T10" fmla="*/ 50 w 59"/>
                  <a:gd name="T1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58">
                    <a:moveTo>
                      <a:pt x="50" y="0"/>
                    </a:moveTo>
                    <a:cubicBezTo>
                      <a:pt x="0" y="50"/>
                      <a:pt x="0" y="50"/>
                      <a:pt x="0" y="50"/>
                    </a:cubicBezTo>
                    <a:cubicBezTo>
                      <a:pt x="2" y="48"/>
                      <a:pt x="5" y="49"/>
                      <a:pt x="7" y="51"/>
                    </a:cubicBezTo>
                    <a:cubicBezTo>
                      <a:pt x="9" y="54"/>
                      <a:pt x="10" y="57"/>
                      <a:pt x="8" y="58"/>
                    </a:cubicBezTo>
                    <a:cubicBezTo>
                      <a:pt x="59" y="8"/>
                      <a:pt x="59" y="8"/>
                      <a:pt x="59" y="8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15A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9" name="Freeform: Shape 51"/>
              <p:cNvSpPr>
                <a:spLocks/>
              </p:cNvSpPr>
              <p:nvPr/>
            </p:nvSpPr>
            <p:spPr bwMode="auto">
              <a:xfrm>
                <a:off x="10042928" y="2683820"/>
                <a:ext cx="137177" cy="125323"/>
              </a:xfrm>
              <a:custGeom>
                <a:avLst/>
                <a:gdLst>
                  <a:gd name="T0" fmla="*/ 81 w 81"/>
                  <a:gd name="T1" fmla="*/ 20 h 74"/>
                  <a:gd name="T2" fmla="*/ 60 w 81"/>
                  <a:gd name="T3" fmla="*/ 0 h 74"/>
                  <a:gd name="T4" fmla="*/ 49 w 81"/>
                  <a:gd name="T5" fmla="*/ 3 h 74"/>
                  <a:gd name="T6" fmla="*/ 0 w 81"/>
                  <a:gd name="T7" fmla="*/ 51 h 74"/>
                  <a:gd name="T8" fmla="*/ 26 w 81"/>
                  <a:gd name="T9" fmla="*/ 74 h 74"/>
                  <a:gd name="T10" fmla="*/ 81 w 81"/>
                  <a:gd name="T11" fmla="*/ 2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" h="74">
                    <a:moveTo>
                      <a:pt x="81" y="20"/>
                    </a:moveTo>
                    <a:lnTo>
                      <a:pt x="60" y="0"/>
                    </a:lnTo>
                    <a:lnTo>
                      <a:pt x="49" y="3"/>
                    </a:lnTo>
                    <a:lnTo>
                      <a:pt x="0" y="51"/>
                    </a:lnTo>
                    <a:lnTo>
                      <a:pt x="26" y="74"/>
                    </a:lnTo>
                    <a:lnTo>
                      <a:pt x="81" y="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0" name="Freeform: Shape 52"/>
              <p:cNvSpPr>
                <a:spLocks/>
              </p:cNvSpPr>
              <p:nvPr/>
            </p:nvSpPr>
            <p:spPr bwMode="auto">
              <a:xfrm>
                <a:off x="10086960" y="2717691"/>
                <a:ext cx="127016" cy="135484"/>
              </a:xfrm>
              <a:custGeom>
                <a:avLst/>
                <a:gdLst>
                  <a:gd name="T0" fmla="*/ 23 w 75"/>
                  <a:gd name="T1" fmla="*/ 80 h 80"/>
                  <a:gd name="T2" fmla="*/ 72 w 75"/>
                  <a:gd name="T3" fmla="*/ 31 h 80"/>
                  <a:gd name="T4" fmla="*/ 75 w 75"/>
                  <a:gd name="T5" fmla="*/ 20 h 80"/>
                  <a:gd name="T6" fmla="*/ 55 w 75"/>
                  <a:gd name="T7" fmla="*/ 0 h 80"/>
                  <a:gd name="T8" fmla="*/ 0 w 75"/>
                  <a:gd name="T9" fmla="*/ 54 h 80"/>
                  <a:gd name="T10" fmla="*/ 23 w 75"/>
                  <a:gd name="T11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80">
                    <a:moveTo>
                      <a:pt x="23" y="80"/>
                    </a:moveTo>
                    <a:lnTo>
                      <a:pt x="72" y="31"/>
                    </a:lnTo>
                    <a:lnTo>
                      <a:pt x="75" y="20"/>
                    </a:lnTo>
                    <a:lnTo>
                      <a:pt x="55" y="0"/>
                    </a:lnTo>
                    <a:lnTo>
                      <a:pt x="0" y="54"/>
                    </a:lnTo>
                    <a:lnTo>
                      <a:pt x="23" y="8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1" name="Freeform: Shape 53"/>
              <p:cNvSpPr>
                <a:spLocks/>
              </p:cNvSpPr>
              <p:nvPr/>
            </p:nvSpPr>
            <p:spPr bwMode="auto">
              <a:xfrm>
                <a:off x="10034459" y="2770191"/>
                <a:ext cx="52499" cy="54194"/>
              </a:xfrm>
              <a:custGeom>
                <a:avLst/>
                <a:gdLst>
                  <a:gd name="T0" fmla="*/ 31 w 31"/>
                  <a:gd name="T1" fmla="*/ 23 h 32"/>
                  <a:gd name="T2" fmla="*/ 5 w 31"/>
                  <a:gd name="T3" fmla="*/ 0 h 32"/>
                  <a:gd name="T4" fmla="*/ 0 w 31"/>
                  <a:gd name="T5" fmla="*/ 6 h 32"/>
                  <a:gd name="T6" fmla="*/ 23 w 31"/>
                  <a:gd name="T7" fmla="*/ 32 h 32"/>
                  <a:gd name="T8" fmla="*/ 31 w 31"/>
                  <a:gd name="T9" fmla="*/ 2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31" y="23"/>
                    </a:moveTo>
                    <a:lnTo>
                      <a:pt x="5" y="0"/>
                    </a:lnTo>
                    <a:lnTo>
                      <a:pt x="0" y="6"/>
                    </a:lnTo>
                    <a:lnTo>
                      <a:pt x="23" y="32"/>
                    </a:lnTo>
                    <a:lnTo>
                      <a:pt x="31" y="23"/>
                    </a:ln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2" name="Freeform: Shape 54"/>
              <p:cNvSpPr>
                <a:spLocks/>
              </p:cNvSpPr>
              <p:nvPr/>
            </p:nvSpPr>
            <p:spPr bwMode="auto">
              <a:xfrm>
                <a:off x="10073412" y="2809143"/>
                <a:ext cx="52499" cy="54194"/>
              </a:xfrm>
              <a:custGeom>
                <a:avLst/>
                <a:gdLst>
                  <a:gd name="T0" fmla="*/ 0 w 31"/>
                  <a:gd name="T1" fmla="*/ 9 h 32"/>
                  <a:gd name="T2" fmla="*/ 25 w 31"/>
                  <a:gd name="T3" fmla="*/ 32 h 32"/>
                  <a:gd name="T4" fmla="*/ 31 w 31"/>
                  <a:gd name="T5" fmla="*/ 26 h 32"/>
                  <a:gd name="T6" fmla="*/ 8 w 31"/>
                  <a:gd name="T7" fmla="*/ 0 h 32"/>
                  <a:gd name="T8" fmla="*/ 0 w 31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0" y="9"/>
                    </a:moveTo>
                    <a:lnTo>
                      <a:pt x="25" y="32"/>
                    </a:lnTo>
                    <a:lnTo>
                      <a:pt x="31" y="26"/>
                    </a:lnTo>
                    <a:lnTo>
                      <a:pt x="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</p:grpSp>
      <p:sp>
        <p:nvSpPr>
          <p:cNvPr id="9" name="TextBox 55"/>
          <p:cNvSpPr txBox="1">
            <a:spLocks/>
          </p:cNvSpPr>
          <p:nvPr/>
        </p:nvSpPr>
        <p:spPr>
          <a:xfrm>
            <a:off x="457288" y="4657336"/>
            <a:ext cx="3007990" cy="370014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</a:p>
        </p:txBody>
      </p:sp>
      <p:sp>
        <p:nvSpPr>
          <p:cNvPr id="10" name="TextBox 56"/>
          <p:cNvSpPr txBox="1"/>
          <p:nvPr/>
        </p:nvSpPr>
        <p:spPr>
          <a:xfrm>
            <a:off x="457287" y="4934850"/>
            <a:ext cx="2449581" cy="498598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  <a:t>（建议使用主题字体）</a:t>
            </a:r>
          </a:p>
        </p:txBody>
      </p:sp>
      <p:sp>
        <p:nvSpPr>
          <p:cNvPr id="11" name="TextBox 57"/>
          <p:cNvSpPr txBox="1">
            <a:spLocks/>
          </p:cNvSpPr>
          <p:nvPr/>
        </p:nvSpPr>
        <p:spPr>
          <a:xfrm>
            <a:off x="2906869" y="1941154"/>
            <a:ext cx="3007990" cy="370014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</a:p>
        </p:txBody>
      </p:sp>
      <p:sp>
        <p:nvSpPr>
          <p:cNvPr id="12" name="TextBox 58"/>
          <p:cNvSpPr txBox="1"/>
          <p:nvPr/>
        </p:nvSpPr>
        <p:spPr>
          <a:xfrm>
            <a:off x="2906868" y="2218668"/>
            <a:ext cx="2449581" cy="498598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  <a:t>（建议使用主题字体）</a:t>
            </a:r>
          </a:p>
        </p:txBody>
      </p:sp>
      <p:sp>
        <p:nvSpPr>
          <p:cNvPr id="13" name="TextBox 59"/>
          <p:cNvSpPr txBox="1">
            <a:spLocks/>
          </p:cNvSpPr>
          <p:nvPr/>
        </p:nvSpPr>
        <p:spPr>
          <a:xfrm>
            <a:off x="5154033" y="4657336"/>
            <a:ext cx="3007990" cy="370014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</a:p>
        </p:txBody>
      </p:sp>
      <p:sp>
        <p:nvSpPr>
          <p:cNvPr id="14" name="TextBox 60"/>
          <p:cNvSpPr txBox="1"/>
          <p:nvPr/>
        </p:nvSpPr>
        <p:spPr>
          <a:xfrm>
            <a:off x="5154032" y="4934850"/>
            <a:ext cx="2449581" cy="498598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  <a:t>（建议使用主题字体）</a:t>
            </a:r>
          </a:p>
        </p:txBody>
      </p:sp>
      <p:sp>
        <p:nvSpPr>
          <p:cNvPr id="15" name="TextBox 61"/>
          <p:cNvSpPr txBox="1">
            <a:spLocks/>
          </p:cNvSpPr>
          <p:nvPr/>
        </p:nvSpPr>
        <p:spPr>
          <a:xfrm>
            <a:off x="7603614" y="1941154"/>
            <a:ext cx="2247163" cy="370014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</a:p>
        </p:txBody>
      </p:sp>
      <p:sp>
        <p:nvSpPr>
          <p:cNvPr id="16" name="TextBox 62"/>
          <p:cNvSpPr txBox="1"/>
          <p:nvPr/>
        </p:nvSpPr>
        <p:spPr>
          <a:xfrm>
            <a:off x="7603613" y="2218668"/>
            <a:ext cx="2449581" cy="498598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  <a:t>（建议使用主题字体）</a:t>
            </a:r>
          </a:p>
        </p:txBody>
      </p:sp>
      <p:sp>
        <p:nvSpPr>
          <p:cNvPr id="17" name="TextBox 63"/>
          <p:cNvSpPr txBox="1">
            <a:spLocks/>
          </p:cNvSpPr>
          <p:nvPr/>
        </p:nvSpPr>
        <p:spPr>
          <a:xfrm>
            <a:off x="9850778" y="4607963"/>
            <a:ext cx="2341222" cy="370014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</a:p>
        </p:txBody>
      </p:sp>
      <p:sp>
        <p:nvSpPr>
          <p:cNvPr id="18" name="TextBox 64"/>
          <p:cNvSpPr txBox="1"/>
          <p:nvPr/>
        </p:nvSpPr>
        <p:spPr>
          <a:xfrm>
            <a:off x="9850777" y="4885477"/>
            <a:ext cx="2449581" cy="498598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  <a:t>（建议使用主题字体）</a:t>
            </a:r>
          </a:p>
        </p:txBody>
      </p:sp>
      <p:cxnSp>
        <p:nvCxnSpPr>
          <p:cNvPr id="19" name="Straight Arrow Connector 65"/>
          <p:cNvCxnSpPr/>
          <p:nvPr/>
        </p:nvCxnSpPr>
        <p:spPr>
          <a:xfrm>
            <a:off x="1929160" y="3872308"/>
            <a:ext cx="759937" cy="0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66"/>
          <p:cNvCxnSpPr/>
          <p:nvPr/>
        </p:nvCxnSpPr>
        <p:spPr>
          <a:xfrm>
            <a:off x="4300653" y="3872308"/>
            <a:ext cx="759937" cy="0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67"/>
          <p:cNvCxnSpPr/>
          <p:nvPr/>
        </p:nvCxnSpPr>
        <p:spPr>
          <a:xfrm>
            <a:off x="6753921" y="3872308"/>
            <a:ext cx="759937" cy="0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68"/>
          <p:cNvCxnSpPr/>
          <p:nvPr/>
        </p:nvCxnSpPr>
        <p:spPr>
          <a:xfrm>
            <a:off x="9125414" y="3872308"/>
            <a:ext cx="759937" cy="0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矩形 35"/>
          <p:cNvSpPr/>
          <p:nvPr/>
        </p:nvSpPr>
        <p:spPr>
          <a:xfrm>
            <a:off x="838200" y="109615"/>
            <a:ext cx="3108960" cy="1679621"/>
          </a:xfrm>
          <a:custGeom>
            <a:avLst/>
            <a:gdLst>
              <a:gd name="connsiteX0" fmla="*/ 0 w 7292340"/>
              <a:gd name="connsiteY0" fmla="*/ 0 h 1885361"/>
              <a:gd name="connsiteX1" fmla="*/ 7292340 w 7292340"/>
              <a:gd name="connsiteY1" fmla="*/ 0 h 1885361"/>
              <a:gd name="connsiteX2" fmla="*/ 7292340 w 7292340"/>
              <a:gd name="connsiteY2" fmla="*/ 1885361 h 1885361"/>
              <a:gd name="connsiteX3" fmla="*/ 0 w 7292340"/>
              <a:gd name="connsiteY3" fmla="*/ 1885361 h 1885361"/>
              <a:gd name="connsiteX4" fmla="*/ 0 w 7292340"/>
              <a:gd name="connsiteY4" fmla="*/ 0 h 1885361"/>
              <a:gd name="connsiteX0" fmla="*/ 0 w 7292340"/>
              <a:gd name="connsiteY0" fmla="*/ 0 h 1885361"/>
              <a:gd name="connsiteX1" fmla="*/ 3108960 w 7292340"/>
              <a:gd name="connsiteY1" fmla="*/ 205740 h 1885361"/>
              <a:gd name="connsiteX2" fmla="*/ 7292340 w 7292340"/>
              <a:gd name="connsiteY2" fmla="*/ 1885361 h 1885361"/>
              <a:gd name="connsiteX3" fmla="*/ 0 w 7292340"/>
              <a:gd name="connsiteY3" fmla="*/ 1885361 h 1885361"/>
              <a:gd name="connsiteX4" fmla="*/ 0 w 7292340"/>
              <a:gd name="connsiteY4" fmla="*/ 0 h 1885361"/>
              <a:gd name="connsiteX0" fmla="*/ 0 w 3108960"/>
              <a:gd name="connsiteY0" fmla="*/ 0 h 1885361"/>
              <a:gd name="connsiteX1" fmla="*/ 3108960 w 3108960"/>
              <a:gd name="connsiteY1" fmla="*/ 205740 h 1885361"/>
              <a:gd name="connsiteX2" fmla="*/ 1531620 w 3108960"/>
              <a:gd name="connsiteY2" fmla="*/ 1291001 h 1885361"/>
              <a:gd name="connsiteX3" fmla="*/ 0 w 3108960"/>
              <a:gd name="connsiteY3" fmla="*/ 1885361 h 1885361"/>
              <a:gd name="connsiteX4" fmla="*/ 0 w 3108960"/>
              <a:gd name="connsiteY4" fmla="*/ 0 h 1885361"/>
              <a:gd name="connsiteX0" fmla="*/ 651510 w 3108960"/>
              <a:gd name="connsiteY0" fmla="*/ 388620 h 1679621"/>
              <a:gd name="connsiteX1" fmla="*/ 3108960 w 3108960"/>
              <a:gd name="connsiteY1" fmla="*/ 0 h 1679621"/>
              <a:gd name="connsiteX2" fmla="*/ 1531620 w 3108960"/>
              <a:gd name="connsiteY2" fmla="*/ 1085261 h 1679621"/>
              <a:gd name="connsiteX3" fmla="*/ 0 w 3108960"/>
              <a:gd name="connsiteY3" fmla="*/ 1679621 h 1679621"/>
              <a:gd name="connsiteX4" fmla="*/ 651510 w 3108960"/>
              <a:gd name="connsiteY4" fmla="*/ 388620 h 167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8960" h="1679621">
                <a:moveTo>
                  <a:pt x="651510" y="388620"/>
                </a:moveTo>
                <a:lnTo>
                  <a:pt x="3108960" y="0"/>
                </a:lnTo>
                <a:lnTo>
                  <a:pt x="1531620" y="1085261"/>
                </a:lnTo>
                <a:lnTo>
                  <a:pt x="0" y="1679621"/>
                </a:lnTo>
                <a:lnTo>
                  <a:pt x="651510" y="38862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cs typeface="+mn-ea"/>
                <a:sym typeface="+mn-lt"/>
              </a:rPr>
              <a:t>点击添加标题</a:t>
            </a:r>
          </a:p>
        </p:txBody>
      </p:sp>
    </p:spTree>
    <p:extLst>
      <p:ext uri="{BB962C8B-B14F-4D97-AF65-F5344CB8AC3E}">
        <p14:creationId xmlns:p14="http://schemas.microsoft.com/office/powerpoint/2010/main" val="1002146208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4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6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8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4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6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7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图片 2" descr="图片包含 户外艺术系列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2925282"/>
            <a:ext cx="7292340" cy="188536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22960" y="3221631"/>
            <a:ext cx="6469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cs typeface="+mn-ea"/>
                <a:sym typeface="+mn-lt"/>
              </a:rPr>
              <a:t>科幻恢弘大气汇报总结模板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22960" y="3867962"/>
            <a:ext cx="6469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汇报人：豹疯语演示</a:t>
            </a:r>
          </a:p>
        </p:txBody>
      </p:sp>
      <p:sp>
        <p:nvSpPr>
          <p:cNvPr id="6" name="矩形 5"/>
          <p:cNvSpPr/>
          <p:nvPr/>
        </p:nvSpPr>
        <p:spPr>
          <a:xfrm flipH="1">
            <a:off x="560070" y="3296462"/>
            <a:ext cx="6858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气势磅礴 震撼人心 非常大气的背景音乐(2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89171" y="-757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8423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4" grpId="0"/>
      <p:bldP spid="16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4422" y="-2438400"/>
            <a:ext cx="43240973" cy="13512800"/>
          </a:xfrm>
          <a:prstGeom prst="parallelogram">
            <a:avLst>
              <a:gd name="adj" fmla="val 52439"/>
            </a:avLst>
          </a:prstGeom>
        </p:spPr>
      </p:pic>
      <p:sp>
        <p:nvSpPr>
          <p:cNvPr id="6" name="矩形 32"/>
          <p:cNvSpPr/>
          <p:nvPr/>
        </p:nvSpPr>
        <p:spPr>
          <a:xfrm>
            <a:off x="331470" y="1053645"/>
            <a:ext cx="7292340" cy="2856911"/>
          </a:xfrm>
          <a:custGeom>
            <a:avLst/>
            <a:gdLst>
              <a:gd name="connsiteX0" fmla="*/ 0 w 7292340"/>
              <a:gd name="connsiteY0" fmla="*/ 0 h 1885361"/>
              <a:gd name="connsiteX1" fmla="*/ 7292340 w 7292340"/>
              <a:gd name="connsiteY1" fmla="*/ 0 h 1885361"/>
              <a:gd name="connsiteX2" fmla="*/ 7292340 w 7292340"/>
              <a:gd name="connsiteY2" fmla="*/ 1885361 h 1885361"/>
              <a:gd name="connsiteX3" fmla="*/ 0 w 7292340"/>
              <a:gd name="connsiteY3" fmla="*/ 1885361 h 1885361"/>
              <a:gd name="connsiteX4" fmla="*/ 0 w 7292340"/>
              <a:gd name="connsiteY4" fmla="*/ 0 h 1885361"/>
              <a:gd name="connsiteX0" fmla="*/ 0 w 7292340"/>
              <a:gd name="connsiteY0" fmla="*/ 0 h 2856911"/>
              <a:gd name="connsiteX1" fmla="*/ 7292340 w 7292340"/>
              <a:gd name="connsiteY1" fmla="*/ 0 h 2856911"/>
              <a:gd name="connsiteX2" fmla="*/ 2903220 w 7292340"/>
              <a:gd name="connsiteY2" fmla="*/ 2856911 h 2856911"/>
              <a:gd name="connsiteX3" fmla="*/ 0 w 7292340"/>
              <a:gd name="connsiteY3" fmla="*/ 1885361 h 2856911"/>
              <a:gd name="connsiteX4" fmla="*/ 0 w 7292340"/>
              <a:gd name="connsiteY4" fmla="*/ 0 h 285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2340" h="2856911">
                <a:moveTo>
                  <a:pt x="0" y="0"/>
                </a:moveTo>
                <a:lnTo>
                  <a:pt x="7292340" y="0"/>
                </a:lnTo>
                <a:lnTo>
                  <a:pt x="2903220" y="2856911"/>
                </a:lnTo>
                <a:lnTo>
                  <a:pt x="0" y="188536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9900" dirty="0">
                <a:cs typeface="+mn-ea"/>
                <a:sym typeface="+mn-lt"/>
              </a:rPr>
              <a:t>P</a:t>
            </a:r>
            <a:r>
              <a:rPr lang="en-US" altLang="zh-CN" sz="5400" dirty="0">
                <a:cs typeface="+mn-ea"/>
                <a:sym typeface="+mn-lt"/>
              </a:rPr>
              <a:t>ART </a:t>
            </a:r>
            <a:r>
              <a:rPr lang="en-US" altLang="zh-CN" sz="5400" dirty="0">
                <a:solidFill>
                  <a:srgbClr val="45B4F6"/>
                </a:solidFill>
                <a:cs typeface="+mn-ea"/>
                <a:sym typeface="+mn-lt"/>
              </a:rPr>
              <a:t>FOUR</a:t>
            </a:r>
            <a:endParaRPr lang="zh-CN" altLang="en-US" sz="5400" dirty="0">
              <a:solidFill>
                <a:srgbClr val="45B4F6"/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63240" y="3228018"/>
            <a:ext cx="6469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cs typeface="+mn-ea"/>
                <a:sym typeface="+mn-lt"/>
              </a:rPr>
              <a:t>点击添加标题</a:t>
            </a:r>
          </a:p>
        </p:txBody>
      </p:sp>
    </p:spTree>
    <p:extLst>
      <p:ext uri="{BB962C8B-B14F-4D97-AF65-F5344CB8AC3E}">
        <p14:creationId xmlns:p14="http://schemas.microsoft.com/office/powerpoint/2010/main" val="1733296801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4338638" y="1654175"/>
            <a:ext cx="3513136" cy="4056062"/>
            <a:chOff x="4338638" y="1654175"/>
            <a:chExt cx="3513137" cy="4056063"/>
          </a:xfrm>
        </p:grpSpPr>
        <p:sp>
          <p:nvSpPr>
            <p:cNvPr id="41" name="Freeform: Shape 2"/>
            <p:cNvSpPr>
              <a:spLocks/>
            </p:cNvSpPr>
            <p:nvPr/>
          </p:nvSpPr>
          <p:spPr bwMode="auto">
            <a:xfrm>
              <a:off x="4338638" y="2668588"/>
              <a:ext cx="1757362" cy="2027238"/>
            </a:xfrm>
            <a:custGeom>
              <a:avLst/>
              <a:gdLst>
                <a:gd name="T0" fmla="*/ 0 w 7746"/>
                <a:gd name="T1" fmla="*/ 8943 h 8943"/>
                <a:gd name="T2" fmla="*/ 0 w 7746"/>
                <a:gd name="T3" fmla="*/ 4472 h 8943"/>
                <a:gd name="T4" fmla="*/ 0 w 7746"/>
                <a:gd name="T5" fmla="*/ 0 h 8943"/>
                <a:gd name="T6" fmla="*/ 7746 w 7746"/>
                <a:gd name="T7" fmla="*/ 4472 h 8943"/>
                <a:gd name="T8" fmla="*/ 0 w 7746"/>
                <a:gd name="T9" fmla="*/ 8943 h 8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46" h="8943">
                  <a:moveTo>
                    <a:pt x="0" y="8943"/>
                  </a:moveTo>
                  <a:lnTo>
                    <a:pt x="0" y="4472"/>
                  </a:lnTo>
                  <a:lnTo>
                    <a:pt x="0" y="0"/>
                  </a:lnTo>
                  <a:lnTo>
                    <a:pt x="7746" y="4472"/>
                  </a:lnTo>
                  <a:lnTo>
                    <a:pt x="0" y="8943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6"/>
                </a:gs>
                <a:gs pos="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2" name="Freeform: Shape 3"/>
            <p:cNvSpPr>
              <a:spLocks/>
            </p:cNvSpPr>
            <p:nvPr/>
          </p:nvSpPr>
          <p:spPr bwMode="auto">
            <a:xfrm>
              <a:off x="4338638" y="3683000"/>
              <a:ext cx="1757362" cy="2027238"/>
            </a:xfrm>
            <a:custGeom>
              <a:avLst/>
              <a:gdLst>
                <a:gd name="T0" fmla="*/ 7746 w 7746"/>
                <a:gd name="T1" fmla="*/ 8942 h 8942"/>
                <a:gd name="T2" fmla="*/ 3873 w 7746"/>
                <a:gd name="T3" fmla="*/ 6706 h 8942"/>
                <a:gd name="T4" fmla="*/ 0 w 7746"/>
                <a:gd name="T5" fmla="*/ 4471 h 8942"/>
                <a:gd name="T6" fmla="*/ 7746 w 7746"/>
                <a:gd name="T7" fmla="*/ 0 h 8942"/>
                <a:gd name="T8" fmla="*/ 7746 w 7746"/>
                <a:gd name="T9" fmla="*/ 8942 h 8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46" h="8942">
                  <a:moveTo>
                    <a:pt x="7746" y="8942"/>
                  </a:moveTo>
                  <a:lnTo>
                    <a:pt x="3873" y="6706"/>
                  </a:lnTo>
                  <a:lnTo>
                    <a:pt x="0" y="4471"/>
                  </a:lnTo>
                  <a:lnTo>
                    <a:pt x="7746" y="0"/>
                  </a:lnTo>
                  <a:lnTo>
                    <a:pt x="7746" y="894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100000">
                  <a:schemeClr val="accent5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3" name="Freeform: Shape 4"/>
            <p:cNvSpPr>
              <a:spLocks/>
            </p:cNvSpPr>
            <p:nvPr/>
          </p:nvSpPr>
          <p:spPr bwMode="auto">
            <a:xfrm>
              <a:off x="6096000" y="3683000"/>
              <a:ext cx="1755775" cy="2027238"/>
            </a:xfrm>
            <a:custGeom>
              <a:avLst/>
              <a:gdLst>
                <a:gd name="T0" fmla="*/ 7745 w 7745"/>
                <a:gd name="T1" fmla="*/ 4471 h 8942"/>
                <a:gd name="T2" fmla="*/ 3872 w 7745"/>
                <a:gd name="T3" fmla="*/ 6706 h 8942"/>
                <a:gd name="T4" fmla="*/ 0 w 7745"/>
                <a:gd name="T5" fmla="*/ 8942 h 8942"/>
                <a:gd name="T6" fmla="*/ 0 w 7745"/>
                <a:gd name="T7" fmla="*/ 0 h 8942"/>
                <a:gd name="T8" fmla="*/ 7745 w 7745"/>
                <a:gd name="T9" fmla="*/ 4471 h 8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45" h="8942">
                  <a:moveTo>
                    <a:pt x="7745" y="4471"/>
                  </a:moveTo>
                  <a:lnTo>
                    <a:pt x="3872" y="6706"/>
                  </a:lnTo>
                  <a:lnTo>
                    <a:pt x="0" y="8942"/>
                  </a:lnTo>
                  <a:lnTo>
                    <a:pt x="0" y="0"/>
                  </a:lnTo>
                  <a:lnTo>
                    <a:pt x="7745" y="4471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4">
                    <a:lumMod val="75000"/>
                  </a:schemeClr>
                </a:gs>
                <a:gs pos="0">
                  <a:schemeClr val="accent4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4" name="Freeform: Shape 5"/>
            <p:cNvSpPr>
              <a:spLocks/>
            </p:cNvSpPr>
            <p:nvPr/>
          </p:nvSpPr>
          <p:spPr bwMode="auto">
            <a:xfrm>
              <a:off x="4338638" y="1654175"/>
              <a:ext cx="1757362" cy="2028825"/>
            </a:xfrm>
            <a:custGeom>
              <a:avLst/>
              <a:gdLst>
                <a:gd name="T0" fmla="*/ 7746 w 7746"/>
                <a:gd name="T1" fmla="*/ 8943 h 8943"/>
                <a:gd name="T2" fmla="*/ 0 w 7746"/>
                <a:gd name="T3" fmla="*/ 4471 h 8943"/>
                <a:gd name="T4" fmla="*/ 3873 w 7746"/>
                <a:gd name="T5" fmla="*/ 2236 h 8943"/>
                <a:gd name="T6" fmla="*/ 7746 w 7746"/>
                <a:gd name="T7" fmla="*/ 0 h 8943"/>
                <a:gd name="T8" fmla="*/ 7746 w 7746"/>
                <a:gd name="T9" fmla="*/ 8943 h 8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46" h="8943">
                  <a:moveTo>
                    <a:pt x="7746" y="8943"/>
                  </a:moveTo>
                  <a:lnTo>
                    <a:pt x="0" y="4471"/>
                  </a:lnTo>
                  <a:lnTo>
                    <a:pt x="3873" y="2236"/>
                  </a:lnTo>
                  <a:lnTo>
                    <a:pt x="7746" y="0"/>
                  </a:lnTo>
                  <a:lnTo>
                    <a:pt x="7746" y="8943"/>
                  </a:lnTo>
                  <a:close/>
                </a:path>
              </a:pathLst>
            </a:custGeom>
            <a:gradFill>
              <a:gsLst>
                <a:gs pos="100000">
                  <a:schemeClr val="accent1"/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5" name="Freeform: Shape 6"/>
            <p:cNvSpPr>
              <a:spLocks/>
            </p:cNvSpPr>
            <p:nvPr/>
          </p:nvSpPr>
          <p:spPr bwMode="auto">
            <a:xfrm>
              <a:off x="6096000" y="1654175"/>
              <a:ext cx="1755775" cy="2028825"/>
            </a:xfrm>
            <a:custGeom>
              <a:avLst/>
              <a:gdLst>
                <a:gd name="T0" fmla="*/ 0 w 7745"/>
                <a:gd name="T1" fmla="*/ 0 h 8943"/>
                <a:gd name="T2" fmla="*/ 3872 w 7745"/>
                <a:gd name="T3" fmla="*/ 2236 h 8943"/>
                <a:gd name="T4" fmla="*/ 7745 w 7745"/>
                <a:gd name="T5" fmla="*/ 4471 h 8943"/>
                <a:gd name="T6" fmla="*/ 0 w 7745"/>
                <a:gd name="T7" fmla="*/ 8943 h 8943"/>
                <a:gd name="T8" fmla="*/ 0 w 7745"/>
                <a:gd name="T9" fmla="*/ 0 h 8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45" h="8943">
                  <a:moveTo>
                    <a:pt x="0" y="0"/>
                  </a:moveTo>
                  <a:lnTo>
                    <a:pt x="3872" y="2236"/>
                  </a:lnTo>
                  <a:lnTo>
                    <a:pt x="7745" y="4471"/>
                  </a:lnTo>
                  <a:lnTo>
                    <a:pt x="0" y="894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6" name="Freeform: Shape 7"/>
            <p:cNvSpPr>
              <a:spLocks/>
            </p:cNvSpPr>
            <p:nvPr/>
          </p:nvSpPr>
          <p:spPr bwMode="auto">
            <a:xfrm>
              <a:off x="6096000" y="2668588"/>
              <a:ext cx="1755775" cy="2027238"/>
            </a:xfrm>
            <a:custGeom>
              <a:avLst/>
              <a:gdLst>
                <a:gd name="T0" fmla="*/ 7745 w 7745"/>
                <a:gd name="T1" fmla="*/ 0 h 8943"/>
                <a:gd name="T2" fmla="*/ 7745 w 7745"/>
                <a:gd name="T3" fmla="*/ 4472 h 8943"/>
                <a:gd name="T4" fmla="*/ 7745 w 7745"/>
                <a:gd name="T5" fmla="*/ 8943 h 8943"/>
                <a:gd name="T6" fmla="*/ 0 w 7745"/>
                <a:gd name="T7" fmla="*/ 4472 h 8943"/>
                <a:gd name="T8" fmla="*/ 7745 w 7745"/>
                <a:gd name="T9" fmla="*/ 0 h 8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45" h="8943">
                  <a:moveTo>
                    <a:pt x="7745" y="0"/>
                  </a:moveTo>
                  <a:lnTo>
                    <a:pt x="7745" y="4472"/>
                  </a:lnTo>
                  <a:lnTo>
                    <a:pt x="7745" y="8943"/>
                  </a:lnTo>
                  <a:lnTo>
                    <a:pt x="0" y="4472"/>
                  </a:lnTo>
                  <a:lnTo>
                    <a:pt x="7745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7" name="Hexagon 8"/>
            <p:cNvSpPr/>
            <p:nvPr/>
          </p:nvSpPr>
          <p:spPr>
            <a:xfrm rot="16200000">
              <a:off x="5015778" y="2672843"/>
              <a:ext cx="2160443" cy="2018727"/>
            </a:xfrm>
            <a:prstGeom prst="hexagon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5" name="Group 9"/>
          <p:cNvGrpSpPr/>
          <p:nvPr/>
        </p:nvGrpSpPr>
        <p:grpSpPr>
          <a:xfrm>
            <a:off x="6777330" y="1956490"/>
            <a:ext cx="4271670" cy="471383"/>
            <a:chOff x="4221330" y="2223664"/>
            <a:chExt cx="6091070" cy="471383"/>
          </a:xfrm>
        </p:grpSpPr>
        <p:cxnSp>
          <p:nvCxnSpPr>
            <p:cNvPr id="39" name="Straight Connector 10"/>
            <p:cNvCxnSpPr/>
            <p:nvPr/>
          </p:nvCxnSpPr>
          <p:spPr>
            <a:xfrm flipV="1">
              <a:off x="4221330" y="2223664"/>
              <a:ext cx="691096" cy="47138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11"/>
            <p:cNvCxnSpPr/>
            <p:nvPr/>
          </p:nvCxnSpPr>
          <p:spPr>
            <a:xfrm>
              <a:off x="4912426" y="2224329"/>
              <a:ext cx="539997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12"/>
          <p:cNvSpPr txBox="1"/>
          <p:nvPr/>
        </p:nvSpPr>
        <p:spPr>
          <a:xfrm>
            <a:off x="8336441" y="1484898"/>
            <a:ext cx="1415772" cy="338554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</a:p>
        </p:txBody>
      </p:sp>
      <p:sp>
        <p:nvSpPr>
          <p:cNvPr id="7" name="TextBox 13"/>
          <p:cNvSpPr txBox="1"/>
          <p:nvPr/>
        </p:nvSpPr>
        <p:spPr>
          <a:xfrm>
            <a:off x="7670901" y="2011758"/>
            <a:ext cx="3043815" cy="535531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（建议使用主题字体）。</a:t>
            </a:r>
          </a:p>
        </p:txBody>
      </p:sp>
      <p:sp>
        <p:nvSpPr>
          <p:cNvPr id="8" name="TextBox 14"/>
          <p:cNvSpPr txBox="1"/>
          <p:nvPr/>
        </p:nvSpPr>
        <p:spPr>
          <a:xfrm>
            <a:off x="7574341" y="1282064"/>
            <a:ext cx="813043" cy="769441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id-ID" sz="4400" dirty="0">
                <a:solidFill>
                  <a:schemeClr val="bg1"/>
                </a:solidFill>
                <a:latin typeface="Arial Black" panose="020B0A04020102020204" pitchFamily="34" charset="0"/>
                <a:cs typeface="+mn-ea"/>
                <a:sym typeface="+mn-lt"/>
              </a:rPr>
              <a:t>01</a:t>
            </a:r>
          </a:p>
        </p:txBody>
      </p:sp>
      <p:grpSp>
        <p:nvGrpSpPr>
          <p:cNvPr id="9" name="Group 15"/>
          <p:cNvGrpSpPr/>
          <p:nvPr/>
        </p:nvGrpSpPr>
        <p:grpSpPr>
          <a:xfrm>
            <a:off x="7318037" y="3645994"/>
            <a:ext cx="4271670" cy="397298"/>
            <a:chOff x="4221330" y="2223664"/>
            <a:chExt cx="6091070" cy="471383"/>
          </a:xfrm>
        </p:grpSpPr>
        <p:cxnSp>
          <p:nvCxnSpPr>
            <p:cNvPr id="37" name="Straight Connector 16"/>
            <p:cNvCxnSpPr/>
            <p:nvPr/>
          </p:nvCxnSpPr>
          <p:spPr>
            <a:xfrm flipV="1">
              <a:off x="4221330" y="2223664"/>
              <a:ext cx="691096" cy="47138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17"/>
            <p:cNvCxnSpPr/>
            <p:nvPr/>
          </p:nvCxnSpPr>
          <p:spPr>
            <a:xfrm>
              <a:off x="4912426" y="2224329"/>
              <a:ext cx="539997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18"/>
          <p:cNvSpPr txBox="1"/>
          <p:nvPr/>
        </p:nvSpPr>
        <p:spPr>
          <a:xfrm>
            <a:off x="8877147" y="3174402"/>
            <a:ext cx="1415772" cy="338554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</a:p>
        </p:txBody>
      </p:sp>
      <p:sp>
        <p:nvSpPr>
          <p:cNvPr id="11" name="TextBox 19"/>
          <p:cNvSpPr txBox="1"/>
          <p:nvPr/>
        </p:nvSpPr>
        <p:spPr>
          <a:xfrm>
            <a:off x="8108395" y="3701261"/>
            <a:ext cx="3043815" cy="535531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（建议使用主题字体）。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8115048" y="2971568"/>
            <a:ext cx="813043" cy="769441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id-ID" sz="4400" dirty="0">
                <a:solidFill>
                  <a:schemeClr val="accent3"/>
                </a:solidFill>
                <a:latin typeface="Arial Black" panose="020B0A04020102020204" pitchFamily="34" charset="0"/>
                <a:cs typeface="+mn-ea"/>
                <a:sym typeface="+mn-lt"/>
              </a:rPr>
              <a:t>02</a:t>
            </a:r>
          </a:p>
        </p:txBody>
      </p:sp>
      <p:grpSp>
        <p:nvGrpSpPr>
          <p:cNvPr id="13" name="Group 21"/>
          <p:cNvGrpSpPr/>
          <p:nvPr/>
        </p:nvGrpSpPr>
        <p:grpSpPr>
          <a:xfrm flipV="1">
            <a:off x="7137163" y="4896847"/>
            <a:ext cx="4271670" cy="397298"/>
            <a:chOff x="4221330" y="2223664"/>
            <a:chExt cx="6091070" cy="471383"/>
          </a:xfrm>
        </p:grpSpPr>
        <p:cxnSp>
          <p:nvCxnSpPr>
            <p:cNvPr id="35" name="Straight Connector 22"/>
            <p:cNvCxnSpPr/>
            <p:nvPr/>
          </p:nvCxnSpPr>
          <p:spPr>
            <a:xfrm flipV="1">
              <a:off x="4221330" y="2223664"/>
              <a:ext cx="691096" cy="47138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3"/>
            <p:cNvCxnSpPr/>
            <p:nvPr/>
          </p:nvCxnSpPr>
          <p:spPr>
            <a:xfrm>
              <a:off x="4912426" y="2224329"/>
              <a:ext cx="539997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24"/>
          <p:cNvSpPr txBox="1"/>
          <p:nvPr/>
        </p:nvSpPr>
        <p:spPr>
          <a:xfrm>
            <a:off x="8696274" y="4776418"/>
            <a:ext cx="1415772" cy="338554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</a:p>
        </p:txBody>
      </p:sp>
      <p:sp>
        <p:nvSpPr>
          <p:cNvPr id="15" name="TextBox 25"/>
          <p:cNvSpPr txBox="1"/>
          <p:nvPr/>
        </p:nvSpPr>
        <p:spPr>
          <a:xfrm>
            <a:off x="7851775" y="5303278"/>
            <a:ext cx="3043815" cy="535531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（建议使用主题字体）。</a:t>
            </a:r>
          </a:p>
        </p:txBody>
      </p:sp>
      <p:sp>
        <p:nvSpPr>
          <p:cNvPr id="16" name="TextBox 26"/>
          <p:cNvSpPr txBox="1"/>
          <p:nvPr/>
        </p:nvSpPr>
        <p:spPr>
          <a:xfrm>
            <a:off x="7934174" y="4573584"/>
            <a:ext cx="813043" cy="769441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id-ID" sz="4400" dirty="0">
                <a:solidFill>
                  <a:schemeClr val="accent4"/>
                </a:solidFill>
                <a:latin typeface="Arial Black" panose="020B0A04020102020204" pitchFamily="34" charset="0"/>
                <a:cs typeface="+mn-ea"/>
                <a:sym typeface="+mn-lt"/>
              </a:rPr>
              <a:t>03</a:t>
            </a:r>
          </a:p>
        </p:txBody>
      </p:sp>
      <p:grpSp>
        <p:nvGrpSpPr>
          <p:cNvPr id="17" name="Group 27"/>
          <p:cNvGrpSpPr/>
          <p:nvPr/>
        </p:nvGrpSpPr>
        <p:grpSpPr>
          <a:xfrm flipH="1">
            <a:off x="570765" y="1956490"/>
            <a:ext cx="4271670" cy="471383"/>
            <a:chOff x="4221330" y="2223664"/>
            <a:chExt cx="6091070" cy="471383"/>
          </a:xfrm>
        </p:grpSpPr>
        <p:cxnSp>
          <p:nvCxnSpPr>
            <p:cNvPr id="33" name="Straight Connector 28"/>
            <p:cNvCxnSpPr/>
            <p:nvPr/>
          </p:nvCxnSpPr>
          <p:spPr>
            <a:xfrm flipV="1">
              <a:off x="4221330" y="2223664"/>
              <a:ext cx="691096" cy="47138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9"/>
            <p:cNvCxnSpPr/>
            <p:nvPr/>
          </p:nvCxnSpPr>
          <p:spPr>
            <a:xfrm>
              <a:off x="4912426" y="2224329"/>
              <a:ext cx="539997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30"/>
          <p:cNvSpPr txBox="1"/>
          <p:nvPr/>
        </p:nvSpPr>
        <p:spPr>
          <a:xfrm>
            <a:off x="2030907" y="1484898"/>
            <a:ext cx="1415772" cy="338554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</a:p>
        </p:txBody>
      </p:sp>
      <p:sp>
        <p:nvSpPr>
          <p:cNvPr id="19" name="TextBox 31"/>
          <p:cNvSpPr txBox="1"/>
          <p:nvPr/>
        </p:nvSpPr>
        <p:spPr>
          <a:xfrm>
            <a:off x="952646" y="2011758"/>
            <a:ext cx="3043815" cy="535531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（建议使用主题字体）。</a:t>
            </a:r>
          </a:p>
        </p:txBody>
      </p:sp>
      <p:sp>
        <p:nvSpPr>
          <p:cNvPr id="20" name="TextBox 32"/>
          <p:cNvSpPr txBox="1"/>
          <p:nvPr/>
        </p:nvSpPr>
        <p:spPr>
          <a:xfrm>
            <a:off x="3427505" y="1282064"/>
            <a:ext cx="813043" cy="769441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id-ID" sz="4400" dirty="0">
                <a:solidFill>
                  <a:schemeClr val="bg1"/>
                </a:solidFill>
                <a:latin typeface="Arial Black" panose="020B0A04020102020204" pitchFamily="34" charset="0"/>
                <a:cs typeface="+mn-ea"/>
                <a:sym typeface="+mn-lt"/>
              </a:rPr>
              <a:t>04</a:t>
            </a:r>
          </a:p>
        </p:txBody>
      </p:sp>
      <p:grpSp>
        <p:nvGrpSpPr>
          <p:cNvPr id="21" name="Group 33"/>
          <p:cNvGrpSpPr/>
          <p:nvPr/>
        </p:nvGrpSpPr>
        <p:grpSpPr>
          <a:xfrm flipH="1">
            <a:off x="537326" y="3645994"/>
            <a:ext cx="4271670" cy="397298"/>
            <a:chOff x="4221330" y="2223664"/>
            <a:chExt cx="6091070" cy="471383"/>
          </a:xfrm>
        </p:grpSpPr>
        <p:cxnSp>
          <p:nvCxnSpPr>
            <p:cNvPr id="31" name="Straight Connector 34"/>
            <p:cNvCxnSpPr/>
            <p:nvPr/>
          </p:nvCxnSpPr>
          <p:spPr>
            <a:xfrm flipV="1">
              <a:off x="4221330" y="2223664"/>
              <a:ext cx="691096" cy="47138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5"/>
            <p:cNvCxnSpPr/>
            <p:nvPr/>
          </p:nvCxnSpPr>
          <p:spPr>
            <a:xfrm>
              <a:off x="4912426" y="2224329"/>
              <a:ext cx="539997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36"/>
          <p:cNvSpPr txBox="1"/>
          <p:nvPr/>
        </p:nvSpPr>
        <p:spPr>
          <a:xfrm>
            <a:off x="1816913" y="3174402"/>
            <a:ext cx="1415772" cy="338554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</a:p>
        </p:txBody>
      </p:sp>
      <p:sp>
        <p:nvSpPr>
          <p:cNvPr id="23" name="TextBox 37"/>
          <p:cNvSpPr txBox="1"/>
          <p:nvPr/>
        </p:nvSpPr>
        <p:spPr>
          <a:xfrm>
            <a:off x="1008303" y="3701261"/>
            <a:ext cx="3043815" cy="535531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（建议使用主题字体）。</a:t>
            </a:r>
          </a:p>
        </p:txBody>
      </p:sp>
      <p:sp>
        <p:nvSpPr>
          <p:cNvPr id="24" name="TextBox 38"/>
          <p:cNvSpPr txBox="1"/>
          <p:nvPr/>
        </p:nvSpPr>
        <p:spPr>
          <a:xfrm>
            <a:off x="3306469" y="2988321"/>
            <a:ext cx="813043" cy="769441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id-ID" sz="4400" dirty="0">
                <a:solidFill>
                  <a:schemeClr val="accent3"/>
                </a:solidFill>
                <a:latin typeface="Arial Black" panose="020B0A04020102020204" pitchFamily="34" charset="0"/>
                <a:cs typeface="+mn-ea"/>
                <a:sym typeface="+mn-lt"/>
              </a:rPr>
              <a:t>05</a:t>
            </a:r>
          </a:p>
        </p:txBody>
      </p:sp>
      <p:grpSp>
        <p:nvGrpSpPr>
          <p:cNvPr id="25" name="Group 39"/>
          <p:cNvGrpSpPr/>
          <p:nvPr/>
        </p:nvGrpSpPr>
        <p:grpSpPr>
          <a:xfrm flipH="1" flipV="1">
            <a:off x="930598" y="4896847"/>
            <a:ext cx="4271670" cy="397298"/>
            <a:chOff x="4221330" y="2223664"/>
            <a:chExt cx="6091070" cy="471383"/>
          </a:xfrm>
        </p:grpSpPr>
        <p:cxnSp>
          <p:nvCxnSpPr>
            <p:cNvPr id="29" name="Straight Connector 40"/>
            <p:cNvCxnSpPr/>
            <p:nvPr/>
          </p:nvCxnSpPr>
          <p:spPr>
            <a:xfrm flipV="1">
              <a:off x="4221330" y="2223664"/>
              <a:ext cx="691096" cy="47138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41"/>
            <p:cNvCxnSpPr/>
            <p:nvPr/>
          </p:nvCxnSpPr>
          <p:spPr>
            <a:xfrm>
              <a:off x="4912426" y="2224329"/>
              <a:ext cx="539997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42"/>
          <p:cNvSpPr txBox="1"/>
          <p:nvPr/>
        </p:nvSpPr>
        <p:spPr>
          <a:xfrm>
            <a:off x="2025146" y="4776418"/>
            <a:ext cx="1415772" cy="338554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标题文本预设</a:t>
            </a:r>
          </a:p>
        </p:txBody>
      </p:sp>
      <p:sp>
        <p:nvSpPr>
          <p:cNvPr id="27" name="TextBox 43"/>
          <p:cNvSpPr txBox="1"/>
          <p:nvPr/>
        </p:nvSpPr>
        <p:spPr>
          <a:xfrm>
            <a:off x="1235065" y="5303278"/>
            <a:ext cx="3043815" cy="535531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此部分内容作为文字排版占位显示</a:t>
            </a:r>
            <a:b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（建议使用主题字体）。</a:t>
            </a:r>
          </a:p>
        </p:txBody>
      </p:sp>
      <p:sp>
        <p:nvSpPr>
          <p:cNvPr id="28" name="TextBox 44"/>
          <p:cNvSpPr txBox="1"/>
          <p:nvPr/>
        </p:nvSpPr>
        <p:spPr>
          <a:xfrm>
            <a:off x="3511287" y="4573584"/>
            <a:ext cx="813043" cy="769441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id-ID" sz="4400" dirty="0">
                <a:solidFill>
                  <a:schemeClr val="accent4"/>
                </a:solidFill>
                <a:latin typeface="Arial Black" panose="020B0A04020102020204" pitchFamily="34" charset="0"/>
                <a:cs typeface="+mn-ea"/>
                <a:sym typeface="+mn-lt"/>
              </a:rPr>
              <a:t>06</a:t>
            </a:r>
          </a:p>
        </p:txBody>
      </p:sp>
      <p:sp>
        <p:nvSpPr>
          <p:cNvPr id="48" name="矩形 35"/>
          <p:cNvSpPr/>
          <p:nvPr/>
        </p:nvSpPr>
        <p:spPr>
          <a:xfrm>
            <a:off x="4808996" y="155570"/>
            <a:ext cx="3108960" cy="1679621"/>
          </a:xfrm>
          <a:custGeom>
            <a:avLst/>
            <a:gdLst>
              <a:gd name="connsiteX0" fmla="*/ 0 w 7292340"/>
              <a:gd name="connsiteY0" fmla="*/ 0 h 1885361"/>
              <a:gd name="connsiteX1" fmla="*/ 7292340 w 7292340"/>
              <a:gd name="connsiteY1" fmla="*/ 0 h 1885361"/>
              <a:gd name="connsiteX2" fmla="*/ 7292340 w 7292340"/>
              <a:gd name="connsiteY2" fmla="*/ 1885361 h 1885361"/>
              <a:gd name="connsiteX3" fmla="*/ 0 w 7292340"/>
              <a:gd name="connsiteY3" fmla="*/ 1885361 h 1885361"/>
              <a:gd name="connsiteX4" fmla="*/ 0 w 7292340"/>
              <a:gd name="connsiteY4" fmla="*/ 0 h 1885361"/>
              <a:gd name="connsiteX0" fmla="*/ 0 w 7292340"/>
              <a:gd name="connsiteY0" fmla="*/ 0 h 1885361"/>
              <a:gd name="connsiteX1" fmla="*/ 3108960 w 7292340"/>
              <a:gd name="connsiteY1" fmla="*/ 205740 h 1885361"/>
              <a:gd name="connsiteX2" fmla="*/ 7292340 w 7292340"/>
              <a:gd name="connsiteY2" fmla="*/ 1885361 h 1885361"/>
              <a:gd name="connsiteX3" fmla="*/ 0 w 7292340"/>
              <a:gd name="connsiteY3" fmla="*/ 1885361 h 1885361"/>
              <a:gd name="connsiteX4" fmla="*/ 0 w 7292340"/>
              <a:gd name="connsiteY4" fmla="*/ 0 h 1885361"/>
              <a:gd name="connsiteX0" fmla="*/ 0 w 3108960"/>
              <a:gd name="connsiteY0" fmla="*/ 0 h 1885361"/>
              <a:gd name="connsiteX1" fmla="*/ 3108960 w 3108960"/>
              <a:gd name="connsiteY1" fmla="*/ 205740 h 1885361"/>
              <a:gd name="connsiteX2" fmla="*/ 1531620 w 3108960"/>
              <a:gd name="connsiteY2" fmla="*/ 1291001 h 1885361"/>
              <a:gd name="connsiteX3" fmla="*/ 0 w 3108960"/>
              <a:gd name="connsiteY3" fmla="*/ 1885361 h 1885361"/>
              <a:gd name="connsiteX4" fmla="*/ 0 w 3108960"/>
              <a:gd name="connsiteY4" fmla="*/ 0 h 1885361"/>
              <a:gd name="connsiteX0" fmla="*/ 651510 w 3108960"/>
              <a:gd name="connsiteY0" fmla="*/ 388620 h 1679621"/>
              <a:gd name="connsiteX1" fmla="*/ 3108960 w 3108960"/>
              <a:gd name="connsiteY1" fmla="*/ 0 h 1679621"/>
              <a:gd name="connsiteX2" fmla="*/ 1531620 w 3108960"/>
              <a:gd name="connsiteY2" fmla="*/ 1085261 h 1679621"/>
              <a:gd name="connsiteX3" fmla="*/ 0 w 3108960"/>
              <a:gd name="connsiteY3" fmla="*/ 1679621 h 1679621"/>
              <a:gd name="connsiteX4" fmla="*/ 651510 w 3108960"/>
              <a:gd name="connsiteY4" fmla="*/ 388620 h 167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8960" h="1679621">
                <a:moveTo>
                  <a:pt x="651510" y="388620"/>
                </a:moveTo>
                <a:lnTo>
                  <a:pt x="3108960" y="0"/>
                </a:lnTo>
                <a:lnTo>
                  <a:pt x="1531620" y="1085261"/>
                </a:lnTo>
                <a:lnTo>
                  <a:pt x="0" y="1679621"/>
                </a:lnTo>
                <a:lnTo>
                  <a:pt x="651510" y="38862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cs typeface="+mn-ea"/>
                <a:sym typeface="+mn-lt"/>
              </a:rPr>
              <a:t>点击添加标题</a:t>
            </a:r>
          </a:p>
        </p:txBody>
      </p:sp>
    </p:spTree>
    <p:extLst>
      <p:ext uri="{BB962C8B-B14F-4D97-AF65-F5344CB8AC3E}">
        <p14:creationId xmlns:p14="http://schemas.microsoft.com/office/powerpoint/2010/main" val="2356588108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3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9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8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1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4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7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3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6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9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2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8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1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400"/>
                            </p:stCondLst>
                            <p:childTnLst>
                              <p:par>
                                <p:cTn id="1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700"/>
                            </p:stCondLst>
                            <p:childTnLst>
                              <p:par>
                                <p:cTn id="10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4" grpId="0"/>
      <p:bldP spid="15" grpId="0"/>
      <p:bldP spid="16" grpId="0"/>
      <p:bldP spid="18" grpId="0"/>
      <p:bldP spid="19" grpId="0"/>
      <p:bldP spid="20" grpId="0"/>
      <p:bldP spid="22" grpId="0"/>
      <p:bldP spid="23" grpId="0"/>
      <p:bldP spid="24" grpId="0"/>
      <p:bldP spid="26" grpId="0"/>
      <p:bldP spid="27" grpId="0"/>
      <p:bldP spid="28" grpId="0"/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图片 2" descr="图片包含 户外艺术系列&#10;&#10;已生成高可信度的说明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449830" y="1770852"/>
            <a:ext cx="7292340" cy="188536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00600" y="1940125"/>
            <a:ext cx="6469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cs typeface="+mn-ea"/>
                <a:sym typeface="+mn-lt"/>
              </a:rPr>
              <a:t>THANKS</a:t>
            </a:r>
            <a:endParaRPr lang="zh-CN" altLang="en-US" sz="5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37760" y="2869410"/>
            <a:ext cx="6469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汇报人：豹疯语演示</a:t>
            </a:r>
          </a:p>
        </p:txBody>
      </p:sp>
    </p:spTree>
    <p:extLst>
      <p:ext uri="{BB962C8B-B14F-4D97-AF65-F5344CB8AC3E}">
        <p14:creationId xmlns:p14="http://schemas.microsoft.com/office/powerpoint/2010/main" val="3184515673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0470486" y="947"/>
            <a:ext cx="1568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b="1" dirty="0">
                <a:latin typeface="汉仪报宋简" panose="02010609000101010101" pitchFamily="49" charset="-122"/>
                <a:ea typeface="汉仪报宋简" panose="02010609000101010101" pitchFamily="49" charset="-122"/>
              </a:rPr>
              <a:t>@</a:t>
            </a:r>
            <a:r>
              <a:rPr lang="zh-CN" altLang="en-US" sz="1200" b="1" dirty="0">
                <a:latin typeface="汉仪报宋简" panose="02010609000101010101" pitchFamily="49" charset="-122"/>
                <a:ea typeface="汉仪报宋简" panose="02010609000101010101" pitchFamily="49" charset="-122"/>
              </a:rPr>
              <a:t>豹疯语演示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223052" y="1533422"/>
            <a:ext cx="8478214" cy="3085763"/>
            <a:chOff x="1596788" y="1481801"/>
            <a:chExt cx="8478214" cy="3085763"/>
          </a:xfrm>
        </p:grpSpPr>
        <p:sp>
          <p:nvSpPr>
            <p:cNvPr id="3" name="文本框 2"/>
            <p:cNvSpPr txBox="1"/>
            <p:nvPr/>
          </p:nvSpPr>
          <p:spPr>
            <a:xfrm>
              <a:off x="1930242" y="1481801"/>
              <a:ext cx="8144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造字工房悦黑体验版常规体" pitchFamily="50" charset="-122"/>
                  <a:ea typeface="造字工房悦黑体验版常规体" pitchFamily="50" charset="-122"/>
                </a:rPr>
                <a:t>设计规范（中文）：</a:t>
              </a:r>
              <a:r>
                <a:rPr lang="zh-CN" altLang="en-US" sz="3600" dirty="0">
                  <a:latin typeface="造字工房悦黑体验版常规体" pitchFamily="50" charset="-122"/>
                  <a:ea typeface="造字工房悦黑体验版常规体" pitchFamily="50" charset="-122"/>
                </a:rPr>
                <a:t>造字工房悦黑体验版常规体</a:t>
              </a:r>
              <a:endParaRPr lang="zh-CN" altLang="en-US" dirty="0">
                <a:latin typeface="造字工房悦黑体验版常规体" pitchFamily="50" charset="-122"/>
                <a:ea typeface="造字工房悦黑体验版常规体" pitchFamily="5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930242" y="2264226"/>
              <a:ext cx="8144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造字工房悦黑体验版常规体" pitchFamily="50" charset="-122"/>
                  <a:ea typeface="造字工房悦黑体验版常规体" pitchFamily="50" charset="-122"/>
                </a:rPr>
                <a:t>设计规范（英文）：</a:t>
              </a:r>
              <a:r>
                <a:rPr lang="en-US" altLang="zh-CN" sz="3600" dirty="0">
                  <a:latin typeface="Segoe Print" panose="02000600000000000000" pitchFamily="2" charset="0"/>
                  <a:ea typeface="造字工房悦黑体验版常规体" pitchFamily="50" charset="-122"/>
                </a:rPr>
                <a:t>Segoe Print</a:t>
              </a:r>
              <a:endParaRPr lang="zh-CN" altLang="en-US" dirty="0">
                <a:latin typeface="Segoe Print" panose="02000600000000000000" pitchFamily="2" charset="0"/>
                <a:ea typeface="造字工房悦黑体验版常规体" pitchFamily="50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930242" y="3921233"/>
              <a:ext cx="8144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造字工房悦黑体验版常规体" pitchFamily="50" charset="-122"/>
                  <a:ea typeface="造字工房悦黑体验版常规体" pitchFamily="50" charset="-122"/>
                </a:rPr>
                <a:t>使用前请先自行下载安装字体，否则可能造成显示不当</a:t>
              </a:r>
              <a:endParaRPr lang="en-US" altLang="zh-CN" dirty="0">
                <a:solidFill>
                  <a:srgbClr val="C00000"/>
                </a:solidFill>
                <a:latin typeface="造字工房悦黑体验版常规体" pitchFamily="50" charset="-122"/>
                <a:ea typeface="造字工房悦黑体验版常规体" pitchFamily="50" charset="-122"/>
              </a:endParaRPr>
            </a:p>
            <a:p>
              <a:r>
                <a:rPr lang="zh-CN" altLang="en-US" dirty="0">
                  <a:solidFill>
                    <a:srgbClr val="C00000"/>
                  </a:solidFill>
                  <a:latin typeface="造字工房悦黑体验版常规体" pitchFamily="50" charset="-122"/>
                  <a:ea typeface="造字工房悦黑体验版常规体" pitchFamily="50" charset="-122"/>
                </a:rPr>
                <a:t>字体下载地址：百度搜索</a:t>
              </a:r>
              <a:r>
                <a:rPr lang="en-US" altLang="zh-CN" dirty="0">
                  <a:solidFill>
                    <a:srgbClr val="C00000"/>
                  </a:solidFill>
                  <a:latin typeface="造字工房悦黑体验版常规体" pitchFamily="50" charset="-122"/>
                  <a:ea typeface="造字工房悦黑体验版常规体" pitchFamily="50" charset="-122"/>
                </a:rPr>
                <a:t>——</a:t>
              </a:r>
              <a:r>
                <a:rPr lang="zh-CN" altLang="en-US" dirty="0">
                  <a:solidFill>
                    <a:srgbClr val="C00000"/>
                  </a:solidFill>
                  <a:latin typeface="造字工房悦黑体验版常规体" pitchFamily="50" charset="-122"/>
                  <a:ea typeface="造字工房悦黑体验版常规体" pitchFamily="50" charset="-122"/>
                </a:rPr>
                <a:t>求字体网等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930242" y="2955862"/>
              <a:ext cx="8144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造字工房悦黑体验版常规体" pitchFamily="50" charset="-122"/>
                  <a:ea typeface="造字工房悦黑体验版常规体" pitchFamily="50" charset="-122"/>
                </a:rPr>
                <a:t>设计规范（数字）：</a:t>
              </a:r>
              <a:r>
                <a:rPr lang="en-US" altLang="zh-CN" sz="3600" dirty="0">
                  <a:latin typeface="Arial Black" panose="020B0A04020102020204" pitchFamily="34" charset="0"/>
                  <a:ea typeface="造字工房悦黑体验版常规体" pitchFamily="50" charset="-122"/>
                </a:rPr>
                <a:t>Arial Black</a:t>
              </a:r>
              <a:endParaRPr lang="zh-CN" altLang="en-US" dirty="0">
                <a:latin typeface="Arial Black" panose="020B0A04020102020204" pitchFamily="34" charset="0"/>
                <a:ea typeface="造字工房悦黑体验版常规体" pitchFamily="50" charset="-122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1596788" y="1610436"/>
              <a:ext cx="0" cy="295712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图片 15" descr="图片包含 事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36" y="1971966"/>
            <a:ext cx="2717363" cy="271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89024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Freeform 5"/>
          <p:cNvSpPr>
            <a:spLocks noEditPoints="1"/>
          </p:cNvSpPr>
          <p:nvPr/>
        </p:nvSpPr>
        <p:spPr bwMode="auto">
          <a:xfrm>
            <a:off x="1607502" y="4115044"/>
            <a:ext cx="571246" cy="553708"/>
          </a:xfrm>
          <a:custGeom>
            <a:avLst/>
            <a:gdLst>
              <a:gd name="T0" fmla="*/ 62 w 88"/>
              <a:gd name="T1" fmla="*/ 18 h 85"/>
              <a:gd name="T2" fmla="*/ 48 w 88"/>
              <a:gd name="T3" fmla="*/ 6 h 85"/>
              <a:gd name="T4" fmla="*/ 44 w 88"/>
              <a:gd name="T5" fmla="*/ 21 h 85"/>
              <a:gd name="T6" fmla="*/ 36 w 88"/>
              <a:gd name="T7" fmla="*/ 0 h 85"/>
              <a:gd name="T8" fmla="*/ 29 w 88"/>
              <a:gd name="T9" fmla="*/ 21 h 85"/>
              <a:gd name="T10" fmla="*/ 0 w 88"/>
              <a:gd name="T11" fmla="*/ 83 h 85"/>
              <a:gd name="T12" fmla="*/ 88 w 88"/>
              <a:gd name="T13" fmla="*/ 83 h 85"/>
              <a:gd name="T14" fmla="*/ 50 w 88"/>
              <a:gd name="T15" fmla="*/ 6 h 85"/>
              <a:gd name="T16" fmla="*/ 58 w 88"/>
              <a:gd name="T17" fmla="*/ 6 h 85"/>
              <a:gd name="T18" fmla="*/ 49 w 88"/>
              <a:gd name="T19" fmla="*/ 21 h 85"/>
              <a:gd name="T20" fmla="*/ 32 w 88"/>
              <a:gd name="T21" fmla="*/ 6 h 85"/>
              <a:gd name="T22" fmla="*/ 40 w 88"/>
              <a:gd name="T23" fmla="*/ 6 h 85"/>
              <a:gd name="T24" fmla="*/ 31 w 88"/>
              <a:gd name="T25" fmla="*/ 21 h 85"/>
              <a:gd name="T26" fmla="*/ 81 w 88"/>
              <a:gd name="T27" fmla="*/ 79 h 85"/>
              <a:gd name="T28" fmla="*/ 7 w 88"/>
              <a:gd name="T29" fmla="*/ 79 h 85"/>
              <a:gd name="T30" fmla="*/ 30 w 88"/>
              <a:gd name="T31" fmla="*/ 30 h 85"/>
              <a:gd name="T32" fmla="*/ 40 w 88"/>
              <a:gd name="T33" fmla="*/ 30 h 85"/>
              <a:gd name="T34" fmla="*/ 48 w 88"/>
              <a:gd name="T35" fmla="*/ 30 h 85"/>
              <a:gd name="T36" fmla="*/ 58 w 88"/>
              <a:gd name="T37" fmla="*/ 30 h 85"/>
              <a:gd name="T38" fmla="*/ 80 w 88"/>
              <a:gd name="T39" fmla="*/ 30 h 85"/>
              <a:gd name="T40" fmla="*/ 28 w 88"/>
              <a:gd name="T41" fmla="*/ 57 h 85"/>
              <a:gd name="T42" fmla="*/ 24 w 88"/>
              <a:gd name="T43" fmla="*/ 55 h 85"/>
              <a:gd name="T44" fmla="*/ 26 w 88"/>
              <a:gd name="T45" fmla="*/ 53 h 85"/>
              <a:gd name="T46" fmla="*/ 30 w 88"/>
              <a:gd name="T47" fmla="*/ 54 h 85"/>
              <a:gd name="T48" fmla="*/ 31 w 88"/>
              <a:gd name="T49" fmla="*/ 51 h 85"/>
              <a:gd name="T50" fmla="*/ 23 w 88"/>
              <a:gd name="T51" fmla="*/ 51 h 85"/>
              <a:gd name="T52" fmla="*/ 19 w 88"/>
              <a:gd name="T53" fmla="*/ 55 h 85"/>
              <a:gd name="T54" fmla="*/ 24 w 88"/>
              <a:gd name="T55" fmla="*/ 60 h 85"/>
              <a:gd name="T56" fmla="*/ 27 w 88"/>
              <a:gd name="T57" fmla="*/ 62 h 85"/>
              <a:gd name="T58" fmla="*/ 22 w 88"/>
              <a:gd name="T59" fmla="*/ 63 h 85"/>
              <a:gd name="T60" fmla="*/ 19 w 88"/>
              <a:gd name="T61" fmla="*/ 61 h 85"/>
              <a:gd name="T62" fmla="*/ 21 w 88"/>
              <a:gd name="T63" fmla="*/ 66 h 85"/>
              <a:gd name="T64" fmla="*/ 30 w 88"/>
              <a:gd name="T65" fmla="*/ 65 h 85"/>
              <a:gd name="T66" fmla="*/ 31 w 88"/>
              <a:gd name="T67" fmla="*/ 58 h 85"/>
              <a:gd name="T68" fmla="*/ 39 w 88"/>
              <a:gd name="T69" fmla="*/ 50 h 85"/>
              <a:gd name="T70" fmla="*/ 34 w 88"/>
              <a:gd name="T71" fmla="*/ 54 h 85"/>
              <a:gd name="T72" fmla="*/ 38 w 88"/>
              <a:gd name="T73" fmla="*/ 53 h 85"/>
              <a:gd name="T74" fmla="*/ 42 w 88"/>
              <a:gd name="T75" fmla="*/ 56 h 85"/>
              <a:gd name="T76" fmla="*/ 33 w 88"/>
              <a:gd name="T77" fmla="*/ 59 h 85"/>
              <a:gd name="T78" fmla="*/ 37 w 88"/>
              <a:gd name="T79" fmla="*/ 66 h 85"/>
              <a:gd name="T80" fmla="*/ 41 w 88"/>
              <a:gd name="T81" fmla="*/ 65 h 85"/>
              <a:gd name="T82" fmla="*/ 47 w 88"/>
              <a:gd name="T83" fmla="*/ 66 h 85"/>
              <a:gd name="T84" fmla="*/ 42 w 88"/>
              <a:gd name="T85" fmla="*/ 62 h 85"/>
              <a:gd name="T86" fmla="*/ 38 w 88"/>
              <a:gd name="T87" fmla="*/ 62 h 85"/>
              <a:gd name="T88" fmla="*/ 39 w 88"/>
              <a:gd name="T89" fmla="*/ 59 h 85"/>
              <a:gd name="T90" fmla="*/ 42 w 88"/>
              <a:gd name="T91" fmla="*/ 62 h 85"/>
              <a:gd name="T92" fmla="*/ 55 w 88"/>
              <a:gd name="T93" fmla="*/ 45 h 85"/>
              <a:gd name="T94" fmla="*/ 65 w 88"/>
              <a:gd name="T95" fmla="*/ 50 h 85"/>
              <a:gd name="T96" fmla="*/ 60 w 88"/>
              <a:gd name="T97" fmla="*/ 64 h 85"/>
              <a:gd name="T98" fmla="*/ 70 w 88"/>
              <a:gd name="T99" fmla="*/ 66 h 85"/>
              <a:gd name="T100" fmla="*/ 72 w 88"/>
              <a:gd name="T101" fmla="*/ 61 h 85"/>
              <a:gd name="T102" fmla="*/ 70 w 88"/>
              <a:gd name="T103" fmla="*/ 62 h 85"/>
              <a:gd name="T104" fmla="*/ 65 w 88"/>
              <a:gd name="T105" fmla="*/ 62 h 85"/>
              <a:gd name="T106" fmla="*/ 62 w 88"/>
              <a:gd name="T107" fmla="*/ 59 h 85"/>
              <a:gd name="T108" fmla="*/ 71 w 88"/>
              <a:gd name="T109" fmla="*/ 52 h 85"/>
              <a:gd name="T110" fmla="*/ 63 w 88"/>
              <a:gd name="T111" fmla="*/ 54 h 85"/>
              <a:gd name="T112" fmla="*/ 68 w 88"/>
              <a:gd name="T113" fmla="*/ 5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8" h="85">
                <a:moveTo>
                  <a:pt x="85" y="21"/>
                </a:moveTo>
                <a:cubicBezTo>
                  <a:pt x="62" y="21"/>
                  <a:pt x="62" y="21"/>
                  <a:pt x="62" y="21"/>
                </a:cubicBezTo>
                <a:cubicBezTo>
                  <a:pt x="62" y="20"/>
                  <a:pt x="62" y="19"/>
                  <a:pt x="62" y="18"/>
                </a:cubicBezTo>
                <a:cubicBezTo>
                  <a:pt x="62" y="13"/>
                  <a:pt x="62" y="9"/>
                  <a:pt x="61" y="6"/>
                </a:cubicBezTo>
                <a:cubicBezTo>
                  <a:pt x="60" y="2"/>
                  <a:pt x="58" y="0"/>
                  <a:pt x="54" y="0"/>
                </a:cubicBezTo>
                <a:cubicBezTo>
                  <a:pt x="51" y="0"/>
                  <a:pt x="49" y="2"/>
                  <a:pt x="48" y="6"/>
                </a:cubicBezTo>
                <a:cubicBezTo>
                  <a:pt x="47" y="9"/>
                  <a:pt x="47" y="13"/>
                  <a:pt x="47" y="18"/>
                </a:cubicBezTo>
                <a:cubicBezTo>
                  <a:pt x="47" y="19"/>
                  <a:pt x="47" y="20"/>
                  <a:pt x="47" y="21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0"/>
                  <a:pt x="44" y="19"/>
                  <a:pt x="44" y="18"/>
                </a:cubicBezTo>
                <a:cubicBezTo>
                  <a:pt x="44" y="13"/>
                  <a:pt x="43" y="9"/>
                  <a:pt x="42" y="6"/>
                </a:cubicBezTo>
                <a:cubicBezTo>
                  <a:pt x="41" y="2"/>
                  <a:pt x="39" y="0"/>
                  <a:pt x="36" y="0"/>
                </a:cubicBezTo>
                <a:cubicBezTo>
                  <a:pt x="33" y="0"/>
                  <a:pt x="31" y="2"/>
                  <a:pt x="30" y="6"/>
                </a:cubicBezTo>
                <a:cubicBezTo>
                  <a:pt x="29" y="9"/>
                  <a:pt x="28" y="13"/>
                  <a:pt x="28" y="18"/>
                </a:cubicBezTo>
                <a:cubicBezTo>
                  <a:pt x="28" y="19"/>
                  <a:pt x="28" y="20"/>
                  <a:pt x="29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1" y="21"/>
                  <a:pt x="0" y="22"/>
                  <a:pt x="0" y="23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84"/>
                  <a:pt x="1" y="85"/>
                  <a:pt x="2" y="85"/>
                </a:cubicBezTo>
                <a:cubicBezTo>
                  <a:pt x="85" y="85"/>
                  <a:pt x="85" y="85"/>
                  <a:pt x="85" y="85"/>
                </a:cubicBezTo>
                <a:cubicBezTo>
                  <a:pt x="87" y="85"/>
                  <a:pt x="88" y="84"/>
                  <a:pt x="88" y="83"/>
                </a:cubicBezTo>
                <a:cubicBezTo>
                  <a:pt x="88" y="23"/>
                  <a:pt x="88" y="23"/>
                  <a:pt x="88" y="23"/>
                </a:cubicBezTo>
                <a:cubicBezTo>
                  <a:pt x="88" y="22"/>
                  <a:pt x="87" y="21"/>
                  <a:pt x="85" y="21"/>
                </a:cubicBezTo>
                <a:close/>
                <a:moveTo>
                  <a:pt x="50" y="6"/>
                </a:moveTo>
                <a:cubicBezTo>
                  <a:pt x="51" y="3"/>
                  <a:pt x="53" y="2"/>
                  <a:pt x="54" y="2"/>
                </a:cubicBezTo>
                <a:cubicBezTo>
                  <a:pt x="54" y="2"/>
                  <a:pt x="54" y="2"/>
                  <a:pt x="54" y="2"/>
                </a:cubicBezTo>
                <a:cubicBezTo>
                  <a:pt x="56" y="2"/>
                  <a:pt x="57" y="3"/>
                  <a:pt x="58" y="6"/>
                </a:cubicBezTo>
                <a:cubicBezTo>
                  <a:pt x="59" y="9"/>
                  <a:pt x="60" y="13"/>
                  <a:pt x="60" y="18"/>
                </a:cubicBezTo>
                <a:cubicBezTo>
                  <a:pt x="60" y="19"/>
                  <a:pt x="60" y="20"/>
                  <a:pt x="60" y="21"/>
                </a:cubicBezTo>
                <a:cubicBezTo>
                  <a:pt x="49" y="21"/>
                  <a:pt x="49" y="21"/>
                  <a:pt x="49" y="21"/>
                </a:cubicBezTo>
                <a:cubicBezTo>
                  <a:pt x="49" y="20"/>
                  <a:pt x="49" y="19"/>
                  <a:pt x="49" y="18"/>
                </a:cubicBezTo>
                <a:cubicBezTo>
                  <a:pt x="49" y="13"/>
                  <a:pt x="49" y="9"/>
                  <a:pt x="50" y="6"/>
                </a:cubicBezTo>
                <a:close/>
                <a:moveTo>
                  <a:pt x="32" y="6"/>
                </a:moveTo>
                <a:cubicBezTo>
                  <a:pt x="33" y="3"/>
                  <a:pt x="34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8" y="2"/>
                  <a:pt x="39" y="3"/>
                  <a:pt x="40" y="6"/>
                </a:cubicBezTo>
                <a:cubicBezTo>
                  <a:pt x="41" y="9"/>
                  <a:pt x="41" y="13"/>
                  <a:pt x="41" y="18"/>
                </a:cubicBezTo>
                <a:cubicBezTo>
                  <a:pt x="41" y="19"/>
                  <a:pt x="41" y="20"/>
                  <a:pt x="41" y="21"/>
                </a:cubicBezTo>
                <a:cubicBezTo>
                  <a:pt x="31" y="21"/>
                  <a:pt x="31" y="21"/>
                  <a:pt x="31" y="21"/>
                </a:cubicBezTo>
                <a:cubicBezTo>
                  <a:pt x="31" y="20"/>
                  <a:pt x="31" y="19"/>
                  <a:pt x="31" y="18"/>
                </a:cubicBezTo>
                <a:cubicBezTo>
                  <a:pt x="31" y="13"/>
                  <a:pt x="31" y="9"/>
                  <a:pt x="32" y="6"/>
                </a:cubicBezTo>
                <a:close/>
                <a:moveTo>
                  <a:pt x="81" y="79"/>
                </a:moveTo>
                <a:cubicBezTo>
                  <a:pt x="81" y="79"/>
                  <a:pt x="80" y="79"/>
                  <a:pt x="80" y="79"/>
                </a:cubicBezTo>
                <a:cubicBezTo>
                  <a:pt x="8" y="79"/>
                  <a:pt x="8" y="79"/>
                  <a:pt x="8" y="79"/>
                </a:cubicBezTo>
                <a:cubicBezTo>
                  <a:pt x="7" y="79"/>
                  <a:pt x="7" y="79"/>
                  <a:pt x="7" y="79"/>
                </a:cubicBezTo>
                <a:cubicBezTo>
                  <a:pt x="7" y="31"/>
                  <a:pt x="7" y="31"/>
                  <a:pt x="7" y="31"/>
                </a:cubicBezTo>
                <a:cubicBezTo>
                  <a:pt x="7" y="31"/>
                  <a:pt x="7" y="30"/>
                  <a:pt x="8" y="30"/>
                </a:cubicBezTo>
                <a:cubicBezTo>
                  <a:pt x="30" y="30"/>
                  <a:pt x="30" y="30"/>
                  <a:pt x="30" y="30"/>
                </a:cubicBezTo>
                <a:cubicBezTo>
                  <a:pt x="31" y="30"/>
                  <a:pt x="31" y="30"/>
                  <a:pt x="31" y="30"/>
                </a:cubicBezTo>
                <a:cubicBezTo>
                  <a:pt x="32" y="30"/>
                  <a:pt x="32" y="30"/>
                  <a:pt x="32" y="30"/>
                </a:cubicBezTo>
                <a:cubicBezTo>
                  <a:pt x="40" y="30"/>
                  <a:pt x="40" y="30"/>
                  <a:pt x="40" y="30"/>
                </a:cubicBezTo>
                <a:cubicBezTo>
                  <a:pt x="41" y="30"/>
                  <a:pt x="41" y="30"/>
                  <a:pt x="41" y="30"/>
                </a:cubicBezTo>
                <a:cubicBezTo>
                  <a:pt x="42" y="30"/>
                  <a:pt x="42" y="30"/>
                  <a:pt x="42" y="30"/>
                </a:cubicBezTo>
                <a:cubicBezTo>
                  <a:pt x="48" y="30"/>
                  <a:pt x="48" y="30"/>
                  <a:pt x="48" y="30"/>
                </a:cubicBezTo>
                <a:cubicBezTo>
                  <a:pt x="49" y="30"/>
                  <a:pt x="49" y="30"/>
                  <a:pt x="49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8" y="30"/>
                  <a:pt x="58" y="30"/>
                  <a:pt x="58" y="30"/>
                </a:cubicBezTo>
                <a:cubicBezTo>
                  <a:pt x="59" y="30"/>
                  <a:pt x="59" y="30"/>
                  <a:pt x="59" y="30"/>
                </a:cubicBezTo>
                <a:cubicBezTo>
                  <a:pt x="61" y="30"/>
                  <a:pt x="61" y="30"/>
                  <a:pt x="61" y="30"/>
                </a:cubicBezTo>
                <a:cubicBezTo>
                  <a:pt x="80" y="30"/>
                  <a:pt x="80" y="30"/>
                  <a:pt x="80" y="30"/>
                </a:cubicBezTo>
                <a:cubicBezTo>
                  <a:pt x="80" y="30"/>
                  <a:pt x="81" y="31"/>
                  <a:pt x="81" y="31"/>
                </a:cubicBezTo>
                <a:cubicBezTo>
                  <a:pt x="81" y="79"/>
                  <a:pt x="81" y="79"/>
                  <a:pt x="81" y="79"/>
                </a:cubicBezTo>
                <a:close/>
                <a:moveTo>
                  <a:pt x="28" y="57"/>
                </a:moveTo>
                <a:cubicBezTo>
                  <a:pt x="28" y="57"/>
                  <a:pt x="27" y="56"/>
                  <a:pt x="27" y="56"/>
                </a:cubicBezTo>
                <a:cubicBezTo>
                  <a:pt x="26" y="56"/>
                  <a:pt x="26" y="56"/>
                  <a:pt x="25" y="56"/>
                </a:cubicBezTo>
                <a:cubicBezTo>
                  <a:pt x="24" y="56"/>
                  <a:pt x="24" y="56"/>
                  <a:pt x="24" y="55"/>
                </a:cubicBezTo>
                <a:cubicBezTo>
                  <a:pt x="23" y="55"/>
                  <a:pt x="23" y="55"/>
                  <a:pt x="23" y="55"/>
                </a:cubicBezTo>
                <a:cubicBezTo>
                  <a:pt x="23" y="54"/>
                  <a:pt x="24" y="54"/>
                  <a:pt x="24" y="54"/>
                </a:cubicBezTo>
                <a:cubicBezTo>
                  <a:pt x="25" y="53"/>
                  <a:pt x="25" y="53"/>
                  <a:pt x="26" y="53"/>
                </a:cubicBezTo>
                <a:cubicBezTo>
                  <a:pt x="26" y="53"/>
                  <a:pt x="27" y="53"/>
                  <a:pt x="27" y="54"/>
                </a:cubicBezTo>
                <a:cubicBezTo>
                  <a:pt x="28" y="54"/>
                  <a:pt x="28" y="54"/>
                  <a:pt x="29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55"/>
                  <a:pt x="30" y="55"/>
                  <a:pt x="30" y="55"/>
                </a:cubicBezTo>
                <a:cubicBezTo>
                  <a:pt x="31" y="55"/>
                  <a:pt x="31" y="55"/>
                  <a:pt x="31" y="55"/>
                </a:cubicBezTo>
                <a:cubicBezTo>
                  <a:pt x="31" y="51"/>
                  <a:pt x="31" y="51"/>
                  <a:pt x="31" y="51"/>
                </a:cubicBezTo>
                <a:cubicBezTo>
                  <a:pt x="30" y="51"/>
                  <a:pt x="29" y="51"/>
                  <a:pt x="29" y="50"/>
                </a:cubicBezTo>
                <a:cubicBezTo>
                  <a:pt x="28" y="50"/>
                  <a:pt x="27" y="50"/>
                  <a:pt x="26" y="50"/>
                </a:cubicBezTo>
                <a:cubicBezTo>
                  <a:pt x="25" y="50"/>
                  <a:pt x="24" y="50"/>
                  <a:pt x="23" y="51"/>
                </a:cubicBezTo>
                <a:cubicBezTo>
                  <a:pt x="22" y="51"/>
                  <a:pt x="21" y="51"/>
                  <a:pt x="20" y="52"/>
                </a:cubicBezTo>
                <a:cubicBezTo>
                  <a:pt x="20" y="52"/>
                  <a:pt x="19" y="53"/>
                  <a:pt x="19" y="53"/>
                </a:cubicBezTo>
                <a:cubicBezTo>
                  <a:pt x="19" y="54"/>
                  <a:pt x="19" y="54"/>
                  <a:pt x="19" y="55"/>
                </a:cubicBezTo>
                <a:cubicBezTo>
                  <a:pt x="19" y="56"/>
                  <a:pt x="19" y="57"/>
                  <a:pt x="20" y="58"/>
                </a:cubicBezTo>
                <a:cubicBezTo>
                  <a:pt x="20" y="59"/>
                  <a:pt x="21" y="59"/>
                  <a:pt x="22" y="60"/>
                </a:cubicBezTo>
                <a:cubicBezTo>
                  <a:pt x="23" y="60"/>
                  <a:pt x="23" y="60"/>
                  <a:pt x="24" y="60"/>
                </a:cubicBezTo>
                <a:cubicBezTo>
                  <a:pt x="24" y="60"/>
                  <a:pt x="25" y="60"/>
                  <a:pt x="25" y="60"/>
                </a:cubicBezTo>
                <a:cubicBezTo>
                  <a:pt x="26" y="60"/>
                  <a:pt x="26" y="61"/>
                  <a:pt x="26" y="61"/>
                </a:cubicBezTo>
                <a:cubicBezTo>
                  <a:pt x="27" y="62"/>
                  <a:pt x="27" y="62"/>
                  <a:pt x="27" y="62"/>
                </a:cubicBezTo>
                <a:cubicBezTo>
                  <a:pt x="27" y="62"/>
                  <a:pt x="26" y="62"/>
                  <a:pt x="26" y="62"/>
                </a:cubicBezTo>
                <a:cubicBezTo>
                  <a:pt x="25" y="63"/>
                  <a:pt x="25" y="63"/>
                  <a:pt x="24" y="63"/>
                </a:cubicBezTo>
                <a:cubicBezTo>
                  <a:pt x="24" y="63"/>
                  <a:pt x="23" y="63"/>
                  <a:pt x="22" y="63"/>
                </a:cubicBezTo>
                <a:cubicBezTo>
                  <a:pt x="22" y="62"/>
                  <a:pt x="21" y="62"/>
                  <a:pt x="21" y="62"/>
                </a:cubicBezTo>
                <a:cubicBezTo>
                  <a:pt x="20" y="62"/>
                  <a:pt x="20" y="62"/>
                  <a:pt x="20" y="61"/>
                </a:cubicBezTo>
                <a:cubicBezTo>
                  <a:pt x="19" y="61"/>
                  <a:pt x="19" y="61"/>
                  <a:pt x="19" y="61"/>
                </a:cubicBezTo>
                <a:cubicBezTo>
                  <a:pt x="19" y="61"/>
                  <a:pt x="19" y="61"/>
                  <a:pt x="19" y="61"/>
                </a:cubicBezTo>
                <a:cubicBezTo>
                  <a:pt x="19" y="65"/>
                  <a:pt x="19" y="65"/>
                  <a:pt x="19" y="65"/>
                </a:cubicBezTo>
                <a:cubicBezTo>
                  <a:pt x="19" y="65"/>
                  <a:pt x="20" y="65"/>
                  <a:pt x="21" y="66"/>
                </a:cubicBezTo>
                <a:cubicBezTo>
                  <a:pt x="22" y="66"/>
                  <a:pt x="23" y="66"/>
                  <a:pt x="24" y="66"/>
                </a:cubicBezTo>
                <a:cubicBezTo>
                  <a:pt x="25" y="66"/>
                  <a:pt x="26" y="66"/>
                  <a:pt x="27" y="66"/>
                </a:cubicBezTo>
                <a:cubicBezTo>
                  <a:pt x="28" y="65"/>
                  <a:pt x="29" y="65"/>
                  <a:pt x="30" y="65"/>
                </a:cubicBezTo>
                <a:cubicBezTo>
                  <a:pt x="30" y="64"/>
                  <a:pt x="31" y="64"/>
                  <a:pt x="31" y="63"/>
                </a:cubicBezTo>
                <a:cubicBezTo>
                  <a:pt x="31" y="62"/>
                  <a:pt x="31" y="62"/>
                  <a:pt x="31" y="61"/>
                </a:cubicBezTo>
                <a:cubicBezTo>
                  <a:pt x="31" y="60"/>
                  <a:pt x="31" y="59"/>
                  <a:pt x="31" y="58"/>
                </a:cubicBezTo>
                <a:cubicBezTo>
                  <a:pt x="30" y="58"/>
                  <a:pt x="29" y="57"/>
                  <a:pt x="28" y="57"/>
                </a:cubicBezTo>
                <a:close/>
                <a:moveTo>
                  <a:pt x="45" y="51"/>
                </a:moveTo>
                <a:cubicBezTo>
                  <a:pt x="44" y="51"/>
                  <a:pt x="42" y="50"/>
                  <a:pt x="39" y="50"/>
                </a:cubicBezTo>
                <a:cubicBezTo>
                  <a:pt x="38" y="50"/>
                  <a:pt x="37" y="50"/>
                  <a:pt x="36" y="50"/>
                </a:cubicBezTo>
                <a:cubicBezTo>
                  <a:pt x="35" y="51"/>
                  <a:pt x="34" y="51"/>
                  <a:pt x="34" y="51"/>
                </a:cubicBezTo>
                <a:cubicBezTo>
                  <a:pt x="34" y="54"/>
                  <a:pt x="34" y="54"/>
                  <a:pt x="34" y="54"/>
                </a:cubicBezTo>
                <a:cubicBezTo>
                  <a:pt x="34" y="54"/>
                  <a:pt x="34" y="54"/>
                  <a:pt x="34" y="54"/>
                </a:cubicBezTo>
                <a:cubicBezTo>
                  <a:pt x="35" y="54"/>
                  <a:pt x="36" y="54"/>
                  <a:pt x="36" y="54"/>
                </a:cubicBezTo>
                <a:cubicBezTo>
                  <a:pt x="37" y="54"/>
                  <a:pt x="38" y="53"/>
                  <a:pt x="38" y="53"/>
                </a:cubicBezTo>
                <a:cubicBezTo>
                  <a:pt x="40" y="53"/>
                  <a:pt x="41" y="54"/>
                  <a:pt x="41" y="54"/>
                </a:cubicBezTo>
                <a:cubicBezTo>
                  <a:pt x="42" y="54"/>
                  <a:pt x="42" y="55"/>
                  <a:pt x="42" y="56"/>
                </a:cubicBezTo>
                <a:cubicBezTo>
                  <a:pt x="42" y="56"/>
                  <a:pt x="42" y="56"/>
                  <a:pt x="42" y="56"/>
                </a:cubicBezTo>
                <a:cubicBezTo>
                  <a:pt x="41" y="56"/>
                  <a:pt x="39" y="56"/>
                  <a:pt x="38" y="56"/>
                </a:cubicBezTo>
                <a:cubicBezTo>
                  <a:pt x="37" y="56"/>
                  <a:pt x="36" y="57"/>
                  <a:pt x="35" y="57"/>
                </a:cubicBezTo>
                <a:cubicBezTo>
                  <a:pt x="34" y="57"/>
                  <a:pt x="34" y="58"/>
                  <a:pt x="33" y="59"/>
                </a:cubicBezTo>
                <a:cubicBezTo>
                  <a:pt x="33" y="59"/>
                  <a:pt x="33" y="60"/>
                  <a:pt x="33" y="61"/>
                </a:cubicBezTo>
                <a:cubicBezTo>
                  <a:pt x="33" y="63"/>
                  <a:pt x="33" y="64"/>
                  <a:pt x="34" y="65"/>
                </a:cubicBezTo>
                <a:cubicBezTo>
                  <a:pt x="35" y="66"/>
                  <a:pt x="36" y="66"/>
                  <a:pt x="37" y="66"/>
                </a:cubicBezTo>
                <a:cubicBezTo>
                  <a:pt x="38" y="66"/>
                  <a:pt x="39" y="66"/>
                  <a:pt x="39" y="66"/>
                </a:cubicBezTo>
                <a:cubicBezTo>
                  <a:pt x="39" y="66"/>
                  <a:pt x="40" y="66"/>
                  <a:pt x="40" y="65"/>
                </a:cubicBezTo>
                <a:cubicBezTo>
                  <a:pt x="41" y="65"/>
                  <a:pt x="41" y="65"/>
                  <a:pt x="41" y="65"/>
                </a:cubicBezTo>
                <a:cubicBezTo>
                  <a:pt x="42" y="64"/>
                  <a:pt x="42" y="64"/>
                  <a:pt x="42" y="64"/>
                </a:cubicBezTo>
                <a:cubicBezTo>
                  <a:pt x="42" y="66"/>
                  <a:pt x="42" y="66"/>
                  <a:pt x="42" y="66"/>
                </a:cubicBezTo>
                <a:cubicBezTo>
                  <a:pt x="47" y="66"/>
                  <a:pt x="47" y="66"/>
                  <a:pt x="47" y="66"/>
                </a:cubicBezTo>
                <a:cubicBezTo>
                  <a:pt x="47" y="55"/>
                  <a:pt x="47" y="55"/>
                  <a:pt x="47" y="55"/>
                </a:cubicBezTo>
                <a:cubicBezTo>
                  <a:pt x="47" y="54"/>
                  <a:pt x="46" y="52"/>
                  <a:pt x="45" y="51"/>
                </a:cubicBezTo>
                <a:close/>
                <a:moveTo>
                  <a:pt x="42" y="62"/>
                </a:moveTo>
                <a:cubicBezTo>
                  <a:pt x="42" y="62"/>
                  <a:pt x="41" y="62"/>
                  <a:pt x="41" y="62"/>
                </a:cubicBezTo>
                <a:cubicBezTo>
                  <a:pt x="40" y="63"/>
                  <a:pt x="40" y="63"/>
                  <a:pt x="40" y="63"/>
                </a:cubicBezTo>
                <a:cubicBezTo>
                  <a:pt x="39" y="63"/>
                  <a:pt x="38" y="63"/>
                  <a:pt x="38" y="62"/>
                </a:cubicBezTo>
                <a:cubicBezTo>
                  <a:pt x="38" y="62"/>
                  <a:pt x="37" y="62"/>
                  <a:pt x="37" y="61"/>
                </a:cubicBezTo>
                <a:cubicBezTo>
                  <a:pt x="37" y="60"/>
                  <a:pt x="37" y="60"/>
                  <a:pt x="38" y="60"/>
                </a:cubicBezTo>
                <a:cubicBezTo>
                  <a:pt x="38" y="59"/>
                  <a:pt x="38" y="59"/>
                  <a:pt x="39" y="59"/>
                </a:cubicBezTo>
                <a:cubicBezTo>
                  <a:pt x="39" y="59"/>
                  <a:pt x="40" y="59"/>
                  <a:pt x="40" y="59"/>
                </a:cubicBezTo>
                <a:cubicBezTo>
                  <a:pt x="41" y="59"/>
                  <a:pt x="41" y="59"/>
                  <a:pt x="42" y="59"/>
                </a:cubicBezTo>
                <a:lnTo>
                  <a:pt x="42" y="62"/>
                </a:lnTo>
                <a:close/>
                <a:moveTo>
                  <a:pt x="50" y="66"/>
                </a:moveTo>
                <a:cubicBezTo>
                  <a:pt x="55" y="66"/>
                  <a:pt x="55" y="66"/>
                  <a:pt x="55" y="66"/>
                </a:cubicBezTo>
                <a:cubicBezTo>
                  <a:pt x="55" y="45"/>
                  <a:pt x="55" y="45"/>
                  <a:pt x="55" y="45"/>
                </a:cubicBezTo>
                <a:cubicBezTo>
                  <a:pt x="50" y="45"/>
                  <a:pt x="50" y="45"/>
                  <a:pt x="50" y="45"/>
                </a:cubicBezTo>
                <a:lnTo>
                  <a:pt x="50" y="66"/>
                </a:lnTo>
                <a:close/>
                <a:moveTo>
                  <a:pt x="65" y="50"/>
                </a:moveTo>
                <a:cubicBezTo>
                  <a:pt x="63" y="50"/>
                  <a:pt x="61" y="51"/>
                  <a:pt x="59" y="52"/>
                </a:cubicBezTo>
                <a:cubicBezTo>
                  <a:pt x="58" y="54"/>
                  <a:pt x="57" y="56"/>
                  <a:pt x="57" y="58"/>
                </a:cubicBezTo>
                <a:cubicBezTo>
                  <a:pt x="57" y="61"/>
                  <a:pt x="58" y="63"/>
                  <a:pt x="60" y="64"/>
                </a:cubicBezTo>
                <a:cubicBezTo>
                  <a:pt x="61" y="65"/>
                  <a:pt x="63" y="66"/>
                  <a:pt x="66" y="66"/>
                </a:cubicBezTo>
                <a:cubicBezTo>
                  <a:pt x="67" y="66"/>
                  <a:pt x="68" y="66"/>
                  <a:pt x="68" y="66"/>
                </a:cubicBezTo>
                <a:cubicBezTo>
                  <a:pt x="69" y="66"/>
                  <a:pt x="69" y="66"/>
                  <a:pt x="70" y="66"/>
                </a:cubicBezTo>
                <a:cubicBezTo>
                  <a:pt x="70" y="65"/>
                  <a:pt x="71" y="65"/>
                  <a:pt x="71" y="65"/>
                </a:cubicBezTo>
                <a:cubicBezTo>
                  <a:pt x="71" y="65"/>
                  <a:pt x="72" y="65"/>
                  <a:pt x="72" y="65"/>
                </a:cubicBezTo>
                <a:cubicBezTo>
                  <a:pt x="72" y="61"/>
                  <a:pt x="72" y="61"/>
                  <a:pt x="72" y="61"/>
                </a:cubicBezTo>
                <a:cubicBezTo>
                  <a:pt x="72" y="61"/>
                  <a:pt x="72" y="61"/>
                  <a:pt x="72" y="61"/>
                </a:cubicBezTo>
                <a:cubicBezTo>
                  <a:pt x="71" y="61"/>
                  <a:pt x="71" y="61"/>
                  <a:pt x="71" y="61"/>
                </a:cubicBezTo>
                <a:cubicBezTo>
                  <a:pt x="70" y="62"/>
                  <a:pt x="70" y="62"/>
                  <a:pt x="70" y="62"/>
                </a:cubicBezTo>
                <a:cubicBezTo>
                  <a:pt x="69" y="62"/>
                  <a:pt x="69" y="62"/>
                  <a:pt x="68" y="62"/>
                </a:cubicBezTo>
                <a:cubicBezTo>
                  <a:pt x="68" y="63"/>
                  <a:pt x="67" y="63"/>
                  <a:pt x="67" y="63"/>
                </a:cubicBezTo>
                <a:cubicBezTo>
                  <a:pt x="66" y="63"/>
                  <a:pt x="65" y="63"/>
                  <a:pt x="65" y="62"/>
                </a:cubicBezTo>
                <a:cubicBezTo>
                  <a:pt x="64" y="62"/>
                  <a:pt x="64" y="62"/>
                  <a:pt x="64" y="62"/>
                </a:cubicBezTo>
                <a:cubicBezTo>
                  <a:pt x="63" y="62"/>
                  <a:pt x="63" y="61"/>
                  <a:pt x="63" y="61"/>
                </a:cubicBezTo>
                <a:cubicBezTo>
                  <a:pt x="62" y="60"/>
                  <a:pt x="62" y="60"/>
                  <a:pt x="62" y="59"/>
                </a:cubicBezTo>
                <a:cubicBezTo>
                  <a:pt x="72" y="59"/>
                  <a:pt x="72" y="59"/>
                  <a:pt x="72" y="59"/>
                </a:cubicBezTo>
                <a:cubicBezTo>
                  <a:pt x="72" y="57"/>
                  <a:pt x="72" y="57"/>
                  <a:pt x="72" y="57"/>
                </a:cubicBezTo>
                <a:cubicBezTo>
                  <a:pt x="72" y="55"/>
                  <a:pt x="72" y="53"/>
                  <a:pt x="71" y="52"/>
                </a:cubicBezTo>
                <a:cubicBezTo>
                  <a:pt x="69" y="51"/>
                  <a:pt x="68" y="50"/>
                  <a:pt x="65" y="50"/>
                </a:cubicBezTo>
                <a:close/>
                <a:moveTo>
                  <a:pt x="62" y="56"/>
                </a:moveTo>
                <a:cubicBezTo>
                  <a:pt x="62" y="55"/>
                  <a:pt x="62" y="54"/>
                  <a:pt x="63" y="54"/>
                </a:cubicBezTo>
                <a:cubicBezTo>
                  <a:pt x="63" y="53"/>
                  <a:pt x="64" y="53"/>
                  <a:pt x="65" y="53"/>
                </a:cubicBezTo>
                <a:cubicBezTo>
                  <a:pt x="66" y="53"/>
                  <a:pt x="67" y="53"/>
                  <a:pt x="67" y="54"/>
                </a:cubicBezTo>
                <a:cubicBezTo>
                  <a:pt x="67" y="54"/>
                  <a:pt x="68" y="55"/>
                  <a:pt x="68" y="56"/>
                </a:cubicBezTo>
                <a:lnTo>
                  <a:pt x="62" y="56"/>
                </a:lnTo>
                <a:close/>
              </a:path>
            </a:pathLst>
          </a:custGeom>
          <a:solidFill>
            <a:srgbClr val="20252D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619" name="组合 618"/>
          <p:cNvGrpSpPr/>
          <p:nvPr/>
        </p:nvGrpSpPr>
        <p:grpSpPr>
          <a:xfrm>
            <a:off x="4457859" y="4196484"/>
            <a:ext cx="311930" cy="514873"/>
            <a:chOff x="4279901" y="4197351"/>
            <a:chExt cx="395288" cy="652463"/>
          </a:xfrm>
          <a:solidFill>
            <a:srgbClr val="20252D"/>
          </a:solidFill>
        </p:grpSpPr>
        <p:sp>
          <p:nvSpPr>
            <p:cNvPr id="620" name="Freeform 6"/>
            <p:cNvSpPr/>
            <p:nvPr/>
          </p:nvSpPr>
          <p:spPr bwMode="auto">
            <a:xfrm>
              <a:off x="4279901" y="4230688"/>
              <a:ext cx="395288" cy="74613"/>
            </a:xfrm>
            <a:custGeom>
              <a:avLst/>
              <a:gdLst>
                <a:gd name="T0" fmla="*/ 0 w 48"/>
                <a:gd name="T1" fmla="*/ 9 h 9"/>
                <a:gd name="T2" fmla="*/ 0 w 48"/>
                <a:gd name="T3" fmla="*/ 9 h 9"/>
                <a:gd name="T4" fmla="*/ 7 w 48"/>
                <a:gd name="T5" fmla="*/ 0 h 9"/>
                <a:gd name="T6" fmla="*/ 42 w 48"/>
                <a:gd name="T7" fmla="*/ 0 h 9"/>
                <a:gd name="T8" fmla="*/ 48 w 48"/>
                <a:gd name="T9" fmla="*/ 9 h 9"/>
                <a:gd name="T10" fmla="*/ 0 w 48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9"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4"/>
                    <a:pt x="48" y="9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21" name="Freeform 7"/>
            <p:cNvSpPr/>
            <p:nvPr/>
          </p:nvSpPr>
          <p:spPr bwMode="auto">
            <a:xfrm>
              <a:off x="4419601" y="4197351"/>
              <a:ext cx="123825" cy="25400"/>
            </a:xfrm>
            <a:custGeom>
              <a:avLst/>
              <a:gdLst>
                <a:gd name="T0" fmla="*/ 0 w 15"/>
                <a:gd name="T1" fmla="*/ 3 h 3"/>
                <a:gd name="T2" fmla="*/ 0 w 15"/>
                <a:gd name="T3" fmla="*/ 3 h 3"/>
                <a:gd name="T4" fmla="*/ 3 w 15"/>
                <a:gd name="T5" fmla="*/ 0 h 3"/>
                <a:gd name="T6" fmla="*/ 12 w 15"/>
                <a:gd name="T7" fmla="*/ 0 h 3"/>
                <a:gd name="T8" fmla="*/ 15 w 15"/>
                <a:gd name="T9" fmla="*/ 3 h 3"/>
                <a:gd name="T10" fmla="*/ 0 w 15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5" y="2"/>
                    <a:pt x="15" y="3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22" name="Freeform 8"/>
            <p:cNvSpPr>
              <a:spLocks noEditPoints="1"/>
            </p:cNvSpPr>
            <p:nvPr/>
          </p:nvSpPr>
          <p:spPr bwMode="auto">
            <a:xfrm>
              <a:off x="4287838" y="4321176"/>
              <a:ext cx="379413" cy="528638"/>
            </a:xfrm>
            <a:custGeom>
              <a:avLst/>
              <a:gdLst>
                <a:gd name="T0" fmla="*/ 45 w 46"/>
                <a:gd name="T1" fmla="*/ 0 h 64"/>
                <a:gd name="T2" fmla="*/ 2 w 46"/>
                <a:gd name="T3" fmla="*/ 0 h 64"/>
                <a:gd name="T4" fmla="*/ 0 w 46"/>
                <a:gd name="T5" fmla="*/ 6 h 64"/>
                <a:gd name="T6" fmla="*/ 0 w 46"/>
                <a:gd name="T7" fmla="*/ 52 h 64"/>
                <a:gd name="T8" fmla="*/ 12 w 46"/>
                <a:gd name="T9" fmla="*/ 64 h 64"/>
                <a:gd name="T10" fmla="*/ 35 w 46"/>
                <a:gd name="T11" fmla="*/ 64 h 64"/>
                <a:gd name="T12" fmla="*/ 46 w 46"/>
                <a:gd name="T13" fmla="*/ 52 h 64"/>
                <a:gd name="T14" fmla="*/ 46 w 46"/>
                <a:gd name="T15" fmla="*/ 6 h 64"/>
                <a:gd name="T16" fmla="*/ 45 w 46"/>
                <a:gd name="T17" fmla="*/ 0 h 64"/>
                <a:gd name="T18" fmla="*/ 12 w 46"/>
                <a:gd name="T19" fmla="*/ 49 h 64"/>
                <a:gd name="T20" fmla="*/ 9 w 46"/>
                <a:gd name="T21" fmla="*/ 52 h 64"/>
                <a:gd name="T22" fmla="*/ 7 w 46"/>
                <a:gd name="T23" fmla="*/ 49 h 64"/>
                <a:gd name="T24" fmla="*/ 7 w 46"/>
                <a:gd name="T25" fmla="*/ 25 h 64"/>
                <a:gd name="T26" fmla="*/ 9 w 46"/>
                <a:gd name="T27" fmla="*/ 22 h 64"/>
                <a:gd name="T28" fmla="*/ 12 w 46"/>
                <a:gd name="T29" fmla="*/ 25 h 64"/>
                <a:gd name="T30" fmla="*/ 12 w 46"/>
                <a:gd name="T31" fmla="*/ 49 h 64"/>
                <a:gd name="T32" fmla="*/ 21 w 46"/>
                <a:gd name="T33" fmla="*/ 49 h 64"/>
                <a:gd name="T34" fmla="*/ 19 w 46"/>
                <a:gd name="T35" fmla="*/ 52 h 64"/>
                <a:gd name="T36" fmla="*/ 16 w 46"/>
                <a:gd name="T37" fmla="*/ 49 h 64"/>
                <a:gd name="T38" fmla="*/ 16 w 46"/>
                <a:gd name="T39" fmla="*/ 12 h 64"/>
                <a:gd name="T40" fmla="*/ 19 w 46"/>
                <a:gd name="T41" fmla="*/ 9 h 64"/>
                <a:gd name="T42" fmla="*/ 21 w 46"/>
                <a:gd name="T43" fmla="*/ 12 h 64"/>
                <a:gd name="T44" fmla="*/ 21 w 46"/>
                <a:gd name="T45" fmla="*/ 49 h 64"/>
                <a:gd name="T46" fmla="*/ 30 w 46"/>
                <a:gd name="T47" fmla="*/ 49 h 64"/>
                <a:gd name="T48" fmla="*/ 28 w 46"/>
                <a:gd name="T49" fmla="*/ 52 h 64"/>
                <a:gd name="T50" fmla="*/ 26 w 46"/>
                <a:gd name="T51" fmla="*/ 49 h 64"/>
                <a:gd name="T52" fmla="*/ 26 w 46"/>
                <a:gd name="T53" fmla="*/ 12 h 64"/>
                <a:gd name="T54" fmla="*/ 28 w 46"/>
                <a:gd name="T55" fmla="*/ 9 h 64"/>
                <a:gd name="T56" fmla="*/ 30 w 46"/>
                <a:gd name="T57" fmla="*/ 12 h 64"/>
                <a:gd name="T58" fmla="*/ 30 w 46"/>
                <a:gd name="T59" fmla="*/ 49 h 64"/>
                <a:gd name="T60" fmla="*/ 40 w 46"/>
                <a:gd name="T61" fmla="*/ 49 h 64"/>
                <a:gd name="T62" fmla="*/ 37 w 46"/>
                <a:gd name="T63" fmla="*/ 52 h 64"/>
                <a:gd name="T64" fmla="*/ 35 w 46"/>
                <a:gd name="T65" fmla="*/ 49 h 64"/>
                <a:gd name="T66" fmla="*/ 35 w 46"/>
                <a:gd name="T67" fmla="*/ 25 h 64"/>
                <a:gd name="T68" fmla="*/ 37 w 46"/>
                <a:gd name="T69" fmla="*/ 22 h 64"/>
                <a:gd name="T70" fmla="*/ 40 w 46"/>
                <a:gd name="T71" fmla="*/ 25 h 64"/>
                <a:gd name="T72" fmla="*/ 40 w 46"/>
                <a:gd name="T73" fmla="*/ 4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" h="64">
                  <a:moveTo>
                    <a:pt x="4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8"/>
                    <a:pt x="6" y="64"/>
                    <a:pt x="12" y="64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41" y="64"/>
                    <a:pt x="46" y="58"/>
                    <a:pt x="46" y="52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6" y="4"/>
                    <a:pt x="46" y="2"/>
                    <a:pt x="45" y="0"/>
                  </a:cubicBezTo>
                  <a:close/>
                  <a:moveTo>
                    <a:pt x="12" y="49"/>
                  </a:moveTo>
                  <a:cubicBezTo>
                    <a:pt x="12" y="51"/>
                    <a:pt x="11" y="52"/>
                    <a:pt x="9" y="52"/>
                  </a:cubicBezTo>
                  <a:cubicBezTo>
                    <a:pt x="8" y="52"/>
                    <a:pt x="7" y="51"/>
                    <a:pt x="7" y="49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3"/>
                    <a:pt x="8" y="22"/>
                    <a:pt x="9" y="22"/>
                  </a:cubicBezTo>
                  <a:cubicBezTo>
                    <a:pt x="11" y="22"/>
                    <a:pt x="12" y="23"/>
                    <a:pt x="12" y="25"/>
                  </a:cubicBezTo>
                  <a:lnTo>
                    <a:pt x="12" y="49"/>
                  </a:lnTo>
                  <a:close/>
                  <a:moveTo>
                    <a:pt x="21" y="49"/>
                  </a:moveTo>
                  <a:cubicBezTo>
                    <a:pt x="21" y="51"/>
                    <a:pt x="20" y="52"/>
                    <a:pt x="19" y="52"/>
                  </a:cubicBezTo>
                  <a:cubicBezTo>
                    <a:pt x="17" y="52"/>
                    <a:pt x="16" y="51"/>
                    <a:pt x="16" y="4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7" y="9"/>
                    <a:pt x="19" y="9"/>
                  </a:cubicBezTo>
                  <a:cubicBezTo>
                    <a:pt x="20" y="9"/>
                    <a:pt x="21" y="11"/>
                    <a:pt x="21" y="12"/>
                  </a:cubicBezTo>
                  <a:lnTo>
                    <a:pt x="21" y="49"/>
                  </a:lnTo>
                  <a:close/>
                  <a:moveTo>
                    <a:pt x="30" y="49"/>
                  </a:moveTo>
                  <a:cubicBezTo>
                    <a:pt x="30" y="51"/>
                    <a:pt x="29" y="52"/>
                    <a:pt x="28" y="52"/>
                  </a:cubicBezTo>
                  <a:cubicBezTo>
                    <a:pt x="27" y="52"/>
                    <a:pt x="26" y="51"/>
                    <a:pt x="26" y="49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1"/>
                    <a:pt x="27" y="9"/>
                    <a:pt x="28" y="9"/>
                  </a:cubicBezTo>
                  <a:cubicBezTo>
                    <a:pt x="29" y="9"/>
                    <a:pt x="30" y="11"/>
                    <a:pt x="30" y="12"/>
                  </a:cubicBezTo>
                  <a:lnTo>
                    <a:pt x="30" y="49"/>
                  </a:lnTo>
                  <a:close/>
                  <a:moveTo>
                    <a:pt x="40" y="49"/>
                  </a:moveTo>
                  <a:cubicBezTo>
                    <a:pt x="40" y="51"/>
                    <a:pt x="39" y="52"/>
                    <a:pt x="37" y="52"/>
                  </a:cubicBezTo>
                  <a:cubicBezTo>
                    <a:pt x="36" y="52"/>
                    <a:pt x="35" y="51"/>
                    <a:pt x="35" y="49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5" y="23"/>
                    <a:pt x="36" y="22"/>
                    <a:pt x="37" y="22"/>
                  </a:cubicBezTo>
                  <a:cubicBezTo>
                    <a:pt x="39" y="22"/>
                    <a:pt x="40" y="23"/>
                    <a:pt x="40" y="25"/>
                  </a:cubicBezTo>
                  <a:lnTo>
                    <a:pt x="40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23" name="组合 622"/>
          <p:cNvGrpSpPr/>
          <p:nvPr/>
        </p:nvGrpSpPr>
        <p:grpSpPr>
          <a:xfrm>
            <a:off x="5250814" y="4240774"/>
            <a:ext cx="467269" cy="410896"/>
            <a:chOff x="5160963" y="4246563"/>
            <a:chExt cx="592138" cy="520700"/>
          </a:xfrm>
          <a:solidFill>
            <a:srgbClr val="20252D"/>
          </a:solidFill>
        </p:grpSpPr>
        <p:sp>
          <p:nvSpPr>
            <p:cNvPr id="624" name="Freeform 9"/>
            <p:cNvSpPr/>
            <p:nvPr/>
          </p:nvSpPr>
          <p:spPr bwMode="auto">
            <a:xfrm>
              <a:off x="5546726" y="4346576"/>
              <a:ext cx="206375" cy="379413"/>
            </a:xfrm>
            <a:custGeom>
              <a:avLst/>
              <a:gdLst>
                <a:gd name="T0" fmla="*/ 0 w 25"/>
                <a:gd name="T1" fmla="*/ 2 h 46"/>
                <a:gd name="T2" fmla="*/ 0 w 25"/>
                <a:gd name="T3" fmla="*/ 2 h 46"/>
                <a:gd name="T4" fmla="*/ 11 w 25"/>
                <a:gd name="T5" fmla="*/ 5 h 46"/>
                <a:gd name="T6" fmla="*/ 23 w 25"/>
                <a:gd name="T7" fmla="*/ 37 h 46"/>
                <a:gd name="T8" fmla="*/ 18 w 25"/>
                <a:gd name="T9" fmla="*/ 46 h 46"/>
                <a:gd name="T10" fmla="*/ 0 w 25"/>
                <a:gd name="T11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6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5" y="0"/>
                    <a:pt x="9" y="2"/>
                    <a:pt x="11" y="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5" y="41"/>
                    <a:pt x="22" y="45"/>
                    <a:pt x="18" y="46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25" name="Freeform 10"/>
            <p:cNvSpPr/>
            <p:nvPr/>
          </p:nvSpPr>
          <p:spPr bwMode="auto">
            <a:xfrm>
              <a:off x="5670551" y="4452938"/>
              <a:ext cx="66675" cy="123825"/>
            </a:xfrm>
            <a:custGeom>
              <a:avLst/>
              <a:gdLst>
                <a:gd name="T0" fmla="*/ 0 w 8"/>
                <a:gd name="T1" fmla="*/ 1 h 15"/>
                <a:gd name="T2" fmla="*/ 0 w 8"/>
                <a:gd name="T3" fmla="*/ 1 h 15"/>
                <a:gd name="T4" fmla="*/ 4 w 8"/>
                <a:gd name="T5" fmla="*/ 2 h 15"/>
                <a:gd name="T6" fmla="*/ 7 w 8"/>
                <a:gd name="T7" fmla="*/ 11 h 15"/>
                <a:gd name="T8" fmla="*/ 5 w 8"/>
                <a:gd name="T9" fmla="*/ 15 h 15"/>
                <a:gd name="T10" fmla="*/ 0 w 8"/>
                <a:gd name="T1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5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3" y="1"/>
                    <a:pt x="4" y="2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2"/>
                    <a:pt x="7" y="14"/>
                    <a:pt x="5" y="15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26" name="Freeform 11"/>
            <p:cNvSpPr>
              <a:spLocks noEditPoints="1"/>
            </p:cNvSpPr>
            <p:nvPr/>
          </p:nvSpPr>
          <p:spPr bwMode="auto">
            <a:xfrm>
              <a:off x="5160963" y="4246563"/>
              <a:ext cx="377825" cy="520700"/>
            </a:xfrm>
            <a:custGeom>
              <a:avLst/>
              <a:gdLst>
                <a:gd name="T0" fmla="*/ 44 w 46"/>
                <a:gd name="T1" fmla="*/ 0 h 63"/>
                <a:gd name="T2" fmla="*/ 1 w 46"/>
                <a:gd name="T3" fmla="*/ 0 h 63"/>
                <a:gd name="T4" fmla="*/ 0 w 46"/>
                <a:gd name="T5" fmla="*/ 6 h 63"/>
                <a:gd name="T6" fmla="*/ 0 w 46"/>
                <a:gd name="T7" fmla="*/ 51 h 63"/>
                <a:gd name="T8" fmla="*/ 11 w 46"/>
                <a:gd name="T9" fmla="*/ 63 h 63"/>
                <a:gd name="T10" fmla="*/ 34 w 46"/>
                <a:gd name="T11" fmla="*/ 63 h 63"/>
                <a:gd name="T12" fmla="*/ 46 w 46"/>
                <a:gd name="T13" fmla="*/ 51 h 63"/>
                <a:gd name="T14" fmla="*/ 46 w 46"/>
                <a:gd name="T15" fmla="*/ 6 h 63"/>
                <a:gd name="T16" fmla="*/ 44 w 46"/>
                <a:gd name="T17" fmla="*/ 0 h 63"/>
                <a:gd name="T18" fmla="*/ 11 w 46"/>
                <a:gd name="T19" fmla="*/ 48 h 63"/>
                <a:gd name="T20" fmla="*/ 9 w 46"/>
                <a:gd name="T21" fmla="*/ 51 h 63"/>
                <a:gd name="T22" fmla="*/ 6 w 46"/>
                <a:gd name="T23" fmla="*/ 48 h 63"/>
                <a:gd name="T24" fmla="*/ 6 w 46"/>
                <a:gd name="T25" fmla="*/ 24 h 63"/>
                <a:gd name="T26" fmla="*/ 9 w 46"/>
                <a:gd name="T27" fmla="*/ 21 h 63"/>
                <a:gd name="T28" fmla="*/ 11 w 46"/>
                <a:gd name="T29" fmla="*/ 24 h 63"/>
                <a:gd name="T30" fmla="*/ 11 w 46"/>
                <a:gd name="T31" fmla="*/ 48 h 63"/>
                <a:gd name="T32" fmla="*/ 21 w 46"/>
                <a:gd name="T33" fmla="*/ 49 h 63"/>
                <a:gd name="T34" fmla="*/ 18 w 46"/>
                <a:gd name="T35" fmla="*/ 51 h 63"/>
                <a:gd name="T36" fmla="*/ 16 w 46"/>
                <a:gd name="T37" fmla="*/ 49 h 63"/>
                <a:gd name="T38" fmla="*/ 16 w 46"/>
                <a:gd name="T39" fmla="*/ 11 h 63"/>
                <a:gd name="T40" fmla="*/ 18 w 46"/>
                <a:gd name="T41" fmla="*/ 9 h 63"/>
                <a:gd name="T42" fmla="*/ 21 w 46"/>
                <a:gd name="T43" fmla="*/ 11 h 63"/>
                <a:gd name="T44" fmla="*/ 21 w 46"/>
                <a:gd name="T45" fmla="*/ 49 h 63"/>
                <a:gd name="T46" fmla="*/ 30 w 46"/>
                <a:gd name="T47" fmla="*/ 49 h 63"/>
                <a:gd name="T48" fmla="*/ 27 w 46"/>
                <a:gd name="T49" fmla="*/ 51 h 63"/>
                <a:gd name="T50" fmla="*/ 25 w 46"/>
                <a:gd name="T51" fmla="*/ 49 h 63"/>
                <a:gd name="T52" fmla="*/ 25 w 46"/>
                <a:gd name="T53" fmla="*/ 11 h 63"/>
                <a:gd name="T54" fmla="*/ 27 w 46"/>
                <a:gd name="T55" fmla="*/ 9 h 63"/>
                <a:gd name="T56" fmla="*/ 30 w 46"/>
                <a:gd name="T57" fmla="*/ 11 h 63"/>
                <a:gd name="T58" fmla="*/ 30 w 46"/>
                <a:gd name="T59" fmla="*/ 49 h 63"/>
                <a:gd name="T60" fmla="*/ 40 w 46"/>
                <a:gd name="T61" fmla="*/ 48 h 63"/>
                <a:gd name="T62" fmla="*/ 37 w 46"/>
                <a:gd name="T63" fmla="*/ 51 h 63"/>
                <a:gd name="T64" fmla="*/ 34 w 46"/>
                <a:gd name="T65" fmla="*/ 48 h 63"/>
                <a:gd name="T66" fmla="*/ 34 w 46"/>
                <a:gd name="T67" fmla="*/ 24 h 63"/>
                <a:gd name="T68" fmla="*/ 37 w 46"/>
                <a:gd name="T69" fmla="*/ 21 h 63"/>
                <a:gd name="T70" fmla="*/ 40 w 46"/>
                <a:gd name="T71" fmla="*/ 24 h 63"/>
                <a:gd name="T72" fmla="*/ 40 w 46"/>
                <a:gd name="T73" fmla="*/ 4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" h="63">
                  <a:moveTo>
                    <a:pt x="44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3"/>
                    <a:pt x="0" y="6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8"/>
                    <a:pt x="5" y="63"/>
                    <a:pt x="11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40" y="63"/>
                    <a:pt x="46" y="58"/>
                    <a:pt x="46" y="51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6" y="3"/>
                    <a:pt x="45" y="1"/>
                    <a:pt x="44" y="0"/>
                  </a:cubicBezTo>
                  <a:close/>
                  <a:moveTo>
                    <a:pt x="11" y="48"/>
                  </a:moveTo>
                  <a:cubicBezTo>
                    <a:pt x="11" y="50"/>
                    <a:pt x="10" y="51"/>
                    <a:pt x="9" y="51"/>
                  </a:cubicBezTo>
                  <a:cubicBezTo>
                    <a:pt x="7" y="51"/>
                    <a:pt x="6" y="50"/>
                    <a:pt x="6" y="48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3"/>
                    <a:pt x="7" y="21"/>
                    <a:pt x="9" y="21"/>
                  </a:cubicBezTo>
                  <a:cubicBezTo>
                    <a:pt x="10" y="21"/>
                    <a:pt x="11" y="23"/>
                    <a:pt x="11" y="24"/>
                  </a:cubicBezTo>
                  <a:lnTo>
                    <a:pt x="11" y="48"/>
                  </a:lnTo>
                  <a:close/>
                  <a:moveTo>
                    <a:pt x="21" y="49"/>
                  </a:moveTo>
                  <a:cubicBezTo>
                    <a:pt x="21" y="50"/>
                    <a:pt x="19" y="51"/>
                    <a:pt x="18" y="51"/>
                  </a:cubicBezTo>
                  <a:cubicBezTo>
                    <a:pt x="17" y="51"/>
                    <a:pt x="16" y="50"/>
                    <a:pt x="16" y="49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7" y="9"/>
                    <a:pt x="18" y="9"/>
                  </a:cubicBezTo>
                  <a:cubicBezTo>
                    <a:pt x="19" y="9"/>
                    <a:pt x="21" y="10"/>
                    <a:pt x="21" y="11"/>
                  </a:cubicBezTo>
                  <a:lnTo>
                    <a:pt x="21" y="49"/>
                  </a:lnTo>
                  <a:close/>
                  <a:moveTo>
                    <a:pt x="30" y="49"/>
                  </a:moveTo>
                  <a:cubicBezTo>
                    <a:pt x="30" y="50"/>
                    <a:pt x="29" y="51"/>
                    <a:pt x="27" y="51"/>
                  </a:cubicBezTo>
                  <a:cubicBezTo>
                    <a:pt x="26" y="51"/>
                    <a:pt x="25" y="50"/>
                    <a:pt x="25" y="49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0"/>
                    <a:pt x="26" y="9"/>
                    <a:pt x="27" y="9"/>
                  </a:cubicBezTo>
                  <a:cubicBezTo>
                    <a:pt x="29" y="9"/>
                    <a:pt x="30" y="10"/>
                    <a:pt x="30" y="11"/>
                  </a:cubicBezTo>
                  <a:lnTo>
                    <a:pt x="30" y="49"/>
                  </a:lnTo>
                  <a:close/>
                  <a:moveTo>
                    <a:pt x="40" y="48"/>
                  </a:moveTo>
                  <a:cubicBezTo>
                    <a:pt x="40" y="50"/>
                    <a:pt x="38" y="51"/>
                    <a:pt x="37" y="51"/>
                  </a:cubicBezTo>
                  <a:cubicBezTo>
                    <a:pt x="35" y="51"/>
                    <a:pt x="34" y="50"/>
                    <a:pt x="34" y="48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4" y="23"/>
                    <a:pt x="35" y="21"/>
                    <a:pt x="37" y="21"/>
                  </a:cubicBezTo>
                  <a:cubicBezTo>
                    <a:pt x="38" y="21"/>
                    <a:pt x="40" y="23"/>
                    <a:pt x="40" y="24"/>
                  </a:cubicBezTo>
                  <a:lnTo>
                    <a:pt x="40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27" name="Freeform 12"/>
          <p:cNvSpPr/>
          <p:nvPr/>
        </p:nvSpPr>
        <p:spPr bwMode="auto">
          <a:xfrm>
            <a:off x="4362132" y="5109454"/>
            <a:ext cx="487313" cy="541180"/>
          </a:xfrm>
          <a:custGeom>
            <a:avLst/>
            <a:gdLst>
              <a:gd name="T0" fmla="*/ 58 w 75"/>
              <a:gd name="T1" fmla="*/ 32 h 83"/>
              <a:gd name="T2" fmla="*/ 55 w 75"/>
              <a:gd name="T3" fmla="*/ 35 h 83"/>
              <a:gd name="T4" fmla="*/ 33 w 75"/>
              <a:gd name="T5" fmla="*/ 12 h 83"/>
              <a:gd name="T6" fmla="*/ 21 w 75"/>
              <a:gd name="T7" fmla="*/ 5 h 83"/>
              <a:gd name="T8" fmla="*/ 9 w 75"/>
              <a:gd name="T9" fmla="*/ 9 h 83"/>
              <a:gd name="T10" fmla="*/ 5 w 75"/>
              <a:gd name="T11" fmla="*/ 21 h 83"/>
              <a:gd name="T12" fmla="*/ 10 w 75"/>
              <a:gd name="T13" fmla="*/ 33 h 83"/>
              <a:gd name="T14" fmla="*/ 49 w 75"/>
              <a:gd name="T15" fmla="*/ 75 h 83"/>
              <a:gd name="T16" fmla="*/ 56 w 75"/>
              <a:gd name="T17" fmla="*/ 78 h 83"/>
              <a:gd name="T18" fmla="*/ 64 w 75"/>
              <a:gd name="T19" fmla="*/ 76 h 83"/>
              <a:gd name="T20" fmla="*/ 70 w 75"/>
              <a:gd name="T21" fmla="*/ 65 h 83"/>
              <a:gd name="T22" fmla="*/ 67 w 75"/>
              <a:gd name="T23" fmla="*/ 57 h 83"/>
              <a:gd name="T24" fmla="*/ 32 w 75"/>
              <a:gd name="T25" fmla="*/ 20 h 83"/>
              <a:gd name="T26" fmla="*/ 28 w 75"/>
              <a:gd name="T27" fmla="*/ 18 h 83"/>
              <a:gd name="T28" fmla="*/ 21 w 75"/>
              <a:gd name="T29" fmla="*/ 21 h 83"/>
              <a:gd name="T30" fmla="*/ 18 w 75"/>
              <a:gd name="T31" fmla="*/ 28 h 83"/>
              <a:gd name="T32" fmla="*/ 19 w 75"/>
              <a:gd name="T33" fmla="*/ 31 h 83"/>
              <a:gd name="T34" fmla="*/ 55 w 75"/>
              <a:gd name="T35" fmla="*/ 69 h 83"/>
              <a:gd name="T36" fmla="*/ 52 w 75"/>
              <a:gd name="T37" fmla="*/ 72 h 83"/>
              <a:gd name="T38" fmla="*/ 17 w 75"/>
              <a:gd name="T39" fmla="*/ 34 h 83"/>
              <a:gd name="T40" fmla="*/ 14 w 75"/>
              <a:gd name="T41" fmla="*/ 28 h 83"/>
              <a:gd name="T42" fmla="*/ 18 w 75"/>
              <a:gd name="T43" fmla="*/ 18 h 83"/>
              <a:gd name="T44" fmla="*/ 28 w 75"/>
              <a:gd name="T45" fmla="*/ 14 h 83"/>
              <a:gd name="T46" fmla="*/ 34 w 75"/>
              <a:gd name="T47" fmla="*/ 17 h 83"/>
              <a:gd name="T48" fmla="*/ 70 w 75"/>
              <a:gd name="T49" fmla="*/ 55 h 83"/>
              <a:gd name="T50" fmla="*/ 74 w 75"/>
              <a:gd name="T51" fmla="*/ 66 h 83"/>
              <a:gd name="T52" fmla="*/ 67 w 75"/>
              <a:gd name="T53" fmla="*/ 79 h 83"/>
              <a:gd name="T54" fmla="*/ 57 w 75"/>
              <a:gd name="T55" fmla="*/ 83 h 83"/>
              <a:gd name="T56" fmla="*/ 46 w 75"/>
              <a:gd name="T57" fmla="*/ 77 h 83"/>
              <a:gd name="T58" fmla="*/ 7 w 75"/>
              <a:gd name="T59" fmla="*/ 36 h 83"/>
              <a:gd name="T60" fmla="*/ 0 w 75"/>
              <a:gd name="T61" fmla="*/ 20 h 83"/>
              <a:gd name="T62" fmla="*/ 6 w 75"/>
              <a:gd name="T63" fmla="*/ 6 h 83"/>
              <a:gd name="T64" fmla="*/ 20 w 75"/>
              <a:gd name="T65" fmla="*/ 1 h 83"/>
              <a:gd name="T66" fmla="*/ 36 w 75"/>
              <a:gd name="T67" fmla="*/ 9 h 83"/>
              <a:gd name="T68" fmla="*/ 58 w 75"/>
              <a:gd name="T69" fmla="*/ 32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5" h="83">
                <a:moveTo>
                  <a:pt x="58" y="32"/>
                </a:moveTo>
                <a:cubicBezTo>
                  <a:pt x="55" y="35"/>
                  <a:pt x="55" y="35"/>
                  <a:pt x="55" y="35"/>
                </a:cubicBezTo>
                <a:cubicBezTo>
                  <a:pt x="33" y="12"/>
                  <a:pt x="33" y="12"/>
                  <a:pt x="33" y="12"/>
                </a:cubicBezTo>
                <a:cubicBezTo>
                  <a:pt x="30" y="8"/>
                  <a:pt x="26" y="6"/>
                  <a:pt x="21" y="5"/>
                </a:cubicBezTo>
                <a:cubicBezTo>
                  <a:pt x="16" y="5"/>
                  <a:pt x="12" y="6"/>
                  <a:pt x="9" y="9"/>
                </a:cubicBezTo>
                <a:cubicBezTo>
                  <a:pt x="6" y="12"/>
                  <a:pt x="5" y="16"/>
                  <a:pt x="5" y="21"/>
                </a:cubicBezTo>
                <a:cubicBezTo>
                  <a:pt x="5" y="26"/>
                  <a:pt x="7" y="30"/>
                  <a:pt x="10" y="33"/>
                </a:cubicBezTo>
                <a:cubicBezTo>
                  <a:pt x="49" y="75"/>
                  <a:pt x="49" y="75"/>
                  <a:pt x="49" y="75"/>
                </a:cubicBezTo>
                <a:cubicBezTo>
                  <a:pt x="51" y="77"/>
                  <a:pt x="53" y="78"/>
                  <a:pt x="56" y="78"/>
                </a:cubicBezTo>
                <a:cubicBezTo>
                  <a:pt x="59" y="79"/>
                  <a:pt x="62" y="78"/>
                  <a:pt x="64" y="76"/>
                </a:cubicBezTo>
                <a:cubicBezTo>
                  <a:pt x="66" y="74"/>
                  <a:pt x="70" y="68"/>
                  <a:pt x="70" y="65"/>
                </a:cubicBezTo>
                <a:cubicBezTo>
                  <a:pt x="70" y="62"/>
                  <a:pt x="69" y="60"/>
                  <a:pt x="67" y="57"/>
                </a:cubicBezTo>
                <a:cubicBezTo>
                  <a:pt x="32" y="20"/>
                  <a:pt x="32" y="20"/>
                  <a:pt x="32" y="20"/>
                </a:cubicBezTo>
                <a:cubicBezTo>
                  <a:pt x="31" y="19"/>
                  <a:pt x="30" y="18"/>
                  <a:pt x="28" y="18"/>
                </a:cubicBezTo>
                <a:cubicBezTo>
                  <a:pt x="27" y="18"/>
                  <a:pt x="22" y="20"/>
                  <a:pt x="21" y="21"/>
                </a:cubicBezTo>
                <a:cubicBezTo>
                  <a:pt x="20" y="22"/>
                  <a:pt x="18" y="27"/>
                  <a:pt x="18" y="28"/>
                </a:cubicBezTo>
                <a:cubicBezTo>
                  <a:pt x="18" y="29"/>
                  <a:pt x="19" y="30"/>
                  <a:pt x="19" y="31"/>
                </a:cubicBezTo>
                <a:cubicBezTo>
                  <a:pt x="55" y="69"/>
                  <a:pt x="55" y="69"/>
                  <a:pt x="55" y="69"/>
                </a:cubicBezTo>
                <a:cubicBezTo>
                  <a:pt x="52" y="72"/>
                  <a:pt x="52" y="72"/>
                  <a:pt x="52" y="72"/>
                </a:cubicBezTo>
                <a:cubicBezTo>
                  <a:pt x="17" y="34"/>
                  <a:pt x="17" y="34"/>
                  <a:pt x="17" y="34"/>
                </a:cubicBezTo>
                <a:cubicBezTo>
                  <a:pt x="15" y="32"/>
                  <a:pt x="14" y="30"/>
                  <a:pt x="14" y="28"/>
                </a:cubicBezTo>
                <a:cubicBezTo>
                  <a:pt x="14" y="25"/>
                  <a:pt x="17" y="19"/>
                  <a:pt x="18" y="18"/>
                </a:cubicBezTo>
                <a:cubicBezTo>
                  <a:pt x="20" y="16"/>
                  <a:pt x="26" y="14"/>
                  <a:pt x="28" y="14"/>
                </a:cubicBezTo>
                <a:cubicBezTo>
                  <a:pt x="31" y="14"/>
                  <a:pt x="33" y="15"/>
                  <a:pt x="34" y="17"/>
                </a:cubicBezTo>
                <a:cubicBezTo>
                  <a:pt x="70" y="55"/>
                  <a:pt x="70" y="55"/>
                  <a:pt x="70" y="55"/>
                </a:cubicBezTo>
                <a:cubicBezTo>
                  <a:pt x="73" y="58"/>
                  <a:pt x="74" y="62"/>
                  <a:pt x="74" y="66"/>
                </a:cubicBezTo>
                <a:cubicBezTo>
                  <a:pt x="75" y="70"/>
                  <a:pt x="70" y="77"/>
                  <a:pt x="67" y="79"/>
                </a:cubicBezTo>
                <a:cubicBezTo>
                  <a:pt x="64" y="82"/>
                  <a:pt x="61" y="83"/>
                  <a:pt x="57" y="83"/>
                </a:cubicBezTo>
                <a:cubicBezTo>
                  <a:pt x="52" y="82"/>
                  <a:pt x="49" y="80"/>
                  <a:pt x="46" y="77"/>
                </a:cubicBezTo>
                <a:cubicBezTo>
                  <a:pt x="7" y="36"/>
                  <a:pt x="7" y="36"/>
                  <a:pt x="7" y="36"/>
                </a:cubicBezTo>
                <a:cubicBezTo>
                  <a:pt x="3" y="31"/>
                  <a:pt x="0" y="26"/>
                  <a:pt x="0" y="20"/>
                </a:cubicBezTo>
                <a:cubicBezTo>
                  <a:pt x="0" y="14"/>
                  <a:pt x="2" y="10"/>
                  <a:pt x="6" y="6"/>
                </a:cubicBezTo>
                <a:cubicBezTo>
                  <a:pt x="10" y="2"/>
                  <a:pt x="15" y="0"/>
                  <a:pt x="20" y="1"/>
                </a:cubicBezTo>
                <a:cubicBezTo>
                  <a:pt x="26" y="1"/>
                  <a:pt x="31" y="4"/>
                  <a:pt x="36" y="9"/>
                </a:cubicBezTo>
                <a:lnTo>
                  <a:pt x="58" y="32"/>
                </a:lnTo>
                <a:close/>
              </a:path>
            </a:pathLst>
          </a:custGeom>
          <a:solidFill>
            <a:srgbClr val="20252D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628" name="组合 627"/>
          <p:cNvGrpSpPr/>
          <p:nvPr/>
        </p:nvGrpSpPr>
        <p:grpSpPr>
          <a:xfrm>
            <a:off x="8138317" y="5095167"/>
            <a:ext cx="357029" cy="572498"/>
            <a:chOff x="8369301" y="5195888"/>
            <a:chExt cx="452438" cy="725488"/>
          </a:xfrm>
          <a:solidFill>
            <a:srgbClr val="20252D"/>
          </a:solidFill>
        </p:grpSpPr>
        <p:sp>
          <p:nvSpPr>
            <p:cNvPr id="629" name="Freeform 13"/>
            <p:cNvSpPr>
              <a:spLocks noEditPoints="1"/>
            </p:cNvSpPr>
            <p:nvPr/>
          </p:nvSpPr>
          <p:spPr bwMode="auto">
            <a:xfrm>
              <a:off x="8451851" y="5591176"/>
              <a:ext cx="295275" cy="298450"/>
            </a:xfrm>
            <a:custGeom>
              <a:avLst/>
              <a:gdLst>
                <a:gd name="T0" fmla="*/ 36 w 36"/>
                <a:gd name="T1" fmla="*/ 36 h 36"/>
                <a:gd name="T2" fmla="*/ 36 w 36"/>
                <a:gd name="T3" fmla="*/ 0 h 36"/>
                <a:gd name="T4" fmla="*/ 0 w 36"/>
                <a:gd name="T5" fmla="*/ 0 h 36"/>
                <a:gd name="T6" fmla="*/ 0 w 36"/>
                <a:gd name="T7" fmla="*/ 36 h 36"/>
                <a:gd name="T8" fmla="*/ 36 w 36"/>
                <a:gd name="T9" fmla="*/ 36 h 36"/>
                <a:gd name="T10" fmla="*/ 18 w 36"/>
                <a:gd name="T11" fmla="*/ 4 h 36"/>
                <a:gd name="T12" fmla="*/ 24 w 36"/>
                <a:gd name="T13" fmla="*/ 10 h 36"/>
                <a:gd name="T14" fmla="*/ 18 w 36"/>
                <a:gd name="T15" fmla="*/ 16 h 36"/>
                <a:gd name="T16" fmla="*/ 12 w 36"/>
                <a:gd name="T17" fmla="*/ 10 h 36"/>
                <a:gd name="T18" fmla="*/ 18 w 36"/>
                <a:gd name="T19" fmla="*/ 4 h 36"/>
                <a:gd name="T20" fmla="*/ 18 w 36"/>
                <a:gd name="T21" fmla="*/ 20 h 36"/>
                <a:gd name="T22" fmla="*/ 24 w 36"/>
                <a:gd name="T23" fmla="*/ 26 h 36"/>
                <a:gd name="T24" fmla="*/ 18 w 36"/>
                <a:gd name="T25" fmla="*/ 33 h 36"/>
                <a:gd name="T26" fmla="*/ 12 w 36"/>
                <a:gd name="T27" fmla="*/ 26 h 36"/>
                <a:gd name="T28" fmla="*/ 18 w 36"/>
                <a:gd name="T29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36">
                  <a:moveTo>
                    <a:pt x="36" y="36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lnTo>
                    <a:pt x="36" y="36"/>
                  </a:lnTo>
                  <a:close/>
                  <a:moveTo>
                    <a:pt x="18" y="4"/>
                  </a:moveTo>
                  <a:cubicBezTo>
                    <a:pt x="21" y="4"/>
                    <a:pt x="24" y="7"/>
                    <a:pt x="24" y="10"/>
                  </a:cubicBezTo>
                  <a:cubicBezTo>
                    <a:pt x="24" y="13"/>
                    <a:pt x="21" y="16"/>
                    <a:pt x="18" y="16"/>
                  </a:cubicBezTo>
                  <a:cubicBezTo>
                    <a:pt x="14" y="16"/>
                    <a:pt x="12" y="13"/>
                    <a:pt x="12" y="10"/>
                  </a:cubicBezTo>
                  <a:cubicBezTo>
                    <a:pt x="12" y="7"/>
                    <a:pt x="14" y="4"/>
                    <a:pt x="18" y="4"/>
                  </a:cubicBezTo>
                  <a:close/>
                  <a:moveTo>
                    <a:pt x="18" y="20"/>
                  </a:moveTo>
                  <a:cubicBezTo>
                    <a:pt x="21" y="20"/>
                    <a:pt x="24" y="23"/>
                    <a:pt x="24" y="26"/>
                  </a:cubicBezTo>
                  <a:cubicBezTo>
                    <a:pt x="24" y="30"/>
                    <a:pt x="21" y="33"/>
                    <a:pt x="18" y="33"/>
                  </a:cubicBezTo>
                  <a:cubicBezTo>
                    <a:pt x="14" y="33"/>
                    <a:pt x="12" y="30"/>
                    <a:pt x="12" y="26"/>
                  </a:cubicBezTo>
                  <a:cubicBezTo>
                    <a:pt x="12" y="23"/>
                    <a:pt x="14" y="20"/>
                    <a:pt x="18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30" name="Freeform 14"/>
            <p:cNvSpPr>
              <a:spLocks noEditPoints="1"/>
            </p:cNvSpPr>
            <p:nvPr/>
          </p:nvSpPr>
          <p:spPr bwMode="auto">
            <a:xfrm>
              <a:off x="8369301" y="5195888"/>
              <a:ext cx="452438" cy="387350"/>
            </a:xfrm>
            <a:custGeom>
              <a:avLst/>
              <a:gdLst>
                <a:gd name="T0" fmla="*/ 28 w 55"/>
                <a:gd name="T1" fmla="*/ 0 h 47"/>
                <a:gd name="T2" fmla="*/ 0 w 55"/>
                <a:gd name="T3" fmla="*/ 47 h 47"/>
                <a:gd name="T4" fmla="*/ 55 w 55"/>
                <a:gd name="T5" fmla="*/ 47 h 47"/>
                <a:gd name="T6" fmla="*/ 28 w 55"/>
                <a:gd name="T7" fmla="*/ 0 h 47"/>
                <a:gd name="T8" fmla="*/ 28 w 55"/>
                <a:gd name="T9" fmla="*/ 41 h 47"/>
                <a:gd name="T10" fmla="*/ 22 w 55"/>
                <a:gd name="T11" fmla="*/ 34 h 47"/>
                <a:gd name="T12" fmla="*/ 28 w 55"/>
                <a:gd name="T13" fmla="*/ 28 h 47"/>
                <a:gd name="T14" fmla="*/ 34 w 55"/>
                <a:gd name="T15" fmla="*/ 34 h 47"/>
                <a:gd name="T16" fmla="*/ 28 w 55"/>
                <a:gd name="T1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47">
                  <a:moveTo>
                    <a:pt x="28" y="0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55" y="47"/>
                    <a:pt x="55" y="47"/>
                    <a:pt x="55" y="47"/>
                  </a:cubicBezTo>
                  <a:lnTo>
                    <a:pt x="28" y="0"/>
                  </a:lnTo>
                  <a:close/>
                  <a:moveTo>
                    <a:pt x="28" y="41"/>
                  </a:moveTo>
                  <a:cubicBezTo>
                    <a:pt x="24" y="41"/>
                    <a:pt x="22" y="38"/>
                    <a:pt x="22" y="34"/>
                  </a:cubicBezTo>
                  <a:cubicBezTo>
                    <a:pt x="22" y="31"/>
                    <a:pt x="24" y="28"/>
                    <a:pt x="28" y="28"/>
                  </a:cubicBezTo>
                  <a:cubicBezTo>
                    <a:pt x="31" y="28"/>
                    <a:pt x="34" y="31"/>
                    <a:pt x="34" y="34"/>
                  </a:cubicBezTo>
                  <a:cubicBezTo>
                    <a:pt x="34" y="38"/>
                    <a:pt x="31" y="41"/>
                    <a:pt x="28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31" name="Rectangle 15"/>
            <p:cNvSpPr>
              <a:spLocks noChangeArrowheads="1"/>
            </p:cNvSpPr>
            <p:nvPr/>
          </p:nvSpPr>
          <p:spPr bwMode="auto">
            <a:xfrm>
              <a:off x="8410576" y="5897563"/>
              <a:ext cx="377825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32" name="Freeform 16"/>
            <p:cNvSpPr/>
            <p:nvPr/>
          </p:nvSpPr>
          <p:spPr bwMode="auto">
            <a:xfrm>
              <a:off x="8410576" y="5897563"/>
              <a:ext cx="377825" cy="23813"/>
            </a:xfrm>
            <a:custGeom>
              <a:avLst/>
              <a:gdLst>
                <a:gd name="T0" fmla="*/ 0 w 238"/>
                <a:gd name="T1" fmla="*/ 15 h 15"/>
                <a:gd name="T2" fmla="*/ 0 w 238"/>
                <a:gd name="T3" fmla="*/ 15 h 15"/>
                <a:gd name="T4" fmla="*/ 238 w 238"/>
                <a:gd name="T5" fmla="*/ 15 h 15"/>
                <a:gd name="T6" fmla="*/ 238 w 238"/>
                <a:gd name="T7" fmla="*/ 0 h 15"/>
                <a:gd name="T8" fmla="*/ 0 w 238"/>
                <a:gd name="T9" fmla="*/ 0 h 15"/>
                <a:gd name="T10" fmla="*/ 0 w 238"/>
                <a:gd name="T11" fmla="*/ 15 h 15"/>
                <a:gd name="T12" fmla="*/ 0 w 238"/>
                <a:gd name="T13" fmla="*/ 15 h 15"/>
                <a:gd name="T14" fmla="*/ 0 w 238"/>
                <a:gd name="T15" fmla="*/ 15 h 15"/>
                <a:gd name="T16" fmla="*/ 0 w 238"/>
                <a:gd name="T17" fmla="*/ 15 h 15"/>
                <a:gd name="T18" fmla="*/ 0 w 238"/>
                <a:gd name="T19" fmla="*/ 0 h 15"/>
                <a:gd name="T20" fmla="*/ 238 w 238"/>
                <a:gd name="T21" fmla="*/ 0 h 15"/>
                <a:gd name="T22" fmla="*/ 238 w 238"/>
                <a:gd name="T23" fmla="*/ 15 h 15"/>
                <a:gd name="T24" fmla="*/ 0 w 238"/>
                <a:gd name="T25" fmla="*/ 15 h 15"/>
                <a:gd name="T26" fmla="*/ 0 w 238"/>
                <a:gd name="T27" fmla="*/ 15 h 15"/>
                <a:gd name="T28" fmla="*/ 0 w 238"/>
                <a:gd name="T29" fmla="*/ 15 h 15"/>
                <a:gd name="T30" fmla="*/ 0 w 238"/>
                <a:gd name="T3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8" h="15">
                  <a:moveTo>
                    <a:pt x="0" y="15"/>
                  </a:moveTo>
                  <a:lnTo>
                    <a:pt x="0" y="15"/>
                  </a:lnTo>
                  <a:lnTo>
                    <a:pt x="238" y="15"/>
                  </a:lnTo>
                  <a:lnTo>
                    <a:pt x="23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238" y="0"/>
                  </a:lnTo>
                  <a:lnTo>
                    <a:pt x="238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33" name="Freeform 17"/>
          <p:cNvSpPr>
            <a:spLocks noEditPoints="1"/>
          </p:cNvSpPr>
          <p:nvPr/>
        </p:nvSpPr>
        <p:spPr bwMode="auto">
          <a:xfrm>
            <a:off x="7093902" y="3186356"/>
            <a:ext cx="467269" cy="482302"/>
          </a:xfrm>
          <a:custGeom>
            <a:avLst/>
            <a:gdLst>
              <a:gd name="T0" fmla="*/ 57 w 72"/>
              <a:gd name="T1" fmla="*/ 0 h 74"/>
              <a:gd name="T2" fmla="*/ 16 w 72"/>
              <a:gd name="T3" fmla="*/ 0 h 74"/>
              <a:gd name="T4" fmla="*/ 0 w 72"/>
              <a:gd name="T5" fmla="*/ 18 h 74"/>
              <a:gd name="T6" fmla="*/ 0 w 72"/>
              <a:gd name="T7" fmla="*/ 34 h 74"/>
              <a:gd name="T8" fmla="*/ 10 w 72"/>
              <a:gd name="T9" fmla="*/ 51 h 74"/>
              <a:gd name="T10" fmla="*/ 2 w 72"/>
              <a:gd name="T11" fmla="*/ 74 h 74"/>
              <a:gd name="T12" fmla="*/ 40 w 72"/>
              <a:gd name="T13" fmla="*/ 52 h 74"/>
              <a:gd name="T14" fmla="*/ 57 w 72"/>
              <a:gd name="T15" fmla="*/ 52 h 74"/>
              <a:gd name="T16" fmla="*/ 72 w 72"/>
              <a:gd name="T17" fmla="*/ 34 h 74"/>
              <a:gd name="T18" fmla="*/ 72 w 72"/>
              <a:gd name="T19" fmla="*/ 18 h 74"/>
              <a:gd name="T20" fmla="*/ 57 w 72"/>
              <a:gd name="T21" fmla="*/ 0 h 74"/>
              <a:gd name="T22" fmla="*/ 54 w 72"/>
              <a:gd name="T23" fmla="*/ 38 h 74"/>
              <a:gd name="T24" fmla="*/ 16 w 72"/>
              <a:gd name="T25" fmla="*/ 38 h 74"/>
              <a:gd name="T26" fmla="*/ 13 w 72"/>
              <a:gd name="T27" fmla="*/ 35 h 74"/>
              <a:gd name="T28" fmla="*/ 16 w 72"/>
              <a:gd name="T29" fmla="*/ 33 h 74"/>
              <a:gd name="T30" fmla="*/ 54 w 72"/>
              <a:gd name="T31" fmla="*/ 33 h 74"/>
              <a:gd name="T32" fmla="*/ 57 w 72"/>
              <a:gd name="T33" fmla="*/ 35 h 74"/>
              <a:gd name="T34" fmla="*/ 54 w 72"/>
              <a:gd name="T35" fmla="*/ 38 h 74"/>
              <a:gd name="T36" fmla="*/ 60 w 72"/>
              <a:gd name="T37" fmla="*/ 29 h 74"/>
              <a:gd name="T38" fmla="*/ 16 w 72"/>
              <a:gd name="T39" fmla="*/ 29 h 74"/>
              <a:gd name="T40" fmla="*/ 13 w 72"/>
              <a:gd name="T41" fmla="*/ 26 h 74"/>
              <a:gd name="T42" fmla="*/ 16 w 72"/>
              <a:gd name="T43" fmla="*/ 23 h 74"/>
              <a:gd name="T44" fmla="*/ 60 w 72"/>
              <a:gd name="T45" fmla="*/ 23 h 74"/>
              <a:gd name="T46" fmla="*/ 63 w 72"/>
              <a:gd name="T47" fmla="*/ 26 h 74"/>
              <a:gd name="T48" fmla="*/ 60 w 72"/>
              <a:gd name="T49" fmla="*/ 29 h 74"/>
              <a:gd name="T50" fmla="*/ 60 w 72"/>
              <a:gd name="T51" fmla="*/ 19 h 74"/>
              <a:gd name="T52" fmla="*/ 16 w 72"/>
              <a:gd name="T53" fmla="*/ 19 h 74"/>
              <a:gd name="T54" fmla="*/ 13 w 72"/>
              <a:gd name="T55" fmla="*/ 16 h 74"/>
              <a:gd name="T56" fmla="*/ 16 w 72"/>
              <a:gd name="T57" fmla="*/ 13 h 74"/>
              <a:gd name="T58" fmla="*/ 60 w 72"/>
              <a:gd name="T59" fmla="*/ 13 h 74"/>
              <a:gd name="T60" fmla="*/ 63 w 72"/>
              <a:gd name="T61" fmla="*/ 16 h 74"/>
              <a:gd name="T62" fmla="*/ 60 w 72"/>
              <a:gd name="T63" fmla="*/ 19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72" h="74">
                <a:moveTo>
                  <a:pt x="57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8"/>
                  <a:pt x="0" y="18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42"/>
                  <a:pt x="4" y="48"/>
                  <a:pt x="10" y="51"/>
                </a:cubicBezTo>
                <a:cubicBezTo>
                  <a:pt x="4" y="66"/>
                  <a:pt x="2" y="74"/>
                  <a:pt x="2" y="74"/>
                </a:cubicBezTo>
                <a:cubicBezTo>
                  <a:pt x="40" y="52"/>
                  <a:pt x="40" y="52"/>
                  <a:pt x="40" y="52"/>
                </a:cubicBezTo>
                <a:cubicBezTo>
                  <a:pt x="57" y="52"/>
                  <a:pt x="57" y="52"/>
                  <a:pt x="57" y="52"/>
                </a:cubicBezTo>
                <a:cubicBezTo>
                  <a:pt x="65" y="52"/>
                  <a:pt x="72" y="44"/>
                  <a:pt x="72" y="34"/>
                </a:cubicBezTo>
                <a:cubicBezTo>
                  <a:pt x="72" y="18"/>
                  <a:pt x="72" y="18"/>
                  <a:pt x="72" y="18"/>
                </a:cubicBezTo>
                <a:cubicBezTo>
                  <a:pt x="72" y="8"/>
                  <a:pt x="65" y="0"/>
                  <a:pt x="57" y="0"/>
                </a:cubicBezTo>
                <a:close/>
                <a:moveTo>
                  <a:pt x="54" y="38"/>
                </a:moveTo>
                <a:cubicBezTo>
                  <a:pt x="16" y="38"/>
                  <a:pt x="16" y="38"/>
                  <a:pt x="16" y="38"/>
                </a:cubicBezTo>
                <a:cubicBezTo>
                  <a:pt x="14" y="38"/>
                  <a:pt x="13" y="37"/>
                  <a:pt x="13" y="35"/>
                </a:cubicBezTo>
                <a:cubicBezTo>
                  <a:pt x="13" y="34"/>
                  <a:pt x="14" y="33"/>
                  <a:pt x="16" y="33"/>
                </a:cubicBezTo>
                <a:cubicBezTo>
                  <a:pt x="54" y="33"/>
                  <a:pt x="54" y="33"/>
                  <a:pt x="54" y="33"/>
                </a:cubicBezTo>
                <a:cubicBezTo>
                  <a:pt x="56" y="33"/>
                  <a:pt x="57" y="34"/>
                  <a:pt x="57" y="35"/>
                </a:cubicBezTo>
                <a:cubicBezTo>
                  <a:pt x="57" y="37"/>
                  <a:pt x="56" y="38"/>
                  <a:pt x="54" y="38"/>
                </a:cubicBezTo>
                <a:close/>
                <a:moveTo>
                  <a:pt x="60" y="29"/>
                </a:moveTo>
                <a:cubicBezTo>
                  <a:pt x="16" y="29"/>
                  <a:pt x="16" y="29"/>
                  <a:pt x="16" y="29"/>
                </a:cubicBezTo>
                <a:cubicBezTo>
                  <a:pt x="14" y="29"/>
                  <a:pt x="13" y="27"/>
                  <a:pt x="13" y="26"/>
                </a:cubicBezTo>
                <a:cubicBezTo>
                  <a:pt x="13" y="24"/>
                  <a:pt x="14" y="23"/>
                  <a:pt x="16" y="23"/>
                </a:cubicBezTo>
                <a:cubicBezTo>
                  <a:pt x="60" y="23"/>
                  <a:pt x="60" y="23"/>
                  <a:pt x="60" y="23"/>
                </a:cubicBezTo>
                <a:cubicBezTo>
                  <a:pt x="62" y="23"/>
                  <a:pt x="63" y="24"/>
                  <a:pt x="63" y="26"/>
                </a:cubicBezTo>
                <a:cubicBezTo>
                  <a:pt x="63" y="27"/>
                  <a:pt x="62" y="29"/>
                  <a:pt x="60" y="29"/>
                </a:cubicBezTo>
                <a:close/>
                <a:moveTo>
                  <a:pt x="60" y="19"/>
                </a:moveTo>
                <a:cubicBezTo>
                  <a:pt x="16" y="19"/>
                  <a:pt x="16" y="19"/>
                  <a:pt x="16" y="19"/>
                </a:cubicBezTo>
                <a:cubicBezTo>
                  <a:pt x="14" y="19"/>
                  <a:pt x="13" y="18"/>
                  <a:pt x="13" y="16"/>
                </a:cubicBezTo>
                <a:cubicBezTo>
                  <a:pt x="13" y="14"/>
                  <a:pt x="14" y="13"/>
                  <a:pt x="16" y="13"/>
                </a:cubicBezTo>
                <a:cubicBezTo>
                  <a:pt x="60" y="13"/>
                  <a:pt x="60" y="13"/>
                  <a:pt x="60" y="13"/>
                </a:cubicBezTo>
                <a:cubicBezTo>
                  <a:pt x="62" y="13"/>
                  <a:pt x="63" y="14"/>
                  <a:pt x="63" y="16"/>
                </a:cubicBezTo>
                <a:cubicBezTo>
                  <a:pt x="63" y="18"/>
                  <a:pt x="62" y="19"/>
                  <a:pt x="60" y="19"/>
                </a:cubicBezTo>
                <a:close/>
              </a:path>
            </a:pathLst>
          </a:custGeom>
          <a:solidFill>
            <a:srgbClr val="20252D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634" name="Freeform 18"/>
          <p:cNvSpPr>
            <a:spLocks noEditPoints="1"/>
          </p:cNvSpPr>
          <p:nvPr/>
        </p:nvSpPr>
        <p:spPr bwMode="auto">
          <a:xfrm>
            <a:off x="3503454" y="5162318"/>
            <a:ext cx="461005" cy="455994"/>
          </a:xfrm>
          <a:custGeom>
            <a:avLst/>
            <a:gdLst>
              <a:gd name="T0" fmla="*/ 42 w 71"/>
              <a:gd name="T1" fmla="*/ 6 h 70"/>
              <a:gd name="T2" fmla="*/ 41 w 71"/>
              <a:gd name="T3" fmla="*/ 7 h 70"/>
              <a:gd name="T4" fmla="*/ 9 w 71"/>
              <a:gd name="T5" fmla="*/ 39 h 70"/>
              <a:gd name="T6" fmla="*/ 3 w 71"/>
              <a:gd name="T7" fmla="*/ 45 h 70"/>
              <a:gd name="T8" fmla="*/ 3 w 71"/>
              <a:gd name="T9" fmla="*/ 54 h 70"/>
              <a:gd name="T10" fmla="*/ 16 w 71"/>
              <a:gd name="T11" fmla="*/ 67 h 70"/>
              <a:gd name="T12" fmla="*/ 25 w 71"/>
              <a:gd name="T13" fmla="*/ 67 h 70"/>
              <a:gd name="T14" fmla="*/ 31 w 71"/>
              <a:gd name="T15" fmla="*/ 61 h 70"/>
              <a:gd name="T16" fmla="*/ 63 w 71"/>
              <a:gd name="T17" fmla="*/ 29 h 70"/>
              <a:gd name="T18" fmla="*/ 64 w 71"/>
              <a:gd name="T19" fmla="*/ 27 h 70"/>
              <a:gd name="T20" fmla="*/ 50 w 71"/>
              <a:gd name="T21" fmla="*/ 20 h 70"/>
              <a:gd name="T22" fmla="*/ 42 w 71"/>
              <a:gd name="T23" fmla="*/ 6 h 70"/>
              <a:gd name="T24" fmla="*/ 7 w 71"/>
              <a:gd name="T25" fmla="*/ 49 h 70"/>
              <a:gd name="T26" fmla="*/ 7 w 71"/>
              <a:gd name="T27" fmla="*/ 45 h 70"/>
              <a:gd name="T28" fmla="*/ 38 w 71"/>
              <a:gd name="T29" fmla="*/ 15 h 70"/>
              <a:gd name="T30" fmla="*/ 41 w 71"/>
              <a:gd name="T31" fmla="*/ 15 h 70"/>
              <a:gd name="T32" fmla="*/ 41 w 71"/>
              <a:gd name="T33" fmla="*/ 19 h 70"/>
              <a:gd name="T34" fmla="*/ 11 w 71"/>
              <a:gd name="T35" fmla="*/ 49 h 70"/>
              <a:gd name="T36" fmla="*/ 7 w 71"/>
              <a:gd name="T37" fmla="*/ 49 h 70"/>
              <a:gd name="T38" fmla="*/ 14 w 71"/>
              <a:gd name="T39" fmla="*/ 56 h 70"/>
              <a:gd name="T40" fmla="*/ 14 w 71"/>
              <a:gd name="T41" fmla="*/ 52 h 70"/>
              <a:gd name="T42" fmla="*/ 37 w 71"/>
              <a:gd name="T43" fmla="*/ 29 h 70"/>
              <a:gd name="T44" fmla="*/ 40 w 71"/>
              <a:gd name="T45" fmla="*/ 29 h 70"/>
              <a:gd name="T46" fmla="*/ 41 w 71"/>
              <a:gd name="T47" fmla="*/ 33 h 70"/>
              <a:gd name="T48" fmla="*/ 17 w 71"/>
              <a:gd name="T49" fmla="*/ 56 h 70"/>
              <a:gd name="T50" fmla="*/ 14 w 71"/>
              <a:gd name="T51" fmla="*/ 56 h 70"/>
              <a:gd name="T52" fmla="*/ 55 w 71"/>
              <a:gd name="T53" fmla="*/ 28 h 70"/>
              <a:gd name="T54" fmla="*/ 55 w 71"/>
              <a:gd name="T55" fmla="*/ 32 h 70"/>
              <a:gd name="T56" fmla="*/ 24 w 71"/>
              <a:gd name="T57" fmla="*/ 63 h 70"/>
              <a:gd name="T58" fmla="*/ 20 w 71"/>
              <a:gd name="T59" fmla="*/ 63 h 70"/>
              <a:gd name="T60" fmla="*/ 20 w 71"/>
              <a:gd name="T61" fmla="*/ 59 h 70"/>
              <a:gd name="T62" fmla="*/ 51 w 71"/>
              <a:gd name="T63" fmla="*/ 28 h 70"/>
              <a:gd name="T64" fmla="*/ 55 w 71"/>
              <a:gd name="T65" fmla="*/ 28 h 70"/>
              <a:gd name="T66" fmla="*/ 64 w 71"/>
              <a:gd name="T67" fmla="*/ 0 h 70"/>
              <a:gd name="T68" fmla="*/ 47 w 71"/>
              <a:gd name="T69" fmla="*/ 4 h 70"/>
              <a:gd name="T70" fmla="*/ 46 w 71"/>
              <a:gd name="T71" fmla="*/ 4 h 70"/>
              <a:gd name="T72" fmla="*/ 44 w 71"/>
              <a:gd name="T73" fmla="*/ 4 h 70"/>
              <a:gd name="T74" fmla="*/ 52 w 71"/>
              <a:gd name="T75" fmla="*/ 18 h 70"/>
              <a:gd name="T76" fmla="*/ 66 w 71"/>
              <a:gd name="T77" fmla="*/ 25 h 70"/>
              <a:gd name="T78" fmla="*/ 66 w 71"/>
              <a:gd name="T79" fmla="*/ 25 h 70"/>
              <a:gd name="T80" fmla="*/ 66 w 71"/>
              <a:gd name="T81" fmla="*/ 24 h 70"/>
              <a:gd name="T82" fmla="*/ 70 w 71"/>
              <a:gd name="T83" fmla="*/ 7 h 70"/>
              <a:gd name="T84" fmla="*/ 64 w 71"/>
              <a:gd name="T85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1" h="70">
                <a:moveTo>
                  <a:pt x="42" y="6"/>
                </a:moveTo>
                <a:cubicBezTo>
                  <a:pt x="42" y="7"/>
                  <a:pt x="41" y="7"/>
                  <a:pt x="41" y="7"/>
                </a:cubicBezTo>
                <a:cubicBezTo>
                  <a:pt x="9" y="39"/>
                  <a:pt x="9" y="39"/>
                  <a:pt x="9" y="39"/>
                </a:cubicBezTo>
                <a:cubicBezTo>
                  <a:pt x="3" y="45"/>
                  <a:pt x="3" y="45"/>
                  <a:pt x="3" y="45"/>
                </a:cubicBezTo>
                <a:cubicBezTo>
                  <a:pt x="0" y="48"/>
                  <a:pt x="0" y="52"/>
                  <a:pt x="3" y="54"/>
                </a:cubicBezTo>
                <a:cubicBezTo>
                  <a:pt x="16" y="67"/>
                  <a:pt x="16" y="67"/>
                  <a:pt x="16" y="67"/>
                </a:cubicBezTo>
                <a:cubicBezTo>
                  <a:pt x="18" y="70"/>
                  <a:pt x="22" y="70"/>
                  <a:pt x="25" y="67"/>
                </a:cubicBezTo>
                <a:cubicBezTo>
                  <a:pt x="31" y="61"/>
                  <a:pt x="31" y="61"/>
                  <a:pt x="31" y="61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4" y="28"/>
                  <a:pt x="64" y="27"/>
                </a:cubicBezTo>
                <a:cubicBezTo>
                  <a:pt x="59" y="26"/>
                  <a:pt x="54" y="24"/>
                  <a:pt x="50" y="20"/>
                </a:cubicBezTo>
                <a:cubicBezTo>
                  <a:pt x="46" y="16"/>
                  <a:pt x="43" y="11"/>
                  <a:pt x="42" y="6"/>
                </a:cubicBezTo>
                <a:close/>
                <a:moveTo>
                  <a:pt x="7" y="49"/>
                </a:moveTo>
                <a:cubicBezTo>
                  <a:pt x="6" y="48"/>
                  <a:pt x="6" y="46"/>
                  <a:pt x="7" y="45"/>
                </a:cubicBezTo>
                <a:cubicBezTo>
                  <a:pt x="38" y="15"/>
                  <a:pt x="38" y="15"/>
                  <a:pt x="38" y="15"/>
                </a:cubicBezTo>
                <a:cubicBezTo>
                  <a:pt x="39" y="14"/>
                  <a:pt x="40" y="14"/>
                  <a:pt x="41" y="15"/>
                </a:cubicBezTo>
                <a:cubicBezTo>
                  <a:pt x="42" y="16"/>
                  <a:pt x="42" y="17"/>
                  <a:pt x="41" y="19"/>
                </a:cubicBezTo>
                <a:cubicBezTo>
                  <a:pt x="11" y="49"/>
                  <a:pt x="11" y="49"/>
                  <a:pt x="11" y="49"/>
                </a:cubicBezTo>
                <a:cubicBezTo>
                  <a:pt x="10" y="50"/>
                  <a:pt x="8" y="50"/>
                  <a:pt x="7" y="49"/>
                </a:cubicBezTo>
                <a:close/>
                <a:moveTo>
                  <a:pt x="14" y="56"/>
                </a:moveTo>
                <a:cubicBezTo>
                  <a:pt x="13" y="55"/>
                  <a:pt x="13" y="53"/>
                  <a:pt x="14" y="52"/>
                </a:cubicBezTo>
                <a:cubicBezTo>
                  <a:pt x="37" y="29"/>
                  <a:pt x="37" y="29"/>
                  <a:pt x="37" y="29"/>
                </a:cubicBezTo>
                <a:cubicBezTo>
                  <a:pt x="38" y="28"/>
                  <a:pt x="39" y="28"/>
                  <a:pt x="40" y="29"/>
                </a:cubicBezTo>
                <a:cubicBezTo>
                  <a:pt x="41" y="31"/>
                  <a:pt x="42" y="32"/>
                  <a:pt x="41" y="33"/>
                </a:cubicBezTo>
                <a:cubicBezTo>
                  <a:pt x="17" y="56"/>
                  <a:pt x="17" y="56"/>
                  <a:pt x="17" y="56"/>
                </a:cubicBezTo>
                <a:cubicBezTo>
                  <a:pt x="17" y="57"/>
                  <a:pt x="15" y="57"/>
                  <a:pt x="14" y="56"/>
                </a:cubicBezTo>
                <a:close/>
                <a:moveTo>
                  <a:pt x="55" y="28"/>
                </a:moveTo>
                <a:cubicBezTo>
                  <a:pt x="56" y="29"/>
                  <a:pt x="56" y="31"/>
                  <a:pt x="55" y="32"/>
                </a:cubicBezTo>
                <a:cubicBezTo>
                  <a:pt x="24" y="63"/>
                  <a:pt x="24" y="63"/>
                  <a:pt x="24" y="63"/>
                </a:cubicBezTo>
                <a:cubicBezTo>
                  <a:pt x="23" y="64"/>
                  <a:pt x="22" y="64"/>
                  <a:pt x="20" y="63"/>
                </a:cubicBezTo>
                <a:cubicBezTo>
                  <a:pt x="19" y="62"/>
                  <a:pt x="19" y="60"/>
                  <a:pt x="20" y="59"/>
                </a:cubicBezTo>
                <a:cubicBezTo>
                  <a:pt x="51" y="28"/>
                  <a:pt x="51" y="28"/>
                  <a:pt x="51" y="28"/>
                </a:cubicBezTo>
                <a:cubicBezTo>
                  <a:pt x="52" y="27"/>
                  <a:pt x="54" y="27"/>
                  <a:pt x="55" y="28"/>
                </a:cubicBezTo>
                <a:close/>
                <a:moveTo>
                  <a:pt x="64" y="0"/>
                </a:moveTo>
                <a:cubicBezTo>
                  <a:pt x="47" y="4"/>
                  <a:pt x="47" y="4"/>
                  <a:pt x="47" y="4"/>
                </a:cubicBezTo>
                <a:cubicBezTo>
                  <a:pt x="46" y="4"/>
                  <a:pt x="46" y="4"/>
                  <a:pt x="46" y="4"/>
                </a:cubicBezTo>
                <a:cubicBezTo>
                  <a:pt x="45" y="4"/>
                  <a:pt x="45" y="4"/>
                  <a:pt x="44" y="4"/>
                </a:cubicBezTo>
                <a:cubicBezTo>
                  <a:pt x="45" y="9"/>
                  <a:pt x="48" y="14"/>
                  <a:pt x="52" y="18"/>
                </a:cubicBezTo>
                <a:cubicBezTo>
                  <a:pt x="56" y="22"/>
                  <a:pt x="61" y="24"/>
                  <a:pt x="66" y="25"/>
                </a:cubicBezTo>
                <a:cubicBezTo>
                  <a:pt x="66" y="25"/>
                  <a:pt x="66" y="25"/>
                  <a:pt x="66" y="25"/>
                </a:cubicBezTo>
                <a:cubicBezTo>
                  <a:pt x="66" y="24"/>
                  <a:pt x="66" y="24"/>
                  <a:pt x="66" y="24"/>
                </a:cubicBezTo>
                <a:cubicBezTo>
                  <a:pt x="70" y="7"/>
                  <a:pt x="70" y="7"/>
                  <a:pt x="70" y="7"/>
                </a:cubicBezTo>
                <a:cubicBezTo>
                  <a:pt x="71" y="3"/>
                  <a:pt x="68" y="0"/>
                  <a:pt x="64" y="0"/>
                </a:cubicBezTo>
                <a:close/>
              </a:path>
            </a:pathLst>
          </a:custGeom>
          <a:solidFill>
            <a:srgbClr val="20252D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635" name="组合 634"/>
          <p:cNvGrpSpPr/>
          <p:nvPr/>
        </p:nvGrpSpPr>
        <p:grpSpPr>
          <a:xfrm>
            <a:off x="9878536" y="5146601"/>
            <a:ext cx="512368" cy="488566"/>
            <a:chOff x="10302876" y="5253038"/>
            <a:chExt cx="649288" cy="619126"/>
          </a:xfrm>
          <a:solidFill>
            <a:srgbClr val="20252D"/>
          </a:solidFill>
        </p:grpSpPr>
        <p:sp>
          <p:nvSpPr>
            <p:cNvPr id="636" name="Freeform 19"/>
            <p:cNvSpPr/>
            <p:nvPr/>
          </p:nvSpPr>
          <p:spPr bwMode="auto">
            <a:xfrm>
              <a:off x="10367963" y="5459413"/>
              <a:ext cx="74613" cy="330200"/>
            </a:xfrm>
            <a:custGeom>
              <a:avLst/>
              <a:gdLst>
                <a:gd name="T0" fmla="*/ 9 w 9"/>
                <a:gd name="T1" fmla="*/ 38 h 40"/>
                <a:gd name="T2" fmla="*/ 8 w 9"/>
                <a:gd name="T3" fmla="*/ 40 h 40"/>
                <a:gd name="T4" fmla="*/ 2 w 9"/>
                <a:gd name="T5" fmla="*/ 40 h 40"/>
                <a:gd name="T6" fmla="*/ 0 w 9"/>
                <a:gd name="T7" fmla="*/ 38 h 40"/>
                <a:gd name="T8" fmla="*/ 0 w 9"/>
                <a:gd name="T9" fmla="*/ 2 h 40"/>
                <a:gd name="T10" fmla="*/ 2 w 9"/>
                <a:gd name="T11" fmla="*/ 0 h 40"/>
                <a:gd name="T12" fmla="*/ 8 w 9"/>
                <a:gd name="T13" fmla="*/ 0 h 40"/>
                <a:gd name="T14" fmla="*/ 9 w 9"/>
                <a:gd name="T15" fmla="*/ 2 h 40"/>
                <a:gd name="T16" fmla="*/ 9 w 9"/>
                <a:gd name="T17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40">
                  <a:moveTo>
                    <a:pt x="9" y="38"/>
                  </a:moveTo>
                  <a:cubicBezTo>
                    <a:pt x="9" y="39"/>
                    <a:pt x="9" y="40"/>
                    <a:pt x="8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1" y="40"/>
                    <a:pt x="0" y="39"/>
                    <a:pt x="0" y="3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9" y="1"/>
                    <a:pt x="9" y="2"/>
                  </a:cubicBezTo>
                  <a:lnTo>
                    <a:pt x="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37" name="Freeform 20"/>
            <p:cNvSpPr/>
            <p:nvPr/>
          </p:nvSpPr>
          <p:spPr bwMode="auto">
            <a:xfrm>
              <a:off x="10483851" y="5459413"/>
              <a:ext cx="65088" cy="330200"/>
            </a:xfrm>
            <a:custGeom>
              <a:avLst/>
              <a:gdLst>
                <a:gd name="T0" fmla="*/ 8 w 8"/>
                <a:gd name="T1" fmla="*/ 38 h 40"/>
                <a:gd name="T2" fmla="*/ 7 w 8"/>
                <a:gd name="T3" fmla="*/ 40 h 40"/>
                <a:gd name="T4" fmla="*/ 1 w 8"/>
                <a:gd name="T5" fmla="*/ 40 h 40"/>
                <a:gd name="T6" fmla="*/ 0 w 8"/>
                <a:gd name="T7" fmla="*/ 38 h 40"/>
                <a:gd name="T8" fmla="*/ 0 w 8"/>
                <a:gd name="T9" fmla="*/ 2 h 40"/>
                <a:gd name="T10" fmla="*/ 1 w 8"/>
                <a:gd name="T11" fmla="*/ 0 h 40"/>
                <a:gd name="T12" fmla="*/ 7 w 8"/>
                <a:gd name="T13" fmla="*/ 0 h 40"/>
                <a:gd name="T14" fmla="*/ 8 w 8"/>
                <a:gd name="T15" fmla="*/ 2 h 40"/>
                <a:gd name="T16" fmla="*/ 8 w 8"/>
                <a:gd name="T17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0">
                  <a:moveTo>
                    <a:pt x="8" y="38"/>
                  </a:moveTo>
                  <a:cubicBezTo>
                    <a:pt x="8" y="39"/>
                    <a:pt x="8" y="40"/>
                    <a:pt x="7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0" y="40"/>
                    <a:pt x="0" y="39"/>
                    <a:pt x="0" y="3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1"/>
                    <a:pt x="8" y="2"/>
                  </a:cubicBezTo>
                  <a:lnTo>
                    <a:pt x="8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38" name="Freeform 21"/>
            <p:cNvSpPr/>
            <p:nvPr/>
          </p:nvSpPr>
          <p:spPr bwMode="auto">
            <a:xfrm>
              <a:off x="10698163" y="5459413"/>
              <a:ext cx="73025" cy="330200"/>
            </a:xfrm>
            <a:custGeom>
              <a:avLst/>
              <a:gdLst>
                <a:gd name="T0" fmla="*/ 9 w 9"/>
                <a:gd name="T1" fmla="*/ 38 h 40"/>
                <a:gd name="T2" fmla="*/ 8 w 9"/>
                <a:gd name="T3" fmla="*/ 40 h 40"/>
                <a:gd name="T4" fmla="*/ 2 w 9"/>
                <a:gd name="T5" fmla="*/ 40 h 40"/>
                <a:gd name="T6" fmla="*/ 0 w 9"/>
                <a:gd name="T7" fmla="*/ 38 h 40"/>
                <a:gd name="T8" fmla="*/ 0 w 9"/>
                <a:gd name="T9" fmla="*/ 2 h 40"/>
                <a:gd name="T10" fmla="*/ 2 w 9"/>
                <a:gd name="T11" fmla="*/ 0 h 40"/>
                <a:gd name="T12" fmla="*/ 8 w 9"/>
                <a:gd name="T13" fmla="*/ 0 h 40"/>
                <a:gd name="T14" fmla="*/ 9 w 9"/>
                <a:gd name="T15" fmla="*/ 2 h 40"/>
                <a:gd name="T16" fmla="*/ 9 w 9"/>
                <a:gd name="T17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40">
                  <a:moveTo>
                    <a:pt x="9" y="38"/>
                  </a:moveTo>
                  <a:cubicBezTo>
                    <a:pt x="9" y="39"/>
                    <a:pt x="8" y="40"/>
                    <a:pt x="8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1" y="40"/>
                    <a:pt x="0" y="39"/>
                    <a:pt x="0" y="3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9" y="1"/>
                    <a:pt x="9" y="2"/>
                  </a:cubicBezTo>
                  <a:lnTo>
                    <a:pt x="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39" name="Freeform 22"/>
            <p:cNvSpPr/>
            <p:nvPr/>
          </p:nvSpPr>
          <p:spPr bwMode="auto">
            <a:xfrm>
              <a:off x="10590213" y="5459413"/>
              <a:ext cx="74613" cy="330200"/>
            </a:xfrm>
            <a:custGeom>
              <a:avLst/>
              <a:gdLst>
                <a:gd name="T0" fmla="*/ 9 w 9"/>
                <a:gd name="T1" fmla="*/ 38 h 40"/>
                <a:gd name="T2" fmla="*/ 7 w 9"/>
                <a:gd name="T3" fmla="*/ 40 h 40"/>
                <a:gd name="T4" fmla="*/ 1 w 9"/>
                <a:gd name="T5" fmla="*/ 40 h 40"/>
                <a:gd name="T6" fmla="*/ 0 w 9"/>
                <a:gd name="T7" fmla="*/ 38 h 40"/>
                <a:gd name="T8" fmla="*/ 0 w 9"/>
                <a:gd name="T9" fmla="*/ 2 h 40"/>
                <a:gd name="T10" fmla="*/ 1 w 9"/>
                <a:gd name="T11" fmla="*/ 0 h 40"/>
                <a:gd name="T12" fmla="*/ 7 w 9"/>
                <a:gd name="T13" fmla="*/ 0 h 40"/>
                <a:gd name="T14" fmla="*/ 9 w 9"/>
                <a:gd name="T15" fmla="*/ 2 h 40"/>
                <a:gd name="T16" fmla="*/ 9 w 9"/>
                <a:gd name="T17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40">
                  <a:moveTo>
                    <a:pt x="9" y="38"/>
                  </a:moveTo>
                  <a:cubicBezTo>
                    <a:pt x="9" y="39"/>
                    <a:pt x="8" y="40"/>
                    <a:pt x="7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0" y="39"/>
                    <a:pt x="0" y="3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1"/>
                    <a:pt x="9" y="2"/>
                  </a:cubicBezTo>
                  <a:lnTo>
                    <a:pt x="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40" name="Freeform 23"/>
            <p:cNvSpPr/>
            <p:nvPr/>
          </p:nvSpPr>
          <p:spPr bwMode="auto">
            <a:xfrm>
              <a:off x="10812463" y="5467351"/>
              <a:ext cx="66675" cy="322263"/>
            </a:xfrm>
            <a:custGeom>
              <a:avLst/>
              <a:gdLst>
                <a:gd name="T0" fmla="*/ 8 w 8"/>
                <a:gd name="T1" fmla="*/ 38 h 39"/>
                <a:gd name="T2" fmla="*/ 7 w 8"/>
                <a:gd name="T3" fmla="*/ 39 h 39"/>
                <a:gd name="T4" fmla="*/ 1 w 8"/>
                <a:gd name="T5" fmla="*/ 39 h 39"/>
                <a:gd name="T6" fmla="*/ 0 w 8"/>
                <a:gd name="T7" fmla="*/ 38 h 39"/>
                <a:gd name="T8" fmla="*/ 0 w 8"/>
                <a:gd name="T9" fmla="*/ 1 h 39"/>
                <a:gd name="T10" fmla="*/ 1 w 8"/>
                <a:gd name="T11" fmla="*/ 0 h 39"/>
                <a:gd name="T12" fmla="*/ 7 w 8"/>
                <a:gd name="T13" fmla="*/ 0 h 39"/>
                <a:gd name="T14" fmla="*/ 8 w 8"/>
                <a:gd name="T15" fmla="*/ 1 h 39"/>
                <a:gd name="T16" fmla="*/ 8 w 8"/>
                <a:gd name="T17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39">
                  <a:moveTo>
                    <a:pt x="8" y="38"/>
                  </a:moveTo>
                  <a:cubicBezTo>
                    <a:pt x="8" y="39"/>
                    <a:pt x="8" y="39"/>
                    <a:pt x="7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39"/>
                    <a:pt x="0" y="39"/>
                    <a:pt x="0" y="3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8" y="0"/>
                    <a:pt x="8" y="1"/>
                  </a:cubicBezTo>
                  <a:lnTo>
                    <a:pt x="8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41" name="Freeform 24"/>
            <p:cNvSpPr/>
            <p:nvPr/>
          </p:nvSpPr>
          <p:spPr bwMode="auto">
            <a:xfrm>
              <a:off x="10334626" y="5253038"/>
              <a:ext cx="576263" cy="182563"/>
            </a:xfrm>
            <a:custGeom>
              <a:avLst/>
              <a:gdLst>
                <a:gd name="T0" fmla="*/ 23 w 70"/>
                <a:gd name="T1" fmla="*/ 4 h 22"/>
                <a:gd name="T2" fmla="*/ 47 w 70"/>
                <a:gd name="T3" fmla="*/ 4 h 22"/>
                <a:gd name="T4" fmla="*/ 64 w 70"/>
                <a:gd name="T5" fmla="*/ 14 h 22"/>
                <a:gd name="T6" fmla="*/ 62 w 70"/>
                <a:gd name="T7" fmla="*/ 22 h 22"/>
                <a:gd name="T8" fmla="*/ 49 w 70"/>
                <a:gd name="T9" fmla="*/ 22 h 22"/>
                <a:gd name="T10" fmla="*/ 21 w 70"/>
                <a:gd name="T11" fmla="*/ 22 h 22"/>
                <a:gd name="T12" fmla="*/ 9 w 70"/>
                <a:gd name="T13" fmla="*/ 22 h 22"/>
                <a:gd name="T14" fmla="*/ 7 w 70"/>
                <a:gd name="T15" fmla="*/ 14 h 22"/>
                <a:gd name="T16" fmla="*/ 23 w 70"/>
                <a:gd name="T1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22">
                  <a:moveTo>
                    <a:pt x="23" y="4"/>
                  </a:moveTo>
                  <a:cubicBezTo>
                    <a:pt x="30" y="0"/>
                    <a:pt x="41" y="0"/>
                    <a:pt x="47" y="4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70" y="18"/>
                    <a:pt x="69" y="22"/>
                    <a:pt x="62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2" y="22"/>
                    <a:pt x="29" y="22"/>
                    <a:pt x="21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" y="22"/>
                    <a:pt x="0" y="18"/>
                    <a:pt x="7" y="14"/>
                  </a:cubicBezTo>
                  <a:lnTo>
                    <a:pt x="23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42" name="Freeform 25"/>
            <p:cNvSpPr>
              <a:spLocks noEditPoints="1"/>
            </p:cNvSpPr>
            <p:nvPr/>
          </p:nvSpPr>
          <p:spPr bwMode="auto">
            <a:xfrm>
              <a:off x="10302876" y="5797551"/>
              <a:ext cx="649288" cy="74613"/>
            </a:xfrm>
            <a:custGeom>
              <a:avLst/>
              <a:gdLst>
                <a:gd name="T0" fmla="*/ 77 w 79"/>
                <a:gd name="T1" fmla="*/ 0 h 9"/>
                <a:gd name="T2" fmla="*/ 1 w 79"/>
                <a:gd name="T3" fmla="*/ 0 h 9"/>
                <a:gd name="T4" fmla="*/ 0 w 79"/>
                <a:gd name="T5" fmla="*/ 1 h 9"/>
                <a:gd name="T6" fmla="*/ 0 w 79"/>
                <a:gd name="T7" fmla="*/ 8 h 9"/>
                <a:gd name="T8" fmla="*/ 1 w 79"/>
                <a:gd name="T9" fmla="*/ 9 h 9"/>
                <a:gd name="T10" fmla="*/ 77 w 79"/>
                <a:gd name="T11" fmla="*/ 9 h 9"/>
                <a:gd name="T12" fmla="*/ 79 w 79"/>
                <a:gd name="T13" fmla="*/ 8 h 9"/>
                <a:gd name="T14" fmla="*/ 79 w 79"/>
                <a:gd name="T15" fmla="*/ 1 h 9"/>
                <a:gd name="T16" fmla="*/ 77 w 79"/>
                <a:gd name="T17" fmla="*/ 0 h 9"/>
                <a:gd name="T18" fmla="*/ 54 w 79"/>
                <a:gd name="T19" fmla="*/ 7 h 9"/>
                <a:gd name="T20" fmla="*/ 53 w 79"/>
                <a:gd name="T21" fmla="*/ 8 h 9"/>
                <a:gd name="T22" fmla="*/ 26 w 79"/>
                <a:gd name="T23" fmla="*/ 8 h 9"/>
                <a:gd name="T24" fmla="*/ 25 w 79"/>
                <a:gd name="T25" fmla="*/ 7 h 9"/>
                <a:gd name="T26" fmla="*/ 25 w 79"/>
                <a:gd name="T27" fmla="*/ 6 h 9"/>
                <a:gd name="T28" fmla="*/ 26 w 79"/>
                <a:gd name="T29" fmla="*/ 5 h 9"/>
                <a:gd name="T30" fmla="*/ 53 w 79"/>
                <a:gd name="T31" fmla="*/ 5 h 9"/>
                <a:gd name="T32" fmla="*/ 54 w 79"/>
                <a:gd name="T33" fmla="*/ 6 h 9"/>
                <a:gd name="T34" fmla="*/ 54 w 79"/>
                <a:gd name="T35" fmla="*/ 7 h 9"/>
                <a:gd name="T36" fmla="*/ 54 w 79"/>
                <a:gd name="T37" fmla="*/ 3 h 9"/>
                <a:gd name="T38" fmla="*/ 53 w 79"/>
                <a:gd name="T39" fmla="*/ 4 h 9"/>
                <a:gd name="T40" fmla="*/ 26 w 79"/>
                <a:gd name="T41" fmla="*/ 4 h 9"/>
                <a:gd name="T42" fmla="*/ 25 w 79"/>
                <a:gd name="T43" fmla="*/ 3 h 9"/>
                <a:gd name="T44" fmla="*/ 25 w 79"/>
                <a:gd name="T45" fmla="*/ 3 h 9"/>
                <a:gd name="T46" fmla="*/ 26 w 79"/>
                <a:gd name="T47" fmla="*/ 2 h 9"/>
                <a:gd name="T48" fmla="*/ 53 w 79"/>
                <a:gd name="T49" fmla="*/ 2 h 9"/>
                <a:gd name="T50" fmla="*/ 54 w 79"/>
                <a:gd name="T5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9" h="9">
                  <a:moveTo>
                    <a:pt x="77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8" y="9"/>
                    <a:pt x="79" y="9"/>
                    <a:pt x="79" y="8"/>
                  </a:cubicBezTo>
                  <a:cubicBezTo>
                    <a:pt x="79" y="1"/>
                    <a:pt x="79" y="1"/>
                    <a:pt x="79" y="1"/>
                  </a:cubicBezTo>
                  <a:cubicBezTo>
                    <a:pt x="79" y="0"/>
                    <a:pt x="78" y="0"/>
                    <a:pt x="77" y="0"/>
                  </a:cubicBezTo>
                  <a:close/>
                  <a:moveTo>
                    <a:pt x="54" y="7"/>
                  </a:moveTo>
                  <a:cubicBezTo>
                    <a:pt x="54" y="7"/>
                    <a:pt x="53" y="8"/>
                    <a:pt x="53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7"/>
                    <a:pt x="25" y="7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5" y="5"/>
                    <a:pt x="26" y="5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3" y="5"/>
                    <a:pt x="54" y="6"/>
                    <a:pt x="54" y="6"/>
                  </a:cubicBezTo>
                  <a:lnTo>
                    <a:pt x="54" y="7"/>
                  </a:lnTo>
                  <a:close/>
                  <a:moveTo>
                    <a:pt x="54" y="3"/>
                  </a:moveTo>
                  <a:cubicBezTo>
                    <a:pt x="54" y="4"/>
                    <a:pt x="53" y="4"/>
                    <a:pt x="53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4"/>
                    <a:pt x="25" y="4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2"/>
                    <a:pt x="25" y="2"/>
                    <a:pt x="26" y="2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3" y="2"/>
                    <a:pt x="54" y="2"/>
                    <a:pt x="5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43" name="组合 642"/>
          <p:cNvGrpSpPr/>
          <p:nvPr/>
        </p:nvGrpSpPr>
        <p:grpSpPr>
          <a:xfrm>
            <a:off x="2636202" y="5080879"/>
            <a:ext cx="318194" cy="591289"/>
            <a:chOff x="2255838" y="5180013"/>
            <a:chExt cx="403225" cy="749300"/>
          </a:xfrm>
          <a:solidFill>
            <a:srgbClr val="20252D"/>
          </a:solidFill>
        </p:grpSpPr>
        <p:sp>
          <p:nvSpPr>
            <p:cNvPr id="644" name="Freeform 26"/>
            <p:cNvSpPr>
              <a:spLocks noEditPoints="1"/>
            </p:cNvSpPr>
            <p:nvPr/>
          </p:nvSpPr>
          <p:spPr bwMode="auto">
            <a:xfrm>
              <a:off x="2255838" y="5180013"/>
              <a:ext cx="403225" cy="534988"/>
            </a:xfrm>
            <a:custGeom>
              <a:avLst/>
              <a:gdLst>
                <a:gd name="T0" fmla="*/ 36 w 49"/>
                <a:gd name="T1" fmla="*/ 64 h 65"/>
                <a:gd name="T2" fmla="*/ 38 w 49"/>
                <a:gd name="T3" fmla="*/ 65 h 65"/>
                <a:gd name="T4" fmla="*/ 38 w 49"/>
                <a:gd name="T5" fmla="*/ 60 h 65"/>
                <a:gd name="T6" fmla="*/ 49 w 49"/>
                <a:gd name="T7" fmla="*/ 24 h 65"/>
                <a:gd name="T8" fmla="*/ 25 w 49"/>
                <a:gd name="T9" fmla="*/ 0 h 65"/>
                <a:gd name="T10" fmla="*/ 0 w 49"/>
                <a:gd name="T11" fmla="*/ 24 h 65"/>
                <a:gd name="T12" fmla="*/ 12 w 49"/>
                <a:gd name="T13" fmla="*/ 60 h 65"/>
                <a:gd name="T14" fmla="*/ 12 w 49"/>
                <a:gd name="T15" fmla="*/ 65 h 65"/>
                <a:gd name="T16" fmla="*/ 13 w 49"/>
                <a:gd name="T17" fmla="*/ 64 h 65"/>
                <a:gd name="T18" fmla="*/ 36 w 49"/>
                <a:gd name="T19" fmla="*/ 64 h 65"/>
                <a:gd name="T20" fmla="*/ 8 w 49"/>
                <a:gd name="T21" fmla="*/ 27 h 65"/>
                <a:gd name="T22" fmla="*/ 7 w 49"/>
                <a:gd name="T23" fmla="*/ 28 h 65"/>
                <a:gd name="T24" fmla="*/ 5 w 49"/>
                <a:gd name="T25" fmla="*/ 27 h 65"/>
                <a:gd name="T26" fmla="*/ 5 w 49"/>
                <a:gd name="T27" fmla="*/ 19 h 65"/>
                <a:gd name="T28" fmla="*/ 7 w 49"/>
                <a:gd name="T29" fmla="*/ 17 h 65"/>
                <a:gd name="T30" fmla="*/ 8 w 49"/>
                <a:gd name="T31" fmla="*/ 19 h 65"/>
                <a:gd name="T32" fmla="*/ 8 w 49"/>
                <a:gd name="T33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65">
                  <a:moveTo>
                    <a:pt x="36" y="64"/>
                  </a:moveTo>
                  <a:cubicBezTo>
                    <a:pt x="37" y="64"/>
                    <a:pt x="37" y="64"/>
                    <a:pt x="38" y="65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53"/>
                    <a:pt x="49" y="30"/>
                    <a:pt x="49" y="24"/>
                  </a:cubicBezTo>
                  <a:cubicBezTo>
                    <a:pt x="49" y="11"/>
                    <a:pt x="38" y="0"/>
                    <a:pt x="25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0"/>
                    <a:pt x="11" y="54"/>
                    <a:pt x="12" y="60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64"/>
                    <a:pt x="13" y="64"/>
                    <a:pt x="13" y="64"/>
                  </a:cubicBezTo>
                  <a:lnTo>
                    <a:pt x="36" y="64"/>
                  </a:lnTo>
                  <a:close/>
                  <a:moveTo>
                    <a:pt x="8" y="27"/>
                  </a:moveTo>
                  <a:cubicBezTo>
                    <a:pt x="8" y="28"/>
                    <a:pt x="7" y="28"/>
                    <a:pt x="7" y="28"/>
                  </a:cubicBezTo>
                  <a:cubicBezTo>
                    <a:pt x="6" y="28"/>
                    <a:pt x="5" y="28"/>
                    <a:pt x="5" y="2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6" y="17"/>
                    <a:pt x="7" y="17"/>
                  </a:cubicBezTo>
                  <a:cubicBezTo>
                    <a:pt x="7" y="17"/>
                    <a:pt x="8" y="18"/>
                    <a:pt x="8" y="19"/>
                  </a:cubicBezTo>
                  <a:lnTo>
                    <a:pt x="8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45" name="Freeform 27"/>
            <p:cNvSpPr/>
            <p:nvPr/>
          </p:nvSpPr>
          <p:spPr bwMode="auto">
            <a:xfrm>
              <a:off x="2379663" y="5897563"/>
              <a:ext cx="165100" cy="31750"/>
            </a:xfrm>
            <a:custGeom>
              <a:avLst/>
              <a:gdLst>
                <a:gd name="T0" fmla="*/ 0 w 20"/>
                <a:gd name="T1" fmla="*/ 3 h 4"/>
                <a:gd name="T2" fmla="*/ 2 w 20"/>
                <a:gd name="T3" fmla="*/ 4 h 4"/>
                <a:gd name="T4" fmla="*/ 18 w 20"/>
                <a:gd name="T5" fmla="*/ 4 h 4"/>
                <a:gd name="T6" fmla="*/ 20 w 20"/>
                <a:gd name="T7" fmla="*/ 3 h 4"/>
                <a:gd name="T8" fmla="*/ 20 w 20"/>
                <a:gd name="T9" fmla="*/ 0 h 4"/>
                <a:gd name="T10" fmla="*/ 0 w 20"/>
                <a:gd name="T11" fmla="*/ 0 h 4"/>
                <a:gd name="T12" fmla="*/ 0 w 20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">
                  <a:moveTo>
                    <a:pt x="0" y="3"/>
                  </a:moveTo>
                  <a:cubicBezTo>
                    <a:pt x="0" y="4"/>
                    <a:pt x="1" y="4"/>
                    <a:pt x="2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20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46" name="Freeform 28"/>
            <p:cNvSpPr/>
            <p:nvPr/>
          </p:nvSpPr>
          <p:spPr bwMode="auto">
            <a:xfrm>
              <a:off x="2338388" y="5715001"/>
              <a:ext cx="239713" cy="165100"/>
            </a:xfrm>
            <a:custGeom>
              <a:avLst/>
              <a:gdLst>
                <a:gd name="T0" fmla="*/ 28 w 29"/>
                <a:gd name="T1" fmla="*/ 1 h 20"/>
                <a:gd name="T2" fmla="*/ 26 w 29"/>
                <a:gd name="T3" fmla="*/ 0 h 20"/>
                <a:gd name="T4" fmla="*/ 3 w 29"/>
                <a:gd name="T5" fmla="*/ 0 h 20"/>
                <a:gd name="T6" fmla="*/ 2 w 29"/>
                <a:gd name="T7" fmla="*/ 1 h 20"/>
                <a:gd name="T8" fmla="*/ 0 w 29"/>
                <a:gd name="T9" fmla="*/ 3 h 20"/>
                <a:gd name="T10" fmla="*/ 0 w 29"/>
                <a:gd name="T11" fmla="*/ 17 h 20"/>
                <a:gd name="T12" fmla="*/ 3 w 29"/>
                <a:gd name="T13" fmla="*/ 20 h 20"/>
                <a:gd name="T14" fmla="*/ 5 w 29"/>
                <a:gd name="T15" fmla="*/ 20 h 20"/>
                <a:gd name="T16" fmla="*/ 25 w 29"/>
                <a:gd name="T17" fmla="*/ 20 h 20"/>
                <a:gd name="T18" fmla="*/ 26 w 29"/>
                <a:gd name="T19" fmla="*/ 20 h 20"/>
                <a:gd name="T20" fmla="*/ 29 w 29"/>
                <a:gd name="T21" fmla="*/ 17 h 20"/>
                <a:gd name="T22" fmla="*/ 29 w 29"/>
                <a:gd name="T23" fmla="*/ 3 h 20"/>
                <a:gd name="T24" fmla="*/ 28 w 29"/>
                <a:gd name="T25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0">
                  <a:moveTo>
                    <a:pt x="28" y="1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9"/>
                    <a:pt x="2" y="20"/>
                    <a:pt x="3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8" y="20"/>
                    <a:pt x="29" y="19"/>
                    <a:pt x="29" y="17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2"/>
                    <a:pt x="28" y="1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47" name="组合 646"/>
          <p:cNvGrpSpPr/>
          <p:nvPr/>
        </p:nvGrpSpPr>
        <p:grpSpPr>
          <a:xfrm>
            <a:off x="5272246" y="3083485"/>
            <a:ext cx="415907" cy="657684"/>
            <a:chOff x="5184776" y="2960688"/>
            <a:chExt cx="527050" cy="833438"/>
          </a:xfrm>
          <a:solidFill>
            <a:srgbClr val="20252D"/>
          </a:solidFill>
        </p:grpSpPr>
        <p:sp>
          <p:nvSpPr>
            <p:cNvPr id="648" name="Freeform 29"/>
            <p:cNvSpPr/>
            <p:nvPr/>
          </p:nvSpPr>
          <p:spPr bwMode="auto">
            <a:xfrm>
              <a:off x="5184776" y="2960688"/>
              <a:ext cx="527050" cy="544513"/>
            </a:xfrm>
            <a:custGeom>
              <a:avLst/>
              <a:gdLst>
                <a:gd name="T0" fmla="*/ 57 w 64"/>
                <a:gd name="T1" fmla="*/ 37 h 66"/>
                <a:gd name="T2" fmla="*/ 43 w 64"/>
                <a:gd name="T3" fmla="*/ 12 h 66"/>
                <a:gd name="T4" fmla="*/ 39 w 64"/>
                <a:gd name="T5" fmla="*/ 6 h 66"/>
                <a:gd name="T6" fmla="*/ 25 w 64"/>
                <a:gd name="T7" fmla="*/ 6 h 66"/>
                <a:gd name="T8" fmla="*/ 22 w 64"/>
                <a:gd name="T9" fmla="*/ 12 h 66"/>
                <a:gd name="T10" fmla="*/ 8 w 64"/>
                <a:gd name="T11" fmla="*/ 37 h 66"/>
                <a:gd name="T12" fmla="*/ 4 w 64"/>
                <a:gd name="T13" fmla="*/ 43 h 66"/>
                <a:gd name="T14" fmla="*/ 11 w 64"/>
                <a:gd name="T15" fmla="*/ 55 h 66"/>
                <a:gd name="T16" fmla="*/ 18 w 64"/>
                <a:gd name="T17" fmla="*/ 55 h 66"/>
                <a:gd name="T18" fmla="*/ 19 w 64"/>
                <a:gd name="T19" fmla="*/ 55 h 66"/>
                <a:gd name="T20" fmla="*/ 19 w 64"/>
                <a:gd name="T21" fmla="*/ 66 h 66"/>
                <a:gd name="T22" fmla="*/ 32 w 64"/>
                <a:gd name="T23" fmla="*/ 62 h 66"/>
                <a:gd name="T24" fmla="*/ 32 w 64"/>
                <a:gd name="T25" fmla="*/ 62 h 66"/>
                <a:gd name="T26" fmla="*/ 46 w 64"/>
                <a:gd name="T27" fmla="*/ 66 h 66"/>
                <a:gd name="T28" fmla="*/ 46 w 64"/>
                <a:gd name="T29" fmla="*/ 55 h 66"/>
                <a:gd name="T30" fmla="*/ 46 w 64"/>
                <a:gd name="T31" fmla="*/ 55 h 66"/>
                <a:gd name="T32" fmla="*/ 53 w 64"/>
                <a:gd name="T33" fmla="*/ 55 h 66"/>
                <a:gd name="T34" fmla="*/ 60 w 64"/>
                <a:gd name="T35" fmla="*/ 43 h 66"/>
                <a:gd name="T36" fmla="*/ 57 w 64"/>
                <a:gd name="T37" fmla="*/ 3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" h="66">
                  <a:moveTo>
                    <a:pt x="57" y="37"/>
                  </a:moveTo>
                  <a:cubicBezTo>
                    <a:pt x="53" y="30"/>
                    <a:pt x="47" y="19"/>
                    <a:pt x="43" y="12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5" y="0"/>
                    <a:pt x="29" y="0"/>
                    <a:pt x="25" y="6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8" y="19"/>
                    <a:pt x="11" y="30"/>
                    <a:pt x="8" y="37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0" y="50"/>
                    <a:pt x="3" y="55"/>
                    <a:pt x="11" y="55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23" y="63"/>
                    <a:pt x="27" y="62"/>
                    <a:pt x="32" y="62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37" y="62"/>
                    <a:pt x="42" y="63"/>
                    <a:pt x="46" y="66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61" y="55"/>
                    <a:pt x="64" y="49"/>
                    <a:pt x="60" y="43"/>
                  </a:cubicBezTo>
                  <a:lnTo>
                    <a:pt x="57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49" name="Freeform 30"/>
            <p:cNvSpPr/>
            <p:nvPr/>
          </p:nvSpPr>
          <p:spPr bwMode="auto">
            <a:xfrm>
              <a:off x="5308601" y="3505201"/>
              <a:ext cx="287338" cy="288925"/>
            </a:xfrm>
            <a:custGeom>
              <a:avLst/>
              <a:gdLst>
                <a:gd name="T0" fmla="*/ 17 w 35"/>
                <a:gd name="T1" fmla="*/ 0 h 35"/>
                <a:gd name="T2" fmla="*/ 17 w 35"/>
                <a:gd name="T3" fmla="*/ 0 h 35"/>
                <a:gd name="T4" fmla="*/ 17 w 35"/>
                <a:gd name="T5" fmla="*/ 0 h 35"/>
                <a:gd name="T6" fmla="*/ 17 w 35"/>
                <a:gd name="T7" fmla="*/ 0 h 35"/>
                <a:gd name="T8" fmla="*/ 17 w 35"/>
                <a:gd name="T9" fmla="*/ 0 h 35"/>
                <a:gd name="T10" fmla="*/ 4 w 35"/>
                <a:gd name="T11" fmla="*/ 6 h 35"/>
                <a:gd name="T12" fmla="*/ 0 w 35"/>
                <a:gd name="T13" fmla="*/ 17 h 35"/>
                <a:gd name="T14" fmla="*/ 0 w 35"/>
                <a:gd name="T15" fmla="*/ 17 h 35"/>
                <a:gd name="T16" fmla="*/ 17 w 35"/>
                <a:gd name="T17" fmla="*/ 35 h 35"/>
                <a:gd name="T18" fmla="*/ 17 w 35"/>
                <a:gd name="T19" fmla="*/ 35 h 35"/>
                <a:gd name="T20" fmla="*/ 35 w 35"/>
                <a:gd name="T21" fmla="*/ 17 h 35"/>
                <a:gd name="T22" fmla="*/ 35 w 35"/>
                <a:gd name="T23" fmla="*/ 17 h 35"/>
                <a:gd name="T24" fmla="*/ 31 w 35"/>
                <a:gd name="T25" fmla="*/ 6 h 35"/>
                <a:gd name="T26" fmla="*/ 17 w 35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2" y="0"/>
                    <a:pt x="7" y="2"/>
                    <a:pt x="4" y="6"/>
                  </a:cubicBezTo>
                  <a:cubicBezTo>
                    <a:pt x="1" y="9"/>
                    <a:pt x="0" y="13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7"/>
                    <a:pt x="8" y="35"/>
                    <a:pt x="17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27" y="35"/>
                    <a:pt x="35" y="2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3"/>
                    <a:pt x="33" y="9"/>
                    <a:pt x="31" y="6"/>
                  </a:cubicBezTo>
                  <a:cubicBezTo>
                    <a:pt x="27" y="2"/>
                    <a:pt x="23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50" name="组合 649"/>
          <p:cNvGrpSpPr/>
          <p:nvPr/>
        </p:nvGrpSpPr>
        <p:grpSpPr>
          <a:xfrm>
            <a:off x="6213791" y="3067770"/>
            <a:ext cx="492324" cy="677728"/>
            <a:chOff x="6230938" y="2943226"/>
            <a:chExt cx="623888" cy="858838"/>
          </a:xfrm>
          <a:solidFill>
            <a:srgbClr val="20252D"/>
          </a:solidFill>
        </p:grpSpPr>
        <p:sp>
          <p:nvSpPr>
            <p:cNvPr id="651" name="Freeform 31"/>
            <p:cNvSpPr/>
            <p:nvPr/>
          </p:nvSpPr>
          <p:spPr bwMode="auto">
            <a:xfrm>
              <a:off x="6230938" y="2943226"/>
              <a:ext cx="623888" cy="652463"/>
            </a:xfrm>
            <a:custGeom>
              <a:avLst/>
              <a:gdLst>
                <a:gd name="T0" fmla="*/ 72 w 76"/>
                <a:gd name="T1" fmla="*/ 44 h 79"/>
                <a:gd name="T2" fmla="*/ 47 w 76"/>
                <a:gd name="T3" fmla="*/ 7 h 79"/>
                <a:gd name="T4" fmla="*/ 31 w 76"/>
                <a:gd name="T5" fmla="*/ 6 h 79"/>
                <a:gd name="T6" fmla="*/ 4 w 76"/>
                <a:gd name="T7" fmla="*/ 45 h 79"/>
                <a:gd name="T8" fmla="*/ 10 w 76"/>
                <a:gd name="T9" fmla="*/ 56 h 79"/>
                <a:gd name="T10" fmla="*/ 21 w 76"/>
                <a:gd name="T11" fmla="*/ 56 h 79"/>
                <a:gd name="T12" fmla="*/ 21 w 76"/>
                <a:gd name="T13" fmla="*/ 79 h 79"/>
                <a:gd name="T14" fmla="*/ 55 w 76"/>
                <a:gd name="T15" fmla="*/ 79 h 79"/>
                <a:gd name="T16" fmla="*/ 55 w 76"/>
                <a:gd name="T17" fmla="*/ 56 h 79"/>
                <a:gd name="T18" fmla="*/ 65 w 76"/>
                <a:gd name="T19" fmla="*/ 56 h 79"/>
                <a:gd name="T20" fmla="*/ 72 w 76"/>
                <a:gd name="T21" fmla="*/ 4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79">
                  <a:moveTo>
                    <a:pt x="72" y="44"/>
                  </a:moveTo>
                  <a:cubicBezTo>
                    <a:pt x="47" y="7"/>
                    <a:pt x="47" y="7"/>
                    <a:pt x="47" y="7"/>
                  </a:cubicBezTo>
                  <a:cubicBezTo>
                    <a:pt x="42" y="0"/>
                    <a:pt x="35" y="0"/>
                    <a:pt x="31" y="6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0" y="51"/>
                    <a:pt x="2" y="56"/>
                    <a:pt x="10" y="56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73" y="56"/>
                    <a:pt x="76" y="51"/>
                    <a:pt x="72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52" name="Rectangle 32"/>
            <p:cNvSpPr>
              <a:spLocks noChangeArrowheads="1"/>
            </p:cNvSpPr>
            <p:nvPr/>
          </p:nvSpPr>
          <p:spPr bwMode="auto">
            <a:xfrm>
              <a:off x="6402388" y="3629026"/>
              <a:ext cx="280988" cy="49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53" name="Freeform 33"/>
            <p:cNvSpPr/>
            <p:nvPr/>
          </p:nvSpPr>
          <p:spPr bwMode="auto">
            <a:xfrm>
              <a:off x="6402388" y="3752851"/>
              <a:ext cx="280988" cy="49213"/>
            </a:xfrm>
            <a:custGeom>
              <a:avLst/>
              <a:gdLst>
                <a:gd name="T0" fmla="*/ 6 w 34"/>
                <a:gd name="T1" fmla="*/ 6 h 6"/>
                <a:gd name="T2" fmla="*/ 28 w 34"/>
                <a:gd name="T3" fmla="*/ 6 h 6"/>
                <a:gd name="T4" fmla="*/ 34 w 34"/>
                <a:gd name="T5" fmla="*/ 0 h 6"/>
                <a:gd name="T6" fmla="*/ 0 w 34"/>
                <a:gd name="T7" fmla="*/ 0 h 6"/>
                <a:gd name="T8" fmla="*/ 6 w 3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">
                  <a:moveTo>
                    <a:pt x="6" y="6"/>
                  </a:moveTo>
                  <a:cubicBezTo>
                    <a:pt x="28" y="6"/>
                    <a:pt x="28" y="6"/>
                    <a:pt x="28" y="6"/>
                  </a:cubicBezTo>
                  <a:cubicBezTo>
                    <a:pt x="31" y="6"/>
                    <a:pt x="34" y="4"/>
                    <a:pt x="3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3" y="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54" name="Rectangle 34"/>
            <p:cNvSpPr>
              <a:spLocks noChangeArrowheads="1"/>
            </p:cNvSpPr>
            <p:nvPr/>
          </p:nvSpPr>
          <p:spPr bwMode="auto">
            <a:xfrm>
              <a:off x="6402388" y="3702051"/>
              <a:ext cx="280988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55" name="Freeform 35"/>
          <p:cNvSpPr>
            <a:spLocks noEditPoints="1"/>
          </p:cNvSpPr>
          <p:nvPr/>
        </p:nvSpPr>
        <p:spPr bwMode="auto">
          <a:xfrm>
            <a:off x="3392012" y="4122188"/>
            <a:ext cx="668958" cy="631376"/>
          </a:xfrm>
          <a:custGeom>
            <a:avLst/>
            <a:gdLst>
              <a:gd name="T0" fmla="*/ 82 w 103"/>
              <a:gd name="T1" fmla="*/ 7 h 97"/>
              <a:gd name="T2" fmla="*/ 73 w 103"/>
              <a:gd name="T3" fmla="*/ 24 h 97"/>
              <a:gd name="T4" fmla="*/ 72 w 103"/>
              <a:gd name="T5" fmla="*/ 23 h 97"/>
              <a:gd name="T6" fmla="*/ 35 w 103"/>
              <a:gd name="T7" fmla="*/ 23 h 97"/>
              <a:gd name="T8" fmla="*/ 5 w 103"/>
              <a:gd name="T9" fmla="*/ 71 h 97"/>
              <a:gd name="T10" fmla="*/ 44 w 103"/>
              <a:gd name="T11" fmla="*/ 92 h 97"/>
              <a:gd name="T12" fmla="*/ 83 w 103"/>
              <a:gd name="T13" fmla="*/ 44 h 97"/>
              <a:gd name="T14" fmla="*/ 73 w 103"/>
              <a:gd name="T15" fmla="*/ 25 h 97"/>
              <a:gd name="T16" fmla="*/ 95 w 103"/>
              <a:gd name="T17" fmla="*/ 14 h 97"/>
              <a:gd name="T18" fmla="*/ 98 w 103"/>
              <a:gd name="T19" fmla="*/ 10 h 97"/>
              <a:gd name="T20" fmla="*/ 27 w 103"/>
              <a:gd name="T21" fmla="*/ 45 h 97"/>
              <a:gd name="T22" fmla="*/ 39 w 103"/>
              <a:gd name="T23" fmla="*/ 44 h 97"/>
              <a:gd name="T24" fmla="*/ 26 w 103"/>
              <a:gd name="T25" fmla="*/ 57 h 97"/>
              <a:gd name="T26" fmla="*/ 43 w 103"/>
              <a:gd name="T27" fmla="*/ 78 h 97"/>
              <a:gd name="T28" fmla="*/ 32 w 103"/>
              <a:gd name="T29" fmla="*/ 69 h 97"/>
              <a:gd name="T30" fmla="*/ 44 w 103"/>
              <a:gd name="T31" fmla="*/ 67 h 97"/>
              <a:gd name="T32" fmla="*/ 42 w 103"/>
              <a:gd name="T33" fmla="*/ 61 h 97"/>
              <a:gd name="T34" fmla="*/ 17 w 103"/>
              <a:gd name="T35" fmla="*/ 67 h 97"/>
              <a:gd name="T36" fmla="*/ 40 w 103"/>
              <a:gd name="T37" fmla="*/ 59 h 97"/>
              <a:gd name="T38" fmla="*/ 42 w 103"/>
              <a:gd name="T39" fmla="*/ 61 h 97"/>
              <a:gd name="T40" fmla="*/ 59 w 103"/>
              <a:gd name="T41" fmla="*/ 38 h 97"/>
              <a:gd name="T42" fmla="*/ 67 w 103"/>
              <a:gd name="T43" fmla="*/ 30 h 97"/>
              <a:gd name="T44" fmla="*/ 96 w 103"/>
              <a:gd name="T45" fmla="*/ 11 h 97"/>
              <a:gd name="T46" fmla="*/ 94 w 103"/>
              <a:gd name="T47" fmla="*/ 13 h 97"/>
              <a:gd name="T48" fmla="*/ 77 w 103"/>
              <a:gd name="T49" fmla="*/ 15 h 97"/>
              <a:gd name="T50" fmla="*/ 88 w 103"/>
              <a:gd name="T51" fmla="*/ 4 h 97"/>
              <a:gd name="T52" fmla="*/ 35 w 103"/>
              <a:gd name="T53" fmla="*/ 71 h 97"/>
              <a:gd name="T54" fmla="*/ 40 w 103"/>
              <a:gd name="T55" fmla="*/ 76 h 97"/>
              <a:gd name="T56" fmla="*/ 43 w 103"/>
              <a:gd name="T57" fmla="*/ 69 h 97"/>
              <a:gd name="T58" fmla="*/ 35 w 103"/>
              <a:gd name="T59" fmla="*/ 53 h 97"/>
              <a:gd name="T60" fmla="*/ 37 w 103"/>
              <a:gd name="T61" fmla="*/ 45 h 97"/>
              <a:gd name="T62" fmla="*/ 28 w 103"/>
              <a:gd name="T63" fmla="*/ 55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3" h="97">
                <a:moveTo>
                  <a:pt x="88" y="3"/>
                </a:moveTo>
                <a:cubicBezTo>
                  <a:pt x="85" y="5"/>
                  <a:pt x="84" y="5"/>
                  <a:pt x="82" y="7"/>
                </a:cubicBezTo>
                <a:cubicBezTo>
                  <a:pt x="80" y="10"/>
                  <a:pt x="77" y="12"/>
                  <a:pt x="76" y="14"/>
                </a:cubicBezTo>
                <a:cubicBezTo>
                  <a:pt x="74" y="18"/>
                  <a:pt x="73" y="21"/>
                  <a:pt x="73" y="24"/>
                </a:cubicBezTo>
                <a:cubicBezTo>
                  <a:pt x="73" y="24"/>
                  <a:pt x="73" y="24"/>
                  <a:pt x="73" y="24"/>
                </a:cubicBezTo>
                <a:cubicBezTo>
                  <a:pt x="72" y="23"/>
                  <a:pt x="72" y="23"/>
                  <a:pt x="72" y="23"/>
                </a:cubicBezTo>
                <a:cubicBezTo>
                  <a:pt x="67" y="18"/>
                  <a:pt x="59" y="15"/>
                  <a:pt x="53" y="15"/>
                </a:cubicBezTo>
                <a:cubicBezTo>
                  <a:pt x="48" y="15"/>
                  <a:pt x="39" y="19"/>
                  <a:pt x="35" y="23"/>
                </a:cubicBezTo>
                <a:cubicBezTo>
                  <a:pt x="5" y="53"/>
                  <a:pt x="5" y="53"/>
                  <a:pt x="5" y="53"/>
                </a:cubicBezTo>
                <a:cubicBezTo>
                  <a:pt x="0" y="58"/>
                  <a:pt x="0" y="66"/>
                  <a:pt x="5" y="71"/>
                </a:cubicBezTo>
                <a:cubicBezTo>
                  <a:pt x="27" y="92"/>
                  <a:pt x="27" y="92"/>
                  <a:pt x="27" y="92"/>
                </a:cubicBezTo>
                <a:cubicBezTo>
                  <a:pt x="31" y="97"/>
                  <a:pt x="39" y="97"/>
                  <a:pt x="44" y="92"/>
                </a:cubicBezTo>
                <a:cubicBezTo>
                  <a:pt x="74" y="62"/>
                  <a:pt x="74" y="62"/>
                  <a:pt x="74" y="62"/>
                </a:cubicBezTo>
                <a:cubicBezTo>
                  <a:pt x="79" y="58"/>
                  <a:pt x="82" y="49"/>
                  <a:pt x="83" y="44"/>
                </a:cubicBezTo>
                <a:cubicBezTo>
                  <a:pt x="83" y="38"/>
                  <a:pt x="79" y="30"/>
                  <a:pt x="74" y="25"/>
                </a:cubicBezTo>
                <a:cubicBezTo>
                  <a:pt x="73" y="25"/>
                  <a:pt x="73" y="25"/>
                  <a:pt x="73" y="25"/>
                </a:cubicBezTo>
                <a:cubicBezTo>
                  <a:pt x="73" y="25"/>
                  <a:pt x="73" y="25"/>
                  <a:pt x="73" y="25"/>
                </a:cubicBezTo>
                <a:cubicBezTo>
                  <a:pt x="81" y="23"/>
                  <a:pt x="89" y="19"/>
                  <a:pt x="95" y="14"/>
                </a:cubicBezTo>
                <a:cubicBezTo>
                  <a:pt x="95" y="13"/>
                  <a:pt x="95" y="13"/>
                  <a:pt x="95" y="13"/>
                </a:cubicBezTo>
                <a:cubicBezTo>
                  <a:pt x="96" y="12"/>
                  <a:pt x="97" y="12"/>
                  <a:pt x="98" y="10"/>
                </a:cubicBezTo>
                <a:cubicBezTo>
                  <a:pt x="103" y="3"/>
                  <a:pt x="94" y="0"/>
                  <a:pt x="88" y="3"/>
                </a:cubicBezTo>
                <a:close/>
                <a:moveTo>
                  <a:pt x="27" y="45"/>
                </a:moveTo>
                <a:cubicBezTo>
                  <a:pt x="32" y="41"/>
                  <a:pt x="32" y="41"/>
                  <a:pt x="32" y="41"/>
                </a:cubicBezTo>
                <a:cubicBezTo>
                  <a:pt x="36" y="42"/>
                  <a:pt x="39" y="44"/>
                  <a:pt x="39" y="44"/>
                </a:cubicBezTo>
                <a:cubicBezTo>
                  <a:pt x="42" y="47"/>
                  <a:pt x="42" y="51"/>
                  <a:pt x="38" y="55"/>
                </a:cubicBezTo>
                <a:cubicBezTo>
                  <a:pt x="33" y="60"/>
                  <a:pt x="29" y="60"/>
                  <a:pt x="26" y="57"/>
                </a:cubicBezTo>
                <a:cubicBezTo>
                  <a:pt x="23" y="54"/>
                  <a:pt x="23" y="50"/>
                  <a:pt x="27" y="45"/>
                </a:cubicBezTo>
                <a:close/>
                <a:moveTo>
                  <a:pt x="43" y="78"/>
                </a:moveTo>
                <a:cubicBezTo>
                  <a:pt x="38" y="83"/>
                  <a:pt x="34" y="83"/>
                  <a:pt x="31" y="80"/>
                </a:cubicBezTo>
                <a:cubicBezTo>
                  <a:pt x="28" y="77"/>
                  <a:pt x="28" y="73"/>
                  <a:pt x="32" y="69"/>
                </a:cubicBezTo>
                <a:cubicBezTo>
                  <a:pt x="37" y="64"/>
                  <a:pt x="37" y="64"/>
                  <a:pt x="37" y="64"/>
                </a:cubicBezTo>
                <a:cubicBezTo>
                  <a:pt x="41" y="66"/>
                  <a:pt x="44" y="67"/>
                  <a:pt x="44" y="67"/>
                </a:cubicBezTo>
                <a:cubicBezTo>
                  <a:pt x="47" y="70"/>
                  <a:pt x="47" y="74"/>
                  <a:pt x="43" y="78"/>
                </a:cubicBezTo>
                <a:close/>
                <a:moveTo>
                  <a:pt x="42" y="61"/>
                </a:moveTo>
                <a:cubicBezTo>
                  <a:pt x="30" y="64"/>
                  <a:pt x="30" y="64"/>
                  <a:pt x="30" y="64"/>
                </a:cubicBezTo>
                <a:cubicBezTo>
                  <a:pt x="24" y="66"/>
                  <a:pt x="18" y="67"/>
                  <a:pt x="17" y="67"/>
                </a:cubicBezTo>
                <a:cubicBezTo>
                  <a:pt x="17" y="66"/>
                  <a:pt x="22" y="64"/>
                  <a:pt x="28" y="63"/>
                </a:cubicBezTo>
                <a:cubicBezTo>
                  <a:pt x="40" y="59"/>
                  <a:pt x="40" y="59"/>
                  <a:pt x="40" y="59"/>
                </a:cubicBezTo>
                <a:cubicBezTo>
                  <a:pt x="46" y="58"/>
                  <a:pt x="52" y="57"/>
                  <a:pt x="53" y="57"/>
                </a:cubicBezTo>
                <a:cubicBezTo>
                  <a:pt x="53" y="58"/>
                  <a:pt x="48" y="59"/>
                  <a:pt x="42" y="61"/>
                </a:cubicBezTo>
                <a:close/>
                <a:moveTo>
                  <a:pt x="67" y="38"/>
                </a:moveTo>
                <a:cubicBezTo>
                  <a:pt x="65" y="40"/>
                  <a:pt x="61" y="40"/>
                  <a:pt x="59" y="38"/>
                </a:cubicBezTo>
                <a:cubicBezTo>
                  <a:pt x="57" y="36"/>
                  <a:pt x="57" y="32"/>
                  <a:pt x="59" y="30"/>
                </a:cubicBezTo>
                <a:cubicBezTo>
                  <a:pt x="61" y="28"/>
                  <a:pt x="65" y="28"/>
                  <a:pt x="67" y="30"/>
                </a:cubicBezTo>
                <a:cubicBezTo>
                  <a:pt x="69" y="32"/>
                  <a:pt x="69" y="36"/>
                  <a:pt x="67" y="38"/>
                </a:cubicBezTo>
                <a:close/>
                <a:moveTo>
                  <a:pt x="96" y="11"/>
                </a:moveTo>
                <a:cubicBezTo>
                  <a:pt x="95" y="12"/>
                  <a:pt x="95" y="12"/>
                  <a:pt x="95" y="12"/>
                </a:cubicBezTo>
                <a:cubicBezTo>
                  <a:pt x="94" y="13"/>
                  <a:pt x="94" y="13"/>
                  <a:pt x="94" y="13"/>
                </a:cubicBezTo>
                <a:cubicBezTo>
                  <a:pt x="89" y="18"/>
                  <a:pt x="81" y="22"/>
                  <a:pt x="74" y="24"/>
                </a:cubicBezTo>
                <a:cubicBezTo>
                  <a:pt x="74" y="21"/>
                  <a:pt x="75" y="18"/>
                  <a:pt x="77" y="15"/>
                </a:cubicBezTo>
                <a:cubicBezTo>
                  <a:pt x="78" y="13"/>
                  <a:pt x="80" y="10"/>
                  <a:pt x="83" y="8"/>
                </a:cubicBezTo>
                <a:cubicBezTo>
                  <a:pt x="85" y="6"/>
                  <a:pt x="86" y="5"/>
                  <a:pt x="88" y="4"/>
                </a:cubicBezTo>
                <a:cubicBezTo>
                  <a:pt x="97" y="0"/>
                  <a:pt x="101" y="4"/>
                  <a:pt x="96" y="11"/>
                </a:cubicBezTo>
                <a:close/>
                <a:moveTo>
                  <a:pt x="35" y="71"/>
                </a:moveTo>
                <a:cubicBezTo>
                  <a:pt x="32" y="73"/>
                  <a:pt x="31" y="77"/>
                  <a:pt x="33" y="78"/>
                </a:cubicBezTo>
                <a:cubicBezTo>
                  <a:pt x="35" y="80"/>
                  <a:pt x="38" y="79"/>
                  <a:pt x="40" y="76"/>
                </a:cubicBezTo>
                <a:cubicBezTo>
                  <a:pt x="43" y="74"/>
                  <a:pt x="43" y="74"/>
                  <a:pt x="43" y="74"/>
                </a:cubicBezTo>
                <a:cubicBezTo>
                  <a:pt x="43" y="71"/>
                  <a:pt x="43" y="69"/>
                  <a:pt x="43" y="69"/>
                </a:cubicBezTo>
                <a:cubicBezTo>
                  <a:pt x="41" y="67"/>
                  <a:pt x="38" y="68"/>
                  <a:pt x="35" y="71"/>
                </a:cubicBezTo>
                <a:close/>
                <a:moveTo>
                  <a:pt x="35" y="53"/>
                </a:moveTo>
                <a:cubicBezTo>
                  <a:pt x="38" y="50"/>
                  <a:pt x="38" y="50"/>
                  <a:pt x="38" y="50"/>
                </a:cubicBezTo>
                <a:cubicBezTo>
                  <a:pt x="38" y="48"/>
                  <a:pt x="37" y="45"/>
                  <a:pt x="37" y="45"/>
                </a:cubicBezTo>
                <a:cubicBezTo>
                  <a:pt x="36" y="44"/>
                  <a:pt x="32" y="45"/>
                  <a:pt x="30" y="48"/>
                </a:cubicBezTo>
                <a:cubicBezTo>
                  <a:pt x="27" y="50"/>
                  <a:pt x="26" y="53"/>
                  <a:pt x="28" y="55"/>
                </a:cubicBezTo>
                <a:cubicBezTo>
                  <a:pt x="29" y="57"/>
                  <a:pt x="32" y="56"/>
                  <a:pt x="35" y="53"/>
                </a:cubicBezTo>
                <a:close/>
              </a:path>
            </a:pathLst>
          </a:custGeom>
          <a:solidFill>
            <a:srgbClr val="20252D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656" name="组合 655"/>
          <p:cNvGrpSpPr/>
          <p:nvPr/>
        </p:nvGrpSpPr>
        <p:grpSpPr>
          <a:xfrm>
            <a:off x="1621789" y="5118027"/>
            <a:ext cx="539928" cy="519884"/>
            <a:chOff x="1128713" y="5221288"/>
            <a:chExt cx="684213" cy="658813"/>
          </a:xfrm>
          <a:solidFill>
            <a:srgbClr val="20252D"/>
          </a:solidFill>
        </p:grpSpPr>
        <p:sp>
          <p:nvSpPr>
            <p:cNvPr id="657" name="Freeform 36"/>
            <p:cNvSpPr/>
            <p:nvPr/>
          </p:nvSpPr>
          <p:spPr bwMode="auto">
            <a:xfrm>
              <a:off x="1236663" y="5368926"/>
              <a:ext cx="468313" cy="511175"/>
            </a:xfrm>
            <a:custGeom>
              <a:avLst/>
              <a:gdLst>
                <a:gd name="T0" fmla="*/ 0 w 57"/>
                <a:gd name="T1" fmla="*/ 26 h 62"/>
                <a:gd name="T2" fmla="*/ 0 w 57"/>
                <a:gd name="T3" fmla="*/ 59 h 62"/>
                <a:gd name="T4" fmla="*/ 2 w 57"/>
                <a:gd name="T5" fmla="*/ 62 h 62"/>
                <a:gd name="T6" fmla="*/ 4 w 57"/>
                <a:gd name="T7" fmla="*/ 62 h 62"/>
                <a:gd name="T8" fmla="*/ 19 w 57"/>
                <a:gd name="T9" fmla="*/ 62 h 62"/>
                <a:gd name="T10" fmla="*/ 21 w 57"/>
                <a:gd name="T11" fmla="*/ 62 h 62"/>
                <a:gd name="T12" fmla="*/ 21 w 57"/>
                <a:gd name="T13" fmla="*/ 61 h 62"/>
                <a:gd name="T14" fmla="*/ 21 w 57"/>
                <a:gd name="T15" fmla="*/ 45 h 62"/>
                <a:gd name="T16" fmla="*/ 36 w 57"/>
                <a:gd name="T17" fmla="*/ 45 h 62"/>
                <a:gd name="T18" fmla="*/ 36 w 57"/>
                <a:gd name="T19" fmla="*/ 61 h 62"/>
                <a:gd name="T20" fmla="*/ 37 w 57"/>
                <a:gd name="T21" fmla="*/ 62 h 62"/>
                <a:gd name="T22" fmla="*/ 38 w 57"/>
                <a:gd name="T23" fmla="*/ 62 h 62"/>
                <a:gd name="T24" fmla="*/ 53 w 57"/>
                <a:gd name="T25" fmla="*/ 62 h 62"/>
                <a:gd name="T26" fmla="*/ 56 w 57"/>
                <a:gd name="T27" fmla="*/ 62 h 62"/>
                <a:gd name="T28" fmla="*/ 57 w 57"/>
                <a:gd name="T29" fmla="*/ 59 h 62"/>
                <a:gd name="T30" fmla="*/ 57 w 57"/>
                <a:gd name="T31" fmla="*/ 26 h 62"/>
                <a:gd name="T32" fmla="*/ 29 w 57"/>
                <a:gd name="T33" fmla="*/ 0 h 62"/>
                <a:gd name="T34" fmla="*/ 0 w 57"/>
                <a:gd name="T35" fmla="*/ 2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" h="62">
                  <a:moveTo>
                    <a:pt x="0" y="26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61"/>
                    <a:pt x="1" y="62"/>
                    <a:pt x="2" y="62"/>
                  </a:cubicBezTo>
                  <a:cubicBezTo>
                    <a:pt x="3" y="62"/>
                    <a:pt x="3" y="62"/>
                    <a:pt x="4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0" y="62"/>
                    <a:pt x="20" y="62"/>
                    <a:pt x="21" y="62"/>
                  </a:cubicBezTo>
                  <a:cubicBezTo>
                    <a:pt x="21" y="62"/>
                    <a:pt x="21" y="61"/>
                    <a:pt x="21" y="61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6" y="61"/>
                    <a:pt x="36" y="62"/>
                    <a:pt x="37" y="62"/>
                  </a:cubicBezTo>
                  <a:cubicBezTo>
                    <a:pt x="37" y="62"/>
                    <a:pt x="38" y="62"/>
                    <a:pt x="38" y="62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4" y="62"/>
                    <a:pt x="55" y="62"/>
                    <a:pt x="56" y="62"/>
                  </a:cubicBezTo>
                  <a:cubicBezTo>
                    <a:pt x="56" y="62"/>
                    <a:pt x="57" y="61"/>
                    <a:pt x="57" y="59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58" name="Freeform 37"/>
            <p:cNvSpPr/>
            <p:nvPr/>
          </p:nvSpPr>
          <p:spPr bwMode="auto">
            <a:xfrm>
              <a:off x="1128713" y="5221288"/>
              <a:ext cx="684213" cy="369888"/>
            </a:xfrm>
            <a:custGeom>
              <a:avLst/>
              <a:gdLst>
                <a:gd name="T0" fmla="*/ 81 w 83"/>
                <a:gd name="T1" fmla="*/ 35 h 45"/>
                <a:gd name="T2" fmla="*/ 45 w 83"/>
                <a:gd name="T3" fmla="*/ 2 h 45"/>
                <a:gd name="T4" fmla="*/ 38 w 83"/>
                <a:gd name="T5" fmla="*/ 2 h 45"/>
                <a:gd name="T6" fmla="*/ 2 w 83"/>
                <a:gd name="T7" fmla="*/ 35 h 45"/>
                <a:gd name="T8" fmla="*/ 2 w 83"/>
                <a:gd name="T9" fmla="*/ 43 h 45"/>
                <a:gd name="T10" fmla="*/ 2 w 83"/>
                <a:gd name="T11" fmla="*/ 43 h 45"/>
                <a:gd name="T12" fmla="*/ 6 w 83"/>
                <a:gd name="T13" fmla="*/ 44 h 45"/>
                <a:gd name="T14" fmla="*/ 10 w 83"/>
                <a:gd name="T15" fmla="*/ 43 h 45"/>
                <a:gd name="T16" fmla="*/ 42 w 83"/>
                <a:gd name="T17" fmla="*/ 13 h 45"/>
                <a:gd name="T18" fmla="*/ 74 w 83"/>
                <a:gd name="T19" fmla="*/ 43 h 45"/>
                <a:gd name="T20" fmla="*/ 81 w 83"/>
                <a:gd name="T21" fmla="*/ 43 h 45"/>
                <a:gd name="T22" fmla="*/ 81 w 83"/>
                <a:gd name="T23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45">
                  <a:moveTo>
                    <a:pt x="81" y="35"/>
                  </a:moveTo>
                  <a:cubicBezTo>
                    <a:pt x="45" y="2"/>
                    <a:pt x="45" y="2"/>
                    <a:pt x="45" y="2"/>
                  </a:cubicBezTo>
                  <a:cubicBezTo>
                    <a:pt x="43" y="0"/>
                    <a:pt x="40" y="0"/>
                    <a:pt x="38" y="2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0" y="37"/>
                    <a:pt x="0" y="40"/>
                    <a:pt x="2" y="43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3" y="44"/>
                    <a:pt x="5" y="44"/>
                    <a:pt x="6" y="44"/>
                  </a:cubicBezTo>
                  <a:cubicBezTo>
                    <a:pt x="7" y="44"/>
                    <a:pt x="9" y="44"/>
                    <a:pt x="10" y="4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6" y="45"/>
                    <a:pt x="79" y="45"/>
                    <a:pt x="81" y="43"/>
                  </a:cubicBezTo>
                  <a:cubicBezTo>
                    <a:pt x="83" y="40"/>
                    <a:pt x="83" y="37"/>
                    <a:pt x="8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59" name="组合 658"/>
          <p:cNvGrpSpPr/>
          <p:nvPr/>
        </p:nvGrpSpPr>
        <p:grpSpPr>
          <a:xfrm>
            <a:off x="5199380" y="5118025"/>
            <a:ext cx="538674" cy="527400"/>
            <a:chOff x="5103813" y="5221288"/>
            <a:chExt cx="682625" cy="668338"/>
          </a:xfrm>
          <a:solidFill>
            <a:srgbClr val="20252D"/>
          </a:solidFill>
        </p:grpSpPr>
        <p:sp>
          <p:nvSpPr>
            <p:cNvPr id="660" name="Freeform 38"/>
            <p:cNvSpPr>
              <a:spLocks noEditPoints="1"/>
            </p:cNvSpPr>
            <p:nvPr/>
          </p:nvSpPr>
          <p:spPr bwMode="auto">
            <a:xfrm>
              <a:off x="5103813" y="5221288"/>
              <a:ext cx="641350" cy="627063"/>
            </a:xfrm>
            <a:custGeom>
              <a:avLst/>
              <a:gdLst>
                <a:gd name="T0" fmla="*/ 18 w 78"/>
                <a:gd name="T1" fmla="*/ 38 h 76"/>
                <a:gd name="T2" fmla="*/ 24 w 78"/>
                <a:gd name="T3" fmla="*/ 44 h 76"/>
                <a:gd name="T4" fmla="*/ 58 w 78"/>
                <a:gd name="T5" fmla="*/ 75 h 76"/>
                <a:gd name="T6" fmla="*/ 59 w 78"/>
                <a:gd name="T7" fmla="*/ 76 h 76"/>
                <a:gd name="T8" fmla="*/ 65 w 78"/>
                <a:gd name="T9" fmla="*/ 64 h 76"/>
                <a:gd name="T10" fmla="*/ 78 w 78"/>
                <a:gd name="T11" fmla="*/ 57 h 76"/>
                <a:gd name="T12" fmla="*/ 77 w 78"/>
                <a:gd name="T13" fmla="*/ 55 h 76"/>
                <a:gd name="T14" fmla="*/ 61 w 78"/>
                <a:gd name="T15" fmla="*/ 38 h 76"/>
                <a:gd name="T16" fmla="*/ 63 w 78"/>
                <a:gd name="T17" fmla="*/ 37 h 76"/>
                <a:gd name="T18" fmla="*/ 63 w 78"/>
                <a:gd name="T19" fmla="*/ 37 h 76"/>
                <a:gd name="T20" fmla="*/ 63 w 78"/>
                <a:gd name="T21" fmla="*/ 31 h 76"/>
                <a:gd name="T22" fmla="*/ 34 w 78"/>
                <a:gd name="T23" fmla="*/ 3 h 76"/>
                <a:gd name="T24" fmla="*/ 34 w 78"/>
                <a:gd name="T25" fmla="*/ 3 h 76"/>
                <a:gd name="T26" fmla="*/ 29 w 78"/>
                <a:gd name="T27" fmla="*/ 3 h 76"/>
                <a:gd name="T28" fmla="*/ 26 w 78"/>
                <a:gd name="T29" fmla="*/ 5 h 76"/>
                <a:gd name="T30" fmla="*/ 26 w 78"/>
                <a:gd name="T31" fmla="*/ 5 h 76"/>
                <a:gd name="T32" fmla="*/ 26 w 78"/>
                <a:gd name="T33" fmla="*/ 6 h 76"/>
                <a:gd name="T34" fmla="*/ 16 w 78"/>
                <a:gd name="T35" fmla="*/ 1 h 76"/>
                <a:gd name="T36" fmla="*/ 3 w 78"/>
                <a:gd name="T37" fmla="*/ 15 h 76"/>
                <a:gd name="T38" fmla="*/ 18 w 78"/>
                <a:gd name="T39" fmla="*/ 38 h 76"/>
                <a:gd name="T40" fmla="*/ 28 w 78"/>
                <a:gd name="T41" fmla="*/ 5 h 76"/>
                <a:gd name="T42" fmla="*/ 28 w 78"/>
                <a:gd name="T43" fmla="*/ 5 h 76"/>
                <a:gd name="T44" fmla="*/ 28 w 78"/>
                <a:gd name="T45" fmla="*/ 5 h 76"/>
                <a:gd name="T46" fmla="*/ 29 w 78"/>
                <a:gd name="T47" fmla="*/ 5 h 76"/>
                <a:gd name="T48" fmla="*/ 28 w 78"/>
                <a:gd name="T49" fmla="*/ 5 h 76"/>
                <a:gd name="T50" fmla="*/ 29 w 78"/>
                <a:gd name="T51" fmla="*/ 5 h 76"/>
                <a:gd name="T52" fmla="*/ 59 w 78"/>
                <a:gd name="T53" fmla="*/ 36 h 76"/>
                <a:gd name="T54" fmla="*/ 46 w 78"/>
                <a:gd name="T55" fmla="*/ 22 h 76"/>
                <a:gd name="T56" fmla="*/ 40 w 78"/>
                <a:gd name="T57" fmla="*/ 16 h 76"/>
                <a:gd name="T58" fmla="*/ 29 w 78"/>
                <a:gd name="T59" fmla="*/ 8 h 76"/>
                <a:gd name="T60" fmla="*/ 31 w 78"/>
                <a:gd name="T61" fmla="*/ 5 h 76"/>
                <a:gd name="T62" fmla="*/ 32 w 78"/>
                <a:gd name="T63" fmla="*/ 5 h 76"/>
                <a:gd name="T64" fmla="*/ 32 w 78"/>
                <a:gd name="T65" fmla="*/ 5 h 76"/>
                <a:gd name="T66" fmla="*/ 61 w 78"/>
                <a:gd name="T67" fmla="*/ 34 h 76"/>
                <a:gd name="T68" fmla="*/ 61 w 78"/>
                <a:gd name="T69" fmla="*/ 34 h 76"/>
                <a:gd name="T70" fmla="*/ 61 w 78"/>
                <a:gd name="T71" fmla="*/ 34 h 76"/>
                <a:gd name="T72" fmla="*/ 59 w 78"/>
                <a:gd name="T73" fmla="*/ 36 h 76"/>
                <a:gd name="T74" fmla="*/ 31 w 78"/>
                <a:gd name="T75" fmla="*/ 45 h 76"/>
                <a:gd name="T76" fmla="*/ 32 w 78"/>
                <a:gd name="T77" fmla="*/ 44 h 76"/>
                <a:gd name="T78" fmla="*/ 34 w 78"/>
                <a:gd name="T79" fmla="*/ 45 h 76"/>
                <a:gd name="T80" fmla="*/ 56 w 78"/>
                <a:gd name="T81" fmla="*/ 64 h 76"/>
                <a:gd name="T82" fmla="*/ 57 w 78"/>
                <a:gd name="T83" fmla="*/ 66 h 76"/>
                <a:gd name="T84" fmla="*/ 56 w 78"/>
                <a:gd name="T85" fmla="*/ 67 h 76"/>
                <a:gd name="T86" fmla="*/ 54 w 78"/>
                <a:gd name="T87" fmla="*/ 66 h 76"/>
                <a:gd name="T88" fmla="*/ 32 w 78"/>
                <a:gd name="T89" fmla="*/ 47 h 76"/>
                <a:gd name="T90" fmla="*/ 31 w 78"/>
                <a:gd name="T91" fmla="*/ 4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8" h="76">
                  <a:moveTo>
                    <a:pt x="18" y="38"/>
                  </a:moveTo>
                  <a:cubicBezTo>
                    <a:pt x="24" y="44"/>
                    <a:pt x="24" y="44"/>
                    <a:pt x="24" y="44"/>
                  </a:cubicBezTo>
                  <a:cubicBezTo>
                    <a:pt x="58" y="75"/>
                    <a:pt x="58" y="75"/>
                    <a:pt x="58" y="75"/>
                  </a:cubicBezTo>
                  <a:cubicBezTo>
                    <a:pt x="58" y="75"/>
                    <a:pt x="59" y="75"/>
                    <a:pt x="59" y="76"/>
                  </a:cubicBezTo>
                  <a:cubicBezTo>
                    <a:pt x="60" y="71"/>
                    <a:pt x="61" y="67"/>
                    <a:pt x="65" y="64"/>
                  </a:cubicBezTo>
                  <a:cubicBezTo>
                    <a:pt x="69" y="59"/>
                    <a:pt x="73" y="58"/>
                    <a:pt x="78" y="57"/>
                  </a:cubicBezTo>
                  <a:cubicBezTo>
                    <a:pt x="78" y="57"/>
                    <a:pt x="77" y="56"/>
                    <a:pt x="77" y="55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4" y="35"/>
                    <a:pt x="64" y="33"/>
                    <a:pt x="63" y="3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3" y="1"/>
                    <a:pt x="31" y="1"/>
                    <a:pt x="29" y="3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2" y="3"/>
                    <a:pt x="17" y="0"/>
                    <a:pt x="16" y="1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0" y="17"/>
                    <a:pt x="16" y="36"/>
                    <a:pt x="18" y="38"/>
                  </a:cubicBezTo>
                  <a:close/>
                  <a:moveTo>
                    <a:pt x="28" y="5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8" y="5"/>
                    <a:pt x="28" y="5"/>
                  </a:cubicBezTo>
                  <a:close/>
                  <a:moveTo>
                    <a:pt x="29" y="5"/>
                  </a:moveTo>
                  <a:cubicBezTo>
                    <a:pt x="28" y="5"/>
                    <a:pt x="28" y="5"/>
                    <a:pt x="28" y="5"/>
                  </a:cubicBezTo>
                  <a:lnTo>
                    <a:pt x="29" y="5"/>
                  </a:lnTo>
                  <a:close/>
                  <a:moveTo>
                    <a:pt x="59" y="36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39" y="15"/>
                    <a:pt x="34" y="11"/>
                    <a:pt x="29" y="8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lnTo>
                    <a:pt x="59" y="36"/>
                  </a:lnTo>
                  <a:close/>
                  <a:moveTo>
                    <a:pt x="31" y="45"/>
                  </a:moveTo>
                  <a:cubicBezTo>
                    <a:pt x="32" y="44"/>
                    <a:pt x="32" y="44"/>
                    <a:pt x="32" y="44"/>
                  </a:cubicBezTo>
                  <a:cubicBezTo>
                    <a:pt x="32" y="43"/>
                    <a:pt x="33" y="44"/>
                    <a:pt x="34" y="45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57" y="65"/>
                    <a:pt x="57" y="65"/>
                    <a:pt x="57" y="66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5" y="68"/>
                    <a:pt x="54" y="67"/>
                    <a:pt x="54" y="66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0" y="46"/>
                    <a:pt x="3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61" name="Freeform 39"/>
            <p:cNvSpPr>
              <a:spLocks noEditPoints="1"/>
            </p:cNvSpPr>
            <p:nvPr/>
          </p:nvSpPr>
          <p:spPr bwMode="auto">
            <a:xfrm>
              <a:off x="5605463" y="5715001"/>
              <a:ext cx="180975" cy="174625"/>
            </a:xfrm>
            <a:custGeom>
              <a:avLst/>
              <a:gdLst>
                <a:gd name="T0" fmla="*/ 0 w 22"/>
                <a:gd name="T1" fmla="*/ 16 h 21"/>
                <a:gd name="T2" fmla="*/ 2 w 22"/>
                <a:gd name="T3" fmla="*/ 16 h 21"/>
                <a:gd name="T4" fmla="*/ 3 w 22"/>
                <a:gd name="T5" fmla="*/ 16 h 21"/>
                <a:gd name="T6" fmla="*/ 16 w 22"/>
                <a:gd name="T7" fmla="*/ 20 h 21"/>
                <a:gd name="T8" fmla="*/ 21 w 22"/>
                <a:gd name="T9" fmla="*/ 14 h 21"/>
                <a:gd name="T10" fmla="*/ 17 w 22"/>
                <a:gd name="T11" fmla="*/ 1 h 21"/>
                <a:gd name="T12" fmla="*/ 16 w 22"/>
                <a:gd name="T13" fmla="*/ 1 h 21"/>
                <a:gd name="T14" fmla="*/ 16 w 22"/>
                <a:gd name="T15" fmla="*/ 0 h 21"/>
                <a:gd name="T16" fmla="*/ 5 w 22"/>
                <a:gd name="T17" fmla="*/ 5 h 21"/>
                <a:gd name="T18" fmla="*/ 0 w 22"/>
                <a:gd name="T19" fmla="*/ 16 h 21"/>
                <a:gd name="T20" fmla="*/ 5 w 22"/>
                <a:gd name="T21" fmla="*/ 14 h 21"/>
                <a:gd name="T22" fmla="*/ 5 w 22"/>
                <a:gd name="T23" fmla="*/ 13 h 21"/>
                <a:gd name="T24" fmla="*/ 6 w 22"/>
                <a:gd name="T25" fmla="*/ 13 h 21"/>
                <a:gd name="T26" fmla="*/ 14 w 22"/>
                <a:gd name="T27" fmla="*/ 17 h 21"/>
                <a:gd name="T28" fmla="*/ 15 w 22"/>
                <a:gd name="T29" fmla="*/ 17 h 21"/>
                <a:gd name="T30" fmla="*/ 15 w 22"/>
                <a:gd name="T31" fmla="*/ 18 h 21"/>
                <a:gd name="T32" fmla="*/ 14 w 22"/>
                <a:gd name="T33" fmla="*/ 18 h 21"/>
                <a:gd name="T34" fmla="*/ 5 w 22"/>
                <a:gd name="T35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21">
                  <a:moveTo>
                    <a:pt x="0" y="16"/>
                  </a:moveTo>
                  <a:cubicBezTo>
                    <a:pt x="1" y="16"/>
                    <a:pt x="1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9" y="21"/>
                    <a:pt x="22" y="18"/>
                    <a:pt x="21" y="14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2" y="1"/>
                    <a:pt x="9" y="2"/>
                    <a:pt x="5" y="5"/>
                  </a:cubicBezTo>
                  <a:cubicBezTo>
                    <a:pt x="2" y="9"/>
                    <a:pt x="1" y="12"/>
                    <a:pt x="0" y="16"/>
                  </a:cubicBezTo>
                  <a:close/>
                  <a:moveTo>
                    <a:pt x="5" y="14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5" y="14"/>
                    <a:pt x="5" y="14"/>
                    <a:pt x="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62" name="组合 661"/>
          <p:cNvGrpSpPr/>
          <p:nvPr/>
        </p:nvGrpSpPr>
        <p:grpSpPr>
          <a:xfrm>
            <a:off x="6205218" y="4166478"/>
            <a:ext cx="507358" cy="502346"/>
            <a:chOff x="6221413" y="4164013"/>
            <a:chExt cx="642938" cy="636588"/>
          </a:xfrm>
          <a:solidFill>
            <a:srgbClr val="20252D"/>
          </a:solidFill>
        </p:grpSpPr>
        <p:sp>
          <p:nvSpPr>
            <p:cNvPr id="663" name="Freeform 40"/>
            <p:cNvSpPr/>
            <p:nvPr/>
          </p:nvSpPr>
          <p:spPr bwMode="auto">
            <a:xfrm>
              <a:off x="6221413" y="4164013"/>
              <a:ext cx="642938" cy="636588"/>
            </a:xfrm>
            <a:custGeom>
              <a:avLst/>
              <a:gdLst>
                <a:gd name="T0" fmla="*/ 0 w 78"/>
                <a:gd name="T1" fmla="*/ 38 h 77"/>
                <a:gd name="T2" fmla="*/ 39 w 78"/>
                <a:gd name="T3" fmla="*/ 0 h 77"/>
                <a:gd name="T4" fmla="*/ 39 w 78"/>
                <a:gd name="T5" fmla="*/ 2 h 77"/>
                <a:gd name="T6" fmla="*/ 39 w 78"/>
                <a:gd name="T7" fmla="*/ 4 h 77"/>
                <a:gd name="T8" fmla="*/ 5 w 78"/>
                <a:gd name="T9" fmla="*/ 38 h 77"/>
                <a:gd name="T10" fmla="*/ 39 w 78"/>
                <a:gd name="T11" fmla="*/ 72 h 77"/>
                <a:gd name="T12" fmla="*/ 73 w 78"/>
                <a:gd name="T13" fmla="*/ 38 h 77"/>
                <a:gd name="T14" fmla="*/ 39 w 78"/>
                <a:gd name="T15" fmla="*/ 4 h 77"/>
                <a:gd name="T16" fmla="*/ 39 w 78"/>
                <a:gd name="T17" fmla="*/ 2 h 77"/>
                <a:gd name="T18" fmla="*/ 39 w 78"/>
                <a:gd name="T19" fmla="*/ 0 h 77"/>
                <a:gd name="T20" fmla="*/ 78 w 78"/>
                <a:gd name="T21" fmla="*/ 38 h 77"/>
                <a:gd name="T22" fmla="*/ 39 w 78"/>
                <a:gd name="T23" fmla="*/ 77 h 77"/>
                <a:gd name="T24" fmla="*/ 0 w 78"/>
                <a:gd name="T25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77">
                  <a:moveTo>
                    <a:pt x="0" y="38"/>
                  </a:moveTo>
                  <a:cubicBezTo>
                    <a:pt x="0" y="17"/>
                    <a:pt x="18" y="0"/>
                    <a:pt x="39" y="0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20" y="4"/>
                    <a:pt x="5" y="20"/>
                    <a:pt x="5" y="38"/>
                  </a:cubicBezTo>
                  <a:cubicBezTo>
                    <a:pt x="5" y="57"/>
                    <a:pt x="20" y="72"/>
                    <a:pt x="39" y="72"/>
                  </a:cubicBezTo>
                  <a:cubicBezTo>
                    <a:pt x="58" y="72"/>
                    <a:pt x="73" y="57"/>
                    <a:pt x="73" y="38"/>
                  </a:cubicBezTo>
                  <a:cubicBezTo>
                    <a:pt x="73" y="20"/>
                    <a:pt x="58" y="4"/>
                    <a:pt x="39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60" y="0"/>
                    <a:pt x="78" y="17"/>
                    <a:pt x="78" y="38"/>
                  </a:cubicBezTo>
                  <a:cubicBezTo>
                    <a:pt x="78" y="60"/>
                    <a:pt x="60" y="77"/>
                    <a:pt x="39" y="77"/>
                  </a:cubicBezTo>
                  <a:cubicBezTo>
                    <a:pt x="18" y="77"/>
                    <a:pt x="0" y="60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64" name="Freeform 41"/>
            <p:cNvSpPr>
              <a:spLocks noEditPoints="1"/>
            </p:cNvSpPr>
            <p:nvPr/>
          </p:nvSpPr>
          <p:spPr bwMode="auto">
            <a:xfrm>
              <a:off x="6402388" y="4279901"/>
              <a:ext cx="304800" cy="420688"/>
            </a:xfrm>
            <a:custGeom>
              <a:avLst/>
              <a:gdLst>
                <a:gd name="T0" fmla="*/ 23 w 37"/>
                <a:gd name="T1" fmla="*/ 35 h 51"/>
                <a:gd name="T2" fmla="*/ 21 w 37"/>
                <a:gd name="T3" fmla="*/ 35 h 51"/>
                <a:gd name="T4" fmla="*/ 10 w 37"/>
                <a:gd name="T5" fmla="*/ 34 h 51"/>
                <a:gd name="T6" fmla="*/ 10 w 37"/>
                <a:gd name="T7" fmla="*/ 30 h 51"/>
                <a:gd name="T8" fmla="*/ 11 w 37"/>
                <a:gd name="T9" fmla="*/ 28 h 51"/>
                <a:gd name="T10" fmla="*/ 13 w 37"/>
                <a:gd name="T11" fmla="*/ 25 h 51"/>
                <a:gd name="T12" fmla="*/ 20 w 37"/>
                <a:gd name="T13" fmla="*/ 19 h 51"/>
                <a:gd name="T14" fmla="*/ 23 w 37"/>
                <a:gd name="T15" fmla="*/ 15 h 51"/>
                <a:gd name="T16" fmla="*/ 22 w 37"/>
                <a:gd name="T17" fmla="*/ 12 h 51"/>
                <a:gd name="T18" fmla="*/ 18 w 37"/>
                <a:gd name="T19" fmla="*/ 11 h 51"/>
                <a:gd name="T20" fmla="*/ 14 w 37"/>
                <a:gd name="T21" fmla="*/ 12 h 51"/>
                <a:gd name="T22" fmla="*/ 12 w 37"/>
                <a:gd name="T23" fmla="*/ 18 h 51"/>
                <a:gd name="T24" fmla="*/ 10 w 37"/>
                <a:gd name="T25" fmla="*/ 18 h 51"/>
                <a:gd name="T26" fmla="*/ 1 w 37"/>
                <a:gd name="T27" fmla="*/ 8 h 51"/>
                <a:gd name="T28" fmla="*/ 4 w 37"/>
                <a:gd name="T29" fmla="*/ 5 h 51"/>
                <a:gd name="T30" fmla="*/ 18 w 37"/>
                <a:gd name="T31" fmla="*/ 0 h 51"/>
                <a:gd name="T32" fmla="*/ 30 w 37"/>
                <a:gd name="T33" fmla="*/ 3 h 51"/>
                <a:gd name="T34" fmla="*/ 37 w 37"/>
                <a:gd name="T35" fmla="*/ 14 h 51"/>
                <a:gd name="T36" fmla="*/ 35 w 37"/>
                <a:gd name="T37" fmla="*/ 20 h 51"/>
                <a:gd name="T38" fmla="*/ 28 w 37"/>
                <a:gd name="T39" fmla="*/ 26 h 51"/>
                <a:gd name="T40" fmla="*/ 24 w 37"/>
                <a:gd name="T41" fmla="*/ 31 h 51"/>
                <a:gd name="T42" fmla="*/ 23 w 37"/>
                <a:gd name="T43" fmla="*/ 35 h 51"/>
                <a:gd name="T44" fmla="*/ 10 w 37"/>
                <a:gd name="T45" fmla="*/ 44 h 51"/>
                <a:gd name="T46" fmla="*/ 17 w 37"/>
                <a:gd name="T47" fmla="*/ 38 h 51"/>
                <a:gd name="T48" fmla="*/ 24 w 37"/>
                <a:gd name="T49" fmla="*/ 44 h 51"/>
                <a:gd name="T50" fmla="*/ 17 w 37"/>
                <a:gd name="T51" fmla="*/ 51 h 51"/>
                <a:gd name="T52" fmla="*/ 10 w 37"/>
                <a:gd name="T53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51">
                  <a:moveTo>
                    <a:pt x="23" y="35"/>
                  </a:moveTo>
                  <a:cubicBezTo>
                    <a:pt x="21" y="35"/>
                    <a:pt x="21" y="35"/>
                    <a:pt x="21" y="35"/>
                  </a:cubicBezTo>
                  <a:cubicBezTo>
                    <a:pt x="15" y="35"/>
                    <a:pt x="10" y="35"/>
                    <a:pt x="10" y="34"/>
                  </a:cubicBezTo>
                  <a:cubicBezTo>
                    <a:pt x="10" y="34"/>
                    <a:pt x="10" y="32"/>
                    <a:pt x="10" y="30"/>
                  </a:cubicBezTo>
                  <a:cubicBezTo>
                    <a:pt x="10" y="30"/>
                    <a:pt x="10" y="30"/>
                    <a:pt x="11" y="28"/>
                  </a:cubicBezTo>
                  <a:cubicBezTo>
                    <a:pt x="11" y="27"/>
                    <a:pt x="12" y="26"/>
                    <a:pt x="13" y="25"/>
                  </a:cubicBezTo>
                  <a:cubicBezTo>
                    <a:pt x="14" y="24"/>
                    <a:pt x="16" y="22"/>
                    <a:pt x="20" y="19"/>
                  </a:cubicBezTo>
                  <a:cubicBezTo>
                    <a:pt x="22" y="17"/>
                    <a:pt x="23" y="16"/>
                    <a:pt x="23" y="15"/>
                  </a:cubicBezTo>
                  <a:cubicBezTo>
                    <a:pt x="23" y="13"/>
                    <a:pt x="22" y="13"/>
                    <a:pt x="22" y="12"/>
                  </a:cubicBezTo>
                  <a:cubicBezTo>
                    <a:pt x="21" y="11"/>
                    <a:pt x="20" y="11"/>
                    <a:pt x="18" y="11"/>
                  </a:cubicBezTo>
                  <a:cubicBezTo>
                    <a:pt x="17" y="11"/>
                    <a:pt x="15" y="11"/>
                    <a:pt x="14" y="12"/>
                  </a:cubicBezTo>
                  <a:cubicBezTo>
                    <a:pt x="13" y="13"/>
                    <a:pt x="12" y="15"/>
                    <a:pt x="12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4" y="17"/>
                    <a:pt x="0" y="12"/>
                    <a:pt x="1" y="8"/>
                  </a:cubicBezTo>
                  <a:cubicBezTo>
                    <a:pt x="1" y="8"/>
                    <a:pt x="1" y="8"/>
                    <a:pt x="4" y="5"/>
                  </a:cubicBezTo>
                  <a:cubicBezTo>
                    <a:pt x="7" y="2"/>
                    <a:pt x="12" y="0"/>
                    <a:pt x="18" y="0"/>
                  </a:cubicBezTo>
                  <a:cubicBezTo>
                    <a:pt x="23" y="0"/>
                    <a:pt x="27" y="1"/>
                    <a:pt x="30" y="3"/>
                  </a:cubicBezTo>
                  <a:cubicBezTo>
                    <a:pt x="34" y="6"/>
                    <a:pt x="37" y="10"/>
                    <a:pt x="37" y="14"/>
                  </a:cubicBezTo>
                  <a:cubicBezTo>
                    <a:pt x="37" y="16"/>
                    <a:pt x="36" y="18"/>
                    <a:pt x="35" y="20"/>
                  </a:cubicBezTo>
                  <a:cubicBezTo>
                    <a:pt x="34" y="22"/>
                    <a:pt x="32" y="24"/>
                    <a:pt x="28" y="26"/>
                  </a:cubicBezTo>
                  <a:cubicBezTo>
                    <a:pt x="26" y="28"/>
                    <a:pt x="25" y="30"/>
                    <a:pt x="24" y="31"/>
                  </a:cubicBezTo>
                  <a:cubicBezTo>
                    <a:pt x="23" y="32"/>
                    <a:pt x="23" y="33"/>
                    <a:pt x="23" y="35"/>
                  </a:cubicBezTo>
                  <a:close/>
                  <a:moveTo>
                    <a:pt x="10" y="44"/>
                  </a:moveTo>
                  <a:cubicBezTo>
                    <a:pt x="10" y="41"/>
                    <a:pt x="13" y="38"/>
                    <a:pt x="17" y="38"/>
                  </a:cubicBezTo>
                  <a:cubicBezTo>
                    <a:pt x="21" y="38"/>
                    <a:pt x="24" y="41"/>
                    <a:pt x="24" y="44"/>
                  </a:cubicBezTo>
                  <a:cubicBezTo>
                    <a:pt x="24" y="48"/>
                    <a:pt x="21" y="51"/>
                    <a:pt x="17" y="51"/>
                  </a:cubicBezTo>
                  <a:cubicBezTo>
                    <a:pt x="13" y="51"/>
                    <a:pt x="10" y="48"/>
                    <a:pt x="10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65" name="Freeform 42"/>
            <p:cNvSpPr>
              <a:spLocks noEditPoints="1"/>
            </p:cNvSpPr>
            <p:nvPr/>
          </p:nvSpPr>
          <p:spPr bwMode="auto">
            <a:xfrm>
              <a:off x="6402388" y="4279901"/>
              <a:ext cx="304800" cy="420688"/>
            </a:xfrm>
            <a:custGeom>
              <a:avLst/>
              <a:gdLst>
                <a:gd name="T0" fmla="*/ 23 w 37"/>
                <a:gd name="T1" fmla="*/ 35 h 51"/>
                <a:gd name="T2" fmla="*/ 21 w 37"/>
                <a:gd name="T3" fmla="*/ 35 h 51"/>
                <a:gd name="T4" fmla="*/ 10 w 37"/>
                <a:gd name="T5" fmla="*/ 34 h 51"/>
                <a:gd name="T6" fmla="*/ 10 w 37"/>
                <a:gd name="T7" fmla="*/ 30 h 51"/>
                <a:gd name="T8" fmla="*/ 11 w 37"/>
                <a:gd name="T9" fmla="*/ 28 h 51"/>
                <a:gd name="T10" fmla="*/ 13 w 37"/>
                <a:gd name="T11" fmla="*/ 25 h 51"/>
                <a:gd name="T12" fmla="*/ 20 w 37"/>
                <a:gd name="T13" fmla="*/ 19 h 51"/>
                <a:gd name="T14" fmla="*/ 23 w 37"/>
                <a:gd name="T15" fmla="*/ 15 h 51"/>
                <a:gd name="T16" fmla="*/ 22 w 37"/>
                <a:gd name="T17" fmla="*/ 12 h 51"/>
                <a:gd name="T18" fmla="*/ 18 w 37"/>
                <a:gd name="T19" fmla="*/ 11 h 51"/>
                <a:gd name="T20" fmla="*/ 14 w 37"/>
                <a:gd name="T21" fmla="*/ 12 h 51"/>
                <a:gd name="T22" fmla="*/ 12 w 37"/>
                <a:gd name="T23" fmla="*/ 18 h 51"/>
                <a:gd name="T24" fmla="*/ 10 w 37"/>
                <a:gd name="T25" fmla="*/ 18 h 51"/>
                <a:gd name="T26" fmla="*/ 1 w 37"/>
                <a:gd name="T27" fmla="*/ 8 h 51"/>
                <a:gd name="T28" fmla="*/ 4 w 37"/>
                <a:gd name="T29" fmla="*/ 5 h 51"/>
                <a:gd name="T30" fmla="*/ 18 w 37"/>
                <a:gd name="T31" fmla="*/ 0 h 51"/>
                <a:gd name="T32" fmla="*/ 30 w 37"/>
                <a:gd name="T33" fmla="*/ 3 h 51"/>
                <a:gd name="T34" fmla="*/ 37 w 37"/>
                <a:gd name="T35" fmla="*/ 14 h 51"/>
                <a:gd name="T36" fmla="*/ 35 w 37"/>
                <a:gd name="T37" fmla="*/ 20 h 51"/>
                <a:gd name="T38" fmla="*/ 28 w 37"/>
                <a:gd name="T39" fmla="*/ 26 h 51"/>
                <a:gd name="T40" fmla="*/ 24 w 37"/>
                <a:gd name="T41" fmla="*/ 31 h 51"/>
                <a:gd name="T42" fmla="*/ 23 w 37"/>
                <a:gd name="T43" fmla="*/ 35 h 51"/>
                <a:gd name="T44" fmla="*/ 10 w 37"/>
                <a:gd name="T45" fmla="*/ 44 h 51"/>
                <a:gd name="T46" fmla="*/ 17 w 37"/>
                <a:gd name="T47" fmla="*/ 38 h 51"/>
                <a:gd name="T48" fmla="*/ 24 w 37"/>
                <a:gd name="T49" fmla="*/ 44 h 51"/>
                <a:gd name="T50" fmla="*/ 17 w 37"/>
                <a:gd name="T51" fmla="*/ 51 h 51"/>
                <a:gd name="T52" fmla="*/ 10 w 37"/>
                <a:gd name="T53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51">
                  <a:moveTo>
                    <a:pt x="23" y="35"/>
                  </a:moveTo>
                  <a:cubicBezTo>
                    <a:pt x="21" y="35"/>
                    <a:pt x="21" y="35"/>
                    <a:pt x="21" y="35"/>
                  </a:cubicBezTo>
                  <a:cubicBezTo>
                    <a:pt x="15" y="35"/>
                    <a:pt x="10" y="35"/>
                    <a:pt x="10" y="34"/>
                  </a:cubicBezTo>
                  <a:cubicBezTo>
                    <a:pt x="10" y="34"/>
                    <a:pt x="10" y="32"/>
                    <a:pt x="10" y="30"/>
                  </a:cubicBezTo>
                  <a:cubicBezTo>
                    <a:pt x="10" y="30"/>
                    <a:pt x="10" y="30"/>
                    <a:pt x="11" y="28"/>
                  </a:cubicBezTo>
                  <a:cubicBezTo>
                    <a:pt x="11" y="27"/>
                    <a:pt x="12" y="26"/>
                    <a:pt x="13" y="25"/>
                  </a:cubicBezTo>
                  <a:cubicBezTo>
                    <a:pt x="14" y="24"/>
                    <a:pt x="16" y="22"/>
                    <a:pt x="20" y="19"/>
                  </a:cubicBezTo>
                  <a:cubicBezTo>
                    <a:pt x="22" y="17"/>
                    <a:pt x="23" y="16"/>
                    <a:pt x="23" y="15"/>
                  </a:cubicBezTo>
                  <a:cubicBezTo>
                    <a:pt x="23" y="13"/>
                    <a:pt x="22" y="13"/>
                    <a:pt x="22" y="12"/>
                  </a:cubicBezTo>
                  <a:cubicBezTo>
                    <a:pt x="21" y="11"/>
                    <a:pt x="20" y="11"/>
                    <a:pt x="18" y="11"/>
                  </a:cubicBezTo>
                  <a:cubicBezTo>
                    <a:pt x="17" y="11"/>
                    <a:pt x="15" y="11"/>
                    <a:pt x="14" y="12"/>
                  </a:cubicBezTo>
                  <a:cubicBezTo>
                    <a:pt x="13" y="13"/>
                    <a:pt x="12" y="15"/>
                    <a:pt x="12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4" y="17"/>
                    <a:pt x="0" y="12"/>
                    <a:pt x="1" y="8"/>
                  </a:cubicBezTo>
                  <a:cubicBezTo>
                    <a:pt x="1" y="8"/>
                    <a:pt x="1" y="8"/>
                    <a:pt x="4" y="5"/>
                  </a:cubicBezTo>
                  <a:cubicBezTo>
                    <a:pt x="7" y="2"/>
                    <a:pt x="12" y="0"/>
                    <a:pt x="18" y="0"/>
                  </a:cubicBezTo>
                  <a:cubicBezTo>
                    <a:pt x="23" y="0"/>
                    <a:pt x="27" y="1"/>
                    <a:pt x="30" y="3"/>
                  </a:cubicBezTo>
                  <a:cubicBezTo>
                    <a:pt x="34" y="6"/>
                    <a:pt x="37" y="10"/>
                    <a:pt x="37" y="14"/>
                  </a:cubicBezTo>
                  <a:cubicBezTo>
                    <a:pt x="37" y="16"/>
                    <a:pt x="36" y="18"/>
                    <a:pt x="35" y="20"/>
                  </a:cubicBezTo>
                  <a:cubicBezTo>
                    <a:pt x="34" y="22"/>
                    <a:pt x="32" y="24"/>
                    <a:pt x="28" y="26"/>
                  </a:cubicBezTo>
                  <a:cubicBezTo>
                    <a:pt x="26" y="28"/>
                    <a:pt x="25" y="30"/>
                    <a:pt x="24" y="31"/>
                  </a:cubicBezTo>
                  <a:cubicBezTo>
                    <a:pt x="23" y="32"/>
                    <a:pt x="23" y="33"/>
                    <a:pt x="23" y="35"/>
                  </a:cubicBezTo>
                  <a:close/>
                  <a:moveTo>
                    <a:pt x="10" y="44"/>
                  </a:moveTo>
                  <a:cubicBezTo>
                    <a:pt x="10" y="41"/>
                    <a:pt x="13" y="38"/>
                    <a:pt x="17" y="38"/>
                  </a:cubicBezTo>
                  <a:cubicBezTo>
                    <a:pt x="21" y="38"/>
                    <a:pt x="24" y="41"/>
                    <a:pt x="24" y="44"/>
                  </a:cubicBezTo>
                  <a:cubicBezTo>
                    <a:pt x="24" y="48"/>
                    <a:pt x="21" y="51"/>
                    <a:pt x="17" y="51"/>
                  </a:cubicBezTo>
                  <a:cubicBezTo>
                    <a:pt x="13" y="51"/>
                    <a:pt x="10" y="48"/>
                    <a:pt x="10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66" name="Freeform 47"/>
          <p:cNvSpPr>
            <a:spLocks noEditPoints="1"/>
          </p:cNvSpPr>
          <p:nvPr/>
        </p:nvSpPr>
        <p:spPr bwMode="auto">
          <a:xfrm>
            <a:off x="7079615" y="4175051"/>
            <a:ext cx="493577" cy="487313"/>
          </a:xfrm>
          <a:custGeom>
            <a:avLst/>
            <a:gdLst>
              <a:gd name="T0" fmla="*/ 38 w 76"/>
              <a:gd name="T1" fmla="*/ 25 h 75"/>
              <a:gd name="T2" fmla="*/ 38 w 76"/>
              <a:gd name="T3" fmla="*/ 25 h 75"/>
              <a:gd name="T4" fmla="*/ 44 w 76"/>
              <a:gd name="T5" fmla="*/ 22 h 75"/>
              <a:gd name="T6" fmla="*/ 47 w 76"/>
              <a:gd name="T7" fmla="*/ 16 h 75"/>
              <a:gd name="T8" fmla="*/ 44 w 76"/>
              <a:gd name="T9" fmla="*/ 10 h 75"/>
              <a:gd name="T10" fmla="*/ 38 w 76"/>
              <a:gd name="T11" fmla="*/ 8 h 75"/>
              <a:gd name="T12" fmla="*/ 32 w 76"/>
              <a:gd name="T13" fmla="*/ 10 h 75"/>
              <a:gd name="T14" fmla="*/ 34 w 76"/>
              <a:gd name="T15" fmla="*/ 12 h 75"/>
              <a:gd name="T16" fmla="*/ 32 w 76"/>
              <a:gd name="T17" fmla="*/ 10 h 75"/>
              <a:gd name="T18" fmla="*/ 30 w 76"/>
              <a:gd name="T19" fmla="*/ 16 h 75"/>
              <a:gd name="T20" fmla="*/ 32 w 76"/>
              <a:gd name="T21" fmla="*/ 22 h 75"/>
              <a:gd name="T22" fmla="*/ 38 w 76"/>
              <a:gd name="T23" fmla="*/ 25 h 75"/>
              <a:gd name="T24" fmla="*/ 47 w 76"/>
              <a:gd name="T25" fmla="*/ 61 h 75"/>
              <a:gd name="T26" fmla="*/ 46 w 76"/>
              <a:gd name="T27" fmla="*/ 61 h 75"/>
              <a:gd name="T28" fmla="*/ 46 w 76"/>
              <a:gd name="T29" fmla="*/ 61 h 75"/>
              <a:gd name="T30" fmla="*/ 46 w 76"/>
              <a:gd name="T31" fmla="*/ 57 h 75"/>
              <a:gd name="T32" fmla="*/ 46 w 76"/>
              <a:gd name="T33" fmla="*/ 26 h 75"/>
              <a:gd name="T34" fmla="*/ 26 w 76"/>
              <a:gd name="T35" fmla="*/ 26 h 75"/>
              <a:gd name="T36" fmla="*/ 26 w 76"/>
              <a:gd name="T37" fmla="*/ 32 h 75"/>
              <a:gd name="T38" fmla="*/ 28 w 76"/>
              <a:gd name="T39" fmla="*/ 32 h 75"/>
              <a:gd name="T40" fmla="*/ 29 w 76"/>
              <a:gd name="T41" fmla="*/ 32 h 75"/>
              <a:gd name="T42" fmla="*/ 30 w 76"/>
              <a:gd name="T43" fmla="*/ 32 h 75"/>
              <a:gd name="T44" fmla="*/ 30 w 76"/>
              <a:gd name="T45" fmla="*/ 32 h 75"/>
              <a:gd name="T46" fmla="*/ 30 w 76"/>
              <a:gd name="T47" fmla="*/ 36 h 75"/>
              <a:gd name="T48" fmla="*/ 30 w 76"/>
              <a:gd name="T49" fmla="*/ 57 h 75"/>
              <a:gd name="T50" fmla="*/ 30 w 76"/>
              <a:gd name="T51" fmla="*/ 60 h 75"/>
              <a:gd name="T52" fmla="*/ 30 w 76"/>
              <a:gd name="T53" fmla="*/ 61 h 75"/>
              <a:gd name="T54" fmla="*/ 28 w 76"/>
              <a:gd name="T55" fmla="*/ 61 h 75"/>
              <a:gd name="T56" fmla="*/ 26 w 76"/>
              <a:gd name="T57" fmla="*/ 61 h 75"/>
              <a:gd name="T58" fmla="*/ 26 w 76"/>
              <a:gd name="T59" fmla="*/ 67 h 75"/>
              <a:gd name="T60" fmla="*/ 50 w 76"/>
              <a:gd name="T61" fmla="*/ 67 h 75"/>
              <a:gd name="T62" fmla="*/ 50 w 76"/>
              <a:gd name="T63" fmla="*/ 65 h 75"/>
              <a:gd name="T64" fmla="*/ 50 w 76"/>
              <a:gd name="T65" fmla="*/ 64 h 75"/>
              <a:gd name="T66" fmla="*/ 50 w 76"/>
              <a:gd name="T67" fmla="*/ 61 h 75"/>
              <a:gd name="T68" fmla="*/ 48 w 76"/>
              <a:gd name="T69" fmla="*/ 61 h 75"/>
              <a:gd name="T70" fmla="*/ 47 w 76"/>
              <a:gd name="T71" fmla="*/ 61 h 75"/>
              <a:gd name="T72" fmla="*/ 38 w 76"/>
              <a:gd name="T73" fmla="*/ 0 h 75"/>
              <a:gd name="T74" fmla="*/ 0 w 76"/>
              <a:gd name="T75" fmla="*/ 37 h 75"/>
              <a:gd name="T76" fmla="*/ 38 w 76"/>
              <a:gd name="T77" fmla="*/ 75 h 75"/>
              <a:gd name="T78" fmla="*/ 76 w 76"/>
              <a:gd name="T79" fmla="*/ 37 h 75"/>
              <a:gd name="T80" fmla="*/ 38 w 76"/>
              <a:gd name="T81" fmla="*/ 0 h 75"/>
              <a:gd name="T82" fmla="*/ 38 w 76"/>
              <a:gd name="T83" fmla="*/ 70 h 75"/>
              <a:gd name="T84" fmla="*/ 5 w 76"/>
              <a:gd name="T85" fmla="*/ 37 h 75"/>
              <a:gd name="T86" fmla="*/ 38 w 76"/>
              <a:gd name="T87" fmla="*/ 5 h 75"/>
              <a:gd name="T88" fmla="*/ 71 w 76"/>
              <a:gd name="T89" fmla="*/ 37 h 75"/>
              <a:gd name="T90" fmla="*/ 38 w 76"/>
              <a:gd name="T91" fmla="*/ 7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6" h="75">
                <a:moveTo>
                  <a:pt x="38" y="25"/>
                </a:moveTo>
                <a:cubicBezTo>
                  <a:pt x="38" y="25"/>
                  <a:pt x="38" y="25"/>
                  <a:pt x="38" y="25"/>
                </a:cubicBezTo>
                <a:cubicBezTo>
                  <a:pt x="40" y="25"/>
                  <a:pt x="43" y="24"/>
                  <a:pt x="44" y="22"/>
                </a:cubicBezTo>
                <a:cubicBezTo>
                  <a:pt x="46" y="21"/>
                  <a:pt x="47" y="18"/>
                  <a:pt x="47" y="16"/>
                </a:cubicBezTo>
                <a:cubicBezTo>
                  <a:pt x="47" y="14"/>
                  <a:pt x="46" y="12"/>
                  <a:pt x="44" y="10"/>
                </a:cubicBezTo>
                <a:cubicBezTo>
                  <a:pt x="43" y="8"/>
                  <a:pt x="40" y="8"/>
                  <a:pt x="38" y="8"/>
                </a:cubicBezTo>
                <a:cubicBezTo>
                  <a:pt x="36" y="8"/>
                  <a:pt x="34" y="8"/>
                  <a:pt x="32" y="10"/>
                </a:cubicBezTo>
                <a:cubicBezTo>
                  <a:pt x="34" y="12"/>
                  <a:pt x="34" y="12"/>
                  <a:pt x="34" y="12"/>
                </a:cubicBezTo>
                <a:cubicBezTo>
                  <a:pt x="32" y="10"/>
                  <a:pt x="32" y="10"/>
                  <a:pt x="32" y="10"/>
                </a:cubicBezTo>
                <a:cubicBezTo>
                  <a:pt x="30" y="12"/>
                  <a:pt x="30" y="14"/>
                  <a:pt x="30" y="16"/>
                </a:cubicBezTo>
                <a:cubicBezTo>
                  <a:pt x="30" y="18"/>
                  <a:pt x="30" y="21"/>
                  <a:pt x="32" y="22"/>
                </a:cubicBezTo>
                <a:cubicBezTo>
                  <a:pt x="34" y="24"/>
                  <a:pt x="36" y="25"/>
                  <a:pt x="38" y="25"/>
                </a:cubicBezTo>
                <a:close/>
                <a:moveTo>
                  <a:pt x="47" y="61"/>
                </a:moveTo>
                <a:cubicBezTo>
                  <a:pt x="46" y="61"/>
                  <a:pt x="46" y="61"/>
                  <a:pt x="46" y="61"/>
                </a:cubicBezTo>
                <a:cubicBezTo>
                  <a:pt x="46" y="61"/>
                  <a:pt x="46" y="61"/>
                  <a:pt x="46" y="61"/>
                </a:cubicBezTo>
                <a:cubicBezTo>
                  <a:pt x="46" y="61"/>
                  <a:pt x="46" y="59"/>
                  <a:pt x="46" y="57"/>
                </a:cubicBezTo>
                <a:cubicBezTo>
                  <a:pt x="46" y="26"/>
                  <a:pt x="46" y="26"/>
                  <a:pt x="46" y="26"/>
                </a:cubicBezTo>
                <a:cubicBezTo>
                  <a:pt x="26" y="26"/>
                  <a:pt x="26" y="26"/>
                  <a:pt x="26" y="26"/>
                </a:cubicBezTo>
                <a:cubicBezTo>
                  <a:pt x="26" y="32"/>
                  <a:pt x="26" y="32"/>
                  <a:pt x="26" y="32"/>
                </a:cubicBezTo>
                <a:cubicBezTo>
                  <a:pt x="28" y="32"/>
                  <a:pt x="28" y="32"/>
                  <a:pt x="28" y="32"/>
                </a:cubicBezTo>
                <a:cubicBezTo>
                  <a:pt x="29" y="32"/>
                  <a:pt x="29" y="32"/>
                  <a:pt x="29" y="32"/>
                </a:cubicBezTo>
                <a:cubicBezTo>
                  <a:pt x="30" y="32"/>
                  <a:pt x="30" y="32"/>
                  <a:pt x="30" y="32"/>
                </a:cubicBezTo>
                <a:cubicBezTo>
                  <a:pt x="30" y="32"/>
                  <a:pt x="30" y="32"/>
                  <a:pt x="30" y="32"/>
                </a:cubicBezTo>
                <a:cubicBezTo>
                  <a:pt x="30" y="32"/>
                  <a:pt x="30" y="34"/>
                  <a:pt x="30" y="36"/>
                </a:cubicBezTo>
                <a:cubicBezTo>
                  <a:pt x="30" y="57"/>
                  <a:pt x="30" y="57"/>
                  <a:pt x="30" y="57"/>
                </a:cubicBezTo>
                <a:cubicBezTo>
                  <a:pt x="30" y="59"/>
                  <a:pt x="30" y="60"/>
                  <a:pt x="30" y="60"/>
                </a:cubicBezTo>
                <a:cubicBezTo>
                  <a:pt x="30" y="61"/>
                  <a:pt x="30" y="61"/>
                  <a:pt x="30" y="61"/>
                </a:cubicBezTo>
                <a:cubicBezTo>
                  <a:pt x="30" y="61"/>
                  <a:pt x="29" y="61"/>
                  <a:pt x="28" y="61"/>
                </a:cubicBezTo>
                <a:cubicBezTo>
                  <a:pt x="26" y="61"/>
                  <a:pt x="26" y="61"/>
                  <a:pt x="26" y="61"/>
                </a:cubicBezTo>
                <a:cubicBezTo>
                  <a:pt x="26" y="67"/>
                  <a:pt x="26" y="67"/>
                  <a:pt x="26" y="67"/>
                </a:cubicBezTo>
                <a:cubicBezTo>
                  <a:pt x="50" y="67"/>
                  <a:pt x="50" y="67"/>
                  <a:pt x="50" y="67"/>
                </a:cubicBezTo>
                <a:cubicBezTo>
                  <a:pt x="50" y="65"/>
                  <a:pt x="50" y="65"/>
                  <a:pt x="50" y="65"/>
                </a:cubicBezTo>
                <a:cubicBezTo>
                  <a:pt x="50" y="64"/>
                  <a:pt x="50" y="64"/>
                  <a:pt x="50" y="64"/>
                </a:cubicBezTo>
                <a:cubicBezTo>
                  <a:pt x="50" y="61"/>
                  <a:pt x="50" y="61"/>
                  <a:pt x="50" y="61"/>
                </a:cubicBezTo>
                <a:cubicBezTo>
                  <a:pt x="48" y="61"/>
                  <a:pt x="48" y="61"/>
                  <a:pt x="48" y="61"/>
                </a:cubicBezTo>
                <a:cubicBezTo>
                  <a:pt x="47" y="61"/>
                  <a:pt x="47" y="61"/>
                  <a:pt x="47" y="61"/>
                </a:cubicBezTo>
                <a:close/>
                <a:moveTo>
                  <a:pt x="38" y="0"/>
                </a:moveTo>
                <a:cubicBezTo>
                  <a:pt x="17" y="0"/>
                  <a:pt x="0" y="17"/>
                  <a:pt x="0" y="37"/>
                </a:cubicBezTo>
                <a:cubicBezTo>
                  <a:pt x="0" y="58"/>
                  <a:pt x="17" y="75"/>
                  <a:pt x="38" y="75"/>
                </a:cubicBezTo>
                <a:cubicBezTo>
                  <a:pt x="59" y="75"/>
                  <a:pt x="76" y="58"/>
                  <a:pt x="76" y="37"/>
                </a:cubicBezTo>
                <a:cubicBezTo>
                  <a:pt x="76" y="17"/>
                  <a:pt x="59" y="0"/>
                  <a:pt x="38" y="0"/>
                </a:cubicBezTo>
                <a:close/>
                <a:moveTo>
                  <a:pt x="38" y="70"/>
                </a:moveTo>
                <a:cubicBezTo>
                  <a:pt x="20" y="70"/>
                  <a:pt x="5" y="56"/>
                  <a:pt x="5" y="37"/>
                </a:cubicBezTo>
                <a:cubicBezTo>
                  <a:pt x="5" y="19"/>
                  <a:pt x="20" y="5"/>
                  <a:pt x="38" y="5"/>
                </a:cubicBezTo>
                <a:cubicBezTo>
                  <a:pt x="56" y="5"/>
                  <a:pt x="71" y="19"/>
                  <a:pt x="71" y="37"/>
                </a:cubicBezTo>
                <a:cubicBezTo>
                  <a:pt x="71" y="56"/>
                  <a:pt x="56" y="70"/>
                  <a:pt x="38" y="70"/>
                </a:cubicBezTo>
                <a:close/>
              </a:path>
            </a:pathLst>
          </a:custGeom>
          <a:solidFill>
            <a:srgbClr val="20252D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667" name="Freeform 50"/>
          <p:cNvSpPr/>
          <p:nvPr/>
        </p:nvSpPr>
        <p:spPr bwMode="auto">
          <a:xfrm>
            <a:off x="8826976" y="4337930"/>
            <a:ext cx="597553" cy="286876"/>
          </a:xfrm>
          <a:custGeom>
            <a:avLst/>
            <a:gdLst>
              <a:gd name="T0" fmla="*/ 38 w 92"/>
              <a:gd name="T1" fmla="*/ 44 h 44"/>
              <a:gd name="T2" fmla="*/ 34 w 92"/>
              <a:gd name="T3" fmla="*/ 42 h 44"/>
              <a:gd name="T4" fmla="*/ 19 w 92"/>
              <a:gd name="T5" fmla="*/ 7 h 44"/>
              <a:gd name="T6" fmla="*/ 4 w 92"/>
              <a:gd name="T7" fmla="*/ 7 h 44"/>
              <a:gd name="T8" fmla="*/ 0 w 92"/>
              <a:gd name="T9" fmla="*/ 3 h 44"/>
              <a:gd name="T10" fmla="*/ 4 w 92"/>
              <a:gd name="T11" fmla="*/ 0 h 44"/>
              <a:gd name="T12" fmla="*/ 22 w 92"/>
              <a:gd name="T13" fmla="*/ 0 h 44"/>
              <a:gd name="T14" fmla="*/ 25 w 92"/>
              <a:gd name="T15" fmla="*/ 2 h 44"/>
              <a:gd name="T16" fmla="*/ 40 w 92"/>
              <a:gd name="T17" fmla="*/ 37 h 44"/>
              <a:gd name="T18" fmla="*/ 88 w 92"/>
              <a:gd name="T19" fmla="*/ 37 h 44"/>
              <a:gd name="T20" fmla="*/ 92 w 92"/>
              <a:gd name="T21" fmla="*/ 40 h 44"/>
              <a:gd name="T22" fmla="*/ 88 w 92"/>
              <a:gd name="T23" fmla="*/ 44 h 44"/>
              <a:gd name="T24" fmla="*/ 38 w 92"/>
              <a:gd name="T2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" h="44">
                <a:moveTo>
                  <a:pt x="38" y="44"/>
                </a:moveTo>
                <a:cubicBezTo>
                  <a:pt x="34" y="42"/>
                  <a:pt x="34" y="42"/>
                  <a:pt x="34" y="42"/>
                </a:cubicBezTo>
                <a:cubicBezTo>
                  <a:pt x="19" y="7"/>
                  <a:pt x="19" y="7"/>
                  <a:pt x="19" y="7"/>
                </a:cubicBezTo>
                <a:cubicBezTo>
                  <a:pt x="4" y="7"/>
                  <a:pt x="4" y="7"/>
                  <a:pt x="4" y="7"/>
                </a:cubicBezTo>
                <a:cubicBezTo>
                  <a:pt x="2" y="7"/>
                  <a:pt x="0" y="5"/>
                  <a:pt x="0" y="3"/>
                </a:cubicBezTo>
                <a:cubicBezTo>
                  <a:pt x="0" y="1"/>
                  <a:pt x="2" y="0"/>
                  <a:pt x="4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5" y="2"/>
                  <a:pt x="25" y="2"/>
                  <a:pt x="25" y="2"/>
                </a:cubicBezTo>
                <a:cubicBezTo>
                  <a:pt x="40" y="37"/>
                  <a:pt x="40" y="37"/>
                  <a:pt x="40" y="37"/>
                </a:cubicBezTo>
                <a:cubicBezTo>
                  <a:pt x="88" y="37"/>
                  <a:pt x="88" y="37"/>
                  <a:pt x="88" y="37"/>
                </a:cubicBezTo>
                <a:cubicBezTo>
                  <a:pt x="90" y="37"/>
                  <a:pt x="92" y="38"/>
                  <a:pt x="92" y="40"/>
                </a:cubicBezTo>
                <a:cubicBezTo>
                  <a:pt x="92" y="43"/>
                  <a:pt x="90" y="44"/>
                  <a:pt x="88" y="44"/>
                </a:cubicBezTo>
                <a:lnTo>
                  <a:pt x="38" y="44"/>
                </a:lnTo>
                <a:close/>
              </a:path>
            </a:pathLst>
          </a:custGeom>
          <a:solidFill>
            <a:srgbClr val="20252D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668" name="组合 667"/>
          <p:cNvGrpSpPr/>
          <p:nvPr/>
        </p:nvGrpSpPr>
        <p:grpSpPr>
          <a:xfrm>
            <a:off x="9034144" y="4263634"/>
            <a:ext cx="506104" cy="449731"/>
            <a:chOff x="9364663" y="4271963"/>
            <a:chExt cx="641350" cy="569913"/>
          </a:xfrm>
          <a:solidFill>
            <a:srgbClr val="20252D"/>
          </a:solidFill>
        </p:grpSpPr>
        <p:sp>
          <p:nvSpPr>
            <p:cNvPr id="669" name="Oval 48"/>
            <p:cNvSpPr>
              <a:spLocks noChangeArrowheads="1"/>
            </p:cNvSpPr>
            <p:nvPr/>
          </p:nvSpPr>
          <p:spPr bwMode="auto">
            <a:xfrm>
              <a:off x="9471026" y="4733926"/>
              <a:ext cx="115888" cy="1079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70" name="Oval 49"/>
            <p:cNvSpPr>
              <a:spLocks noChangeArrowheads="1"/>
            </p:cNvSpPr>
            <p:nvPr/>
          </p:nvSpPr>
          <p:spPr bwMode="auto">
            <a:xfrm>
              <a:off x="9759951" y="4733926"/>
              <a:ext cx="114300" cy="1079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71" name="Freeform 51"/>
            <p:cNvSpPr/>
            <p:nvPr/>
          </p:nvSpPr>
          <p:spPr bwMode="auto">
            <a:xfrm>
              <a:off x="9364663" y="4271963"/>
              <a:ext cx="633413" cy="354013"/>
            </a:xfrm>
            <a:custGeom>
              <a:avLst/>
              <a:gdLst>
                <a:gd name="T0" fmla="*/ 52 w 77"/>
                <a:gd name="T1" fmla="*/ 23 h 43"/>
                <a:gd name="T2" fmla="*/ 66 w 77"/>
                <a:gd name="T3" fmla="*/ 9 h 43"/>
                <a:gd name="T4" fmla="*/ 74 w 77"/>
                <a:gd name="T5" fmla="*/ 11 h 43"/>
                <a:gd name="T6" fmla="*/ 75 w 77"/>
                <a:gd name="T7" fmla="*/ 10 h 43"/>
                <a:gd name="T8" fmla="*/ 68 w 77"/>
                <a:gd name="T9" fmla="*/ 0 h 43"/>
                <a:gd name="T10" fmla="*/ 50 w 77"/>
                <a:gd name="T11" fmla="*/ 0 h 43"/>
                <a:gd name="T12" fmla="*/ 27 w 77"/>
                <a:gd name="T13" fmla="*/ 0 h 43"/>
                <a:gd name="T14" fmla="*/ 10 w 77"/>
                <a:gd name="T15" fmla="*/ 0 h 43"/>
                <a:gd name="T16" fmla="*/ 3 w 77"/>
                <a:gd name="T17" fmla="*/ 10 h 43"/>
                <a:gd name="T18" fmla="*/ 12 w 77"/>
                <a:gd name="T19" fmla="*/ 33 h 43"/>
                <a:gd name="T20" fmla="*/ 27 w 77"/>
                <a:gd name="T21" fmla="*/ 43 h 43"/>
                <a:gd name="T22" fmla="*/ 50 w 77"/>
                <a:gd name="T23" fmla="*/ 43 h 43"/>
                <a:gd name="T24" fmla="*/ 64 w 77"/>
                <a:gd name="T25" fmla="*/ 36 h 43"/>
                <a:gd name="T26" fmla="*/ 52 w 77"/>
                <a:gd name="T27" fmla="*/ 2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43">
                  <a:moveTo>
                    <a:pt x="52" y="23"/>
                  </a:moveTo>
                  <a:cubicBezTo>
                    <a:pt x="52" y="15"/>
                    <a:pt x="58" y="9"/>
                    <a:pt x="66" y="9"/>
                  </a:cubicBezTo>
                  <a:cubicBezTo>
                    <a:pt x="69" y="9"/>
                    <a:pt x="72" y="10"/>
                    <a:pt x="74" y="11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7" y="4"/>
                    <a:pt x="74" y="0"/>
                    <a:pt x="68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4" y="0"/>
                    <a:pt x="34" y="0"/>
                    <a:pt x="2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" y="0"/>
                    <a:pt x="0" y="4"/>
                    <a:pt x="3" y="10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4" y="39"/>
                    <a:pt x="21" y="43"/>
                    <a:pt x="27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5" y="43"/>
                    <a:pt x="60" y="40"/>
                    <a:pt x="64" y="36"/>
                  </a:cubicBezTo>
                  <a:cubicBezTo>
                    <a:pt x="57" y="35"/>
                    <a:pt x="52" y="29"/>
                    <a:pt x="52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72" name="Freeform 52"/>
            <p:cNvSpPr>
              <a:spLocks noEditPoints="1"/>
            </p:cNvSpPr>
            <p:nvPr/>
          </p:nvSpPr>
          <p:spPr bwMode="auto">
            <a:xfrm>
              <a:off x="9809163" y="4362451"/>
              <a:ext cx="196850" cy="190500"/>
            </a:xfrm>
            <a:custGeom>
              <a:avLst/>
              <a:gdLst>
                <a:gd name="T0" fmla="*/ 19 w 24"/>
                <a:gd name="T1" fmla="*/ 3 h 23"/>
                <a:gd name="T2" fmla="*/ 12 w 24"/>
                <a:gd name="T3" fmla="*/ 0 h 23"/>
                <a:gd name="T4" fmla="*/ 0 w 24"/>
                <a:gd name="T5" fmla="*/ 12 h 23"/>
                <a:gd name="T6" fmla="*/ 11 w 24"/>
                <a:gd name="T7" fmla="*/ 23 h 23"/>
                <a:gd name="T8" fmla="*/ 12 w 24"/>
                <a:gd name="T9" fmla="*/ 23 h 23"/>
                <a:gd name="T10" fmla="*/ 24 w 24"/>
                <a:gd name="T11" fmla="*/ 12 h 23"/>
                <a:gd name="T12" fmla="*/ 19 w 24"/>
                <a:gd name="T13" fmla="*/ 3 h 23"/>
                <a:gd name="T14" fmla="*/ 15 w 24"/>
                <a:gd name="T15" fmla="*/ 13 h 23"/>
                <a:gd name="T16" fmla="*/ 19 w 24"/>
                <a:gd name="T17" fmla="*/ 17 h 23"/>
                <a:gd name="T18" fmla="*/ 19 w 24"/>
                <a:gd name="T19" fmla="*/ 19 h 23"/>
                <a:gd name="T20" fmla="*/ 18 w 24"/>
                <a:gd name="T21" fmla="*/ 20 h 23"/>
                <a:gd name="T22" fmla="*/ 17 w 24"/>
                <a:gd name="T23" fmla="*/ 19 h 23"/>
                <a:gd name="T24" fmla="*/ 14 w 24"/>
                <a:gd name="T25" fmla="*/ 16 h 23"/>
                <a:gd name="T26" fmla="*/ 12 w 24"/>
                <a:gd name="T27" fmla="*/ 14 h 23"/>
                <a:gd name="T28" fmla="*/ 7 w 24"/>
                <a:gd name="T29" fmla="*/ 19 h 23"/>
                <a:gd name="T30" fmla="*/ 6 w 24"/>
                <a:gd name="T31" fmla="*/ 20 h 23"/>
                <a:gd name="T32" fmla="*/ 4 w 24"/>
                <a:gd name="T33" fmla="*/ 19 h 23"/>
                <a:gd name="T34" fmla="*/ 4 w 24"/>
                <a:gd name="T35" fmla="*/ 17 h 23"/>
                <a:gd name="T36" fmla="*/ 10 w 24"/>
                <a:gd name="T37" fmla="*/ 12 h 23"/>
                <a:gd name="T38" fmla="*/ 4 w 24"/>
                <a:gd name="T39" fmla="*/ 6 h 23"/>
                <a:gd name="T40" fmla="*/ 4 w 24"/>
                <a:gd name="T41" fmla="*/ 4 h 23"/>
                <a:gd name="T42" fmla="*/ 7 w 24"/>
                <a:gd name="T43" fmla="*/ 4 h 23"/>
                <a:gd name="T44" fmla="*/ 12 w 24"/>
                <a:gd name="T45" fmla="*/ 9 h 23"/>
                <a:gd name="T46" fmla="*/ 17 w 24"/>
                <a:gd name="T47" fmla="*/ 4 h 23"/>
                <a:gd name="T48" fmla="*/ 19 w 24"/>
                <a:gd name="T49" fmla="*/ 4 h 23"/>
                <a:gd name="T50" fmla="*/ 19 w 24"/>
                <a:gd name="T51" fmla="*/ 4 h 23"/>
                <a:gd name="T52" fmla="*/ 19 w 24"/>
                <a:gd name="T53" fmla="*/ 6 h 23"/>
                <a:gd name="T54" fmla="*/ 17 w 24"/>
                <a:gd name="T55" fmla="*/ 9 h 23"/>
                <a:gd name="T56" fmla="*/ 14 w 24"/>
                <a:gd name="T57" fmla="*/ 12 h 23"/>
                <a:gd name="T58" fmla="*/ 15 w 24"/>
                <a:gd name="T59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" h="23">
                  <a:moveTo>
                    <a:pt x="19" y="3"/>
                  </a:moveTo>
                  <a:cubicBezTo>
                    <a:pt x="17" y="1"/>
                    <a:pt x="15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8"/>
                    <a:pt x="5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8" y="23"/>
                    <a:pt x="24" y="18"/>
                    <a:pt x="24" y="12"/>
                  </a:cubicBezTo>
                  <a:cubicBezTo>
                    <a:pt x="24" y="8"/>
                    <a:pt x="22" y="5"/>
                    <a:pt x="19" y="3"/>
                  </a:cubicBezTo>
                  <a:close/>
                  <a:moveTo>
                    <a:pt x="15" y="13"/>
                  </a:moveTo>
                  <a:cubicBezTo>
                    <a:pt x="19" y="17"/>
                    <a:pt x="19" y="17"/>
                    <a:pt x="19" y="17"/>
                  </a:cubicBezTo>
                  <a:cubicBezTo>
                    <a:pt x="20" y="17"/>
                    <a:pt x="20" y="18"/>
                    <a:pt x="19" y="19"/>
                  </a:cubicBezTo>
                  <a:cubicBezTo>
                    <a:pt x="19" y="19"/>
                    <a:pt x="19" y="20"/>
                    <a:pt x="18" y="20"/>
                  </a:cubicBezTo>
                  <a:cubicBezTo>
                    <a:pt x="18" y="20"/>
                    <a:pt x="17" y="19"/>
                    <a:pt x="17" y="1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19"/>
                    <a:pt x="6" y="20"/>
                    <a:pt x="6" y="20"/>
                  </a:cubicBezTo>
                  <a:cubicBezTo>
                    <a:pt x="5" y="20"/>
                    <a:pt x="5" y="19"/>
                    <a:pt x="4" y="19"/>
                  </a:cubicBezTo>
                  <a:cubicBezTo>
                    <a:pt x="4" y="18"/>
                    <a:pt x="4" y="17"/>
                    <a:pt x="4" y="17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5" y="3"/>
                    <a:pt x="6" y="3"/>
                    <a:pt x="7" y="4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8" y="3"/>
                    <a:pt x="18" y="3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5"/>
                    <a:pt x="20" y="6"/>
                    <a:pt x="19" y="6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4" y="12"/>
                    <a:pt x="14" y="12"/>
                    <a:pt x="14" y="12"/>
                  </a:cubicBezTo>
                  <a:lnTo>
                    <a:pt x="15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73" name="组合 672"/>
          <p:cNvGrpSpPr/>
          <p:nvPr/>
        </p:nvGrpSpPr>
        <p:grpSpPr>
          <a:xfrm>
            <a:off x="10092849" y="4152191"/>
            <a:ext cx="532411" cy="553708"/>
            <a:chOff x="10541001" y="4148138"/>
            <a:chExt cx="674688" cy="701676"/>
          </a:xfrm>
          <a:solidFill>
            <a:srgbClr val="20252D"/>
          </a:solidFill>
        </p:grpSpPr>
        <p:sp>
          <p:nvSpPr>
            <p:cNvPr id="674" name="Freeform 53"/>
            <p:cNvSpPr>
              <a:spLocks noEditPoints="1"/>
            </p:cNvSpPr>
            <p:nvPr/>
          </p:nvSpPr>
          <p:spPr bwMode="auto">
            <a:xfrm>
              <a:off x="10541001" y="4181476"/>
              <a:ext cx="214313" cy="668338"/>
            </a:xfrm>
            <a:custGeom>
              <a:avLst/>
              <a:gdLst>
                <a:gd name="T0" fmla="*/ 22 w 26"/>
                <a:gd name="T1" fmla="*/ 0 h 81"/>
                <a:gd name="T2" fmla="*/ 4 w 26"/>
                <a:gd name="T3" fmla="*/ 0 h 81"/>
                <a:gd name="T4" fmla="*/ 0 w 26"/>
                <a:gd name="T5" fmla="*/ 1 h 81"/>
                <a:gd name="T6" fmla="*/ 0 w 26"/>
                <a:gd name="T7" fmla="*/ 80 h 81"/>
                <a:gd name="T8" fmla="*/ 4 w 26"/>
                <a:gd name="T9" fmla="*/ 81 h 81"/>
                <a:gd name="T10" fmla="*/ 22 w 26"/>
                <a:gd name="T11" fmla="*/ 81 h 81"/>
                <a:gd name="T12" fmla="*/ 26 w 26"/>
                <a:gd name="T13" fmla="*/ 80 h 81"/>
                <a:gd name="T14" fmla="*/ 26 w 26"/>
                <a:gd name="T15" fmla="*/ 1 h 81"/>
                <a:gd name="T16" fmla="*/ 22 w 26"/>
                <a:gd name="T17" fmla="*/ 0 h 81"/>
                <a:gd name="T18" fmla="*/ 24 w 26"/>
                <a:gd name="T19" fmla="*/ 71 h 81"/>
                <a:gd name="T20" fmla="*/ 23 w 26"/>
                <a:gd name="T21" fmla="*/ 72 h 81"/>
                <a:gd name="T22" fmla="*/ 3 w 26"/>
                <a:gd name="T23" fmla="*/ 72 h 81"/>
                <a:gd name="T24" fmla="*/ 3 w 26"/>
                <a:gd name="T25" fmla="*/ 71 h 81"/>
                <a:gd name="T26" fmla="*/ 3 w 26"/>
                <a:gd name="T27" fmla="*/ 69 h 81"/>
                <a:gd name="T28" fmla="*/ 3 w 26"/>
                <a:gd name="T29" fmla="*/ 69 h 81"/>
                <a:gd name="T30" fmla="*/ 23 w 26"/>
                <a:gd name="T31" fmla="*/ 69 h 81"/>
                <a:gd name="T32" fmla="*/ 24 w 26"/>
                <a:gd name="T33" fmla="*/ 69 h 81"/>
                <a:gd name="T34" fmla="*/ 24 w 26"/>
                <a:gd name="T35" fmla="*/ 71 h 81"/>
                <a:gd name="T36" fmla="*/ 24 w 26"/>
                <a:gd name="T37" fmla="*/ 23 h 81"/>
                <a:gd name="T38" fmla="*/ 23 w 26"/>
                <a:gd name="T39" fmla="*/ 24 h 81"/>
                <a:gd name="T40" fmla="*/ 3 w 26"/>
                <a:gd name="T41" fmla="*/ 24 h 81"/>
                <a:gd name="T42" fmla="*/ 3 w 26"/>
                <a:gd name="T43" fmla="*/ 23 h 81"/>
                <a:gd name="T44" fmla="*/ 3 w 26"/>
                <a:gd name="T45" fmla="*/ 21 h 81"/>
                <a:gd name="T46" fmla="*/ 3 w 26"/>
                <a:gd name="T47" fmla="*/ 21 h 81"/>
                <a:gd name="T48" fmla="*/ 23 w 26"/>
                <a:gd name="T49" fmla="*/ 21 h 81"/>
                <a:gd name="T50" fmla="*/ 24 w 26"/>
                <a:gd name="T51" fmla="*/ 21 h 81"/>
                <a:gd name="T52" fmla="*/ 24 w 26"/>
                <a:gd name="T53" fmla="*/ 23 h 81"/>
                <a:gd name="T54" fmla="*/ 24 w 26"/>
                <a:gd name="T55" fmla="*/ 14 h 81"/>
                <a:gd name="T56" fmla="*/ 23 w 26"/>
                <a:gd name="T57" fmla="*/ 14 h 81"/>
                <a:gd name="T58" fmla="*/ 3 w 26"/>
                <a:gd name="T59" fmla="*/ 14 h 81"/>
                <a:gd name="T60" fmla="*/ 3 w 26"/>
                <a:gd name="T61" fmla="*/ 14 h 81"/>
                <a:gd name="T62" fmla="*/ 3 w 26"/>
                <a:gd name="T63" fmla="*/ 12 h 81"/>
                <a:gd name="T64" fmla="*/ 3 w 26"/>
                <a:gd name="T65" fmla="*/ 11 h 81"/>
                <a:gd name="T66" fmla="*/ 23 w 26"/>
                <a:gd name="T67" fmla="*/ 11 h 81"/>
                <a:gd name="T68" fmla="*/ 24 w 26"/>
                <a:gd name="T69" fmla="*/ 12 h 81"/>
                <a:gd name="T70" fmla="*/ 24 w 26"/>
                <a:gd name="T71" fmla="*/ 1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" h="81">
                  <a:moveTo>
                    <a:pt x="22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1" y="81"/>
                    <a:pt x="4" y="81"/>
                  </a:cubicBezTo>
                  <a:cubicBezTo>
                    <a:pt x="22" y="81"/>
                    <a:pt x="22" y="81"/>
                    <a:pt x="22" y="81"/>
                  </a:cubicBezTo>
                  <a:cubicBezTo>
                    <a:pt x="24" y="81"/>
                    <a:pt x="26" y="81"/>
                    <a:pt x="26" y="80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4" y="0"/>
                    <a:pt x="22" y="0"/>
                  </a:cubicBezTo>
                  <a:close/>
                  <a:moveTo>
                    <a:pt x="24" y="71"/>
                  </a:moveTo>
                  <a:cubicBezTo>
                    <a:pt x="23" y="72"/>
                    <a:pt x="23" y="72"/>
                    <a:pt x="23" y="72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24" y="69"/>
                    <a:pt x="24" y="69"/>
                    <a:pt x="24" y="69"/>
                  </a:cubicBezTo>
                  <a:lnTo>
                    <a:pt x="24" y="71"/>
                  </a:lnTo>
                  <a:close/>
                  <a:moveTo>
                    <a:pt x="24" y="23"/>
                  </a:moveTo>
                  <a:cubicBezTo>
                    <a:pt x="23" y="24"/>
                    <a:pt x="23" y="24"/>
                    <a:pt x="2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1"/>
                    <a:pt x="24" y="21"/>
                    <a:pt x="24" y="21"/>
                  </a:cubicBezTo>
                  <a:lnTo>
                    <a:pt x="24" y="23"/>
                  </a:lnTo>
                  <a:close/>
                  <a:moveTo>
                    <a:pt x="24" y="14"/>
                  </a:moveTo>
                  <a:cubicBezTo>
                    <a:pt x="23" y="14"/>
                    <a:pt x="23" y="14"/>
                    <a:pt x="2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2"/>
                    <a:pt x="24" y="12"/>
                  </a:cubicBez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75" name="Freeform 54"/>
            <p:cNvSpPr>
              <a:spLocks noEditPoints="1"/>
            </p:cNvSpPr>
            <p:nvPr/>
          </p:nvSpPr>
          <p:spPr bwMode="auto">
            <a:xfrm>
              <a:off x="10763251" y="4148138"/>
              <a:ext cx="452438" cy="693738"/>
            </a:xfrm>
            <a:custGeom>
              <a:avLst/>
              <a:gdLst>
                <a:gd name="T0" fmla="*/ 55 w 55"/>
                <a:gd name="T1" fmla="*/ 74 h 84"/>
                <a:gd name="T2" fmla="*/ 25 w 55"/>
                <a:gd name="T3" fmla="*/ 1 h 84"/>
                <a:gd name="T4" fmla="*/ 20 w 55"/>
                <a:gd name="T5" fmla="*/ 1 h 84"/>
                <a:gd name="T6" fmla="*/ 3 w 55"/>
                <a:gd name="T7" fmla="*/ 8 h 84"/>
                <a:gd name="T8" fmla="*/ 0 w 55"/>
                <a:gd name="T9" fmla="*/ 11 h 84"/>
                <a:gd name="T10" fmla="*/ 30 w 55"/>
                <a:gd name="T11" fmla="*/ 84 h 84"/>
                <a:gd name="T12" fmla="*/ 34 w 55"/>
                <a:gd name="T13" fmla="*/ 83 h 84"/>
                <a:gd name="T14" fmla="*/ 51 w 55"/>
                <a:gd name="T15" fmla="*/ 76 h 84"/>
                <a:gd name="T16" fmla="*/ 55 w 55"/>
                <a:gd name="T17" fmla="*/ 74 h 84"/>
                <a:gd name="T18" fmla="*/ 8 w 55"/>
                <a:gd name="T19" fmla="*/ 21 h 84"/>
                <a:gd name="T20" fmla="*/ 7 w 55"/>
                <a:gd name="T21" fmla="*/ 19 h 84"/>
                <a:gd name="T22" fmla="*/ 7 w 55"/>
                <a:gd name="T23" fmla="*/ 19 h 84"/>
                <a:gd name="T24" fmla="*/ 26 w 55"/>
                <a:gd name="T25" fmla="*/ 11 h 84"/>
                <a:gd name="T26" fmla="*/ 26 w 55"/>
                <a:gd name="T27" fmla="*/ 11 h 84"/>
                <a:gd name="T28" fmla="*/ 27 w 55"/>
                <a:gd name="T29" fmla="*/ 13 h 84"/>
                <a:gd name="T30" fmla="*/ 27 w 55"/>
                <a:gd name="T31" fmla="*/ 14 h 84"/>
                <a:gd name="T32" fmla="*/ 9 w 55"/>
                <a:gd name="T33" fmla="*/ 22 h 84"/>
                <a:gd name="T34" fmla="*/ 8 w 55"/>
                <a:gd name="T35" fmla="*/ 21 h 84"/>
                <a:gd name="T36" fmla="*/ 12 w 55"/>
                <a:gd name="T37" fmla="*/ 30 h 84"/>
                <a:gd name="T38" fmla="*/ 11 w 55"/>
                <a:gd name="T39" fmla="*/ 28 h 84"/>
                <a:gd name="T40" fmla="*/ 11 w 55"/>
                <a:gd name="T41" fmla="*/ 28 h 84"/>
                <a:gd name="T42" fmla="*/ 29 w 55"/>
                <a:gd name="T43" fmla="*/ 20 h 84"/>
                <a:gd name="T44" fmla="*/ 30 w 55"/>
                <a:gd name="T45" fmla="*/ 20 h 84"/>
                <a:gd name="T46" fmla="*/ 31 w 55"/>
                <a:gd name="T47" fmla="*/ 22 h 84"/>
                <a:gd name="T48" fmla="*/ 31 w 55"/>
                <a:gd name="T49" fmla="*/ 23 h 84"/>
                <a:gd name="T50" fmla="*/ 12 w 55"/>
                <a:gd name="T51" fmla="*/ 30 h 84"/>
                <a:gd name="T52" fmla="*/ 49 w 55"/>
                <a:gd name="T53" fmla="*/ 67 h 84"/>
                <a:gd name="T54" fmla="*/ 31 w 55"/>
                <a:gd name="T55" fmla="*/ 75 h 84"/>
                <a:gd name="T56" fmla="*/ 30 w 55"/>
                <a:gd name="T57" fmla="*/ 75 h 84"/>
                <a:gd name="T58" fmla="*/ 29 w 55"/>
                <a:gd name="T59" fmla="*/ 72 h 84"/>
                <a:gd name="T60" fmla="*/ 30 w 55"/>
                <a:gd name="T61" fmla="*/ 72 h 84"/>
                <a:gd name="T62" fmla="*/ 48 w 55"/>
                <a:gd name="T63" fmla="*/ 64 h 84"/>
                <a:gd name="T64" fmla="*/ 48 w 55"/>
                <a:gd name="T65" fmla="*/ 65 h 84"/>
                <a:gd name="T66" fmla="*/ 49 w 55"/>
                <a:gd name="T67" fmla="*/ 6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5" h="84">
                  <a:moveTo>
                    <a:pt x="55" y="74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1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30" y="84"/>
                    <a:pt x="30" y="84"/>
                    <a:pt x="30" y="84"/>
                  </a:cubicBezTo>
                  <a:cubicBezTo>
                    <a:pt x="30" y="84"/>
                    <a:pt x="32" y="84"/>
                    <a:pt x="34" y="83"/>
                  </a:cubicBezTo>
                  <a:cubicBezTo>
                    <a:pt x="51" y="76"/>
                    <a:pt x="51" y="76"/>
                    <a:pt x="51" y="76"/>
                  </a:cubicBezTo>
                  <a:cubicBezTo>
                    <a:pt x="53" y="75"/>
                    <a:pt x="55" y="74"/>
                    <a:pt x="55" y="74"/>
                  </a:cubicBezTo>
                  <a:close/>
                  <a:moveTo>
                    <a:pt x="8" y="21"/>
                  </a:move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9" y="22"/>
                    <a:pt x="9" y="22"/>
                    <a:pt x="9" y="22"/>
                  </a:cubicBezTo>
                  <a:lnTo>
                    <a:pt x="8" y="21"/>
                  </a:lnTo>
                  <a:close/>
                  <a:moveTo>
                    <a:pt x="12" y="30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12" y="30"/>
                    <a:pt x="12" y="30"/>
                    <a:pt x="12" y="30"/>
                  </a:cubicBezTo>
                  <a:close/>
                  <a:moveTo>
                    <a:pt x="49" y="67"/>
                  </a:moveTo>
                  <a:cubicBezTo>
                    <a:pt x="31" y="75"/>
                    <a:pt x="31" y="75"/>
                    <a:pt x="31" y="75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9" y="67"/>
                    <a:pt x="49" y="67"/>
                    <a:pt x="49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76" name="组合 675"/>
          <p:cNvGrpSpPr/>
          <p:nvPr/>
        </p:nvGrpSpPr>
        <p:grpSpPr>
          <a:xfrm>
            <a:off x="2429035" y="4270777"/>
            <a:ext cx="675222" cy="443467"/>
            <a:chOff x="2025651" y="4279901"/>
            <a:chExt cx="855663" cy="561975"/>
          </a:xfrm>
          <a:solidFill>
            <a:srgbClr val="20252D"/>
          </a:solidFill>
        </p:grpSpPr>
        <p:sp>
          <p:nvSpPr>
            <p:cNvPr id="677" name="Oval 55"/>
            <p:cNvSpPr>
              <a:spLocks noChangeArrowheads="1"/>
            </p:cNvSpPr>
            <p:nvPr/>
          </p:nvSpPr>
          <p:spPr bwMode="auto">
            <a:xfrm>
              <a:off x="2436813" y="4733926"/>
              <a:ext cx="107950" cy="1079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78" name="Oval 56"/>
            <p:cNvSpPr>
              <a:spLocks noChangeArrowheads="1"/>
            </p:cNvSpPr>
            <p:nvPr/>
          </p:nvSpPr>
          <p:spPr bwMode="auto">
            <a:xfrm>
              <a:off x="2149476" y="4733926"/>
              <a:ext cx="106363" cy="1079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79" name="Freeform 57"/>
            <p:cNvSpPr/>
            <p:nvPr/>
          </p:nvSpPr>
          <p:spPr bwMode="auto">
            <a:xfrm>
              <a:off x="2133601" y="4362451"/>
              <a:ext cx="747713" cy="363538"/>
            </a:xfrm>
            <a:custGeom>
              <a:avLst/>
              <a:gdLst>
                <a:gd name="T0" fmla="*/ 54 w 91"/>
                <a:gd name="T1" fmla="*/ 44 h 44"/>
                <a:gd name="T2" fmla="*/ 57 w 91"/>
                <a:gd name="T3" fmla="*/ 42 h 44"/>
                <a:gd name="T4" fmla="*/ 72 w 91"/>
                <a:gd name="T5" fmla="*/ 7 h 44"/>
                <a:gd name="T6" fmla="*/ 87 w 91"/>
                <a:gd name="T7" fmla="*/ 7 h 44"/>
                <a:gd name="T8" fmla="*/ 91 w 91"/>
                <a:gd name="T9" fmla="*/ 4 h 44"/>
                <a:gd name="T10" fmla="*/ 87 w 91"/>
                <a:gd name="T11" fmla="*/ 0 h 44"/>
                <a:gd name="T12" fmla="*/ 69 w 91"/>
                <a:gd name="T13" fmla="*/ 0 h 44"/>
                <a:gd name="T14" fmla="*/ 66 w 91"/>
                <a:gd name="T15" fmla="*/ 2 h 44"/>
                <a:gd name="T16" fmla="*/ 51 w 91"/>
                <a:gd name="T17" fmla="*/ 37 h 44"/>
                <a:gd name="T18" fmla="*/ 4 w 91"/>
                <a:gd name="T19" fmla="*/ 37 h 44"/>
                <a:gd name="T20" fmla="*/ 0 w 91"/>
                <a:gd name="T21" fmla="*/ 40 h 44"/>
                <a:gd name="T22" fmla="*/ 4 w 91"/>
                <a:gd name="T23" fmla="*/ 44 h 44"/>
                <a:gd name="T24" fmla="*/ 54 w 91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44">
                  <a:moveTo>
                    <a:pt x="54" y="44"/>
                  </a:moveTo>
                  <a:cubicBezTo>
                    <a:pt x="57" y="42"/>
                    <a:pt x="57" y="42"/>
                    <a:pt x="57" y="42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9" y="7"/>
                    <a:pt x="91" y="6"/>
                    <a:pt x="91" y="4"/>
                  </a:cubicBezTo>
                  <a:cubicBezTo>
                    <a:pt x="91" y="2"/>
                    <a:pt x="89" y="0"/>
                    <a:pt x="87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51" y="37"/>
                    <a:pt x="51" y="37"/>
                    <a:pt x="51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2" y="37"/>
                    <a:pt x="0" y="38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lnTo>
                    <a:pt x="54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80" name="Freeform 58"/>
            <p:cNvSpPr>
              <a:spLocks noEditPoints="1"/>
            </p:cNvSpPr>
            <p:nvPr/>
          </p:nvSpPr>
          <p:spPr bwMode="auto">
            <a:xfrm>
              <a:off x="2025651" y="4279901"/>
              <a:ext cx="625475" cy="355600"/>
            </a:xfrm>
            <a:custGeom>
              <a:avLst/>
              <a:gdLst>
                <a:gd name="T0" fmla="*/ 67 w 76"/>
                <a:gd name="T1" fmla="*/ 0 h 43"/>
                <a:gd name="T2" fmla="*/ 49 w 76"/>
                <a:gd name="T3" fmla="*/ 0 h 43"/>
                <a:gd name="T4" fmla="*/ 27 w 76"/>
                <a:gd name="T5" fmla="*/ 0 h 43"/>
                <a:gd name="T6" fmla="*/ 9 w 76"/>
                <a:gd name="T7" fmla="*/ 0 h 43"/>
                <a:gd name="T8" fmla="*/ 2 w 76"/>
                <a:gd name="T9" fmla="*/ 10 h 43"/>
                <a:gd name="T10" fmla="*/ 11 w 76"/>
                <a:gd name="T11" fmla="*/ 33 h 43"/>
                <a:gd name="T12" fmla="*/ 27 w 76"/>
                <a:gd name="T13" fmla="*/ 43 h 43"/>
                <a:gd name="T14" fmla="*/ 49 w 76"/>
                <a:gd name="T15" fmla="*/ 43 h 43"/>
                <a:gd name="T16" fmla="*/ 65 w 76"/>
                <a:gd name="T17" fmla="*/ 33 h 43"/>
                <a:gd name="T18" fmla="*/ 74 w 76"/>
                <a:gd name="T19" fmla="*/ 10 h 43"/>
                <a:gd name="T20" fmla="*/ 67 w 76"/>
                <a:gd name="T21" fmla="*/ 0 h 43"/>
                <a:gd name="T22" fmla="*/ 57 w 76"/>
                <a:gd name="T23" fmla="*/ 34 h 43"/>
                <a:gd name="T24" fmla="*/ 18 w 76"/>
                <a:gd name="T25" fmla="*/ 34 h 43"/>
                <a:gd name="T26" fmla="*/ 17 w 76"/>
                <a:gd name="T27" fmla="*/ 32 h 43"/>
                <a:gd name="T28" fmla="*/ 18 w 76"/>
                <a:gd name="T29" fmla="*/ 30 h 43"/>
                <a:gd name="T30" fmla="*/ 57 w 76"/>
                <a:gd name="T31" fmla="*/ 30 h 43"/>
                <a:gd name="T32" fmla="*/ 58 w 76"/>
                <a:gd name="T33" fmla="*/ 32 h 43"/>
                <a:gd name="T34" fmla="*/ 57 w 76"/>
                <a:gd name="T35" fmla="*/ 34 h 43"/>
                <a:gd name="T36" fmla="*/ 62 w 76"/>
                <a:gd name="T37" fmla="*/ 23 h 43"/>
                <a:gd name="T38" fmla="*/ 13 w 76"/>
                <a:gd name="T39" fmla="*/ 23 h 43"/>
                <a:gd name="T40" fmla="*/ 12 w 76"/>
                <a:gd name="T41" fmla="*/ 20 h 43"/>
                <a:gd name="T42" fmla="*/ 13 w 76"/>
                <a:gd name="T43" fmla="*/ 18 h 43"/>
                <a:gd name="T44" fmla="*/ 62 w 76"/>
                <a:gd name="T45" fmla="*/ 18 h 43"/>
                <a:gd name="T46" fmla="*/ 63 w 76"/>
                <a:gd name="T47" fmla="*/ 20 h 43"/>
                <a:gd name="T48" fmla="*/ 62 w 76"/>
                <a:gd name="T49" fmla="*/ 23 h 43"/>
                <a:gd name="T50" fmla="*/ 65 w 76"/>
                <a:gd name="T51" fmla="*/ 11 h 43"/>
                <a:gd name="T52" fmla="*/ 10 w 76"/>
                <a:gd name="T53" fmla="*/ 11 h 43"/>
                <a:gd name="T54" fmla="*/ 8 w 76"/>
                <a:gd name="T55" fmla="*/ 8 h 43"/>
                <a:gd name="T56" fmla="*/ 10 w 76"/>
                <a:gd name="T57" fmla="*/ 6 h 43"/>
                <a:gd name="T58" fmla="*/ 65 w 76"/>
                <a:gd name="T59" fmla="*/ 6 h 43"/>
                <a:gd name="T60" fmla="*/ 67 w 76"/>
                <a:gd name="T61" fmla="*/ 8 h 43"/>
                <a:gd name="T62" fmla="*/ 65 w 76"/>
                <a:gd name="T63" fmla="*/ 1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6" h="43">
                  <a:moveTo>
                    <a:pt x="6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3" y="0"/>
                    <a:pt x="33" y="0"/>
                    <a:pt x="27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3" y="0"/>
                    <a:pt x="0" y="5"/>
                    <a:pt x="2" y="10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4" y="39"/>
                    <a:pt x="21" y="43"/>
                    <a:pt x="27" y="43"/>
                  </a:cubicBezTo>
                  <a:cubicBezTo>
                    <a:pt x="49" y="43"/>
                    <a:pt x="49" y="43"/>
                    <a:pt x="49" y="43"/>
                  </a:cubicBezTo>
                  <a:cubicBezTo>
                    <a:pt x="55" y="43"/>
                    <a:pt x="62" y="39"/>
                    <a:pt x="65" y="33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6" y="5"/>
                    <a:pt x="73" y="0"/>
                    <a:pt x="67" y="0"/>
                  </a:cubicBezTo>
                  <a:close/>
                  <a:moveTo>
                    <a:pt x="57" y="34"/>
                  </a:moveTo>
                  <a:cubicBezTo>
                    <a:pt x="18" y="34"/>
                    <a:pt x="18" y="34"/>
                    <a:pt x="18" y="34"/>
                  </a:cubicBezTo>
                  <a:cubicBezTo>
                    <a:pt x="18" y="34"/>
                    <a:pt x="17" y="34"/>
                    <a:pt x="17" y="32"/>
                  </a:cubicBezTo>
                  <a:cubicBezTo>
                    <a:pt x="17" y="31"/>
                    <a:pt x="18" y="30"/>
                    <a:pt x="18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7" y="30"/>
                    <a:pt x="58" y="31"/>
                    <a:pt x="58" y="32"/>
                  </a:cubicBezTo>
                  <a:cubicBezTo>
                    <a:pt x="58" y="34"/>
                    <a:pt x="57" y="34"/>
                    <a:pt x="57" y="34"/>
                  </a:cubicBezTo>
                  <a:close/>
                  <a:moveTo>
                    <a:pt x="62" y="23"/>
                  </a:move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2" y="22"/>
                    <a:pt x="12" y="20"/>
                  </a:cubicBezTo>
                  <a:cubicBezTo>
                    <a:pt x="12" y="19"/>
                    <a:pt x="13" y="18"/>
                    <a:pt x="13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3" y="18"/>
                    <a:pt x="63" y="19"/>
                    <a:pt x="63" y="20"/>
                  </a:cubicBezTo>
                  <a:cubicBezTo>
                    <a:pt x="63" y="22"/>
                    <a:pt x="63" y="23"/>
                    <a:pt x="62" y="23"/>
                  </a:cubicBezTo>
                  <a:close/>
                  <a:moveTo>
                    <a:pt x="65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8" y="10"/>
                    <a:pt x="8" y="8"/>
                  </a:cubicBezTo>
                  <a:cubicBezTo>
                    <a:pt x="8" y="7"/>
                    <a:pt x="9" y="6"/>
                    <a:pt x="10" y="6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6" y="6"/>
                    <a:pt x="67" y="7"/>
                    <a:pt x="67" y="8"/>
                  </a:cubicBezTo>
                  <a:cubicBezTo>
                    <a:pt x="67" y="10"/>
                    <a:pt x="66" y="11"/>
                    <a:pt x="6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81" name="Freeform 59"/>
          <p:cNvSpPr/>
          <p:nvPr/>
        </p:nvSpPr>
        <p:spPr bwMode="auto">
          <a:xfrm>
            <a:off x="7093902" y="5109454"/>
            <a:ext cx="467269" cy="541180"/>
          </a:xfrm>
          <a:custGeom>
            <a:avLst/>
            <a:gdLst>
              <a:gd name="T0" fmla="*/ 72 w 72"/>
              <a:gd name="T1" fmla="*/ 35 h 83"/>
              <a:gd name="T2" fmla="*/ 39 w 72"/>
              <a:gd name="T3" fmla="*/ 4 h 83"/>
              <a:gd name="T4" fmla="*/ 39 w 72"/>
              <a:gd name="T5" fmla="*/ 3 h 83"/>
              <a:gd name="T6" fmla="*/ 36 w 72"/>
              <a:gd name="T7" fmla="*/ 0 h 83"/>
              <a:gd name="T8" fmla="*/ 33 w 72"/>
              <a:gd name="T9" fmla="*/ 3 h 83"/>
              <a:gd name="T10" fmla="*/ 33 w 72"/>
              <a:gd name="T11" fmla="*/ 4 h 83"/>
              <a:gd name="T12" fmla="*/ 0 w 72"/>
              <a:gd name="T13" fmla="*/ 35 h 83"/>
              <a:gd name="T14" fmla="*/ 33 w 72"/>
              <a:gd name="T15" fmla="*/ 35 h 83"/>
              <a:gd name="T16" fmla="*/ 33 w 72"/>
              <a:gd name="T17" fmla="*/ 67 h 83"/>
              <a:gd name="T18" fmla="*/ 30 w 72"/>
              <a:gd name="T19" fmla="*/ 75 h 83"/>
              <a:gd name="T20" fmla="*/ 22 w 72"/>
              <a:gd name="T21" fmla="*/ 78 h 83"/>
              <a:gd name="T22" fmla="*/ 15 w 72"/>
              <a:gd name="T23" fmla="*/ 75 h 83"/>
              <a:gd name="T24" fmla="*/ 12 w 72"/>
              <a:gd name="T25" fmla="*/ 67 h 83"/>
              <a:gd name="T26" fmla="*/ 9 w 72"/>
              <a:gd name="T27" fmla="*/ 65 h 83"/>
              <a:gd name="T28" fmla="*/ 6 w 72"/>
              <a:gd name="T29" fmla="*/ 67 h 83"/>
              <a:gd name="T30" fmla="*/ 22 w 72"/>
              <a:gd name="T31" fmla="*/ 83 h 83"/>
              <a:gd name="T32" fmla="*/ 39 w 72"/>
              <a:gd name="T33" fmla="*/ 68 h 83"/>
              <a:gd name="T34" fmla="*/ 39 w 72"/>
              <a:gd name="T35" fmla="*/ 68 h 83"/>
              <a:gd name="T36" fmla="*/ 39 w 72"/>
              <a:gd name="T37" fmla="*/ 35 h 83"/>
              <a:gd name="T38" fmla="*/ 72 w 72"/>
              <a:gd name="T39" fmla="*/ 35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2" h="83">
                <a:moveTo>
                  <a:pt x="72" y="35"/>
                </a:moveTo>
                <a:cubicBezTo>
                  <a:pt x="72" y="18"/>
                  <a:pt x="58" y="5"/>
                  <a:pt x="39" y="4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1"/>
                  <a:pt x="37" y="0"/>
                  <a:pt x="36" y="0"/>
                </a:cubicBezTo>
                <a:cubicBezTo>
                  <a:pt x="34" y="0"/>
                  <a:pt x="33" y="1"/>
                  <a:pt x="33" y="3"/>
                </a:cubicBezTo>
                <a:cubicBezTo>
                  <a:pt x="33" y="4"/>
                  <a:pt x="33" y="4"/>
                  <a:pt x="33" y="4"/>
                </a:cubicBezTo>
                <a:cubicBezTo>
                  <a:pt x="15" y="5"/>
                  <a:pt x="0" y="18"/>
                  <a:pt x="0" y="35"/>
                </a:cubicBezTo>
                <a:cubicBezTo>
                  <a:pt x="33" y="35"/>
                  <a:pt x="33" y="35"/>
                  <a:pt x="33" y="35"/>
                </a:cubicBezTo>
                <a:cubicBezTo>
                  <a:pt x="33" y="67"/>
                  <a:pt x="33" y="67"/>
                  <a:pt x="33" y="67"/>
                </a:cubicBezTo>
                <a:cubicBezTo>
                  <a:pt x="33" y="70"/>
                  <a:pt x="32" y="73"/>
                  <a:pt x="30" y="75"/>
                </a:cubicBezTo>
                <a:cubicBezTo>
                  <a:pt x="28" y="77"/>
                  <a:pt x="25" y="78"/>
                  <a:pt x="22" y="78"/>
                </a:cubicBezTo>
                <a:cubicBezTo>
                  <a:pt x="19" y="78"/>
                  <a:pt x="17" y="77"/>
                  <a:pt x="15" y="75"/>
                </a:cubicBezTo>
                <a:cubicBezTo>
                  <a:pt x="13" y="73"/>
                  <a:pt x="12" y="70"/>
                  <a:pt x="12" y="67"/>
                </a:cubicBezTo>
                <a:cubicBezTo>
                  <a:pt x="12" y="66"/>
                  <a:pt x="10" y="65"/>
                  <a:pt x="9" y="65"/>
                </a:cubicBezTo>
                <a:cubicBezTo>
                  <a:pt x="7" y="65"/>
                  <a:pt x="6" y="66"/>
                  <a:pt x="6" y="67"/>
                </a:cubicBezTo>
                <a:cubicBezTo>
                  <a:pt x="6" y="76"/>
                  <a:pt x="14" y="83"/>
                  <a:pt x="22" y="83"/>
                </a:cubicBezTo>
                <a:cubicBezTo>
                  <a:pt x="31" y="83"/>
                  <a:pt x="38" y="77"/>
                  <a:pt x="39" y="68"/>
                </a:cubicBezTo>
                <a:cubicBezTo>
                  <a:pt x="39" y="68"/>
                  <a:pt x="39" y="68"/>
                  <a:pt x="39" y="68"/>
                </a:cubicBezTo>
                <a:cubicBezTo>
                  <a:pt x="39" y="35"/>
                  <a:pt x="39" y="35"/>
                  <a:pt x="39" y="35"/>
                </a:cubicBezTo>
                <a:lnTo>
                  <a:pt x="72" y="35"/>
                </a:lnTo>
                <a:close/>
              </a:path>
            </a:pathLst>
          </a:custGeom>
          <a:solidFill>
            <a:srgbClr val="20252D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682" name="组合 681"/>
          <p:cNvGrpSpPr/>
          <p:nvPr/>
        </p:nvGrpSpPr>
        <p:grpSpPr>
          <a:xfrm>
            <a:off x="8864123" y="3083487"/>
            <a:ext cx="622608" cy="663947"/>
            <a:chOff x="9175751" y="2960688"/>
            <a:chExt cx="788988" cy="841375"/>
          </a:xfrm>
          <a:solidFill>
            <a:srgbClr val="20252D"/>
          </a:solidFill>
        </p:grpSpPr>
        <p:sp>
          <p:nvSpPr>
            <p:cNvPr id="683" name="Freeform 60"/>
            <p:cNvSpPr/>
            <p:nvPr/>
          </p:nvSpPr>
          <p:spPr bwMode="auto">
            <a:xfrm>
              <a:off x="9480551" y="2960688"/>
              <a:ext cx="484188" cy="841375"/>
            </a:xfrm>
            <a:custGeom>
              <a:avLst/>
              <a:gdLst>
                <a:gd name="T0" fmla="*/ 6 w 59"/>
                <a:gd name="T1" fmla="*/ 8 h 102"/>
                <a:gd name="T2" fmla="*/ 3 w 59"/>
                <a:gd name="T3" fmla="*/ 15 h 102"/>
                <a:gd name="T4" fmla="*/ 6 w 59"/>
                <a:gd name="T5" fmla="*/ 15 h 102"/>
                <a:gd name="T6" fmla="*/ 17 w 59"/>
                <a:gd name="T7" fmla="*/ 24 h 102"/>
                <a:gd name="T8" fmla="*/ 12 w 59"/>
                <a:gd name="T9" fmla="*/ 31 h 102"/>
                <a:gd name="T10" fmla="*/ 18 w 59"/>
                <a:gd name="T11" fmla="*/ 39 h 102"/>
                <a:gd name="T12" fmla="*/ 7 w 59"/>
                <a:gd name="T13" fmla="*/ 48 h 102"/>
                <a:gd name="T14" fmla="*/ 4 w 59"/>
                <a:gd name="T15" fmla="*/ 48 h 102"/>
                <a:gd name="T16" fmla="*/ 7 w 59"/>
                <a:gd name="T17" fmla="*/ 55 h 102"/>
                <a:gd name="T18" fmla="*/ 1 w 59"/>
                <a:gd name="T19" fmla="*/ 63 h 102"/>
                <a:gd name="T20" fmla="*/ 29 w 59"/>
                <a:gd name="T21" fmla="*/ 63 h 102"/>
                <a:gd name="T22" fmla="*/ 25 w 59"/>
                <a:gd name="T23" fmla="*/ 80 h 102"/>
                <a:gd name="T24" fmla="*/ 24 w 59"/>
                <a:gd name="T25" fmla="*/ 89 h 102"/>
                <a:gd name="T26" fmla="*/ 32 w 59"/>
                <a:gd name="T27" fmla="*/ 102 h 102"/>
                <a:gd name="T28" fmla="*/ 33 w 59"/>
                <a:gd name="T29" fmla="*/ 102 h 102"/>
                <a:gd name="T30" fmla="*/ 42 w 59"/>
                <a:gd name="T31" fmla="*/ 93 h 102"/>
                <a:gd name="T32" fmla="*/ 43 w 59"/>
                <a:gd name="T33" fmla="*/ 84 h 102"/>
                <a:gd name="T34" fmla="*/ 49 w 59"/>
                <a:gd name="T35" fmla="*/ 63 h 102"/>
                <a:gd name="T36" fmla="*/ 58 w 59"/>
                <a:gd name="T37" fmla="*/ 55 h 102"/>
                <a:gd name="T38" fmla="*/ 58 w 59"/>
                <a:gd name="T39" fmla="*/ 14 h 102"/>
                <a:gd name="T40" fmla="*/ 46 w 59"/>
                <a:gd name="T41" fmla="*/ 0 h 102"/>
                <a:gd name="T42" fmla="*/ 0 w 59"/>
                <a:gd name="T43" fmla="*/ 0 h 102"/>
                <a:gd name="T44" fmla="*/ 6 w 59"/>
                <a:gd name="T45" fmla="*/ 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9" h="102">
                  <a:moveTo>
                    <a:pt x="6" y="8"/>
                  </a:moveTo>
                  <a:cubicBezTo>
                    <a:pt x="6" y="11"/>
                    <a:pt x="5" y="13"/>
                    <a:pt x="3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2" y="15"/>
                    <a:pt x="17" y="18"/>
                    <a:pt x="17" y="24"/>
                  </a:cubicBezTo>
                  <a:cubicBezTo>
                    <a:pt x="17" y="27"/>
                    <a:pt x="15" y="30"/>
                    <a:pt x="12" y="31"/>
                  </a:cubicBezTo>
                  <a:cubicBezTo>
                    <a:pt x="15" y="33"/>
                    <a:pt x="18" y="36"/>
                    <a:pt x="18" y="39"/>
                  </a:cubicBezTo>
                  <a:cubicBezTo>
                    <a:pt x="18" y="44"/>
                    <a:pt x="13" y="48"/>
                    <a:pt x="7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6" y="50"/>
                    <a:pt x="7" y="52"/>
                    <a:pt x="7" y="55"/>
                  </a:cubicBezTo>
                  <a:cubicBezTo>
                    <a:pt x="7" y="59"/>
                    <a:pt x="5" y="62"/>
                    <a:pt x="1" y="63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8" y="64"/>
                    <a:pt x="26" y="74"/>
                    <a:pt x="25" y="80"/>
                  </a:cubicBezTo>
                  <a:cubicBezTo>
                    <a:pt x="24" y="89"/>
                    <a:pt x="24" y="89"/>
                    <a:pt x="24" y="89"/>
                  </a:cubicBezTo>
                  <a:cubicBezTo>
                    <a:pt x="23" y="94"/>
                    <a:pt x="28" y="102"/>
                    <a:pt x="32" y="102"/>
                  </a:cubicBezTo>
                  <a:cubicBezTo>
                    <a:pt x="33" y="102"/>
                    <a:pt x="33" y="102"/>
                    <a:pt x="33" y="102"/>
                  </a:cubicBezTo>
                  <a:cubicBezTo>
                    <a:pt x="38" y="102"/>
                    <a:pt x="42" y="98"/>
                    <a:pt x="42" y="93"/>
                  </a:cubicBezTo>
                  <a:cubicBezTo>
                    <a:pt x="43" y="84"/>
                    <a:pt x="43" y="84"/>
                    <a:pt x="43" y="84"/>
                  </a:cubicBezTo>
                  <a:cubicBezTo>
                    <a:pt x="45" y="73"/>
                    <a:pt x="45" y="67"/>
                    <a:pt x="49" y="63"/>
                  </a:cubicBezTo>
                  <a:cubicBezTo>
                    <a:pt x="53" y="60"/>
                    <a:pt x="57" y="58"/>
                    <a:pt x="58" y="55"/>
                  </a:cubicBezTo>
                  <a:cubicBezTo>
                    <a:pt x="59" y="45"/>
                    <a:pt x="58" y="24"/>
                    <a:pt x="58" y="14"/>
                  </a:cubicBezTo>
                  <a:cubicBezTo>
                    <a:pt x="58" y="10"/>
                    <a:pt x="47" y="0"/>
                    <a:pt x="46" y="0"/>
                  </a:cubicBezTo>
                  <a:cubicBezTo>
                    <a:pt x="34" y="0"/>
                    <a:pt x="0" y="0"/>
                    <a:pt x="0" y="0"/>
                  </a:cubicBezTo>
                  <a:cubicBezTo>
                    <a:pt x="4" y="1"/>
                    <a:pt x="6" y="4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84" name="Freeform 61"/>
            <p:cNvSpPr/>
            <p:nvPr/>
          </p:nvSpPr>
          <p:spPr bwMode="auto">
            <a:xfrm>
              <a:off x="9217026" y="3363913"/>
              <a:ext cx="295275" cy="100013"/>
            </a:xfrm>
            <a:custGeom>
              <a:avLst/>
              <a:gdLst>
                <a:gd name="T0" fmla="*/ 6 w 36"/>
                <a:gd name="T1" fmla="*/ 0 h 12"/>
                <a:gd name="T2" fmla="*/ 0 w 36"/>
                <a:gd name="T3" fmla="*/ 6 h 12"/>
                <a:gd name="T4" fmla="*/ 6 w 36"/>
                <a:gd name="T5" fmla="*/ 12 h 12"/>
                <a:gd name="T6" fmla="*/ 22 w 36"/>
                <a:gd name="T7" fmla="*/ 12 h 12"/>
                <a:gd name="T8" fmla="*/ 30 w 36"/>
                <a:gd name="T9" fmla="*/ 12 h 12"/>
                <a:gd name="T10" fmla="*/ 36 w 36"/>
                <a:gd name="T11" fmla="*/ 6 h 12"/>
                <a:gd name="T12" fmla="*/ 36 w 36"/>
                <a:gd name="T13" fmla="*/ 6 h 12"/>
                <a:gd name="T14" fmla="*/ 30 w 36"/>
                <a:gd name="T15" fmla="*/ 0 h 12"/>
                <a:gd name="T16" fmla="*/ 17 w 36"/>
                <a:gd name="T17" fmla="*/ 0 h 12"/>
                <a:gd name="T18" fmla="*/ 6 w 36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12">
                  <a:moveTo>
                    <a:pt x="6" y="0"/>
                  </a:move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2"/>
                    <a:pt x="6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3" y="12"/>
                    <a:pt x="36" y="9"/>
                    <a:pt x="36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6" y="3"/>
                    <a:pt x="33" y="0"/>
                    <a:pt x="30" y="0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85" name="Freeform 62"/>
            <p:cNvSpPr/>
            <p:nvPr/>
          </p:nvSpPr>
          <p:spPr bwMode="auto">
            <a:xfrm>
              <a:off x="9175751" y="3232151"/>
              <a:ext cx="427038" cy="100013"/>
            </a:xfrm>
            <a:custGeom>
              <a:avLst/>
              <a:gdLst>
                <a:gd name="T0" fmla="*/ 44 w 52"/>
                <a:gd name="T1" fmla="*/ 12 h 12"/>
                <a:gd name="T2" fmla="*/ 50 w 52"/>
                <a:gd name="T3" fmla="*/ 10 h 12"/>
                <a:gd name="T4" fmla="*/ 52 w 52"/>
                <a:gd name="T5" fmla="*/ 6 h 12"/>
                <a:gd name="T6" fmla="*/ 50 w 52"/>
                <a:gd name="T7" fmla="*/ 2 h 12"/>
                <a:gd name="T8" fmla="*/ 44 w 52"/>
                <a:gd name="T9" fmla="*/ 0 h 12"/>
                <a:gd name="T10" fmla="*/ 22 w 52"/>
                <a:gd name="T11" fmla="*/ 0 h 12"/>
                <a:gd name="T12" fmla="*/ 9 w 52"/>
                <a:gd name="T13" fmla="*/ 0 h 12"/>
                <a:gd name="T14" fmla="*/ 3 w 52"/>
                <a:gd name="T15" fmla="*/ 2 h 12"/>
                <a:gd name="T16" fmla="*/ 0 w 52"/>
                <a:gd name="T17" fmla="*/ 6 h 12"/>
                <a:gd name="T18" fmla="*/ 3 w 52"/>
                <a:gd name="T19" fmla="*/ 10 h 12"/>
                <a:gd name="T20" fmla="*/ 9 w 52"/>
                <a:gd name="T21" fmla="*/ 12 h 12"/>
                <a:gd name="T22" fmla="*/ 22 w 52"/>
                <a:gd name="T23" fmla="*/ 12 h 12"/>
                <a:gd name="T24" fmla="*/ 44 w 52"/>
                <a:gd name="T2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12">
                  <a:moveTo>
                    <a:pt x="44" y="12"/>
                  </a:moveTo>
                  <a:cubicBezTo>
                    <a:pt x="46" y="12"/>
                    <a:pt x="48" y="12"/>
                    <a:pt x="50" y="10"/>
                  </a:cubicBezTo>
                  <a:cubicBezTo>
                    <a:pt x="51" y="9"/>
                    <a:pt x="52" y="8"/>
                    <a:pt x="52" y="6"/>
                  </a:cubicBezTo>
                  <a:cubicBezTo>
                    <a:pt x="52" y="5"/>
                    <a:pt x="51" y="3"/>
                    <a:pt x="50" y="2"/>
                  </a:cubicBezTo>
                  <a:cubicBezTo>
                    <a:pt x="48" y="1"/>
                    <a:pt x="46" y="0"/>
                    <a:pt x="4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4" y="1"/>
                    <a:pt x="3" y="2"/>
                  </a:cubicBezTo>
                  <a:cubicBezTo>
                    <a:pt x="1" y="3"/>
                    <a:pt x="0" y="5"/>
                    <a:pt x="0" y="6"/>
                  </a:cubicBezTo>
                  <a:cubicBezTo>
                    <a:pt x="0" y="8"/>
                    <a:pt x="1" y="9"/>
                    <a:pt x="3" y="10"/>
                  </a:cubicBezTo>
                  <a:cubicBezTo>
                    <a:pt x="4" y="12"/>
                    <a:pt x="6" y="12"/>
                    <a:pt x="9" y="12"/>
                  </a:cubicBezTo>
                  <a:cubicBezTo>
                    <a:pt x="22" y="12"/>
                    <a:pt x="22" y="12"/>
                    <a:pt x="22" y="12"/>
                  </a:cubicBezTo>
                  <a:lnTo>
                    <a:pt x="4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86" name="Freeform 63"/>
            <p:cNvSpPr/>
            <p:nvPr/>
          </p:nvSpPr>
          <p:spPr bwMode="auto">
            <a:xfrm>
              <a:off x="9183688" y="3108326"/>
              <a:ext cx="419100" cy="100013"/>
            </a:xfrm>
            <a:custGeom>
              <a:avLst/>
              <a:gdLst>
                <a:gd name="T0" fmla="*/ 48 w 51"/>
                <a:gd name="T1" fmla="*/ 10 h 12"/>
                <a:gd name="T2" fmla="*/ 51 w 51"/>
                <a:gd name="T3" fmla="*/ 6 h 12"/>
                <a:gd name="T4" fmla="*/ 48 w 51"/>
                <a:gd name="T5" fmla="*/ 1 h 12"/>
                <a:gd name="T6" fmla="*/ 42 w 51"/>
                <a:gd name="T7" fmla="*/ 0 h 12"/>
                <a:gd name="T8" fmla="*/ 8 w 51"/>
                <a:gd name="T9" fmla="*/ 0 h 12"/>
                <a:gd name="T10" fmla="*/ 2 w 51"/>
                <a:gd name="T11" fmla="*/ 1 h 12"/>
                <a:gd name="T12" fmla="*/ 0 w 51"/>
                <a:gd name="T13" fmla="*/ 6 h 12"/>
                <a:gd name="T14" fmla="*/ 2 w 51"/>
                <a:gd name="T15" fmla="*/ 10 h 12"/>
                <a:gd name="T16" fmla="*/ 8 w 51"/>
                <a:gd name="T17" fmla="*/ 12 h 12"/>
                <a:gd name="T18" fmla="*/ 42 w 51"/>
                <a:gd name="T19" fmla="*/ 12 h 12"/>
                <a:gd name="T20" fmla="*/ 48 w 51"/>
                <a:gd name="T2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12">
                  <a:moveTo>
                    <a:pt x="48" y="10"/>
                  </a:moveTo>
                  <a:cubicBezTo>
                    <a:pt x="50" y="9"/>
                    <a:pt x="51" y="7"/>
                    <a:pt x="51" y="6"/>
                  </a:cubicBezTo>
                  <a:cubicBezTo>
                    <a:pt x="51" y="4"/>
                    <a:pt x="50" y="3"/>
                    <a:pt x="48" y="1"/>
                  </a:cubicBezTo>
                  <a:cubicBezTo>
                    <a:pt x="47" y="0"/>
                    <a:pt x="45" y="0"/>
                    <a:pt x="42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4" y="0"/>
                    <a:pt x="2" y="1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7"/>
                    <a:pt x="1" y="9"/>
                    <a:pt x="2" y="10"/>
                  </a:cubicBezTo>
                  <a:cubicBezTo>
                    <a:pt x="4" y="11"/>
                    <a:pt x="6" y="12"/>
                    <a:pt x="8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5" y="12"/>
                    <a:pt x="47" y="11"/>
                    <a:pt x="4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87" name="Freeform 64"/>
            <p:cNvSpPr/>
            <p:nvPr/>
          </p:nvSpPr>
          <p:spPr bwMode="auto">
            <a:xfrm>
              <a:off x="9224963" y="2976563"/>
              <a:ext cx="279400" cy="98425"/>
            </a:xfrm>
            <a:custGeom>
              <a:avLst/>
              <a:gdLst>
                <a:gd name="T0" fmla="*/ 28 w 34"/>
                <a:gd name="T1" fmla="*/ 12 h 12"/>
                <a:gd name="T2" fmla="*/ 34 w 34"/>
                <a:gd name="T3" fmla="*/ 6 h 12"/>
                <a:gd name="T4" fmla="*/ 28 w 34"/>
                <a:gd name="T5" fmla="*/ 0 h 12"/>
                <a:gd name="T6" fmla="*/ 5 w 34"/>
                <a:gd name="T7" fmla="*/ 0 h 12"/>
                <a:gd name="T8" fmla="*/ 0 w 34"/>
                <a:gd name="T9" fmla="*/ 6 h 12"/>
                <a:gd name="T10" fmla="*/ 5 w 34"/>
                <a:gd name="T11" fmla="*/ 12 h 12"/>
                <a:gd name="T12" fmla="*/ 5 w 34"/>
                <a:gd name="T13" fmla="*/ 12 h 12"/>
                <a:gd name="T14" fmla="*/ 28 w 34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12">
                  <a:moveTo>
                    <a:pt x="28" y="12"/>
                  </a:moveTo>
                  <a:cubicBezTo>
                    <a:pt x="31" y="12"/>
                    <a:pt x="34" y="9"/>
                    <a:pt x="34" y="6"/>
                  </a:cubicBezTo>
                  <a:cubicBezTo>
                    <a:pt x="34" y="3"/>
                    <a:pt x="31" y="0"/>
                    <a:pt x="2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lnTo>
                    <a:pt x="28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88" name="组合 687"/>
          <p:cNvGrpSpPr/>
          <p:nvPr/>
        </p:nvGrpSpPr>
        <p:grpSpPr>
          <a:xfrm>
            <a:off x="7989727" y="3083487"/>
            <a:ext cx="617597" cy="663947"/>
            <a:chOff x="8204201" y="2960688"/>
            <a:chExt cx="782638" cy="841375"/>
          </a:xfrm>
          <a:solidFill>
            <a:srgbClr val="20252D"/>
          </a:solidFill>
        </p:grpSpPr>
        <p:sp>
          <p:nvSpPr>
            <p:cNvPr id="689" name="Freeform 65"/>
            <p:cNvSpPr/>
            <p:nvPr/>
          </p:nvSpPr>
          <p:spPr bwMode="auto">
            <a:xfrm>
              <a:off x="8204201" y="2960688"/>
              <a:ext cx="477838" cy="841375"/>
            </a:xfrm>
            <a:custGeom>
              <a:avLst/>
              <a:gdLst>
                <a:gd name="T0" fmla="*/ 53 w 58"/>
                <a:gd name="T1" fmla="*/ 94 h 102"/>
                <a:gd name="T2" fmla="*/ 56 w 58"/>
                <a:gd name="T3" fmla="*/ 87 h 102"/>
                <a:gd name="T4" fmla="*/ 53 w 58"/>
                <a:gd name="T5" fmla="*/ 87 h 102"/>
                <a:gd name="T6" fmla="*/ 41 w 58"/>
                <a:gd name="T7" fmla="*/ 78 h 102"/>
                <a:gd name="T8" fmla="*/ 47 w 58"/>
                <a:gd name="T9" fmla="*/ 71 h 102"/>
                <a:gd name="T10" fmla="*/ 41 w 58"/>
                <a:gd name="T11" fmla="*/ 63 h 102"/>
                <a:gd name="T12" fmla="*/ 52 w 58"/>
                <a:gd name="T13" fmla="*/ 54 h 102"/>
                <a:gd name="T14" fmla="*/ 55 w 58"/>
                <a:gd name="T15" fmla="*/ 54 h 102"/>
                <a:gd name="T16" fmla="*/ 52 w 58"/>
                <a:gd name="T17" fmla="*/ 47 h 102"/>
                <a:gd name="T18" fmla="*/ 57 w 58"/>
                <a:gd name="T19" fmla="*/ 39 h 102"/>
                <a:gd name="T20" fmla="*/ 30 w 58"/>
                <a:gd name="T21" fmla="*/ 39 h 102"/>
                <a:gd name="T22" fmla="*/ 34 w 58"/>
                <a:gd name="T23" fmla="*/ 22 h 102"/>
                <a:gd name="T24" fmla="*/ 35 w 58"/>
                <a:gd name="T25" fmla="*/ 13 h 102"/>
                <a:gd name="T26" fmla="*/ 26 w 58"/>
                <a:gd name="T27" fmla="*/ 0 h 102"/>
                <a:gd name="T28" fmla="*/ 25 w 58"/>
                <a:gd name="T29" fmla="*/ 0 h 102"/>
                <a:gd name="T30" fmla="*/ 17 w 58"/>
                <a:gd name="T31" fmla="*/ 9 h 102"/>
                <a:gd name="T32" fmla="*/ 16 w 58"/>
                <a:gd name="T33" fmla="*/ 18 h 102"/>
                <a:gd name="T34" fmla="*/ 10 w 58"/>
                <a:gd name="T35" fmla="*/ 39 h 102"/>
                <a:gd name="T36" fmla="*/ 1 w 58"/>
                <a:gd name="T37" fmla="*/ 47 h 102"/>
                <a:gd name="T38" fmla="*/ 1 w 58"/>
                <a:gd name="T39" fmla="*/ 88 h 102"/>
                <a:gd name="T40" fmla="*/ 13 w 58"/>
                <a:gd name="T41" fmla="*/ 102 h 102"/>
                <a:gd name="T42" fmla="*/ 58 w 58"/>
                <a:gd name="T43" fmla="*/ 102 h 102"/>
                <a:gd name="T44" fmla="*/ 53 w 58"/>
                <a:gd name="T45" fmla="*/ 9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8" h="102">
                  <a:moveTo>
                    <a:pt x="53" y="94"/>
                  </a:moveTo>
                  <a:cubicBezTo>
                    <a:pt x="53" y="91"/>
                    <a:pt x="54" y="89"/>
                    <a:pt x="56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47" y="87"/>
                    <a:pt x="41" y="84"/>
                    <a:pt x="41" y="78"/>
                  </a:cubicBezTo>
                  <a:cubicBezTo>
                    <a:pt x="41" y="75"/>
                    <a:pt x="44" y="72"/>
                    <a:pt x="47" y="71"/>
                  </a:cubicBezTo>
                  <a:cubicBezTo>
                    <a:pt x="43" y="69"/>
                    <a:pt x="41" y="66"/>
                    <a:pt x="41" y="63"/>
                  </a:cubicBezTo>
                  <a:cubicBezTo>
                    <a:pt x="41" y="57"/>
                    <a:pt x="46" y="54"/>
                    <a:pt x="52" y="54"/>
                  </a:cubicBezTo>
                  <a:cubicBezTo>
                    <a:pt x="55" y="54"/>
                    <a:pt x="55" y="54"/>
                    <a:pt x="55" y="54"/>
                  </a:cubicBezTo>
                  <a:cubicBezTo>
                    <a:pt x="53" y="52"/>
                    <a:pt x="52" y="50"/>
                    <a:pt x="52" y="47"/>
                  </a:cubicBezTo>
                  <a:cubicBezTo>
                    <a:pt x="52" y="43"/>
                    <a:pt x="54" y="40"/>
                    <a:pt x="57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0" y="38"/>
                    <a:pt x="33" y="28"/>
                    <a:pt x="34" y="22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6" y="8"/>
                    <a:pt x="31" y="0"/>
                    <a:pt x="2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1" y="0"/>
                    <a:pt x="17" y="4"/>
                    <a:pt x="17" y="9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4" y="29"/>
                    <a:pt x="14" y="35"/>
                    <a:pt x="10" y="39"/>
                  </a:cubicBezTo>
                  <a:cubicBezTo>
                    <a:pt x="6" y="42"/>
                    <a:pt x="2" y="44"/>
                    <a:pt x="1" y="47"/>
                  </a:cubicBezTo>
                  <a:cubicBezTo>
                    <a:pt x="0" y="57"/>
                    <a:pt x="1" y="78"/>
                    <a:pt x="1" y="88"/>
                  </a:cubicBezTo>
                  <a:cubicBezTo>
                    <a:pt x="1" y="92"/>
                    <a:pt x="12" y="102"/>
                    <a:pt x="13" y="102"/>
                  </a:cubicBezTo>
                  <a:cubicBezTo>
                    <a:pt x="24" y="102"/>
                    <a:pt x="58" y="102"/>
                    <a:pt x="58" y="102"/>
                  </a:cubicBezTo>
                  <a:cubicBezTo>
                    <a:pt x="55" y="101"/>
                    <a:pt x="53" y="98"/>
                    <a:pt x="53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90" name="Freeform 66"/>
            <p:cNvSpPr/>
            <p:nvPr/>
          </p:nvSpPr>
          <p:spPr bwMode="auto">
            <a:xfrm>
              <a:off x="8656638" y="3298826"/>
              <a:ext cx="296863" cy="98425"/>
            </a:xfrm>
            <a:custGeom>
              <a:avLst/>
              <a:gdLst>
                <a:gd name="T0" fmla="*/ 30 w 36"/>
                <a:gd name="T1" fmla="*/ 12 h 12"/>
                <a:gd name="T2" fmla="*/ 36 w 36"/>
                <a:gd name="T3" fmla="*/ 6 h 12"/>
                <a:gd name="T4" fmla="*/ 30 w 36"/>
                <a:gd name="T5" fmla="*/ 0 h 12"/>
                <a:gd name="T6" fmla="*/ 14 w 36"/>
                <a:gd name="T7" fmla="*/ 0 h 12"/>
                <a:gd name="T8" fmla="*/ 6 w 36"/>
                <a:gd name="T9" fmla="*/ 0 h 12"/>
                <a:gd name="T10" fmla="*/ 0 w 36"/>
                <a:gd name="T11" fmla="*/ 6 h 12"/>
                <a:gd name="T12" fmla="*/ 0 w 36"/>
                <a:gd name="T13" fmla="*/ 6 h 12"/>
                <a:gd name="T14" fmla="*/ 6 w 36"/>
                <a:gd name="T15" fmla="*/ 12 h 12"/>
                <a:gd name="T16" fmla="*/ 19 w 36"/>
                <a:gd name="T17" fmla="*/ 12 h 12"/>
                <a:gd name="T18" fmla="*/ 30 w 36"/>
                <a:gd name="T1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12">
                  <a:moveTo>
                    <a:pt x="30" y="12"/>
                  </a:moveTo>
                  <a:cubicBezTo>
                    <a:pt x="33" y="12"/>
                    <a:pt x="36" y="9"/>
                    <a:pt x="36" y="6"/>
                  </a:cubicBezTo>
                  <a:cubicBezTo>
                    <a:pt x="36" y="3"/>
                    <a:pt x="33" y="0"/>
                    <a:pt x="3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9"/>
                    <a:pt x="2" y="12"/>
                    <a:pt x="6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3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91" name="Freeform 67"/>
            <p:cNvSpPr/>
            <p:nvPr/>
          </p:nvSpPr>
          <p:spPr bwMode="auto">
            <a:xfrm>
              <a:off x="8566151" y="3430588"/>
              <a:ext cx="420688" cy="98425"/>
            </a:xfrm>
            <a:custGeom>
              <a:avLst/>
              <a:gdLst>
                <a:gd name="T0" fmla="*/ 8 w 51"/>
                <a:gd name="T1" fmla="*/ 0 h 12"/>
                <a:gd name="T2" fmla="*/ 2 w 51"/>
                <a:gd name="T3" fmla="*/ 2 h 12"/>
                <a:gd name="T4" fmla="*/ 0 w 51"/>
                <a:gd name="T5" fmla="*/ 6 h 12"/>
                <a:gd name="T6" fmla="*/ 2 w 51"/>
                <a:gd name="T7" fmla="*/ 10 h 12"/>
                <a:gd name="T8" fmla="*/ 8 w 51"/>
                <a:gd name="T9" fmla="*/ 12 h 12"/>
                <a:gd name="T10" fmla="*/ 30 w 51"/>
                <a:gd name="T11" fmla="*/ 12 h 12"/>
                <a:gd name="T12" fmla="*/ 43 w 51"/>
                <a:gd name="T13" fmla="*/ 12 h 12"/>
                <a:gd name="T14" fmla="*/ 49 w 51"/>
                <a:gd name="T15" fmla="*/ 10 h 12"/>
                <a:gd name="T16" fmla="*/ 51 w 51"/>
                <a:gd name="T17" fmla="*/ 6 h 12"/>
                <a:gd name="T18" fmla="*/ 49 w 51"/>
                <a:gd name="T19" fmla="*/ 2 h 12"/>
                <a:gd name="T20" fmla="*/ 43 w 51"/>
                <a:gd name="T21" fmla="*/ 0 h 12"/>
                <a:gd name="T22" fmla="*/ 30 w 51"/>
                <a:gd name="T23" fmla="*/ 0 h 12"/>
                <a:gd name="T24" fmla="*/ 8 w 51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12">
                  <a:moveTo>
                    <a:pt x="8" y="0"/>
                  </a:move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0" y="7"/>
                    <a:pt x="0" y="9"/>
                    <a:pt x="2" y="10"/>
                  </a:cubicBezTo>
                  <a:cubicBezTo>
                    <a:pt x="3" y="11"/>
                    <a:pt x="6" y="12"/>
                    <a:pt x="8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5" y="12"/>
                    <a:pt x="48" y="11"/>
                    <a:pt x="49" y="10"/>
                  </a:cubicBezTo>
                  <a:cubicBezTo>
                    <a:pt x="51" y="9"/>
                    <a:pt x="51" y="7"/>
                    <a:pt x="51" y="6"/>
                  </a:cubicBezTo>
                  <a:cubicBezTo>
                    <a:pt x="51" y="4"/>
                    <a:pt x="51" y="3"/>
                    <a:pt x="49" y="2"/>
                  </a:cubicBezTo>
                  <a:cubicBezTo>
                    <a:pt x="48" y="0"/>
                    <a:pt x="45" y="0"/>
                    <a:pt x="43" y="0"/>
                  </a:cubicBezTo>
                  <a:cubicBezTo>
                    <a:pt x="30" y="0"/>
                    <a:pt x="30" y="0"/>
                    <a:pt x="30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92" name="Freeform 68"/>
            <p:cNvSpPr/>
            <p:nvPr/>
          </p:nvSpPr>
          <p:spPr bwMode="auto">
            <a:xfrm>
              <a:off x="8566151" y="3554413"/>
              <a:ext cx="420688" cy="98425"/>
            </a:xfrm>
            <a:custGeom>
              <a:avLst/>
              <a:gdLst>
                <a:gd name="T0" fmla="*/ 2 w 51"/>
                <a:gd name="T1" fmla="*/ 2 h 12"/>
                <a:gd name="T2" fmla="*/ 0 w 51"/>
                <a:gd name="T3" fmla="*/ 6 h 12"/>
                <a:gd name="T4" fmla="*/ 2 w 51"/>
                <a:gd name="T5" fmla="*/ 11 h 12"/>
                <a:gd name="T6" fmla="*/ 9 w 51"/>
                <a:gd name="T7" fmla="*/ 12 h 12"/>
                <a:gd name="T8" fmla="*/ 43 w 51"/>
                <a:gd name="T9" fmla="*/ 12 h 12"/>
                <a:gd name="T10" fmla="*/ 49 w 51"/>
                <a:gd name="T11" fmla="*/ 11 h 12"/>
                <a:gd name="T12" fmla="*/ 51 w 51"/>
                <a:gd name="T13" fmla="*/ 6 h 12"/>
                <a:gd name="T14" fmla="*/ 49 w 51"/>
                <a:gd name="T15" fmla="*/ 2 h 12"/>
                <a:gd name="T16" fmla="*/ 43 w 51"/>
                <a:gd name="T17" fmla="*/ 0 h 12"/>
                <a:gd name="T18" fmla="*/ 9 w 51"/>
                <a:gd name="T19" fmla="*/ 0 h 12"/>
                <a:gd name="T20" fmla="*/ 2 w 51"/>
                <a:gd name="T2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12">
                  <a:moveTo>
                    <a:pt x="2" y="2"/>
                  </a:moveTo>
                  <a:cubicBezTo>
                    <a:pt x="1" y="3"/>
                    <a:pt x="0" y="5"/>
                    <a:pt x="0" y="6"/>
                  </a:cubicBezTo>
                  <a:cubicBezTo>
                    <a:pt x="0" y="8"/>
                    <a:pt x="1" y="9"/>
                    <a:pt x="2" y="11"/>
                  </a:cubicBezTo>
                  <a:cubicBezTo>
                    <a:pt x="4" y="12"/>
                    <a:pt x="6" y="12"/>
                    <a:pt x="9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5" y="12"/>
                    <a:pt x="47" y="12"/>
                    <a:pt x="49" y="11"/>
                  </a:cubicBezTo>
                  <a:cubicBezTo>
                    <a:pt x="50" y="9"/>
                    <a:pt x="51" y="8"/>
                    <a:pt x="51" y="6"/>
                  </a:cubicBezTo>
                  <a:cubicBezTo>
                    <a:pt x="51" y="5"/>
                    <a:pt x="50" y="3"/>
                    <a:pt x="49" y="2"/>
                  </a:cubicBezTo>
                  <a:cubicBezTo>
                    <a:pt x="47" y="1"/>
                    <a:pt x="45" y="0"/>
                    <a:pt x="4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4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93" name="Freeform 69"/>
            <p:cNvSpPr/>
            <p:nvPr/>
          </p:nvSpPr>
          <p:spPr bwMode="auto">
            <a:xfrm>
              <a:off x="8664576" y="3686176"/>
              <a:ext cx="280988" cy="98425"/>
            </a:xfrm>
            <a:custGeom>
              <a:avLst/>
              <a:gdLst>
                <a:gd name="T0" fmla="*/ 6 w 34"/>
                <a:gd name="T1" fmla="*/ 0 h 12"/>
                <a:gd name="T2" fmla="*/ 0 w 34"/>
                <a:gd name="T3" fmla="*/ 6 h 12"/>
                <a:gd name="T4" fmla="*/ 6 w 34"/>
                <a:gd name="T5" fmla="*/ 12 h 12"/>
                <a:gd name="T6" fmla="*/ 28 w 34"/>
                <a:gd name="T7" fmla="*/ 12 h 12"/>
                <a:gd name="T8" fmla="*/ 34 w 34"/>
                <a:gd name="T9" fmla="*/ 6 h 12"/>
                <a:gd name="T10" fmla="*/ 28 w 34"/>
                <a:gd name="T11" fmla="*/ 0 h 12"/>
                <a:gd name="T12" fmla="*/ 28 w 34"/>
                <a:gd name="T13" fmla="*/ 0 h 12"/>
                <a:gd name="T14" fmla="*/ 6 w 3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12">
                  <a:moveTo>
                    <a:pt x="6" y="0"/>
                  </a:move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2"/>
                    <a:pt x="6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31" y="12"/>
                    <a:pt x="34" y="9"/>
                    <a:pt x="34" y="6"/>
                  </a:cubicBezTo>
                  <a:cubicBezTo>
                    <a:pt x="34" y="3"/>
                    <a:pt x="31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94" name="组合 693"/>
          <p:cNvGrpSpPr/>
          <p:nvPr/>
        </p:nvGrpSpPr>
        <p:grpSpPr>
          <a:xfrm>
            <a:off x="4413567" y="3232075"/>
            <a:ext cx="395863" cy="403380"/>
            <a:chOff x="4230688" y="3125788"/>
            <a:chExt cx="501650" cy="511176"/>
          </a:xfrm>
          <a:solidFill>
            <a:srgbClr val="20252D"/>
          </a:solidFill>
        </p:grpSpPr>
        <p:sp>
          <p:nvSpPr>
            <p:cNvPr id="695" name="Freeform 70"/>
            <p:cNvSpPr/>
            <p:nvPr/>
          </p:nvSpPr>
          <p:spPr bwMode="auto">
            <a:xfrm>
              <a:off x="4230688" y="3125788"/>
              <a:ext cx="501650" cy="511175"/>
            </a:xfrm>
            <a:custGeom>
              <a:avLst/>
              <a:gdLst>
                <a:gd name="T0" fmla="*/ 50 w 61"/>
                <a:gd name="T1" fmla="*/ 56 h 62"/>
                <a:gd name="T2" fmla="*/ 37 w 61"/>
                <a:gd name="T3" fmla="*/ 25 h 62"/>
                <a:gd name="T4" fmla="*/ 5 w 61"/>
                <a:gd name="T5" fmla="*/ 12 h 62"/>
                <a:gd name="T6" fmla="*/ 0 w 61"/>
                <a:gd name="T7" fmla="*/ 6 h 62"/>
                <a:gd name="T8" fmla="*/ 5 w 61"/>
                <a:gd name="T9" fmla="*/ 0 h 62"/>
                <a:gd name="T10" fmla="*/ 61 w 61"/>
                <a:gd name="T11" fmla="*/ 56 h 62"/>
                <a:gd name="T12" fmla="*/ 55 w 61"/>
                <a:gd name="T13" fmla="*/ 62 h 62"/>
                <a:gd name="T14" fmla="*/ 50 w 61"/>
                <a:gd name="T15" fmla="*/ 5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62">
                  <a:moveTo>
                    <a:pt x="50" y="56"/>
                  </a:moveTo>
                  <a:cubicBezTo>
                    <a:pt x="50" y="44"/>
                    <a:pt x="45" y="33"/>
                    <a:pt x="37" y="25"/>
                  </a:cubicBezTo>
                  <a:cubicBezTo>
                    <a:pt x="29" y="17"/>
                    <a:pt x="18" y="12"/>
                    <a:pt x="5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36" y="0"/>
                    <a:pt x="61" y="25"/>
                    <a:pt x="61" y="56"/>
                  </a:cubicBezTo>
                  <a:cubicBezTo>
                    <a:pt x="61" y="59"/>
                    <a:pt x="58" y="62"/>
                    <a:pt x="55" y="62"/>
                  </a:cubicBezTo>
                  <a:cubicBezTo>
                    <a:pt x="52" y="62"/>
                    <a:pt x="50" y="59"/>
                    <a:pt x="50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96" name="Freeform 71"/>
            <p:cNvSpPr/>
            <p:nvPr/>
          </p:nvSpPr>
          <p:spPr bwMode="auto">
            <a:xfrm>
              <a:off x="4230688" y="3273426"/>
              <a:ext cx="361950" cy="363538"/>
            </a:xfrm>
            <a:custGeom>
              <a:avLst/>
              <a:gdLst>
                <a:gd name="T0" fmla="*/ 32 w 44"/>
                <a:gd name="T1" fmla="*/ 38 h 44"/>
                <a:gd name="T2" fmla="*/ 5 w 44"/>
                <a:gd name="T3" fmla="*/ 11 h 44"/>
                <a:gd name="T4" fmla="*/ 0 w 44"/>
                <a:gd name="T5" fmla="*/ 5 h 44"/>
                <a:gd name="T6" fmla="*/ 5 w 44"/>
                <a:gd name="T7" fmla="*/ 0 h 44"/>
                <a:gd name="T8" fmla="*/ 44 w 44"/>
                <a:gd name="T9" fmla="*/ 38 h 44"/>
                <a:gd name="T10" fmla="*/ 38 w 44"/>
                <a:gd name="T11" fmla="*/ 44 h 44"/>
                <a:gd name="T12" fmla="*/ 32 w 44"/>
                <a:gd name="T13" fmla="*/ 3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4">
                  <a:moveTo>
                    <a:pt x="32" y="38"/>
                  </a:moveTo>
                  <a:cubicBezTo>
                    <a:pt x="32" y="23"/>
                    <a:pt x="20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6" y="0"/>
                    <a:pt x="44" y="17"/>
                    <a:pt x="44" y="38"/>
                  </a:cubicBezTo>
                  <a:cubicBezTo>
                    <a:pt x="44" y="41"/>
                    <a:pt x="41" y="44"/>
                    <a:pt x="38" y="44"/>
                  </a:cubicBezTo>
                  <a:cubicBezTo>
                    <a:pt x="35" y="44"/>
                    <a:pt x="32" y="41"/>
                    <a:pt x="32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97" name="Oval 72"/>
            <p:cNvSpPr>
              <a:spLocks noChangeArrowheads="1"/>
            </p:cNvSpPr>
            <p:nvPr/>
          </p:nvSpPr>
          <p:spPr bwMode="auto">
            <a:xfrm>
              <a:off x="4230688" y="3446463"/>
              <a:ext cx="188913" cy="1905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98" name="组合 697"/>
          <p:cNvGrpSpPr/>
          <p:nvPr/>
        </p:nvGrpSpPr>
        <p:grpSpPr>
          <a:xfrm>
            <a:off x="3429159" y="3216360"/>
            <a:ext cx="591289" cy="429688"/>
            <a:chOff x="3136901" y="3108326"/>
            <a:chExt cx="749300" cy="544513"/>
          </a:xfrm>
          <a:solidFill>
            <a:srgbClr val="20252D"/>
          </a:solidFill>
        </p:grpSpPr>
        <p:sp>
          <p:nvSpPr>
            <p:cNvPr id="699" name="Freeform 73"/>
            <p:cNvSpPr>
              <a:spLocks noEditPoints="1"/>
            </p:cNvSpPr>
            <p:nvPr/>
          </p:nvSpPr>
          <p:spPr bwMode="auto">
            <a:xfrm>
              <a:off x="3359151" y="3108326"/>
              <a:ext cx="320675" cy="214313"/>
            </a:xfrm>
            <a:custGeom>
              <a:avLst/>
              <a:gdLst>
                <a:gd name="T0" fmla="*/ 28 w 39"/>
                <a:gd name="T1" fmla="*/ 0 h 26"/>
                <a:gd name="T2" fmla="*/ 10 w 39"/>
                <a:gd name="T3" fmla="*/ 0 h 26"/>
                <a:gd name="T4" fmla="*/ 0 w 39"/>
                <a:gd name="T5" fmla="*/ 11 h 26"/>
                <a:gd name="T6" fmla="*/ 0 w 39"/>
                <a:gd name="T7" fmla="*/ 15 h 26"/>
                <a:gd name="T8" fmla="*/ 10 w 39"/>
                <a:gd name="T9" fmla="*/ 26 h 26"/>
                <a:gd name="T10" fmla="*/ 28 w 39"/>
                <a:gd name="T11" fmla="*/ 26 h 26"/>
                <a:gd name="T12" fmla="*/ 39 w 39"/>
                <a:gd name="T13" fmla="*/ 15 h 26"/>
                <a:gd name="T14" fmla="*/ 39 w 39"/>
                <a:gd name="T15" fmla="*/ 11 h 26"/>
                <a:gd name="T16" fmla="*/ 28 w 39"/>
                <a:gd name="T17" fmla="*/ 0 h 26"/>
                <a:gd name="T18" fmla="*/ 29 w 39"/>
                <a:gd name="T19" fmla="*/ 20 h 26"/>
                <a:gd name="T20" fmla="*/ 9 w 39"/>
                <a:gd name="T21" fmla="*/ 20 h 26"/>
                <a:gd name="T22" fmla="*/ 6 w 39"/>
                <a:gd name="T23" fmla="*/ 17 h 26"/>
                <a:gd name="T24" fmla="*/ 9 w 39"/>
                <a:gd name="T25" fmla="*/ 15 h 26"/>
                <a:gd name="T26" fmla="*/ 29 w 39"/>
                <a:gd name="T27" fmla="*/ 15 h 26"/>
                <a:gd name="T28" fmla="*/ 32 w 39"/>
                <a:gd name="T29" fmla="*/ 17 h 26"/>
                <a:gd name="T30" fmla="*/ 29 w 39"/>
                <a:gd name="T31" fmla="*/ 20 h 26"/>
                <a:gd name="T32" fmla="*/ 29 w 39"/>
                <a:gd name="T33" fmla="*/ 11 h 26"/>
                <a:gd name="T34" fmla="*/ 9 w 39"/>
                <a:gd name="T35" fmla="*/ 11 h 26"/>
                <a:gd name="T36" fmla="*/ 6 w 39"/>
                <a:gd name="T37" fmla="*/ 9 h 26"/>
                <a:gd name="T38" fmla="*/ 9 w 39"/>
                <a:gd name="T39" fmla="*/ 6 h 26"/>
                <a:gd name="T40" fmla="*/ 29 w 39"/>
                <a:gd name="T41" fmla="*/ 6 h 26"/>
                <a:gd name="T42" fmla="*/ 32 w 39"/>
                <a:gd name="T43" fmla="*/ 9 h 26"/>
                <a:gd name="T44" fmla="*/ 29 w 39"/>
                <a:gd name="T45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26">
                  <a:moveTo>
                    <a:pt x="28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1"/>
                    <a:pt x="4" y="26"/>
                    <a:pt x="10" y="26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4" y="26"/>
                    <a:pt x="39" y="21"/>
                    <a:pt x="39" y="15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9" y="5"/>
                    <a:pt x="34" y="0"/>
                    <a:pt x="28" y="0"/>
                  </a:cubicBezTo>
                  <a:close/>
                  <a:moveTo>
                    <a:pt x="29" y="2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8" y="20"/>
                    <a:pt x="6" y="19"/>
                    <a:pt x="6" y="17"/>
                  </a:cubicBezTo>
                  <a:cubicBezTo>
                    <a:pt x="6" y="16"/>
                    <a:pt x="8" y="15"/>
                    <a:pt x="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30" y="15"/>
                    <a:pt x="32" y="16"/>
                    <a:pt x="32" y="17"/>
                  </a:cubicBezTo>
                  <a:cubicBezTo>
                    <a:pt x="32" y="19"/>
                    <a:pt x="30" y="20"/>
                    <a:pt x="29" y="20"/>
                  </a:cubicBezTo>
                  <a:close/>
                  <a:moveTo>
                    <a:pt x="29" y="11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6" y="10"/>
                    <a:pt x="6" y="9"/>
                  </a:cubicBezTo>
                  <a:cubicBezTo>
                    <a:pt x="6" y="7"/>
                    <a:pt x="8" y="6"/>
                    <a:pt x="9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30" y="6"/>
                    <a:pt x="32" y="7"/>
                    <a:pt x="32" y="9"/>
                  </a:cubicBezTo>
                  <a:cubicBezTo>
                    <a:pt x="32" y="10"/>
                    <a:pt x="30" y="11"/>
                    <a:pt x="2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00" name="Freeform 74"/>
            <p:cNvSpPr>
              <a:spLocks noEditPoints="1"/>
            </p:cNvSpPr>
            <p:nvPr/>
          </p:nvSpPr>
          <p:spPr bwMode="auto">
            <a:xfrm>
              <a:off x="3136901" y="3536951"/>
              <a:ext cx="196850" cy="115888"/>
            </a:xfrm>
            <a:custGeom>
              <a:avLst/>
              <a:gdLst>
                <a:gd name="T0" fmla="*/ 18 w 24"/>
                <a:gd name="T1" fmla="*/ 0 h 14"/>
                <a:gd name="T2" fmla="*/ 6 w 24"/>
                <a:gd name="T3" fmla="*/ 0 h 14"/>
                <a:gd name="T4" fmla="*/ 0 w 24"/>
                <a:gd name="T5" fmla="*/ 7 h 14"/>
                <a:gd name="T6" fmla="*/ 0 w 24"/>
                <a:gd name="T7" fmla="*/ 9 h 14"/>
                <a:gd name="T8" fmla="*/ 6 w 24"/>
                <a:gd name="T9" fmla="*/ 14 h 14"/>
                <a:gd name="T10" fmla="*/ 18 w 24"/>
                <a:gd name="T11" fmla="*/ 14 h 14"/>
                <a:gd name="T12" fmla="*/ 24 w 24"/>
                <a:gd name="T13" fmla="*/ 9 h 14"/>
                <a:gd name="T14" fmla="*/ 24 w 24"/>
                <a:gd name="T15" fmla="*/ 7 h 14"/>
                <a:gd name="T16" fmla="*/ 18 w 24"/>
                <a:gd name="T17" fmla="*/ 0 h 14"/>
                <a:gd name="T18" fmla="*/ 18 w 24"/>
                <a:gd name="T19" fmla="*/ 9 h 14"/>
                <a:gd name="T20" fmla="*/ 6 w 24"/>
                <a:gd name="T21" fmla="*/ 9 h 14"/>
                <a:gd name="T22" fmla="*/ 4 w 24"/>
                <a:gd name="T23" fmla="*/ 7 h 14"/>
                <a:gd name="T24" fmla="*/ 6 w 24"/>
                <a:gd name="T25" fmla="*/ 5 h 14"/>
                <a:gd name="T26" fmla="*/ 18 w 24"/>
                <a:gd name="T27" fmla="*/ 5 h 14"/>
                <a:gd name="T28" fmla="*/ 20 w 24"/>
                <a:gd name="T29" fmla="*/ 7 h 14"/>
                <a:gd name="T30" fmla="*/ 18 w 24"/>
                <a:gd name="T3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14">
                  <a:moveTo>
                    <a:pt x="18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3"/>
                    <a:pt x="3" y="14"/>
                    <a:pt x="6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1" y="14"/>
                    <a:pt x="24" y="13"/>
                    <a:pt x="24" y="9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3"/>
                    <a:pt x="21" y="0"/>
                    <a:pt x="18" y="0"/>
                  </a:cubicBezTo>
                  <a:close/>
                  <a:moveTo>
                    <a:pt x="18" y="9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4" y="8"/>
                    <a:pt x="4" y="7"/>
                  </a:cubicBezTo>
                  <a:cubicBezTo>
                    <a:pt x="4" y="6"/>
                    <a:pt x="5" y="5"/>
                    <a:pt x="6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6"/>
                    <a:pt x="20" y="7"/>
                  </a:cubicBezTo>
                  <a:cubicBezTo>
                    <a:pt x="20" y="8"/>
                    <a:pt x="19" y="9"/>
                    <a:pt x="1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01" name="Freeform 75"/>
            <p:cNvSpPr>
              <a:spLocks noEditPoints="1"/>
            </p:cNvSpPr>
            <p:nvPr/>
          </p:nvSpPr>
          <p:spPr bwMode="auto">
            <a:xfrm>
              <a:off x="3408363" y="3536951"/>
              <a:ext cx="206375" cy="115888"/>
            </a:xfrm>
            <a:custGeom>
              <a:avLst/>
              <a:gdLst>
                <a:gd name="T0" fmla="*/ 18 w 25"/>
                <a:gd name="T1" fmla="*/ 0 h 14"/>
                <a:gd name="T2" fmla="*/ 7 w 25"/>
                <a:gd name="T3" fmla="*/ 0 h 14"/>
                <a:gd name="T4" fmla="*/ 0 w 25"/>
                <a:gd name="T5" fmla="*/ 7 h 14"/>
                <a:gd name="T6" fmla="*/ 0 w 25"/>
                <a:gd name="T7" fmla="*/ 9 h 14"/>
                <a:gd name="T8" fmla="*/ 7 w 25"/>
                <a:gd name="T9" fmla="*/ 14 h 14"/>
                <a:gd name="T10" fmla="*/ 18 w 25"/>
                <a:gd name="T11" fmla="*/ 14 h 14"/>
                <a:gd name="T12" fmla="*/ 25 w 25"/>
                <a:gd name="T13" fmla="*/ 9 h 14"/>
                <a:gd name="T14" fmla="*/ 25 w 25"/>
                <a:gd name="T15" fmla="*/ 7 h 14"/>
                <a:gd name="T16" fmla="*/ 18 w 25"/>
                <a:gd name="T17" fmla="*/ 0 h 14"/>
                <a:gd name="T18" fmla="*/ 19 w 25"/>
                <a:gd name="T19" fmla="*/ 9 h 14"/>
                <a:gd name="T20" fmla="*/ 7 w 25"/>
                <a:gd name="T21" fmla="*/ 9 h 14"/>
                <a:gd name="T22" fmla="*/ 5 w 25"/>
                <a:gd name="T23" fmla="*/ 7 h 14"/>
                <a:gd name="T24" fmla="*/ 7 w 25"/>
                <a:gd name="T25" fmla="*/ 5 h 14"/>
                <a:gd name="T26" fmla="*/ 19 w 25"/>
                <a:gd name="T27" fmla="*/ 5 h 14"/>
                <a:gd name="T28" fmla="*/ 21 w 25"/>
                <a:gd name="T29" fmla="*/ 7 h 14"/>
                <a:gd name="T30" fmla="*/ 19 w 25"/>
                <a:gd name="T3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14">
                  <a:moveTo>
                    <a:pt x="1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3"/>
                    <a:pt x="3" y="14"/>
                    <a:pt x="7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2" y="14"/>
                    <a:pt x="25" y="13"/>
                    <a:pt x="25" y="9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3"/>
                    <a:pt x="22" y="0"/>
                    <a:pt x="18" y="0"/>
                  </a:cubicBezTo>
                  <a:close/>
                  <a:moveTo>
                    <a:pt x="19" y="9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5" y="8"/>
                    <a:pt x="5" y="7"/>
                  </a:cubicBezTo>
                  <a:cubicBezTo>
                    <a:pt x="5" y="6"/>
                    <a:pt x="6" y="5"/>
                    <a:pt x="7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0" y="5"/>
                    <a:pt x="21" y="6"/>
                    <a:pt x="21" y="7"/>
                  </a:cubicBezTo>
                  <a:cubicBezTo>
                    <a:pt x="21" y="8"/>
                    <a:pt x="20" y="9"/>
                    <a:pt x="1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02" name="Freeform 76"/>
            <p:cNvSpPr>
              <a:spLocks noEditPoints="1"/>
            </p:cNvSpPr>
            <p:nvPr/>
          </p:nvSpPr>
          <p:spPr bwMode="auto">
            <a:xfrm>
              <a:off x="3679826" y="3536951"/>
              <a:ext cx="206375" cy="115888"/>
            </a:xfrm>
            <a:custGeom>
              <a:avLst/>
              <a:gdLst>
                <a:gd name="T0" fmla="*/ 18 w 25"/>
                <a:gd name="T1" fmla="*/ 0 h 14"/>
                <a:gd name="T2" fmla="*/ 7 w 25"/>
                <a:gd name="T3" fmla="*/ 0 h 14"/>
                <a:gd name="T4" fmla="*/ 0 w 25"/>
                <a:gd name="T5" fmla="*/ 7 h 14"/>
                <a:gd name="T6" fmla="*/ 0 w 25"/>
                <a:gd name="T7" fmla="*/ 9 h 14"/>
                <a:gd name="T8" fmla="*/ 7 w 25"/>
                <a:gd name="T9" fmla="*/ 14 h 14"/>
                <a:gd name="T10" fmla="*/ 18 w 25"/>
                <a:gd name="T11" fmla="*/ 14 h 14"/>
                <a:gd name="T12" fmla="*/ 25 w 25"/>
                <a:gd name="T13" fmla="*/ 9 h 14"/>
                <a:gd name="T14" fmla="*/ 25 w 25"/>
                <a:gd name="T15" fmla="*/ 7 h 14"/>
                <a:gd name="T16" fmla="*/ 18 w 25"/>
                <a:gd name="T17" fmla="*/ 0 h 14"/>
                <a:gd name="T18" fmla="*/ 19 w 25"/>
                <a:gd name="T19" fmla="*/ 9 h 14"/>
                <a:gd name="T20" fmla="*/ 7 w 25"/>
                <a:gd name="T21" fmla="*/ 9 h 14"/>
                <a:gd name="T22" fmla="*/ 5 w 25"/>
                <a:gd name="T23" fmla="*/ 7 h 14"/>
                <a:gd name="T24" fmla="*/ 7 w 25"/>
                <a:gd name="T25" fmla="*/ 5 h 14"/>
                <a:gd name="T26" fmla="*/ 19 w 25"/>
                <a:gd name="T27" fmla="*/ 5 h 14"/>
                <a:gd name="T28" fmla="*/ 21 w 25"/>
                <a:gd name="T29" fmla="*/ 7 h 14"/>
                <a:gd name="T30" fmla="*/ 19 w 25"/>
                <a:gd name="T3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14">
                  <a:moveTo>
                    <a:pt x="1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3"/>
                    <a:pt x="3" y="14"/>
                    <a:pt x="7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2" y="14"/>
                    <a:pt x="25" y="13"/>
                    <a:pt x="25" y="9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3"/>
                    <a:pt x="22" y="0"/>
                    <a:pt x="18" y="0"/>
                  </a:cubicBezTo>
                  <a:close/>
                  <a:moveTo>
                    <a:pt x="19" y="9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5" y="8"/>
                    <a:pt x="5" y="7"/>
                  </a:cubicBezTo>
                  <a:cubicBezTo>
                    <a:pt x="5" y="6"/>
                    <a:pt x="6" y="5"/>
                    <a:pt x="7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0" y="5"/>
                    <a:pt x="21" y="6"/>
                    <a:pt x="21" y="7"/>
                  </a:cubicBezTo>
                  <a:cubicBezTo>
                    <a:pt x="21" y="8"/>
                    <a:pt x="20" y="9"/>
                    <a:pt x="1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03" name="Freeform 77"/>
            <p:cNvSpPr/>
            <p:nvPr/>
          </p:nvSpPr>
          <p:spPr bwMode="auto">
            <a:xfrm>
              <a:off x="3219451" y="3381376"/>
              <a:ext cx="254000" cy="147638"/>
            </a:xfrm>
            <a:custGeom>
              <a:avLst/>
              <a:gdLst>
                <a:gd name="T0" fmla="*/ 21 w 160"/>
                <a:gd name="T1" fmla="*/ 0 h 93"/>
                <a:gd name="T2" fmla="*/ 0 w 160"/>
                <a:gd name="T3" fmla="*/ 0 h 93"/>
                <a:gd name="T4" fmla="*/ 0 w 160"/>
                <a:gd name="T5" fmla="*/ 21 h 93"/>
                <a:gd name="T6" fmla="*/ 0 w 160"/>
                <a:gd name="T7" fmla="*/ 93 h 93"/>
                <a:gd name="T8" fmla="*/ 21 w 160"/>
                <a:gd name="T9" fmla="*/ 93 h 93"/>
                <a:gd name="T10" fmla="*/ 21 w 160"/>
                <a:gd name="T11" fmla="*/ 21 h 93"/>
                <a:gd name="T12" fmla="*/ 160 w 160"/>
                <a:gd name="T13" fmla="*/ 21 h 93"/>
                <a:gd name="T14" fmla="*/ 160 w 160"/>
                <a:gd name="T15" fmla="*/ 0 h 93"/>
                <a:gd name="T16" fmla="*/ 21 w 160"/>
                <a:gd name="T1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93">
                  <a:moveTo>
                    <a:pt x="21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93"/>
                  </a:lnTo>
                  <a:lnTo>
                    <a:pt x="21" y="93"/>
                  </a:lnTo>
                  <a:lnTo>
                    <a:pt x="21" y="21"/>
                  </a:lnTo>
                  <a:lnTo>
                    <a:pt x="160" y="21"/>
                  </a:lnTo>
                  <a:lnTo>
                    <a:pt x="16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04" name="Freeform 78"/>
            <p:cNvSpPr/>
            <p:nvPr/>
          </p:nvSpPr>
          <p:spPr bwMode="auto">
            <a:xfrm>
              <a:off x="3556001" y="3381376"/>
              <a:ext cx="247650" cy="147638"/>
            </a:xfrm>
            <a:custGeom>
              <a:avLst/>
              <a:gdLst>
                <a:gd name="T0" fmla="*/ 135 w 156"/>
                <a:gd name="T1" fmla="*/ 0 h 93"/>
                <a:gd name="T2" fmla="*/ 0 w 156"/>
                <a:gd name="T3" fmla="*/ 0 h 93"/>
                <a:gd name="T4" fmla="*/ 0 w 156"/>
                <a:gd name="T5" fmla="*/ 21 h 93"/>
                <a:gd name="T6" fmla="*/ 135 w 156"/>
                <a:gd name="T7" fmla="*/ 21 h 93"/>
                <a:gd name="T8" fmla="*/ 135 w 156"/>
                <a:gd name="T9" fmla="*/ 93 h 93"/>
                <a:gd name="T10" fmla="*/ 156 w 156"/>
                <a:gd name="T11" fmla="*/ 93 h 93"/>
                <a:gd name="T12" fmla="*/ 156 w 156"/>
                <a:gd name="T13" fmla="*/ 21 h 93"/>
                <a:gd name="T14" fmla="*/ 156 w 156"/>
                <a:gd name="T15" fmla="*/ 0 h 93"/>
                <a:gd name="T16" fmla="*/ 135 w 156"/>
                <a:gd name="T1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93">
                  <a:moveTo>
                    <a:pt x="135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135" y="21"/>
                  </a:lnTo>
                  <a:lnTo>
                    <a:pt x="135" y="93"/>
                  </a:lnTo>
                  <a:lnTo>
                    <a:pt x="156" y="93"/>
                  </a:lnTo>
                  <a:lnTo>
                    <a:pt x="156" y="21"/>
                  </a:lnTo>
                  <a:lnTo>
                    <a:pt x="156" y="0"/>
                  </a:lnTo>
                  <a:lnTo>
                    <a:pt x="1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05" name="Freeform 79"/>
            <p:cNvSpPr/>
            <p:nvPr/>
          </p:nvSpPr>
          <p:spPr bwMode="auto">
            <a:xfrm>
              <a:off x="3498851" y="3355976"/>
              <a:ext cx="33338" cy="131763"/>
            </a:xfrm>
            <a:custGeom>
              <a:avLst/>
              <a:gdLst>
                <a:gd name="T0" fmla="*/ 0 w 21"/>
                <a:gd name="T1" fmla="*/ 0 h 83"/>
                <a:gd name="T2" fmla="*/ 0 w 21"/>
                <a:gd name="T3" fmla="*/ 16 h 83"/>
                <a:gd name="T4" fmla="*/ 0 w 21"/>
                <a:gd name="T5" fmla="*/ 37 h 83"/>
                <a:gd name="T6" fmla="*/ 0 w 21"/>
                <a:gd name="T7" fmla="*/ 83 h 83"/>
                <a:gd name="T8" fmla="*/ 21 w 21"/>
                <a:gd name="T9" fmla="*/ 83 h 83"/>
                <a:gd name="T10" fmla="*/ 21 w 21"/>
                <a:gd name="T11" fmla="*/ 37 h 83"/>
                <a:gd name="T12" fmla="*/ 21 w 21"/>
                <a:gd name="T13" fmla="*/ 16 h 83"/>
                <a:gd name="T14" fmla="*/ 21 w 21"/>
                <a:gd name="T15" fmla="*/ 0 h 83"/>
                <a:gd name="T16" fmla="*/ 0 w 21"/>
                <a:gd name="T1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83">
                  <a:moveTo>
                    <a:pt x="0" y="0"/>
                  </a:moveTo>
                  <a:lnTo>
                    <a:pt x="0" y="16"/>
                  </a:lnTo>
                  <a:lnTo>
                    <a:pt x="0" y="37"/>
                  </a:lnTo>
                  <a:lnTo>
                    <a:pt x="0" y="83"/>
                  </a:lnTo>
                  <a:lnTo>
                    <a:pt x="21" y="83"/>
                  </a:lnTo>
                  <a:lnTo>
                    <a:pt x="21" y="37"/>
                  </a:lnTo>
                  <a:lnTo>
                    <a:pt x="21" y="16"/>
                  </a:lnTo>
                  <a:lnTo>
                    <a:pt x="2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06" name="组合 705"/>
          <p:cNvGrpSpPr/>
          <p:nvPr/>
        </p:nvGrpSpPr>
        <p:grpSpPr>
          <a:xfrm>
            <a:off x="2570480" y="3120634"/>
            <a:ext cx="434699" cy="598806"/>
            <a:chOff x="2182813" y="3001963"/>
            <a:chExt cx="550863" cy="758826"/>
          </a:xfrm>
          <a:solidFill>
            <a:srgbClr val="20252D"/>
          </a:solidFill>
        </p:grpSpPr>
        <p:sp>
          <p:nvSpPr>
            <p:cNvPr id="707" name="Freeform 80"/>
            <p:cNvSpPr>
              <a:spLocks noEditPoints="1"/>
            </p:cNvSpPr>
            <p:nvPr/>
          </p:nvSpPr>
          <p:spPr bwMode="auto">
            <a:xfrm>
              <a:off x="2182813" y="3001963"/>
              <a:ext cx="320675" cy="214313"/>
            </a:xfrm>
            <a:custGeom>
              <a:avLst/>
              <a:gdLst>
                <a:gd name="T0" fmla="*/ 29 w 39"/>
                <a:gd name="T1" fmla="*/ 0 h 26"/>
                <a:gd name="T2" fmla="*/ 11 w 39"/>
                <a:gd name="T3" fmla="*/ 0 h 26"/>
                <a:gd name="T4" fmla="*/ 0 w 39"/>
                <a:gd name="T5" fmla="*/ 11 h 26"/>
                <a:gd name="T6" fmla="*/ 0 w 39"/>
                <a:gd name="T7" fmla="*/ 15 h 26"/>
                <a:gd name="T8" fmla="*/ 11 w 39"/>
                <a:gd name="T9" fmla="*/ 26 h 26"/>
                <a:gd name="T10" fmla="*/ 29 w 39"/>
                <a:gd name="T11" fmla="*/ 26 h 26"/>
                <a:gd name="T12" fmla="*/ 39 w 39"/>
                <a:gd name="T13" fmla="*/ 15 h 26"/>
                <a:gd name="T14" fmla="*/ 39 w 39"/>
                <a:gd name="T15" fmla="*/ 11 h 26"/>
                <a:gd name="T16" fmla="*/ 29 w 39"/>
                <a:gd name="T17" fmla="*/ 0 h 26"/>
                <a:gd name="T18" fmla="*/ 29 w 39"/>
                <a:gd name="T19" fmla="*/ 20 h 26"/>
                <a:gd name="T20" fmla="*/ 10 w 39"/>
                <a:gd name="T21" fmla="*/ 20 h 26"/>
                <a:gd name="T22" fmla="*/ 7 w 39"/>
                <a:gd name="T23" fmla="*/ 18 h 26"/>
                <a:gd name="T24" fmla="*/ 10 w 39"/>
                <a:gd name="T25" fmla="*/ 15 h 26"/>
                <a:gd name="T26" fmla="*/ 29 w 39"/>
                <a:gd name="T27" fmla="*/ 15 h 26"/>
                <a:gd name="T28" fmla="*/ 32 w 39"/>
                <a:gd name="T29" fmla="*/ 18 h 26"/>
                <a:gd name="T30" fmla="*/ 29 w 39"/>
                <a:gd name="T31" fmla="*/ 20 h 26"/>
                <a:gd name="T32" fmla="*/ 29 w 39"/>
                <a:gd name="T33" fmla="*/ 11 h 26"/>
                <a:gd name="T34" fmla="*/ 10 w 39"/>
                <a:gd name="T35" fmla="*/ 11 h 26"/>
                <a:gd name="T36" fmla="*/ 7 w 39"/>
                <a:gd name="T37" fmla="*/ 9 h 26"/>
                <a:gd name="T38" fmla="*/ 10 w 39"/>
                <a:gd name="T39" fmla="*/ 6 h 26"/>
                <a:gd name="T40" fmla="*/ 29 w 39"/>
                <a:gd name="T41" fmla="*/ 6 h 26"/>
                <a:gd name="T42" fmla="*/ 32 w 39"/>
                <a:gd name="T43" fmla="*/ 9 h 26"/>
                <a:gd name="T44" fmla="*/ 29 w 39"/>
                <a:gd name="T45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26">
                  <a:moveTo>
                    <a:pt x="29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1"/>
                    <a:pt x="5" y="26"/>
                    <a:pt x="11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4" y="26"/>
                    <a:pt x="39" y="21"/>
                    <a:pt x="39" y="15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9" y="5"/>
                    <a:pt x="34" y="0"/>
                    <a:pt x="29" y="0"/>
                  </a:cubicBezTo>
                  <a:close/>
                  <a:moveTo>
                    <a:pt x="29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8" y="20"/>
                    <a:pt x="7" y="19"/>
                    <a:pt x="7" y="18"/>
                  </a:cubicBezTo>
                  <a:cubicBezTo>
                    <a:pt x="7" y="16"/>
                    <a:pt x="8" y="15"/>
                    <a:pt x="10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31" y="15"/>
                    <a:pt x="32" y="16"/>
                    <a:pt x="32" y="18"/>
                  </a:cubicBezTo>
                  <a:cubicBezTo>
                    <a:pt x="32" y="19"/>
                    <a:pt x="31" y="20"/>
                    <a:pt x="29" y="20"/>
                  </a:cubicBezTo>
                  <a:close/>
                  <a:moveTo>
                    <a:pt x="2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8" y="11"/>
                    <a:pt x="7" y="10"/>
                    <a:pt x="7" y="9"/>
                  </a:cubicBezTo>
                  <a:cubicBezTo>
                    <a:pt x="7" y="7"/>
                    <a:pt x="8" y="6"/>
                    <a:pt x="1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31" y="6"/>
                    <a:pt x="32" y="7"/>
                    <a:pt x="32" y="9"/>
                  </a:cubicBezTo>
                  <a:cubicBezTo>
                    <a:pt x="32" y="10"/>
                    <a:pt x="31" y="11"/>
                    <a:pt x="2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08" name="Freeform 81"/>
            <p:cNvSpPr>
              <a:spLocks noEditPoints="1"/>
            </p:cNvSpPr>
            <p:nvPr/>
          </p:nvSpPr>
          <p:spPr bwMode="auto">
            <a:xfrm>
              <a:off x="2536826" y="3644901"/>
              <a:ext cx="196850" cy="115888"/>
            </a:xfrm>
            <a:custGeom>
              <a:avLst/>
              <a:gdLst>
                <a:gd name="T0" fmla="*/ 18 w 24"/>
                <a:gd name="T1" fmla="*/ 0 h 14"/>
                <a:gd name="T2" fmla="*/ 6 w 24"/>
                <a:gd name="T3" fmla="*/ 0 h 14"/>
                <a:gd name="T4" fmla="*/ 0 w 24"/>
                <a:gd name="T5" fmla="*/ 7 h 14"/>
                <a:gd name="T6" fmla="*/ 0 w 24"/>
                <a:gd name="T7" fmla="*/ 9 h 14"/>
                <a:gd name="T8" fmla="*/ 6 w 24"/>
                <a:gd name="T9" fmla="*/ 14 h 14"/>
                <a:gd name="T10" fmla="*/ 18 w 24"/>
                <a:gd name="T11" fmla="*/ 14 h 14"/>
                <a:gd name="T12" fmla="*/ 24 w 24"/>
                <a:gd name="T13" fmla="*/ 9 h 14"/>
                <a:gd name="T14" fmla="*/ 24 w 24"/>
                <a:gd name="T15" fmla="*/ 7 h 14"/>
                <a:gd name="T16" fmla="*/ 18 w 24"/>
                <a:gd name="T17" fmla="*/ 0 h 14"/>
                <a:gd name="T18" fmla="*/ 18 w 24"/>
                <a:gd name="T19" fmla="*/ 9 h 14"/>
                <a:gd name="T20" fmla="*/ 6 w 24"/>
                <a:gd name="T21" fmla="*/ 9 h 14"/>
                <a:gd name="T22" fmla="*/ 4 w 24"/>
                <a:gd name="T23" fmla="*/ 7 h 14"/>
                <a:gd name="T24" fmla="*/ 6 w 24"/>
                <a:gd name="T25" fmla="*/ 5 h 14"/>
                <a:gd name="T26" fmla="*/ 18 w 24"/>
                <a:gd name="T27" fmla="*/ 5 h 14"/>
                <a:gd name="T28" fmla="*/ 20 w 24"/>
                <a:gd name="T29" fmla="*/ 7 h 14"/>
                <a:gd name="T30" fmla="*/ 18 w 24"/>
                <a:gd name="T3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14">
                  <a:moveTo>
                    <a:pt x="18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3"/>
                    <a:pt x="3" y="14"/>
                    <a:pt x="6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1" y="14"/>
                    <a:pt x="24" y="13"/>
                    <a:pt x="24" y="9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3"/>
                    <a:pt x="21" y="0"/>
                    <a:pt x="18" y="0"/>
                  </a:cubicBezTo>
                  <a:close/>
                  <a:moveTo>
                    <a:pt x="18" y="9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4" y="8"/>
                    <a:pt x="4" y="7"/>
                  </a:cubicBezTo>
                  <a:cubicBezTo>
                    <a:pt x="4" y="6"/>
                    <a:pt x="5" y="5"/>
                    <a:pt x="6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6"/>
                    <a:pt x="20" y="7"/>
                  </a:cubicBezTo>
                  <a:cubicBezTo>
                    <a:pt x="20" y="8"/>
                    <a:pt x="19" y="9"/>
                    <a:pt x="1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09" name="Freeform 82"/>
            <p:cNvSpPr>
              <a:spLocks noEditPoints="1"/>
            </p:cNvSpPr>
            <p:nvPr/>
          </p:nvSpPr>
          <p:spPr bwMode="auto">
            <a:xfrm>
              <a:off x="2536826" y="3505201"/>
              <a:ext cx="196850" cy="106363"/>
            </a:xfrm>
            <a:custGeom>
              <a:avLst/>
              <a:gdLst>
                <a:gd name="T0" fmla="*/ 18 w 24"/>
                <a:gd name="T1" fmla="*/ 0 h 13"/>
                <a:gd name="T2" fmla="*/ 6 w 24"/>
                <a:gd name="T3" fmla="*/ 0 h 13"/>
                <a:gd name="T4" fmla="*/ 0 w 24"/>
                <a:gd name="T5" fmla="*/ 7 h 13"/>
                <a:gd name="T6" fmla="*/ 0 w 24"/>
                <a:gd name="T7" fmla="*/ 9 h 13"/>
                <a:gd name="T8" fmla="*/ 6 w 24"/>
                <a:gd name="T9" fmla="*/ 13 h 13"/>
                <a:gd name="T10" fmla="*/ 18 w 24"/>
                <a:gd name="T11" fmla="*/ 13 h 13"/>
                <a:gd name="T12" fmla="*/ 24 w 24"/>
                <a:gd name="T13" fmla="*/ 9 h 13"/>
                <a:gd name="T14" fmla="*/ 24 w 24"/>
                <a:gd name="T15" fmla="*/ 7 h 13"/>
                <a:gd name="T16" fmla="*/ 18 w 24"/>
                <a:gd name="T17" fmla="*/ 0 h 13"/>
                <a:gd name="T18" fmla="*/ 18 w 24"/>
                <a:gd name="T19" fmla="*/ 9 h 13"/>
                <a:gd name="T20" fmla="*/ 6 w 24"/>
                <a:gd name="T21" fmla="*/ 9 h 13"/>
                <a:gd name="T22" fmla="*/ 4 w 24"/>
                <a:gd name="T23" fmla="*/ 7 h 13"/>
                <a:gd name="T24" fmla="*/ 6 w 24"/>
                <a:gd name="T25" fmla="*/ 5 h 13"/>
                <a:gd name="T26" fmla="*/ 18 w 24"/>
                <a:gd name="T27" fmla="*/ 5 h 13"/>
                <a:gd name="T28" fmla="*/ 20 w 24"/>
                <a:gd name="T29" fmla="*/ 7 h 13"/>
                <a:gd name="T30" fmla="*/ 18 w 24"/>
                <a:gd name="T3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13">
                  <a:moveTo>
                    <a:pt x="18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3"/>
                    <a:pt x="3" y="13"/>
                    <a:pt x="6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1" y="13"/>
                    <a:pt x="24" y="13"/>
                    <a:pt x="24" y="9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3"/>
                    <a:pt x="21" y="0"/>
                    <a:pt x="18" y="0"/>
                  </a:cubicBezTo>
                  <a:close/>
                  <a:moveTo>
                    <a:pt x="18" y="9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4" y="8"/>
                    <a:pt x="4" y="7"/>
                  </a:cubicBezTo>
                  <a:cubicBezTo>
                    <a:pt x="4" y="6"/>
                    <a:pt x="5" y="5"/>
                    <a:pt x="6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6"/>
                    <a:pt x="20" y="7"/>
                  </a:cubicBezTo>
                  <a:cubicBezTo>
                    <a:pt x="20" y="8"/>
                    <a:pt x="19" y="9"/>
                    <a:pt x="1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10" name="Freeform 83"/>
            <p:cNvSpPr>
              <a:spLocks noEditPoints="1"/>
            </p:cNvSpPr>
            <p:nvPr/>
          </p:nvSpPr>
          <p:spPr bwMode="auto">
            <a:xfrm>
              <a:off x="2536826" y="3355976"/>
              <a:ext cx="196850" cy="107950"/>
            </a:xfrm>
            <a:custGeom>
              <a:avLst/>
              <a:gdLst>
                <a:gd name="T0" fmla="*/ 18 w 24"/>
                <a:gd name="T1" fmla="*/ 0 h 13"/>
                <a:gd name="T2" fmla="*/ 6 w 24"/>
                <a:gd name="T3" fmla="*/ 0 h 13"/>
                <a:gd name="T4" fmla="*/ 0 w 24"/>
                <a:gd name="T5" fmla="*/ 7 h 13"/>
                <a:gd name="T6" fmla="*/ 0 w 24"/>
                <a:gd name="T7" fmla="*/ 9 h 13"/>
                <a:gd name="T8" fmla="*/ 6 w 24"/>
                <a:gd name="T9" fmla="*/ 13 h 13"/>
                <a:gd name="T10" fmla="*/ 18 w 24"/>
                <a:gd name="T11" fmla="*/ 13 h 13"/>
                <a:gd name="T12" fmla="*/ 24 w 24"/>
                <a:gd name="T13" fmla="*/ 9 h 13"/>
                <a:gd name="T14" fmla="*/ 24 w 24"/>
                <a:gd name="T15" fmla="*/ 7 h 13"/>
                <a:gd name="T16" fmla="*/ 18 w 24"/>
                <a:gd name="T17" fmla="*/ 0 h 13"/>
                <a:gd name="T18" fmla="*/ 18 w 24"/>
                <a:gd name="T19" fmla="*/ 9 h 13"/>
                <a:gd name="T20" fmla="*/ 6 w 24"/>
                <a:gd name="T21" fmla="*/ 9 h 13"/>
                <a:gd name="T22" fmla="*/ 4 w 24"/>
                <a:gd name="T23" fmla="*/ 7 h 13"/>
                <a:gd name="T24" fmla="*/ 6 w 24"/>
                <a:gd name="T25" fmla="*/ 5 h 13"/>
                <a:gd name="T26" fmla="*/ 18 w 24"/>
                <a:gd name="T27" fmla="*/ 5 h 13"/>
                <a:gd name="T28" fmla="*/ 20 w 24"/>
                <a:gd name="T29" fmla="*/ 7 h 13"/>
                <a:gd name="T30" fmla="*/ 18 w 24"/>
                <a:gd name="T3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13">
                  <a:moveTo>
                    <a:pt x="18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3"/>
                    <a:pt x="3" y="13"/>
                    <a:pt x="6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1" y="13"/>
                    <a:pt x="24" y="13"/>
                    <a:pt x="24" y="9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3"/>
                    <a:pt x="21" y="0"/>
                    <a:pt x="18" y="0"/>
                  </a:cubicBezTo>
                  <a:close/>
                  <a:moveTo>
                    <a:pt x="18" y="9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4" y="8"/>
                    <a:pt x="4" y="7"/>
                  </a:cubicBezTo>
                  <a:cubicBezTo>
                    <a:pt x="4" y="6"/>
                    <a:pt x="5" y="5"/>
                    <a:pt x="6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6"/>
                    <a:pt x="20" y="7"/>
                  </a:cubicBezTo>
                  <a:cubicBezTo>
                    <a:pt x="20" y="8"/>
                    <a:pt x="19" y="9"/>
                    <a:pt x="1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11" name="Freeform 84"/>
            <p:cNvSpPr/>
            <p:nvPr/>
          </p:nvSpPr>
          <p:spPr bwMode="auto">
            <a:xfrm>
              <a:off x="2314576" y="3232151"/>
              <a:ext cx="204788" cy="495300"/>
            </a:xfrm>
            <a:custGeom>
              <a:avLst/>
              <a:gdLst>
                <a:gd name="T0" fmla="*/ 129 w 129"/>
                <a:gd name="T1" fmla="*/ 130 h 312"/>
                <a:gd name="T2" fmla="*/ 129 w 129"/>
                <a:gd name="T3" fmla="*/ 109 h 312"/>
                <a:gd name="T4" fmla="*/ 36 w 129"/>
                <a:gd name="T5" fmla="*/ 109 h 312"/>
                <a:gd name="T6" fmla="*/ 36 w 129"/>
                <a:gd name="T7" fmla="*/ 0 h 312"/>
                <a:gd name="T8" fmla="*/ 0 w 129"/>
                <a:gd name="T9" fmla="*/ 0 h 312"/>
                <a:gd name="T10" fmla="*/ 0 w 129"/>
                <a:gd name="T11" fmla="*/ 312 h 312"/>
                <a:gd name="T12" fmla="*/ 31 w 129"/>
                <a:gd name="T13" fmla="*/ 312 h 312"/>
                <a:gd name="T14" fmla="*/ 31 w 129"/>
                <a:gd name="T15" fmla="*/ 312 h 312"/>
                <a:gd name="T16" fmla="*/ 129 w 129"/>
                <a:gd name="T17" fmla="*/ 312 h 312"/>
                <a:gd name="T18" fmla="*/ 129 w 129"/>
                <a:gd name="T19" fmla="*/ 286 h 312"/>
                <a:gd name="T20" fmla="*/ 36 w 129"/>
                <a:gd name="T21" fmla="*/ 286 h 312"/>
                <a:gd name="T22" fmla="*/ 36 w 129"/>
                <a:gd name="T23" fmla="*/ 224 h 312"/>
                <a:gd name="T24" fmla="*/ 129 w 129"/>
                <a:gd name="T25" fmla="*/ 224 h 312"/>
                <a:gd name="T26" fmla="*/ 129 w 129"/>
                <a:gd name="T27" fmla="*/ 198 h 312"/>
                <a:gd name="T28" fmla="*/ 36 w 129"/>
                <a:gd name="T29" fmla="*/ 198 h 312"/>
                <a:gd name="T30" fmla="*/ 36 w 129"/>
                <a:gd name="T31" fmla="*/ 130 h 312"/>
                <a:gd name="T32" fmla="*/ 129 w 129"/>
                <a:gd name="T33" fmla="*/ 13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9" h="312">
                  <a:moveTo>
                    <a:pt x="129" y="130"/>
                  </a:moveTo>
                  <a:lnTo>
                    <a:pt x="129" y="109"/>
                  </a:lnTo>
                  <a:lnTo>
                    <a:pt x="36" y="109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312"/>
                  </a:lnTo>
                  <a:lnTo>
                    <a:pt x="31" y="312"/>
                  </a:lnTo>
                  <a:lnTo>
                    <a:pt x="31" y="312"/>
                  </a:lnTo>
                  <a:lnTo>
                    <a:pt x="129" y="312"/>
                  </a:lnTo>
                  <a:lnTo>
                    <a:pt x="129" y="286"/>
                  </a:lnTo>
                  <a:lnTo>
                    <a:pt x="36" y="286"/>
                  </a:lnTo>
                  <a:lnTo>
                    <a:pt x="36" y="224"/>
                  </a:lnTo>
                  <a:lnTo>
                    <a:pt x="129" y="224"/>
                  </a:lnTo>
                  <a:lnTo>
                    <a:pt x="129" y="198"/>
                  </a:lnTo>
                  <a:lnTo>
                    <a:pt x="36" y="198"/>
                  </a:lnTo>
                  <a:lnTo>
                    <a:pt x="36" y="130"/>
                  </a:lnTo>
                  <a:lnTo>
                    <a:pt x="129" y="1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12" name="Freeform 85"/>
          <p:cNvSpPr>
            <a:spLocks noEditPoints="1"/>
          </p:cNvSpPr>
          <p:nvPr/>
        </p:nvSpPr>
        <p:spPr bwMode="auto">
          <a:xfrm>
            <a:off x="9967118" y="3060627"/>
            <a:ext cx="363293" cy="702782"/>
          </a:xfrm>
          <a:custGeom>
            <a:avLst/>
            <a:gdLst>
              <a:gd name="T0" fmla="*/ 20 w 56"/>
              <a:gd name="T1" fmla="*/ 35 h 108"/>
              <a:gd name="T2" fmla="*/ 15 w 56"/>
              <a:gd name="T3" fmla="*/ 42 h 108"/>
              <a:gd name="T4" fmla="*/ 15 w 56"/>
              <a:gd name="T5" fmla="*/ 69 h 108"/>
              <a:gd name="T6" fmla="*/ 20 w 56"/>
              <a:gd name="T7" fmla="*/ 76 h 108"/>
              <a:gd name="T8" fmla="*/ 25 w 56"/>
              <a:gd name="T9" fmla="*/ 69 h 108"/>
              <a:gd name="T10" fmla="*/ 25 w 56"/>
              <a:gd name="T11" fmla="*/ 49 h 108"/>
              <a:gd name="T12" fmla="*/ 23 w 56"/>
              <a:gd name="T13" fmla="*/ 37 h 108"/>
              <a:gd name="T14" fmla="*/ 7 w 56"/>
              <a:gd name="T15" fmla="*/ 43 h 108"/>
              <a:gd name="T16" fmla="*/ 1 w 56"/>
              <a:gd name="T17" fmla="*/ 51 h 108"/>
              <a:gd name="T18" fmla="*/ 7 w 56"/>
              <a:gd name="T19" fmla="*/ 72 h 108"/>
              <a:gd name="T20" fmla="*/ 12 w 56"/>
              <a:gd name="T21" fmla="*/ 49 h 108"/>
              <a:gd name="T22" fmla="*/ 7 w 56"/>
              <a:gd name="T23" fmla="*/ 43 h 108"/>
              <a:gd name="T24" fmla="*/ 39 w 56"/>
              <a:gd name="T25" fmla="*/ 6 h 108"/>
              <a:gd name="T26" fmla="*/ 40 w 56"/>
              <a:gd name="T27" fmla="*/ 42 h 108"/>
              <a:gd name="T28" fmla="*/ 40 w 56"/>
              <a:gd name="T29" fmla="*/ 70 h 108"/>
              <a:gd name="T30" fmla="*/ 33 w 56"/>
              <a:gd name="T31" fmla="*/ 79 h 108"/>
              <a:gd name="T32" fmla="*/ 20 w 56"/>
              <a:gd name="T33" fmla="*/ 78 h 108"/>
              <a:gd name="T34" fmla="*/ 7 w 56"/>
              <a:gd name="T35" fmla="*/ 74 h 108"/>
              <a:gd name="T36" fmla="*/ 0 w 56"/>
              <a:gd name="T37" fmla="*/ 98 h 108"/>
              <a:gd name="T38" fmla="*/ 11 w 56"/>
              <a:gd name="T39" fmla="*/ 108 h 108"/>
              <a:gd name="T40" fmla="*/ 51 w 56"/>
              <a:gd name="T41" fmla="*/ 101 h 108"/>
              <a:gd name="T42" fmla="*/ 51 w 56"/>
              <a:gd name="T43" fmla="*/ 100 h 108"/>
              <a:gd name="T44" fmla="*/ 44 w 56"/>
              <a:gd name="T45" fmla="*/ 93 h 108"/>
              <a:gd name="T46" fmla="*/ 44 w 56"/>
              <a:gd name="T47" fmla="*/ 75 h 108"/>
              <a:gd name="T48" fmla="*/ 51 w 56"/>
              <a:gd name="T49" fmla="*/ 68 h 108"/>
              <a:gd name="T50" fmla="*/ 45 w 56"/>
              <a:gd name="T51" fmla="*/ 0 h 108"/>
              <a:gd name="T52" fmla="*/ 51 w 56"/>
              <a:gd name="T53" fmla="*/ 98 h 108"/>
              <a:gd name="T54" fmla="*/ 56 w 56"/>
              <a:gd name="T55" fmla="*/ 75 h 108"/>
              <a:gd name="T56" fmla="*/ 51 w 56"/>
              <a:gd name="T57" fmla="*/ 70 h 108"/>
              <a:gd name="T58" fmla="*/ 47 w 56"/>
              <a:gd name="T59" fmla="*/ 75 h 108"/>
              <a:gd name="T60" fmla="*/ 47 w 56"/>
              <a:gd name="T61" fmla="*/ 93 h 108"/>
              <a:gd name="T62" fmla="*/ 33 w 56"/>
              <a:gd name="T63" fmla="*/ 35 h 108"/>
              <a:gd name="T64" fmla="*/ 28 w 56"/>
              <a:gd name="T65" fmla="*/ 42 h 108"/>
              <a:gd name="T66" fmla="*/ 28 w 56"/>
              <a:gd name="T67" fmla="*/ 70 h 108"/>
              <a:gd name="T68" fmla="*/ 33 w 56"/>
              <a:gd name="T69" fmla="*/ 77 h 108"/>
              <a:gd name="T70" fmla="*/ 38 w 56"/>
              <a:gd name="T71" fmla="*/ 70 h 108"/>
              <a:gd name="T72" fmla="*/ 38 w 56"/>
              <a:gd name="T73" fmla="*/ 42 h 108"/>
              <a:gd name="T74" fmla="*/ 33 w 56"/>
              <a:gd name="T75" fmla="*/ 35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6" h="108">
                <a:moveTo>
                  <a:pt x="20" y="35"/>
                </a:moveTo>
                <a:cubicBezTo>
                  <a:pt x="20" y="35"/>
                  <a:pt x="20" y="35"/>
                  <a:pt x="20" y="35"/>
                </a:cubicBezTo>
                <a:cubicBezTo>
                  <a:pt x="18" y="35"/>
                  <a:pt x="17" y="36"/>
                  <a:pt x="16" y="37"/>
                </a:cubicBezTo>
                <a:cubicBezTo>
                  <a:pt x="15" y="38"/>
                  <a:pt x="15" y="40"/>
                  <a:pt x="15" y="42"/>
                </a:cubicBezTo>
                <a:cubicBezTo>
                  <a:pt x="15" y="49"/>
                  <a:pt x="15" y="49"/>
                  <a:pt x="15" y="49"/>
                </a:cubicBezTo>
                <a:cubicBezTo>
                  <a:pt x="15" y="69"/>
                  <a:pt x="15" y="69"/>
                  <a:pt x="15" y="69"/>
                </a:cubicBezTo>
                <a:cubicBezTo>
                  <a:pt x="15" y="71"/>
                  <a:pt x="15" y="73"/>
                  <a:pt x="16" y="74"/>
                </a:cubicBezTo>
                <a:cubicBezTo>
                  <a:pt x="17" y="75"/>
                  <a:pt x="18" y="76"/>
                  <a:pt x="20" y="76"/>
                </a:cubicBezTo>
                <a:cubicBezTo>
                  <a:pt x="21" y="76"/>
                  <a:pt x="22" y="75"/>
                  <a:pt x="23" y="74"/>
                </a:cubicBezTo>
                <a:cubicBezTo>
                  <a:pt x="24" y="73"/>
                  <a:pt x="25" y="71"/>
                  <a:pt x="25" y="69"/>
                </a:cubicBezTo>
                <a:cubicBezTo>
                  <a:pt x="25" y="69"/>
                  <a:pt x="25" y="69"/>
                  <a:pt x="25" y="69"/>
                </a:cubicBezTo>
                <a:cubicBezTo>
                  <a:pt x="25" y="49"/>
                  <a:pt x="25" y="49"/>
                  <a:pt x="25" y="49"/>
                </a:cubicBezTo>
                <a:cubicBezTo>
                  <a:pt x="25" y="42"/>
                  <a:pt x="25" y="42"/>
                  <a:pt x="25" y="42"/>
                </a:cubicBezTo>
                <a:cubicBezTo>
                  <a:pt x="25" y="40"/>
                  <a:pt x="24" y="38"/>
                  <a:pt x="23" y="37"/>
                </a:cubicBezTo>
                <a:cubicBezTo>
                  <a:pt x="22" y="36"/>
                  <a:pt x="21" y="35"/>
                  <a:pt x="20" y="35"/>
                </a:cubicBezTo>
                <a:close/>
                <a:moveTo>
                  <a:pt x="7" y="43"/>
                </a:moveTo>
                <a:cubicBezTo>
                  <a:pt x="4" y="43"/>
                  <a:pt x="1" y="45"/>
                  <a:pt x="1" y="48"/>
                </a:cubicBezTo>
                <a:cubicBezTo>
                  <a:pt x="1" y="51"/>
                  <a:pt x="1" y="51"/>
                  <a:pt x="1" y="51"/>
                </a:cubicBezTo>
                <a:cubicBezTo>
                  <a:pt x="1" y="67"/>
                  <a:pt x="1" y="67"/>
                  <a:pt x="1" y="67"/>
                </a:cubicBezTo>
                <a:cubicBezTo>
                  <a:pt x="1" y="70"/>
                  <a:pt x="4" y="72"/>
                  <a:pt x="7" y="72"/>
                </a:cubicBezTo>
                <a:cubicBezTo>
                  <a:pt x="10" y="72"/>
                  <a:pt x="12" y="70"/>
                  <a:pt x="12" y="67"/>
                </a:cubicBezTo>
                <a:cubicBezTo>
                  <a:pt x="12" y="49"/>
                  <a:pt x="12" y="49"/>
                  <a:pt x="12" y="49"/>
                </a:cubicBezTo>
                <a:cubicBezTo>
                  <a:pt x="12" y="48"/>
                  <a:pt x="12" y="48"/>
                  <a:pt x="12" y="48"/>
                </a:cubicBezTo>
                <a:cubicBezTo>
                  <a:pt x="12" y="45"/>
                  <a:pt x="10" y="43"/>
                  <a:pt x="7" y="43"/>
                </a:cubicBezTo>
                <a:close/>
                <a:moveTo>
                  <a:pt x="45" y="0"/>
                </a:moveTo>
                <a:cubicBezTo>
                  <a:pt x="42" y="0"/>
                  <a:pt x="39" y="2"/>
                  <a:pt x="39" y="6"/>
                </a:cubicBezTo>
                <a:cubicBezTo>
                  <a:pt x="39" y="38"/>
                  <a:pt x="39" y="38"/>
                  <a:pt x="39" y="38"/>
                </a:cubicBezTo>
                <a:cubicBezTo>
                  <a:pt x="40" y="40"/>
                  <a:pt x="40" y="41"/>
                  <a:pt x="40" y="42"/>
                </a:cubicBezTo>
                <a:cubicBezTo>
                  <a:pt x="40" y="49"/>
                  <a:pt x="40" y="49"/>
                  <a:pt x="40" y="49"/>
                </a:cubicBezTo>
                <a:cubicBezTo>
                  <a:pt x="40" y="70"/>
                  <a:pt x="40" y="70"/>
                  <a:pt x="40" y="70"/>
                </a:cubicBezTo>
                <a:cubicBezTo>
                  <a:pt x="40" y="71"/>
                  <a:pt x="40" y="72"/>
                  <a:pt x="39" y="73"/>
                </a:cubicBezTo>
                <a:cubicBezTo>
                  <a:pt x="39" y="77"/>
                  <a:pt x="36" y="79"/>
                  <a:pt x="33" y="79"/>
                </a:cubicBezTo>
                <a:cubicBezTo>
                  <a:pt x="29" y="79"/>
                  <a:pt x="27" y="77"/>
                  <a:pt x="26" y="74"/>
                </a:cubicBezTo>
                <a:cubicBezTo>
                  <a:pt x="25" y="76"/>
                  <a:pt x="23" y="78"/>
                  <a:pt x="20" y="78"/>
                </a:cubicBezTo>
                <a:cubicBezTo>
                  <a:pt x="16" y="78"/>
                  <a:pt x="13" y="75"/>
                  <a:pt x="13" y="72"/>
                </a:cubicBezTo>
                <a:cubicBezTo>
                  <a:pt x="11" y="73"/>
                  <a:pt x="9" y="74"/>
                  <a:pt x="7" y="74"/>
                </a:cubicBezTo>
                <a:cubicBezTo>
                  <a:pt x="3" y="74"/>
                  <a:pt x="1" y="73"/>
                  <a:pt x="0" y="70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8"/>
                  <a:pt x="0" y="99"/>
                  <a:pt x="0" y="100"/>
                </a:cubicBezTo>
                <a:cubicBezTo>
                  <a:pt x="3" y="102"/>
                  <a:pt x="8" y="108"/>
                  <a:pt x="11" y="108"/>
                </a:cubicBezTo>
                <a:cubicBezTo>
                  <a:pt x="44" y="108"/>
                  <a:pt x="44" y="108"/>
                  <a:pt x="44" y="108"/>
                </a:cubicBezTo>
                <a:cubicBezTo>
                  <a:pt x="47" y="107"/>
                  <a:pt x="50" y="105"/>
                  <a:pt x="51" y="101"/>
                </a:cubicBezTo>
                <a:cubicBezTo>
                  <a:pt x="51" y="100"/>
                  <a:pt x="51" y="100"/>
                  <a:pt x="51" y="100"/>
                </a:cubicBezTo>
                <a:cubicBezTo>
                  <a:pt x="51" y="100"/>
                  <a:pt x="51" y="100"/>
                  <a:pt x="51" y="100"/>
                </a:cubicBezTo>
                <a:cubicBezTo>
                  <a:pt x="49" y="100"/>
                  <a:pt x="49" y="100"/>
                  <a:pt x="49" y="100"/>
                </a:cubicBezTo>
                <a:cubicBezTo>
                  <a:pt x="46" y="99"/>
                  <a:pt x="44" y="96"/>
                  <a:pt x="44" y="93"/>
                </a:cubicBezTo>
                <a:cubicBezTo>
                  <a:pt x="44" y="77"/>
                  <a:pt x="44" y="77"/>
                  <a:pt x="44" y="77"/>
                </a:cubicBezTo>
                <a:cubicBezTo>
                  <a:pt x="44" y="75"/>
                  <a:pt x="44" y="75"/>
                  <a:pt x="44" y="75"/>
                </a:cubicBezTo>
                <a:cubicBezTo>
                  <a:pt x="44" y="71"/>
                  <a:pt x="47" y="68"/>
                  <a:pt x="51" y="68"/>
                </a:cubicBezTo>
                <a:cubicBezTo>
                  <a:pt x="51" y="68"/>
                  <a:pt x="51" y="68"/>
                  <a:pt x="51" y="68"/>
                </a:cubicBezTo>
                <a:cubicBezTo>
                  <a:pt x="51" y="6"/>
                  <a:pt x="51" y="6"/>
                  <a:pt x="51" y="6"/>
                </a:cubicBezTo>
                <a:cubicBezTo>
                  <a:pt x="51" y="2"/>
                  <a:pt x="48" y="0"/>
                  <a:pt x="45" y="0"/>
                </a:cubicBezTo>
                <a:close/>
                <a:moveTo>
                  <a:pt x="51" y="98"/>
                </a:moveTo>
                <a:cubicBezTo>
                  <a:pt x="51" y="98"/>
                  <a:pt x="51" y="98"/>
                  <a:pt x="51" y="98"/>
                </a:cubicBezTo>
                <a:cubicBezTo>
                  <a:pt x="54" y="98"/>
                  <a:pt x="56" y="96"/>
                  <a:pt x="56" y="93"/>
                </a:cubicBezTo>
                <a:cubicBezTo>
                  <a:pt x="56" y="75"/>
                  <a:pt x="56" y="75"/>
                  <a:pt x="56" y="75"/>
                </a:cubicBezTo>
                <a:cubicBezTo>
                  <a:pt x="56" y="72"/>
                  <a:pt x="54" y="70"/>
                  <a:pt x="51" y="70"/>
                </a:cubicBezTo>
                <a:cubicBezTo>
                  <a:pt x="51" y="70"/>
                  <a:pt x="51" y="70"/>
                  <a:pt x="51" y="70"/>
                </a:cubicBezTo>
                <a:cubicBezTo>
                  <a:pt x="51" y="70"/>
                  <a:pt x="51" y="70"/>
                  <a:pt x="51" y="70"/>
                </a:cubicBezTo>
                <a:cubicBezTo>
                  <a:pt x="48" y="71"/>
                  <a:pt x="47" y="72"/>
                  <a:pt x="47" y="75"/>
                </a:cubicBezTo>
                <a:cubicBezTo>
                  <a:pt x="47" y="77"/>
                  <a:pt x="47" y="77"/>
                  <a:pt x="47" y="77"/>
                </a:cubicBezTo>
                <a:cubicBezTo>
                  <a:pt x="47" y="93"/>
                  <a:pt x="47" y="93"/>
                  <a:pt x="47" y="93"/>
                </a:cubicBezTo>
                <a:cubicBezTo>
                  <a:pt x="47" y="95"/>
                  <a:pt x="48" y="97"/>
                  <a:pt x="51" y="98"/>
                </a:cubicBezTo>
                <a:close/>
                <a:moveTo>
                  <a:pt x="33" y="35"/>
                </a:moveTo>
                <a:cubicBezTo>
                  <a:pt x="31" y="35"/>
                  <a:pt x="30" y="36"/>
                  <a:pt x="29" y="37"/>
                </a:cubicBezTo>
                <a:cubicBezTo>
                  <a:pt x="28" y="38"/>
                  <a:pt x="28" y="40"/>
                  <a:pt x="28" y="42"/>
                </a:cubicBezTo>
                <a:cubicBezTo>
                  <a:pt x="28" y="49"/>
                  <a:pt x="28" y="49"/>
                  <a:pt x="28" y="49"/>
                </a:cubicBezTo>
                <a:cubicBezTo>
                  <a:pt x="28" y="70"/>
                  <a:pt x="28" y="70"/>
                  <a:pt x="28" y="70"/>
                </a:cubicBezTo>
                <a:cubicBezTo>
                  <a:pt x="28" y="72"/>
                  <a:pt x="28" y="74"/>
                  <a:pt x="29" y="75"/>
                </a:cubicBezTo>
                <a:cubicBezTo>
                  <a:pt x="30" y="76"/>
                  <a:pt x="31" y="77"/>
                  <a:pt x="33" y="77"/>
                </a:cubicBezTo>
                <a:cubicBezTo>
                  <a:pt x="34" y="77"/>
                  <a:pt x="35" y="76"/>
                  <a:pt x="36" y="75"/>
                </a:cubicBezTo>
                <a:cubicBezTo>
                  <a:pt x="37" y="74"/>
                  <a:pt x="38" y="72"/>
                  <a:pt x="38" y="70"/>
                </a:cubicBezTo>
                <a:cubicBezTo>
                  <a:pt x="38" y="49"/>
                  <a:pt x="38" y="49"/>
                  <a:pt x="38" y="49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0"/>
                  <a:pt x="37" y="38"/>
                  <a:pt x="36" y="37"/>
                </a:cubicBezTo>
                <a:cubicBezTo>
                  <a:pt x="35" y="36"/>
                  <a:pt x="34" y="35"/>
                  <a:pt x="33" y="35"/>
                </a:cubicBezTo>
                <a:close/>
              </a:path>
            </a:pathLst>
          </a:custGeom>
          <a:solidFill>
            <a:srgbClr val="20252D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713" name="组合 712"/>
          <p:cNvGrpSpPr/>
          <p:nvPr/>
        </p:nvGrpSpPr>
        <p:grpSpPr>
          <a:xfrm>
            <a:off x="1644650" y="3209217"/>
            <a:ext cx="499840" cy="442214"/>
            <a:chOff x="1154113" y="3100388"/>
            <a:chExt cx="633413" cy="560388"/>
          </a:xfrm>
          <a:solidFill>
            <a:srgbClr val="20252D"/>
          </a:solidFill>
        </p:grpSpPr>
        <p:sp>
          <p:nvSpPr>
            <p:cNvPr id="714" name="Freeform 86"/>
            <p:cNvSpPr/>
            <p:nvPr/>
          </p:nvSpPr>
          <p:spPr bwMode="auto">
            <a:xfrm>
              <a:off x="1154113" y="3414713"/>
              <a:ext cx="633413" cy="246063"/>
            </a:xfrm>
            <a:custGeom>
              <a:avLst/>
              <a:gdLst>
                <a:gd name="T0" fmla="*/ 77 w 77"/>
                <a:gd name="T1" fmla="*/ 0 h 30"/>
                <a:gd name="T2" fmla="*/ 67 w 77"/>
                <a:gd name="T3" fmla="*/ 0 h 30"/>
                <a:gd name="T4" fmla="*/ 67 w 77"/>
                <a:gd name="T5" fmla="*/ 16 h 30"/>
                <a:gd name="T6" fmla="*/ 63 w 77"/>
                <a:gd name="T7" fmla="*/ 20 h 30"/>
                <a:gd name="T8" fmla="*/ 14 w 77"/>
                <a:gd name="T9" fmla="*/ 20 h 30"/>
                <a:gd name="T10" fmla="*/ 10 w 77"/>
                <a:gd name="T11" fmla="*/ 16 h 30"/>
                <a:gd name="T12" fmla="*/ 10 w 77"/>
                <a:gd name="T13" fmla="*/ 0 h 30"/>
                <a:gd name="T14" fmla="*/ 0 w 77"/>
                <a:gd name="T15" fmla="*/ 0 h 30"/>
                <a:gd name="T16" fmla="*/ 0 w 77"/>
                <a:gd name="T17" fmla="*/ 16 h 30"/>
                <a:gd name="T18" fmla="*/ 14 w 77"/>
                <a:gd name="T19" fmla="*/ 30 h 30"/>
                <a:gd name="T20" fmla="*/ 63 w 77"/>
                <a:gd name="T21" fmla="*/ 30 h 30"/>
                <a:gd name="T22" fmla="*/ 77 w 77"/>
                <a:gd name="T23" fmla="*/ 16 h 30"/>
                <a:gd name="T24" fmla="*/ 77 w 77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30">
                  <a:moveTo>
                    <a:pt x="77" y="0"/>
                  </a:moveTo>
                  <a:cubicBezTo>
                    <a:pt x="67" y="0"/>
                    <a:pt x="67" y="0"/>
                    <a:pt x="67" y="0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7" y="18"/>
                    <a:pt x="66" y="20"/>
                    <a:pt x="63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2" y="20"/>
                    <a:pt x="10" y="18"/>
                    <a:pt x="10" y="1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4"/>
                    <a:pt x="6" y="30"/>
                    <a:pt x="14" y="30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71" y="30"/>
                    <a:pt x="77" y="24"/>
                    <a:pt x="77" y="16"/>
                  </a:cubicBezTo>
                  <a:lnTo>
                    <a:pt x="7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15" name="Freeform 87"/>
            <p:cNvSpPr/>
            <p:nvPr/>
          </p:nvSpPr>
          <p:spPr bwMode="auto">
            <a:xfrm>
              <a:off x="1293813" y="3100388"/>
              <a:ext cx="354013" cy="428625"/>
            </a:xfrm>
            <a:custGeom>
              <a:avLst/>
              <a:gdLst>
                <a:gd name="T0" fmla="*/ 16 w 43"/>
                <a:gd name="T1" fmla="*/ 0 h 52"/>
                <a:gd name="T2" fmla="*/ 13 w 43"/>
                <a:gd name="T3" fmla="*/ 2 h 52"/>
                <a:gd name="T4" fmla="*/ 13 w 43"/>
                <a:gd name="T5" fmla="*/ 29 h 52"/>
                <a:gd name="T6" fmla="*/ 5 w 43"/>
                <a:gd name="T7" fmla="*/ 29 h 52"/>
                <a:gd name="T8" fmla="*/ 2 w 43"/>
                <a:gd name="T9" fmla="*/ 31 h 52"/>
                <a:gd name="T10" fmla="*/ 8 w 43"/>
                <a:gd name="T11" fmla="*/ 39 h 52"/>
                <a:gd name="T12" fmla="*/ 13 w 43"/>
                <a:gd name="T13" fmla="*/ 44 h 52"/>
                <a:gd name="T14" fmla="*/ 20 w 43"/>
                <a:gd name="T15" fmla="*/ 51 h 52"/>
                <a:gd name="T16" fmla="*/ 24 w 43"/>
                <a:gd name="T17" fmla="*/ 51 h 52"/>
                <a:gd name="T18" fmla="*/ 31 w 43"/>
                <a:gd name="T19" fmla="*/ 43 h 52"/>
                <a:gd name="T20" fmla="*/ 35 w 43"/>
                <a:gd name="T21" fmla="*/ 39 h 52"/>
                <a:gd name="T22" fmla="*/ 42 w 43"/>
                <a:gd name="T23" fmla="*/ 31 h 52"/>
                <a:gd name="T24" fmla="*/ 39 w 43"/>
                <a:gd name="T25" fmla="*/ 29 h 52"/>
                <a:gd name="T26" fmla="*/ 30 w 43"/>
                <a:gd name="T27" fmla="*/ 29 h 52"/>
                <a:gd name="T28" fmla="*/ 30 w 43"/>
                <a:gd name="T29" fmla="*/ 2 h 52"/>
                <a:gd name="T30" fmla="*/ 27 w 43"/>
                <a:gd name="T31" fmla="*/ 0 h 52"/>
                <a:gd name="T32" fmla="*/ 16 w 43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52">
                  <a:moveTo>
                    <a:pt x="16" y="0"/>
                  </a:moveTo>
                  <a:cubicBezTo>
                    <a:pt x="15" y="0"/>
                    <a:pt x="13" y="1"/>
                    <a:pt x="13" y="2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9"/>
                    <a:pt x="0" y="30"/>
                    <a:pt x="2" y="31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0" y="40"/>
                    <a:pt x="12" y="42"/>
                    <a:pt x="13" y="44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3" y="52"/>
                    <a:pt x="24" y="51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4" y="40"/>
                    <a:pt x="35" y="3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2" y="29"/>
                    <a:pt x="39" y="29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7" y="0"/>
                  </a:cubicBez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16" name="组合 715"/>
          <p:cNvGrpSpPr/>
          <p:nvPr/>
        </p:nvGrpSpPr>
        <p:grpSpPr>
          <a:xfrm>
            <a:off x="4362132" y="2370540"/>
            <a:ext cx="479796" cy="358282"/>
            <a:chOff x="4173538" y="2168526"/>
            <a:chExt cx="608013" cy="454025"/>
          </a:xfrm>
          <a:solidFill>
            <a:srgbClr val="20252D"/>
          </a:solidFill>
        </p:grpSpPr>
        <p:sp>
          <p:nvSpPr>
            <p:cNvPr id="717" name="Freeform 88"/>
            <p:cNvSpPr/>
            <p:nvPr/>
          </p:nvSpPr>
          <p:spPr bwMode="auto">
            <a:xfrm>
              <a:off x="4173538" y="2168526"/>
              <a:ext cx="568325" cy="454025"/>
            </a:xfrm>
            <a:custGeom>
              <a:avLst/>
              <a:gdLst>
                <a:gd name="T0" fmla="*/ 54 w 69"/>
                <a:gd name="T1" fmla="*/ 35 h 55"/>
                <a:gd name="T2" fmla="*/ 65 w 69"/>
                <a:gd name="T3" fmla="*/ 24 h 55"/>
                <a:gd name="T4" fmla="*/ 69 w 69"/>
                <a:gd name="T5" fmla="*/ 25 h 55"/>
                <a:gd name="T6" fmla="*/ 69 w 69"/>
                <a:gd name="T7" fmla="*/ 16 h 55"/>
                <a:gd name="T8" fmla="*/ 61 w 69"/>
                <a:gd name="T9" fmla="*/ 8 h 55"/>
                <a:gd name="T10" fmla="*/ 33 w 69"/>
                <a:gd name="T11" fmla="*/ 8 h 55"/>
                <a:gd name="T12" fmla="*/ 26 w 69"/>
                <a:gd name="T13" fmla="*/ 0 h 55"/>
                <a:gd name="T14" fmla="*/ 9 w 69"/>
                <a:gd name="T15" fmla="*/ 0 h 55"/>
                <a:gd name="T16" fmla="*/ 2 w 69"/>
                <a:gd name="T17" fmla="*/ 5 h 55"/>
                <a:gd name="T18" fmla="*/ 0 w 69"/>
                <a:gd name="T19" fmla="*/ 9 h 55"/>
                <a:gd name="T20" fmla="*/ 0 w 69"/>
                <a:gd name="T21" fmla="*/ 9 h 55"/>
                <a:gd name="T22" fmla="*/ 0 w 69"/>
                <a:gd name="T23" fmla="*/ 10 h 55"/>
                <a:gd name="T24" fmla="*/ 0 w 69"/>
                <a:gd name="T25" fmla="*/ 11 h 55"/>
                <a:gd name="T26" fmla="*/ 0 w 69"/>
                <a:gd name="T27" fmla="*/ 23 h 55"/>
                <a:gd name="T28" fmla="*/ 0 w 69"/>
                <a:gd name="T29" fmla="*/ 48 h 55"/>
                <a:gd name="T30" fmla="*/ 8 w 69"/>
                <a:gd name="T31" fmla="*/ 55 h 55"/>
                <a:gd name="T32" fmla="*/ 61 w 69"/>
                <a:gd name="T33" fmla="*/ 55 h 55"/>
                <a:gd name="T34" fmla="*/ 69 w 69"/>
                <a:gd name="T35" fmla="*/ 48 h 55"/>
                <a:gd name="T36" fmla="*/ 69 w 69"/>
                <a:gd name="T37" fmla="*/ 46 h 55"/>
                <a:gd name="T38" fmla="*/ 65 w 69"/>
                <a:gd name="T39" fmla="*/ 46 h 55"/>
                <a:gd name="T40" fmla="*/ 54 w 69"/>
                <a:gd name="T41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55">
                  <a:moveTo>
                    <a:pt x="54" y="35"/>
                  </a:moveTo>
                  <a:cubicBezTo>
                    <a:pt x="54" y="29"/>
                    <a:pt x="59" y="24"/>
                    <a:pt x="65" y="24"/>
                  </a:cubicBezTo>
                  <a:cubicBezTo>
                    <a:pt x="67" y="24"/>
                    <a:pt x="68" y="25"/>
                    <a:pt x="69" y="25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2"/>
                    <a:pt x="65" y="8"/>
                    <a:pt x="61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2" y="4"/>
                    <a:pt x="29" y="0"/>
                    <a:pt x="2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5" y="0"/>
                    <a:pt x="3" y="2"/>
                    <a:pt x="2" y="5"/>
                  </a:cubicBezTo>
                  <a:cubicBezTo>
                    <a:pt x="1" y="6"/>
                    <a:pt x="0" y="7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2"/>
                    <a:pt x="4" y="55"/>
                    <a:pt x="8" y="55"/>
                  </a:cubicBezTo>
                  <a:cubicBezTo>
                    <a:pt x="61" y="55"/>
                    <a:pt x="61" y="55"/>
                    <a:pt x="61" y="55"/>
                  </a:cubicBezTo>
                  <a:cubicBezTo>
                    <a:pt x="65" y="55"/>
                    <a:pt x="69" y="52"/>
                    <a:pt x="69" y="48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68" y="46"/>
                    <a:pt x="67" y="46"/>
                    <a:pt x="65" y="46"/>
                  </a:cubicBezTo>
                  <a:cubicBezTo>
                    <a:pt x="59" y="46"/>
                    <a:pt x="54" y="41"/>
                    <a:pt x="5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18" name="Freeform 89"/>
            <p:cNvSpPr>
              <a:spLocks noEditPoints="1"/>
            </p:cNvSpPr>
            <p:nvPr/>
          </p:nvSpPr>
          <p:spPr bwMode="auto">
            <a:xfrm>
              <a:off x="4641851" y="2390776"/>
              <a:ext cx="139700" cy="139700"/>
            </a:xfrm>
            <a:custGeom>
              <a:avLst/>
              <a:gdLst>
                <a:gd name="T0" fmla="*/ 12 w 17"/>
                <a:gd name="T1" fmla="*/ 0 h 17"/>
                <a:gd name="T2" fmla="*/ 8 w 17"/>
                <a:gd name="T3" fmla="*/ 0 h 17"/>
                <a:gd name="T4" fmla="*/ 0 w 17"/>
                <a:gd name="T5" fmla="*/ 8 h 17"/>
                <a:gd name="T6" fmla="*/ 8 w 17"/>
                <a:gd name="T7" fmla="*/ 17 h 17"/>
                <a:gd name="T8" fmla="*/ 12 w 17"/>
                <a:gd name="T9" fmla="*/ 17 h 17"/>
                <a:gd name="T10" fmla="*/ 17 w 17"/>
                <a:gd name="T11" fmla="*/ 8 h 17"/>
                <a:gd name="T12" fmla="*/ 12 w 17"/>
                <a:gd name="T13" fmla="*/ 0 h 17"/>
                <a:gd name="T14" fmla="*/ 12 w 17"/>
                <a:gd name="T15" fmla="*/ 10 h 17"/>
                <a:gd name="T16" fmla="*/ 14 w 17"/>
                <a:gd name="T17" fmla="*/ 12 h 17"/>
                <a:gd name="T18" fmla="*/ 14 w 17"/>
                <a:gd name="T19" fmla="*/ 14 h 17"/>
                <a:gd name="T20" fmla="*/ 13 w 17"/>
                <a:gd name="T21" fmla="*/ 15 h 17"/>
                <a:gd name="T22" fmla="*/ 12 w 17"/>
                <a:gd name="T23" fmla="*/ 14 h 17"/>
                <a:gd name="T24" fmla="*/ 12 w 17"/>
                <a:gd name="T25" fmla="*/ 14 h 17"/>
                <a:gd name="T26" fmla="*/ 8 w 17"/>
                <a:gd name="T27" fmla="*/ 10 h 17"/>
                <a:gd name="T28" fmla="*/ 4 w 17"/>
                <a:gd name="T29" fmla="*/ 14 h 17"/>
                <a:gd name="T30" fmla="*/ 4 w 17"/>
                <a:gd name="T31" fmla="*/ 15 h 17"/>
                <a:gd name="T32" fmla="*/ 3 w 17"/>
                <a:gd name="T33" fmla="*/ 14 h 17"/>
                <a:gd name="T34" fmla="*/ 3 w 17"/>
                <a:gd name="T35" fmla="*/ 12 h 17"/>
                <a:gd name="T36" fmla="*/ 7 w 17"/>
                <a:gd name="T37" fmla="*/ 8 h 17"/>
                <a:gd name="T38" fmla="*/ 3 w 17"/>
                <a:gd name="T39" fmla="*/ 4 h 17"/>
                <a:gd name="T40" fmla="*/ 3 w 17"/>
                <a:gd name="T41" fmla="*/ 3 h 17"/>
                <a:gd name="T42" fmla="*/ 4 w 17"/>
                <a:gd name="T43" fmla="*/ 3 h 17"/>
                <a:gd name="T44" fmla="*/ 8 w 17"/>
                <a:gd name="T45" fmla="*/ 7 h 17"/>
                <a:gd name="T46" fmla="*/ 12 w 17"/>
                <a:gd name="T47" fmla="*/ 3 h 17"/>
                <a:gd name="T48" fmla="*/ 12 w 17"/>
                <a:gd name="T49" fmla="*/ 3 h 17"/>
                <a:gd name="T50" fmla="*/ 14 w 17"/>
                <a:gd name="T51" fmla="*/ 3 h 17"/>
                <a:gd name="T52" fmla="*/ 14 w 17"/>
                <a:gd name="T53" fmla="*/ 4 h 17"/>
                <a:gd name="T54" fmla="*/ 12 w 17"/>
                <a:gd name="T55" fmla="*/ 7 h 17"/>
                <a:gd name="T56" fmla="*/ 10 w 17"/>
                <a:gd name="T57" fmla="*/ 8 h 17"/>
                <a:gd name="T58" fmla="*/ 12 w 17"/>
                <a:gd name="T5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1" y="0"/>
                    <a:pt x="10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3"/>
                    <a:pt x="3" y="17"/>
                    <a:pt x="8" y="17"/>
                  </a:cubicBezTo>
                  <a:cubicBezTo>
                    <a:pt x="10" y="17"/>
                    <a:pt x="11" y="17"/>
                    <a:pt x="12" y="17"/>
                  </a:cubicBezTo>
                  <a:cubicBezTo>
                    <a:pt x="15" y="15"/>
                    <a:pt x="17" y="12"/>
                    <a:pt x="17" y="8"/>
                  </a:cubicBezTo>
                  <a:cubicBezTo>
                    <a:pt x="17" y="5"/>
                    <a:pt x="15" y="2"/>
                    <a:pt x="12" y="0"/>
                  </a:cubicBezTo>
                  <a:close/>
                  <a:moveTo>
                    <a:pt x="12" y="1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4"/>
                    <a:pt x="14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2" y="13"/>
                    <a:pt x="3" y="1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3"/>
                    <a:pt x="3" y="3"/>
                  </a:cubicBezTo>
                  <a:cubicBezTo>
                    <a:pt x="3" y="2"/>
                    <a:pt x="4" y="2"/>
                    <a:pt x="4" y="3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2"/>
                    <a:pt x="14" y="2"/>
                    <a:pt x="14" y="3"/>
                  </a:cubicBezTo>
                  <a:cubicBezTo>
                    <a:pt x="15" y="3"/>
                    <a:pt x="15" y="4"/>
                    <a:pt x="14" y="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0" y="8"/>
                    <a:pt x="10" y="8"/>
                    <a:pt x="10" y="8"/>
                  </a:cubicBezTo>
                  <a:lnTo>
                    <a:pt x="1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19" name="组合 718"/>
          <p:cNvGrpSpPr/>
          <p:nvPr/>
        </p:nvGrpSpPr>
        <p:grpSpPr>
          <a:xfrm>
            <a:off x="9885680" y="2289102"/>
            <a:ext cx="506104" cy="507356"/>
            <a:chOff x="10310813" y="2078038"/>
            <a:chExt cx="641350" cy="642938"/>
          </a:xfrm>
          <a:solidFill>
            <a:srgbClr val="20252D"/>
          </a:solidFill>
        </p:grpSpPr>
        <p:sp>
          <p:nvSpPr>
            <p:cNvPr id="720" name="Freeform 90"/>
            <p:cNvSpPr>
              <a:spLocks noEditPoints="1"/>
            </p:cNvSpPr>
            <p:nvPr/>
          </p:nvSpPr>
          <p:spPr bwMode="auto">
            <a:xfrm>
              <a:off x="10310813" y="2078038"/>
              <a:ext cx="641350" cy="642938"/>
            </a:xfrm>
            <a:custGeom>
              <a:avLst/>
              <a:gdLst>
                <a:gd name="T0" fmla="*/ 39 w 78"/>
                <a:gd name="T1" fmla="*/ 0 h 78"/>
                <a:gd name="T2" fmla="*/ 0 w 78"/>
                <a:gd name="T3" fmla="*/ 39 h 78"/>
                <a:gd name="T4" fmla="*/ 39 w 78"/>
                <a:gd name="T5" fmla="*/ 78 h 78"/>
                <a:gd name="T6" fmla="*/ 78 w 78"/>
                <a:gd name="T7" fmla="*/ 39 h 78"/>
                <a:gd name="T8" fmla="*/ 39 w 78"/>
                <a:gd name="T9" fmla="*/ 0 h 78"/>
                <a:gd name="T10" fmla="*/ 39 w 78"/>
                <a:gd name="T11" fmla="*/ 56 h 78"/>
                <a:gd name="T12" fmla="*/ 22 w 78"/>
                <a:gd name="T13" fmla="*/ 39 h 78"/>
                <a:gd name="T14" fmla="*/ 39 w 78"/>
                <a:gd name="T15" fmla="*/ 22 h 78"/>
                <a:gd name="T16" fmla="*/ 56 w 78"/>
                <a:gd name="T17" fmla="*/ 39 h 78"/>
                <a:gd name="T18" fmla="*/ 39 w 78"/>
                <a:gd name="T19" fmla="*/ 5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8">
                  <a:moveTo>
                    <a:pt x="39" y="0"/>
                  </a:moveTo>
                  <a:cubicBezTo>
                    <a:pt x="18" y="0"/>
                    <a:pt x="0" y="18"/>
                    <a:pt x="0" y="39"/>
                  </a:cubicBezTo>
                  <a:cubicBezTo>
                    <a:pt x="0" y="60"/>
                    <a:pt x="18" y="77"/>
                    <a:pt x="39" y="78"/>
                  </a:cubicBezTo>
                  <a:cubicBezTo>
                    <a:pt x="60" y="77"/>
                    <a:pt x="78" y="60"/>
                    <a:pt x="78" y="39"/>
                  </a:cubicBezTo>
                  <a:cubicBezTo>
                    <a:pt x="78" y="18"/>
                    <a:pt x="60" y="0"/>
                    <a:pt x="39" y="0"/>
                  </a:cubicBezTo>
                  <a:close/>
                  <a:moveTo>
                    <a:pt x="39" y="56"/>
                  </a:moveTo>
                  <a:cubicBezTo>
                    <a:pt x="30" y="56"/>
                    <a:pt x="22" y="48"/>
                    <a:pt x="22" y="39"/>
                  </a:cubicBezTo>
                  <a:cubicBezTo>
                    <a:pt x="22" y="30"/>
                    <a:pt x="30" y="22"/>
                    <a:pt x="39" y="22"/>
                  </a:cubicBezTo>
                  <a:cubicBezTo>
                    <a:pt x="48" y="22"/>
                    <a:pt x="56" y="30"/>
                    <a:pt x="56" y="39"/>
                  </a:cubicBezTo>
                  <a:cubicBezTo>
                    <a:pt x="56" y="48"/>
                    <a:pt x="48" y="56"/>
                    <a:pt x="39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21" name="Freeform 91"/>
            <p:cNvSpPr>
              <a:spLocks noEditPoints="1"/>
            </p:cNvSpPr>
            <p:nvPr/>
          </p:nvSpPr>
          <p:spPr bwMode="auto">
            <a:xfrm>
              <a:off x="10499726" y="2266951"/>
              <a:ext cx="263525" cy="263525"/>
            </a:xfrm>
            <a:custGeom>
              <a:avLst/>
              <a:gdLst>
                <a:gd name="T0" fmla="*/ 16 w 32"/>
                <a:gd name="T1" fmla="*/ 0 h 32"/>
                <a:gd name="T2" fmla="*/ 0 w 32"/>
                <a:gd name="T3" fmla="*/ 16 h 32"/>
                <a:gd name="T4" fmla="*/ 16 w 32"/>
                <a:gd name="T5" fmla="*/ 32 h 32"/>
                <a:gd name="T6" fmla="*/ 32 w 32"/>
                <a:gd name="T7" fmla="*/ 16 h 32"/>
                <a:gd name="T8" fmla="*/ 16 w 32"/>
                <a:gd name="T9" fmla="*/ 0 h 32"/>
                <a:gd name="T10" fmla="*/ 16 w 32"/>
                <a:gd name="T11" fmla="*/ 25 h 32"/>
                <a:gd name="T12" fmla="*/ 7 w 32"/>
                <a:gd name="T13" fmla="*/ 16 h 32"/>
                <a:gd name="T14" fmla="*/ 16 w 32"/>
                <a:gd name="T15" fmla="*/ 7 h 32"/>
                <a:gd name="T16" fmla="*/ 25 w 32"/>
                <a:gd name="T17" fmla="*/ 16 h 32"/>
                <a:gd name="T18" fmla="*/ 16 w 32"/>
                <a:gd name="T19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1"/>
                    <a:pt x="16" y="32"/>
                  </a:cubicBezTo>
                  <a:cubicBezTo>
                    <a:pt x="25" y="31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5"/>
                  </a:moveTo>
                  <a:cubicBezTo>
                    <a:pt x="11" y="25"/>
                    <a:pt x="7" y="21"/>
                    <a:pt x="7" y="16"/>
                  </a:cubicBezTo>
                  <a:cubicBezTo>
                    <a:pt x="7" y="11"/>
                    <a:pt x="11" y="7"/>
                    <a:pt x="16" y="7"/>
                  </a:cubicBezTo>
                  <a:cubicBezTo>
                    <a:pt x="21" y="7"/>
                    <a:pt x="25" y="11"/>
                    <a:pt x="25" y="16"/>
                  </a:cubicBezTo>
                  <a:cubicBezTo>
                    <a:pt x="25" y="21"/>
                    <a:pt x="21" y="25"/>
                    <a:pt x="16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22" name="组合 721"/>
          <p:cNvGrpSpPr/>
          <p:nvPr/>
        </p:nvGrpSpPr>
        <p:grpSpPr>
          <a:xfrm>
            <a:off x="8959850" y="2326248"/>
            <a:ext cx="448477" cy="442214"/>
            <a:chOff x="9282113" y="2119313"/>
            <a:chExt cx="568325" cy="560388"/>
          </a:xfrm>
          <a:solidFill>
            <a:srgbClr val="20252D"/>
          </a:solidFill>
        </p:grpSpPr>
        <p:sp>
          <p:nvSpPr>
            <p:cNvPr id="723" name="Freeform 92"/>
            <p:cNvSpPr>
              <a:spLocks noEditPoints="1"/>
            </p:cNvSpPr>
            <p:nvPr/>
          </p:nvSpPr>
          <p:spPr bwMode="auto">
            <a:xfrm>
              <a:off x="9282113" y="2119313"/>
              <a:ext cx="568325" cy="560388"/>
            </a:xfrm>
            <a:custGeom>
              <a:avLst/>
              <a:gdLst>
                <a:gd name="T0" fmla="*/ 65 w 69"/>
                <a:gd name="T1" fmla="*/ 0 h 68"/>
                <a:gd name="T2" fmla="*/ 65 w 69"/>
                <a:gd name="T3" fmla="*/ 1 h 68"/>
                <a:gd name="T4" fmla="*/ 65 w 69"/>
                <a:gd name="T5" fmla="*/ 23 h 68"/>
                <a:gd name="T6" fmla="*/ 64 w 69"/>
                <a:gd name="T7" fmla="*/ 25 h 68"/>
                <a:gd name="T8" fmla="*/ 62 w 69"/>
                <a:gd name="T9" fmla="*/ 26 h 68"/>
                <a:gd name="T10" fmla="*/ 57 w 69"/>
                <a:gd name="T11" fmla="*/ 26 h 68"/>
                <a:gd name="T12" fmla="*/ 13 w 69"/>
                <a:gd name="T13" fmla="*/ 26 h 68"/>
                <a:gd name="T14" fmla="*/ 6 w 69"/>
                <a:gd name="T15" fmla="*/ 25 h 68"/>
                <a:gd name="T16" fmla="*/ 5 w 69"/>
                <a:gd name="T17" fmla="*/ 23 h 68"/>
                <a:gd name="T18" fmla="*/ 5 w 69"/>
                <a:gd name="T19" fmla="*/ 1 h 68"/>
                <a:gd name="T20" fmla="*/ 5 w 69"/>
                <a:gd name="T21" fmla="*/ 0 h 68"/>
                <a:gd name="T22" fmla="*/ 0 w 69"/>
                <a:gd name="T23" fmla="*/ 4 h 68"/>
                <a:gd name="T24" fmla="*/ 0 w 69"/>
                <a:gd name="T25" fmla="*/ 64 h 68"/>
                <a:gd name="T26" fmla="*/ 7 w 69"/>
                <a:gd name="T27" fmla="*/ 68 h 68"/>
                <a:gd name="T28" fmla="*/ 63 w 69"/>
                <a:gd name="T29" fmla="*/ 68 h 68"/>
                <a:gd name="T30" fmla="*/ 69 w 69"/>
                <a:gd name="T31" fmla="*/ 64 h 68"/>
                <a:gd name="T32" fmla="*/ 69 w 69"/>
                <a:gd name="T33" fmla="*/ 4 h 68"/>
                <a:gd name="T34" fmla="*/ 65 w 69"/>
                <a:gd name="T35" fmla="*/ 0 h 68"/>
                <a:gd name="T36" fmla="*/ 63 w 69"/>
                <a:gd name="T37" fmla="*/ 58 h 68"/>
                <a:gd name="T38" fmla="*/ 63 w 69"/>
                <a:gd name="T39" fmla="*/ 58 h 68"/>
                <a:gd name="T40" fmla="*/ 61 w 69"/>
                <a:gd name="T41" fmla="*/ 61 h 68"/>
                <a:gd name="T42" fmla="*/ 57 w 69"/>
                <a:gd name="T43" fmla="*/ 63 h 68"/>
                <a:gd name="T44" fmla="*/ 45 w 69"/>
                <a:gd name="T45" fmla="*/ 64 h 68"/>
                <a:gd name="T46" fmla="*/ 25 w 69"/>
                <a:gd name="T47" fmla="*/ 64 h 68"/>
                <a:gd name="T48" fmla="*/ 9 w 69"/>
                <a:gd name="T49" fmla="*/ 61 h 68"/>
                <a:gd name="T50" fmla="*/ 7 w 69"/>
                <a:gd name="T51" fmla="*/ 58 h 68"/>
                <a:gd name="T52" fmla="*/ 7 w 69"/>
                <a:gd name="T53" fmla="*/ 44 h 68"/>
                <a:gd name="T54" fmla="*/ 9 w 69"/>
                <a:gd name="T55" fmla="*/ 41 h 68"/>
                <a:gd name="T56" fmla="*/ 13 w 69"/>
                <a:gd name="T57" fmla="*/ 39 h 68"/>
                <a:gd name="T58" fmla="*/ 25 w 69"/>
                <a:gd name="T59" fmla="*/ 38 h 68"/>
                <a:gd name="T60" fmla="*/ 45 w 69"/>
                <a:gd name="T61" fmla="*/ 38 h 68"/>
                <a:gd name="T62" fmla="*/ 61 w 69"/>
                <a:gd name="T63" fmla="*/ 41 h 68"/>
                <a:gd name="T64" fmla="*/ 63 w 69"/>
                <a:gd name="T65" fmla="*/ 44 h 68"/>
                <a:gd name="T66" fmla="*/ 63 w 69"/>
                <a:gd name="T67" fmla="*/ 5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68">
                  <a:moveTo>
                    <a:pt x="65" y="0"/>
                  </a:moveTo>
                  <a:cubicBezTo>
                    <a:pt x="65" y="1"/>
                    <a:pt x="65" y="1"/>
                    <a:pt x="65" y="1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5" y="24"/>
                    <a:pt x="64" y="25"/>
                    <a:pt x="64" y="25"/>
                  </a:cubicBezTo>
                  <a:cubicBezTo>
                    <a:pt x="63" y="25"/>
                    <a:pt x="62" y="25"/>
                    <a:pt x="62" y="26"/>
                  </a:cubicBezTo>
                  <a:cubicBezTo>
                    <a:pt x="60" y="26"/>
                    <a:pt x="59" y="26"/>
                    <a:pt x="57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0" y="26"/>
                    <a:pt x="8" y="26"/>
                    <a:pt x="6" y="25"/>
                  </a:cubicBezTo>
                  <a:cubicBezTo>
                    <a:pt x="6" y="25"/>
                    <a:pt x="5" y="24"/>
                    <a:pt x="5" y="23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2"/>
                    <a:pt x="0" y="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6"/>
                    <a:pt x="3" y="68"/>
                    <a:pt x="7" y="68"/>
                  </a:cubicBezTo>
                  <a:cubicBezTo>
                    <a:pt x="63" y="68"/>
                    <a:pt x="63" y="68"/>
                    <a:pt x="63" y="68"/>
                  </a:cubicBezTo>
                  <a:cubicBezTo>
                    <a:pt x="66" y="68"/>
                    <a:pt x="69" y="66"/>
                    <a:pt x="69" y="6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2"/>
                    <a:pt x="67" y="1"/>
                    <a:pt x="65" y="0"/>
                  </a:cubicBezTo>
                  <a:close/>
                  <a:moveTo>
                    <a:pt x="63" y="58"/>
                  </a:moveTo>
                  <a:cubicBezTo>
                    <a:pt x="63" y="58"/>
                    <a:pt x="63" y="58"/>
                    <a:pt x="63" y="58"/>
                  </a:cubicBezTo>
                  <a:cubicBezTo>
                    <a:pt x="63" y="60"/>
                    <a:pt x="62" y="61"/>
                    <a:pt x="61" y="61"/>
                  </a:cubicBezTo>
                  <a:cubicBezTo>
                    <a:pt x="60" y="62"/>
                    <a:pt x="59" y="62"/>
                    <a:pt x="57" y="63"/>
                  </a:cubicBezTo>
                  <a:cubicBezTo>
                    <a:pt x="54" y="64"/>
                    <a:pt x="50" y="64"/>
                    <a:pt x="45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18" y="64"/>
                    <a:pt x="12" y="63"/>
                    <a:pt x="9" y="61"/>
                  </a:cubicBezTo>
                  <a:cubicBezTo>
                    <a:pt x="8" y="61"/>
                    <a:pt x="7" y="60"/>
                    <a:pt x="7" y="58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2"/>
                    <a:pt x="8" y="41"/>
                    <a:pt x="9" y="41"/>
                  </a:cubicBezTo>
                  <a:cubicBezTo>
                    <a:pt x="10" y="40"/>
                    <a:pt x="11" y="39"/>
                    <a:pt x="13" y="39"/>
                  </a:cubicBezTo>
                  <a:cubicBezTo>
                    <a:pt x="16" y="38"/>
                    <a:pt x="20" y="38"/>
                    <a:pt x="25" y="38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52" y="38"/>
                    <a:pt x="58" y="39"/>
                    <a:pt x="61" y="41"/>
                  </a:cubicBezTo>
                  <a:cubicBezTo>
                    <a:pt x="62" y="41"/>
                    <a:pt x="63" y="42"/>
                    <a:pt x="63" y="44"/>
                  </a:cubicBezTo>
                  <a:lnTo>
                    <a:pt x="63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24" name="Freeform 93"/>
            <p:cNvSpPr/>
            <p:nvPr/>
          </p:nvSpPr>
          <p:spPr bwMode="auto">
            <a:xfrm>
              <a:off x="9364663" y="2457451"/>
              <a:ext cx="411163" cy="165100"/>
            </a:xfrm>
            <a:custGeom>
              <a:avLst/>
              <a:gdLst>
                <a:gd name="T0" fmla="*/ 49 w 50"/>
                <a:gd name="T1" fmla="*/ 2 h 20"/>
                <a:gd name="T2" fmla="*/ 46 w 50"/>
                <a:gd name="T3" fmla="*/ 1 h 20"/>
                <a:gd name="T4" fmla="*/ 35 w 50"/>
                <a:gd name="T5" fmla="*/ 0 h 20"/>
                <a:gd name="T6" fmla="*/ 15 w 50"/>
                <a:gd name="T7" fmla="*/ 0 h 20"/>
                <a:gd name="T8" fmla="*/ 1 w 50"/>
                <a:gd name="T9" fmla="*/ 2 h 20"/>
                <a:gd name="T10" fmla="*/ 0 w 50"/>
                <a:gd name="T11" fmla="*/ 3 h 20"/>
                <a:gd name="T12" fmla="*/ 0 w 50"/>
                <a:gd name="T13" fmla="*/ 17 h 20"/>
                <a:gd name="T14" fmla="*/ 0 w 50"/>
                <a:gd name="T15" fmla="*/ 17 h 20"/>
                <a:gd name="T16" fmla="*/ 0 w 50"/>
                <a:gd name="T17" fmla="*/ 18 h 20"/>
                <a:gd name="T18" fmla="*/ 4 w 50"/>
                <a:gd name="T19" fmla="*/ 19 h 20"/>
                <a:gd name="T20" fmla="*/ 15 w 50"/>
                <a:gd name="T21" fmla="*/ 20 h 20"/>
                <a:gd name="T22" fmla="*/ 35 w 50"/>
                <a:gd name="T23" fmla="*/ 20 h 20"/>
                <a:gd name="T24" fmla="*/ 49 w 50"/>
                <a:gd name="T25" fmla="*/ 18 h 20"/>
                <a:gd name="T26" fmla="*/ 50 w 50"/>
                <a:gd name="T27" fmla="*/ 17 h 20"/>
                <a:gd name="T28" fmla="*/ 50 w 50"/>
                <a:gd name="T29" fmla="*/ 3 h 20"/>
                <a:gd name="T30" fmla="*/ 50 w 50"/>
                <a:gd name="T31" fmla="*/ 3 h 20"/>
                <a:gd name="T32" fmla="*/ 49 w 50"/>
                <a:gd name="T3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20">
                  <a:moveTo>
                    <a:pt x="49" y="2"/>
                  </a:moveTo>
                  <a:cubicBezTo>
                    <a:pt x="49" y="2"/>
                    <a:pt x="48" y="1"/>
                    <a:pt x="46" y="1"/>
                  </a:cubicBezTo>
                  <a:cubicBezTo>
                    <a:pt x="43" y="0"/>
                    <a:pt x="39" y="0"/>
                    <a:pt x="3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0"/>
                    <a:pt x="3" y="1"/>
                    <a:pt x="1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8"/>
                    <a:pt x="2" y="19"/>
                    <a:pt x="4" y="19"/>
                  </a:cubicBezTo>
                  <a:cubicBezTo>
                    <a:pt x="6" y="20"/>
                    <a:pt x="10" y="20"/>
                    <a:pt x="1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41" y="20"/>
                    <a:pt x="47" y="19"/>
                    <a:pt x="49" y="18"/>
                  </a:cubicBezTo>
                  <a:cubicBezTo>
                    <a:pt x="50" y="18"/>
                    <a:pt x="50" y="17"/>
                    <a:pt x="50" y="17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3"/>
                    <a:pt x="50" y="3"/>
                    <a:pt x="50" y="3"/>
                  </a:cubicBezTo>
                  <a:lnTo>
                    <a:pt x="49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25" name="Freeform 94"/>
            <p:cNvSpPr>
              <a:spLocks noEditPoints="1"/>
            </p:cNvSpPr>
            <p:nvPr/>
          </p:nvSpPr>
          <p:spPr bwMode="auto">
            <a:xfrm>
              <a:off x="9348788" y="2119313"/>
              <a:ext cx="442913" cy="188913"/>
            </a:xfrm>
            <a:custGeom>
              <a:avLst/>
              <a:gdLst>
                <a:gd name="T0" fmla="*/ 49 w 54"/>
                <a:gd name="T1" fmla="*/ 0 h 23"/>
                <a:gd name="T2" fmla="*/ 5 w 54"/>
                <a:gd name="T3" fmla="*/ 0 h 23"/>
                <a:gd name="T4" fmla="*/ 0 w 54"/>
                <a:gd name="T5" fmla="*/ 1 h 23"/>
                <a:gd name="T6" fmla="*/ 0 w 54"/>
                <a:gd name="T7" fmla="*/ 1 h 23"/>
                <a:gd name="T8" fmla="*/ 0 w 54"/>
                <a:gd name="T9" fmla="*/ 22 h 23"/>
                <a:gd name="T10" fmla="*/ 1 w 54"/>
                <a:gd name="T11" fmla="*/ 23 h 23"/>
                <a:gd name="T12" fmla="*/ 5 w 54"/>
                <a:gd name="T13" fmla="*/ 23 h 23"/>
                <a:gd name="T14" fmla="*/ 49 w 54"/>
                <a:gd name="T15" fmla="*/ 23 h 23"/>
                <a:gd name="T16" fmla="*/ 54 w 54"/>
                <a:gd name="T17" fmla="*/ 23 h 23"/>
                <a:gd name="T18" fmla="*/ 54 w 54"/>
                <a:gd name="T19" fmla="*/ 22 h 23"/>
                <a:gd name="T20" fmla="*/ 54 w 54"/>
                <a:gd name="T21" fmla="*/ 1 h 23"/>
                <a:gd name="T22" fmla="*/ 53 w 54"/>
                <a:gd name="T23" fmla="*/ 1 h 23"/>
                <a:gd name="T24" fmla="*/ 49 w 54"/>
                <a:gd name="T25" fmla="*/ 0 h 23"/>
                <a:gd name="T26" fmla="*/ 9 w 54"/>
                <a:gd name="T27" fmla="*/ 16 h 23"/>
                <a:gd name="T28" fmla="*/ 9 w 54"/>
                <a:gd name="T29" fmla="*/ 16 h 23"/>
                <a:gd name="T30" fmla="*/ 9 w 54"/>
                <a:gd name="T31" fmla="*/ 18 h 23"/>
                <a:gd name="T32" fmla="*/ 7 w 54"/>
                <a:gd name="T33" fmla="*/ 19 h 23"/>
                <a:gd name="T34" fmla="*/ 3 w 54"/>
                <a:gd name="T35" fmla="*/ 19 h 23"/>
                <a:gd name="T36" fmla="*/ 2 w 54"/>
                <a:gd name="T37" fmla="*/ 18 h 23"/>
                <a:gd name="T38" fmla="*/ 1 w 54"/>
                <a:gd name="T39" fmla="*/ 16 h 23"/>
                <a:gd name="T40" fmla="*/ 1 w 54"/>
                <a:gd name="T41" fmla="*/ 4 h 23"/>
                <a:gd name="T42" fmla="*/ 2 w 54"/>
                <a:gd name="T43" fmla="*/ 3 h 23"/>
                <a:gd name="T44" fmla="*/ 3 w 54"/>
                <a:gd name="T45" fmla="*/ 1 h 23"/>
                <a:gd name="T46" fmla="*/ 7 w 54"/>
                <a:gd name="T47" fmla="*/ 1 h 23"/>
                <a:gd name="T48" fmla="*/ 9 w 54"/>
                <a:gd name="T49" fmla="*/ 3 h 23"/>
                <a:gd name="T50" fmla="*/ 9 w 54"/>
                <a:gd name="T51" fmla="*/ 4 h 23"/>
                <a:gd name="T52" fmla="*/ 9 w 54"/>
                <a:gd name="T53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23">
                  <a:moveTo>
                    <a:pt x="49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3"/>
                    <a:pt x="3" y="23"/>
                    <a:pt x="5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1" y="23"/>
                    <a:pt x="53" y="23"/>
                    <a:pt x="54" y="23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3" y="1"/>
                    <a:pt x="53" y="1"/>
                    <a:pt x="53" y="1"/>
                  </a:cubicBezTo>
                  <a:cubicBezTo>
                    <a:pt x="52" y="1"/>
                    <a:pt x="51" y="0"/>
                    <a:pt x="49" y="0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ubicBezTo>
                    <a:pt x="9" y="17"/>
                    <a:pt x="9" y="17"/>
                    <a:pt x="9" y="18"/>
                  </a:cubicBezTo>
                  <a:cubicBezTo>
                    <a:pt x="8" y="18"/>
                    <a:pt x="8" y="19"/>
                    <a:pt x="7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2" y="19"/>
                    <a:pt x="2" y="18"/>
                    <a:pt x="2" y="18"/>
                  </a:cubicBezTo>
                  <a:cubicBezTo>
                    <a:pt x="2" y="17"/>
                    <a:pt x="1" y="17"/>
                    <a:pt x="1" y="1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2"/>
                    <a:pt x="2" y="1"/>
                    <a:pt x="3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2"/>
                    <a:pt x="9" y="3"/>
                  </a:cubicBezTo>
                  <a:cubicBezTo>
                    <a:pt x="9" y="3"/>
                    <a:pt x="9" y="3"/>
                    <a:pt x="9" y="4"/>
                  </a:cubicBezTo>
                  <a:lnTo>
                    <a:pt x="9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26" name="Rectangle 95"/>
            <p:cNvSpPr>
              <a:spLocks noChangeArrowheads="1"/>
            </p:cNvSpPr>
            <p:nvPr/>
          </p:nvSpPr>
          <p:spPr bwMode="auto">
            <a:xfrm>
              <a:off x="9380538" y="2151063"/>
              <a:ext cx="17463" cy="1000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27" name="Freeform 96"/>
          <p:cNvSpPr>
            <a:spLocks noEditPoints="1"/>
          </p:cNvSpPr>
          <p:nvPr/>
        </p:nvSpPr>
        <p:spPr bwMode="auto">
          <a:xfrm>
            <a:off x="6205220" y="2363397"/>
            <a:ext cx="507356" cy="377072"/>
          </a:xfrm>
          <a:custGeom>
            <a:avLst/>
            <a:gdLst>
              <a:gd name="T0" fmla="*/ 57 w 78"/>
              <a:gd name="T1" fmla="*/ 37 h 58"/>
              <a:gd name="T2" fmla="*/ 68 w 78"/>
              <a:gd name="T3" fmla="*/ 25 h 58"/>
              <a:gd name="T4" fmla="*/ 72 w 78"/>
              <a:gd name="T5" fmla="*/ 26 h 58"/>
              <a:gd name="T6" fmla="*/ 72 w 78"/>
              <a:gd name="T7" fmla="*/ 17 h 58"/>
              <a:gd name="T8" fmla="*/ 64 w 78"/>
              <a:gd name="T9" fmla="*/ 9 h 58"/>
              <a:gd name="T10" fmla="*/ 34 w 78"/>
              <a:gd name="T11" fmla="*/ 9 h 58"/>
              <a:gd name="T12" fmla="*/ 27 w 78"/>
              <a:gd name="T13" fmla="*/ 0 h 58"/>
              <a:gd name="T14" fmla="*/ 10 w 78"/>
              <a:gd name="T15" fmla="*/ 0 h 58"/>
              <a:gd name="T16" fmla="*/ 1 w 78"/>
              <a:gd name="T17" fmla="*/ 5 h 58"/>
              <a:gd name="T18" fmla="*/ 0 w 78"/>
              <a:gd name="T19" fmla="*/ 9 h 58"/>
              <a:gd name="T20" fmla="*/ 0 w 78"/>
              <a:gd name="T21" fmla="*/ 9 h 58"/>
              <a:gd name="T22" fmla="*/ 0 w 78"/>
              <a:gd name="T23" fmla="*/ 10 h 58"/>
              <a:gd name="T24" fmla="*/ 0 w 78"/>
              <a:gd name="T25" fmla="*/ 11 h 58"/>
              <a:gd name="T26" fmla="*/ 0 w 78"/>
              <a:gd name="T27" fmla="*/ 24 h 58"/>
              <a:gd name="T28" fmla="*/ 0 w 78"/>
              <a:gd name="T29" fmla="*/ 50 h 58"/>
              <a:gd name="T30" fmla="*/ 8 w 78"/>
              <a:gd name="T31" fmla="*/ 58 h 58"/>
              <a:gd name="T32" fmla="*/ 64 w 78"/>
              <a:gd name="T33" fmla="*/ 58 h 58"/>
              <a:gd name="T34" fmla="*/ 72 w 78"/>
              <a:gd name="T35" fmla="*/ 50 h 58"/>
              <a:gd name="T36" fmla="*/ 72 w 78"/>
              <a:gd name="T37" fmla="*/ 48 h 58"/>
              <a:gd name="T38" fmla="*/ 68 w 78"/>
              <a:gd name="T39" fmla="*/ 48 h 58"/>
              <a:gd name="T40" fmla="*/ 57 w 78"/>
              <a:gd name="T41" fmla="*/ 37 h 58"/>
              <a:gd name="T42" fmla="*/ 72 w 78"/>
              <a:gd name="T43" fmla="*/ 28 h 58"/>
              <a:gd name="T44" fmla="*/ 68 w 78"/>
              <a:gd name="T45" fmla="*/ 27 h 58"/>
              <a:gd name="T46" fmla="*/ 59 w 78"/>
              <a:gd name="T47" fmla="*/ 37 h 58"/>
              <a:gd name="T48" fmla="*/ 68 w 78"/>
              <a:gd name="T49" fmla="*/ 46 h 58"/>
              <a:gd name="T50" fmla="*/ 72 w 78"/>
              <a:gd name="T51" fmla="*/ 45 h 58"/>
              <a:gd name="T52" fmla="*/ 78 w 78"/>
              <a:gd name="T53" fmla="*/ 37 h 58"/>
              <a:gd name="T54" fmla="*/ 72 w 78"/>
              <a:gd name="T55" fmla="*/ 28 h 58"/>
              <a:gd name="T56" fmla="*/ 72 w 78"/>
              <a:gd name="T57" fmla="*/ 39 h 58"/>
              <a:gd name="T58" fmla="*/ 69 w 78"/>
              <a:gd name="T59" fmla="*/ 44 h 58"/>
              <a:gd name="T60" fmla="*/ 68 w 78"/>
              <a:gd name="T61" fmla="*/ 44 h 58"/>
              <a:gd name="T62" fmla="*/ 68 w 78"/>
              <a:gd name="T63" fmla="*/ 44 h 58"/>
              <a:gd name="T64" fmla="*/ 67 w 78"/>
              <a:gd name="T65" fmla="*/ 44 h 58"/>
              <a:gd name="T66" fmla="*/ 62 w 78"/>
              <a:gd name="T67" fmla="*/ 37 h 58"/>
              <a:gd name="T68" fmla="*/ 62 w 78"/>
              <a:gd name="T69" fmla="*/ 37 h 58"/>
              <a:gd name="T70" fmla="*/ 65 w 78"/>
              <a:gd name="T71" fmla="*/ 37 h 58"/>
              <a:gd name="T72" fmla="*/ 68 w 78"/>
              <a:gd name="T73" fmla="*/ 41 h 58"/>
              <a:gd name="T74" fmla="*/ 72 w 78"/>
              <a:gd name="T75" fmla="*/ 35 h 58"/>
              <a:gd name="T76" fmla="*/ 74 w 78"/>
              <a:gd name="T77" fmla="*/ 31 h 58"/>
              <a:gd name="T78" fmla="*/ 75 w 78"/>
              <a:gd name="T79" fmla="*/ 31 h 58"/>
              <a:gd name="T80" fmla="*/ 76 w 78"/>
              <a:gd name="T81" fmla="*/ 33 h 58"/>
              <a:gd name="T82" fmla="*/ 72 w 78"/>
              <a:gd name="T83" fmla="*/ 39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8" h="58">
                <a:moveTo>
                  <a:pt x="57" y="37"/>
                </a:moveTo>
                <a:cubicBezTo>
                  <a:pt x="57" y="30"/>
                  <a:pt x="62" y="25"/>
                  <a:pt x="68" y="25"/>
                </a:cubicBezTo>
                <a:cubicBezTo>
                  <a:pt x="69" y="25"/>
                  <a:pt x="71" y="26"/>
                  <a:pt x="72" y="26"/>
                </a:cubicBezTo>
                <a:cubicBezTo>
                  <a:pt x="72" y="17"/>
                  <a:pt x="72" y="17"/>
                  <a:pt x="72" y="17"/>
                </a:cubicBezTo>
                <a:cubicBezTo>
                  <a:pt x="72" y="12"/>
                  <a:pt x="68" y="9"/>
                  <a:pt x="64" y="9"/>
                </a:cubicBezTo>
                <a:cubicBezTo>
                  <a:pt x="34" y="9"/>
                  <a:pt x="34" y="9"/>
                  <a:pt x="34" y="9"/>
                </a:cubicBezTo>
                <a:cubicBezTo>
                  <a:pt x="33" y="4"/>
                  <a:pt x="30" y="0"/>
                  <a:pt x="27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3" y="2"/>
                  <a:pt x="1" y="5"/>
                </a:cubicBezTo>
                <a:cubicBezTo>
                  <a:pt x="1" y="6"/>
                  <a:pt x="0" y="8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54"/>
                  <a:pt x="4" y="58"/>
                  <a:pt x="8" y="58"/>
                </a:cubicBezTo>
                <a:cubicBezTo>
                  <a:pt x="64" y="58"/>
                  <a:pt x="64" y="58"/>
                  <a:pt x="64" y="58"/>
                </a:cubicBezTo>
                <a:cubicBezTo>
                  <a:pt x="68" y="58"/>
                  <a:pt x="72" y="54"/>
                  <a:pt x="72" y="50"/>
                </a:cubicBezTo>
                <a:cubicBezTo>
                  <a:pt x="72" y="48"/>
                  <a:pt x="72" y="48"/>
                  <a:pt x="72" y="48"/>
                </a:cubicBezTo>
                <a:cubicBezTo>
                  <a:pt x="71" y="48"/>
                  <a:pt x="69" y="48"/>
                  <a:pt x="68" y="48"/>
                </a:cubicBezTo>
                <a:cubicBezTo>
                  <a:pt x="62" y="48"/>
                  <a:pt x="57" y="43"/>
                  <a:pt x="57" y="37"/>
                </a:cubicBezTo>
                <a:close/>
                <a:moveTo>
                  <a:pt x="72" y="28"/>
                </a:moveTo>
                <a:cubicBezTo>
                  <a:pt x="71" y="28"/>
                  <a:pt x="69" y="27"/>
                  <a:pt x="68" y="27"/>
                </a:cubicBezTo>
                <a:cubicBezTo>
                  <a:pt x="63" y="27"/>
                  <a:pt x="59" y="32"/>
                  <a:pt x="59" y="37"/>
                </a:cubicBezTo>
                <a:cubicBezTo>
                  <a:pt x="59" y="42"/>
                  <a:pt x="63" y="46"/>
                  <a:pt x="68" y="46"/>
                </a:cubicBezTo>
                <a:cubicBezTo>
                  <a:pt x="69" y="46"/>
                  <a:pt x="71" y="46"/>
                  <a:pt x="72" y="45"/>
                </a:cubicBezTo>
                <a:cubicBezTo>
                  <a:pt x="75" y="44"/>
                  <a:pt x="78" y="41"/>
                  <a:pt x="78" y="37"/>
                </a:cubicBezTo>
                <a:cubicBezTo>
                  <a:pt x="78" y="33"/>
                  <a:pt x="75" y="29"/>
                  <a:pt x="72" y="28"/>
                </a:cubicBezTo>
                <a:close/>
                <a:moveTo>
                  <a:pt x="72" y="39"/>
                </a:moveTo>
                <a:cubicBezTo>
                  <a:pt x="69" y="44"/>
                  <a:pt x="69" y="44"/>
                  <a:pt x="69" y="44"/>
                </a:cubicBezTo>
                <a:cubicBezTo>
                  <a:pt x="68" y="44"/>
                  <a:pt x="68" y="44"/>
                  <a:pt x="68" y="44"/>
                </a:cubicBezTo>
                <a:cubicBezTo>
                  <a:pt x="68" y="44"/>
                  <a:pt x="68" y="44"/>
                  <a:pt x="68" y="44"/>
                </a:cubicBezTo>
                <a:cubicBezTo>
                  <a:pt x="67" y="44"/>
                  <a:pt x="67" y="44"/>
                  <a:pt x="67" y="44"/>
                </a:cubicBezTo>
                <a:cubicBezTo>
                  <a:pt x="62" y="37"/>
                  <a:pt x="62" y="37"/>
                  <a:pt x="62" y="37"/>
                </a:cubicBezTo>
                <a:cubicBezTo>
                  <a:pt x="62" y="37"/>
                  <a:pt x="62" y="37"/>
                  <a:pt x="62" y="37"/>
                </a:cubicBezTo>
                <a:cubicBezTo>
                  <a:pt x="65" y="37"/>
                  <a:pt x="65" y="37"/>
                  <a:pt x="65" y="37"/>
                </a:cubicBezTo>
                <a:cubicBezTo>
                  <a:pt x="68" y="41"/>
                  <a:pt x="68" y="41"/>
                  <a:pt x="68" y="41"/>
                </a:cubicBezTo>
                <a:cubicBezTo>
                  <a:pt x="72" y="35"/>
                  <a:pt x="72" y="35"/>
                  <a:pt x="72" y="35"/>
                </a:cubicBezTo>
                <a:cubicBezTo>
                  <a:pt x="74" y="31"/>
                  <a:pt x="74" y="31"/>
                  <a:pt x="74" y="31"/>
                </a:cubicBezTo>
                <a:cubicBezTo>
                  <a:pt x="74" y="31"/>
                  <a:pt x="75" y="31"/>
                  <a:pt x="75" y="31"/>
                </a:cubicBezTo>
                <a:cubicBezTo>
                  <a:pt x="76" y="31"/>
                  <a:pt x="76" y="32"/>
                  <a:pt x="76" y="33"/>
                </a:cubicBezTo>
                <a:lnTo>
                  <a:pt x="72" y="39"/>
                </a:lnTo>
                <a:close/>
              </a:path>
            </a:pathLst>
          </a:custGeom>
          <a:solidFill>
            <a:srgbClr val="20252D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728" name="Freeform 97"/>
          <p:cNvSpPr>
            <a:spLocks noEditPoints="1"/>
          </p:cNvSpPr>
          <p:nvPr/>
        </p:nvSpPr>
        <p:spPr bwMode="auto">
          <a:xfrm>
            <a:off x="8078311" y="2340537"/>
            <a:ext cx="468521" cy="409643"/>
          </a:xfrm>
          <a:custGeom>
            <a:avLst/>
            <a:gdLst>
              <a:gd name="T0" fmla="*/ 71 w 72"/>
              <a:gd name="T1" fmla="*/ 1 h 63"/>
              <a:gd name="T2" fmla="*/ 69 w 72"/>
              <a:gd name="T3" fmla="*/ 0 h 63"/>
              <a:gd name="T4" fmla="*/ 2 w 72"/>
              <a:gd name="T5" fmla="*/ 0 h 63"/>
              <a:gd name="T6" fmla="*/ 1 w 72"/>
              <a:gd name="T7" fmla="*/ 1 h 63"/>
              <a:gd name="T8" fmla="*/ 0 w 72"/>
              <a:gd name="T9" fmla="*/ 3 h 63"/>
              <a:gd name="T10" fmla="*/ 0 w 72"/>
              <a:gd name="T11" fmla="*/ 61 h 63"/>
              <a:gd name="T12" fmla="*/ 1 w 72"/>
              <a:gd name="T13" fmla="*/ 63 h 63"/>
              <a:gd name="T14" fmla="*/ 2 w 72"/>
              <a:gd name="T15" fmla="*/ 63 h 63"/>
              <a:gd name="T16" fmla="*/ 69 w 72"/>
              <a:gd name="T17" fmla="*/ 63 h 63"/>
              <a:gd name="T18" fmla="*/ 71 w 72"/>
              <a:gd name="T19" fmla="*/ 63 h 63"/>
              <a:gd name="T20" fmla="*/ 72 w 72"/>
              <a:gd name="T21" fmla="*/ 61 h 63"/>
              <a:gd name="T22" fmla="*/ 72 w 72"/>
              <a:gd name="T23" fmla="*/ 3 h 63"/>
              <a:gd name="T24" fmla="*/ 71 w 72"/>
              <a:gd name="T25" fmla="*/ 1 h 63"/>
              <a:gd name="T26" fmla="*/ 20 w 72"/>
              <a:gd name="T27" fmla="*/ 21 h 63"/>
              <a:gd name="T28" fmla="*/ 5 w 72"/>
              <a:gd name="T29" fmla="*/ 21 h 63"/>
              <a:gd name="T30" fmla="*/ 5 w 72"/>
              <a:gd name="T31" fmla="*/ 5 h 63"/>
              <a:gd name="T32" fmla="*/ 20 w 72"/>
              <a:gd name="T33" fmla="*/ 5 h 63"/>
              <a:gd name="T34" fmla="*/ 20 w 72"/>
              <a:gd name="T35" fmla="*/ 21 h 63"/>
              <a:gd name="T36" fmla="*/ 5 w 72"/>
              <a:gd name="T37" fmla="*/ 58 h 63"/>
              <a:gd name="T38" fmla="*/ 5 w 72"/>
              <a:gd name="T39" fmla="*/ 25 h 63"/>
              <a:gd name="T40" fmla="*/ 20 w 72"/>
              <a:gd name="T41" fmla="*/ 25 h 63"/>
              <a:gd name="T42" fmla="*/ 20 w 72"/>
              <a:gd name="T43" fmla="*/ 58 h 63"/>
              <a:gd name="T44" fmla="*/ 5 w 72"/>
              <a:gd name="T45" fmla="*/ 58 h 63"/>
              <a:gd name="T46" fmla="*/ 25 w 72"/>
              <a:gd name="T47" fmla="*/ 25 h 63"/>
              <a:gd name="T48" fmla="*/ 47 w 72"/>
              <a:gd name="T49" fmla="*/ 25 h 63"/>
              <a:gd name="T50" fmla="*/ 47 w 72"/>
              <a:gd name="T51" fmla="*/ 58 h 63"/>
              <a:gd name="T52" fmla="*/ 25 w 72"/>
              <a:gd name="T53" fmla="*/ 58 h 63"/>
              <a:gd name="T54" fmla="*/ 25 w 72"/>
              <a:gd name="T55" fmla="*/ 25 h 63"/>
              <a:gd name="T56" fmla="*/ 25 w 72"/>
              <a:gd name="T57" fmla="*/ 21 h 63"/>
              <a:gd name="T58" fmla="*/ 25 w 72"/>
              <a:gd name="T59" fmla="*/ 5 h 63"/>
              <a:gd name="T60" fmla="*/ 47 w 72"/>
              <a:gd name="T61" fmla="*/ 5 h 63"/>
              <a:gd name="T62" fmla="*/ 47 w 72"/>
              <a:gd name="T63" fmla="*/ 21 h 63"/>
              <a:gd name="T64" fmla="*/ 25 w 72"/>
              <a:gd name="T65" fmla="*/ 21 h 63"/>
              <a:gd name="T66" fmla="*/ 52 w 72"/>
              <a:gd name="T67" fmla="*/ 5 h 63"/>
              <a:gd name="T68" fmla="*/ 67 w 72"/>
              <a:gd name="T69" fmla="*/ 5 h 63"/>
              <a:gd name="T70" fmla="*/ 67 w 72"/>
              <a:gd name="T71" fmla="*/ 21 h 63"/>
              <a:gd name="T72" fmla="*/ 52 w 72"/>
              <a:gd name="T73" fmla="*/ 21 h 63"/>
              <a:gd name="T74" fmla="*/ 52 w 72"/>
              <a:gd name="T75" fmla="*/ 5 h 63"/>
              <a:gd name="T76" fmla="*/ 52 w 72"/>
              <a:gd name="T77" fmla="*/ 58 h 63"/>
              <a:gd name="T78" fmla="*/ 52 w 72"/>
              <a:gd name="T79" fmla="*/ 25 h 63"/>
              <a:gd name="T80" fmla="*/ 67 w 72"/>
              <a:gd name="T81" fmla="*/ 25 h 63"/>
              <a:gd name="T82" fmla="*/ 67 w 72"/>
              <a:gd name="T83" fmla="*/ 58 h 63"/>
              <a:gd name="T84" fmla="*/ 52 w 72"/>
              <a:gd name="T85" fmla="*/ 58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2" h="63">
                <a:moveTo>
                  <a:pt x="71" y="1"/>
                </a:moveTo>
                <a:cubicBezTo>
                  <a:pt x="71" y="1"/>
                  <a:pt x="70" y="0"/>
                  <a:pt x="69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1" y="1"/>
                  <a:pt x="1" y="1"/>
                </a:cubicBezTo>
                <a:cubicBezTo>
                  <a:pt x="0" y="2"/>
                  <a:pt x="0" y="2"/>
                  <a:pt x="0" y="3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2"/>
                  <a:pt x="0" y="62"/>
                  <a:pt x="1" y="63"/>
                </a:cubicBezTo>
                <a:cubicBezTo>
                  <a:pt x="1" y="63"/>
                  <a:pt x="2" y="63"/>
                  <a:pt x="2" y="63"/>
                </a:cubicBezTo>
                <a:cubicBezTo>
                  <a:pt x="69" y="63"/>
                  <a:pt x="69" y="63"/>
                  <a:pt x="69" y="63"/>
                </a:cubicBezTo>
                <a:cubicBezTo>
                  <a:pt x="70" y="63"/>
                  <a:pt x="71" y="63"/>
                  <a:pt x="71" y="63"/>
                </a:cubicBezTo>
                <a:cubicBezTo>
                  <a:pt x="72" y="62"/>
                  <a:pt x="72" y="62"/>
                  <a:pt x="72" y="61"/>
                </a:cubicBezTo>
                <a:cubicBezTo>
                  <a:pt x="72" y="3"/>
                  <a:pt x="72" y="3"/>
                  <a:pt x="72" y="3"/>
                </a:cubicBezTo>
                <a:cubicBezTo>
                  <a:pt x="72" y="2"/>
                  <a:pt x="72" y="2"/>
                  <a:pt x="71" y="1"/>
                </a:cubicBezTo>
                <a:close/>
                <a:moveTo>
                  <a:pt x="20" y="21"/>
                </a:moveTo>
                <a:cubicBezTo>
                  <a:pt x="5" y="21"/>
                  <a:pt x="5" y="21"/>
                  <a:pt x="5" y="21"/>
                </a:cubicBezTo>
                <a:cubicBezTo>
                  <a:pt x="5" y="5"/>
                  <a:pt x="5" y="5"/>
                  <a:pt x="5" y="5"/>
                </a:cubicBezTo>
                <a:cubicBezTo>
                  <a:pt x="20" y="5"/>
                  <a:pt x="20" y="5"/>
                  <a:pt x="20" y="5"/>
                </a:cubicBezTo>
                <a:lnTo>
                  <a:pt x="20" y="21"/>
                </a:lnTo>
                <a:close/>
                <a:moveTo>
                  <a:pt x="5" y="58"/>
                </a:moveTo>
                <a:cubicBezTo>
                  <a:pt x="5" y="25"/>
                  <a:pt x="5" y="25"/>
                  <a:pt x="5" y="25"/>
                </a:cubicBezTo>
                <a:cubicBezTo>
                  <a:pt x="20" y="25"/>
                  <a:pt x="20" y="25"/>
                  <a:pt x="20" y="25"/>
                </a:cubicBezTo>
                <a:cubicBezTo>
                  <a:pt x="20" y="58"/>
                  <a:pt x="20" y="58"/>
                  <a:pt x="20" y="58"/>
                </a:cubicBezTo>
                <a:lnTo>
                  <a:pt x="5" y="58"/>
                </a:lnTo>
                <a:close/>
                <a:moveTo>
                  <a:pt x="25" y="25"/>
                </a:moveTo>
                <a:cubicBezTo>
                  <a:pt x="47" y="25"/>
                  <a:pt x="47" y="25"/>
                  <a:pt x="47" y="25"/>
                </a:cubicBezTo>
                <a:cubicBezTo>
                  <a:pt x="47" y="58"/>
                  <a:pt x="47" y="58"/>
                  <a:pt x="47" y="58"/>
                </a:cubicBezTo>
                <a:cubicBezTo>
                  <a:pt x="25" y="58"/>
                  <a:pt x="25" y="58"/>
                  <a:pt x="25" y="58"/>
                </a:cubicBezTo>
                <a:lnTo>
                  <a:pt x="25" y="25"/>
                </a:lnTo>
                <a:close/>
                <a:moveTo>
                  <a:pt x="25" y="21"/>
                </a:moveTo>
                <a:cubicBezTo>
                  <a:pt x="25" y="5"/>
                  <a:pt x="25" y="5"/>
                  <a:pt x="25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7" y="21"/>
                  <a:pt x="47" y="21"/>
                  <a:pt x="47" y="21"/>
                </a:cubicBezTo>
                <a:lnTo>
                  <a:pt x="25" y="21"/>
                </a:lnTo>
                <a:close/>
                <a:moveTo>
                  <a:pt x="52" y="5"/>
                </a:moveTo>
                <a:cubicBezTo>
                  <a:pt x="67" y="5"/>
                  <a:pt x="67" y="5"/>
                  <a:pt x="67" y="5"/>
                </a:cubicBezTo>
                <a:cubicBezTo>
                  <a:pt x="67" y="21"/>
                  <a:pt x="67" y="21"/>
                  <a:pt x="67" y="21"/>
                </a:cubicBezTo>
                <a:cubicBezTo>
                  <a:pt x="52" y="21"/>
                  <a:pt x="52" y="21"/>
                  <a:pt x="52" y="21"/>
                </a:cubicBezTo>
                <a:lnTo>
                  <a:pt x="52" y="5"/>
                </a:lnTo>
                <a:close/>
                <a:moveTo>
                  <a:pt x="52" y="58"/>
                </a:moveTo>
                <a:cubicBezTo>
                  <a:pt x="52" y="25"/>
                  <a:pt x="52" y="25"/>
                  <a:pt x="52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58"/>
                  <a:pt x="67" y="58"/>
                  <a:pt x="67" y="58"/>
                </a:cubicBezTo>
                <a:lnTo>
                  <a:pt x="52" y="58"/>
                </a:lnTo>
                <a:close/>
              </a:path>
            </a:pathLst>
          </a:custGeom>
          <a:solidFill>
            <a:srgbClr val="20252D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729" name="组合 728"/>
          <p:cNvGrpSpPr/>
          <p:nvPr/>
        </p:nvGrpSpPr>
        <p:grpSpPr>
          <a:xfrm>
            <a:off x="7019606" y="2326248"/>
            <a:ext cx="597552" cy="442214"/>
            <a:chOff x="7126288" y="2119313"/>
            <a:chExt cx="757238" cy="560388"/>
          </a:xfrm>
          <a:solidFill>
            <a:srgbClr val="20252D"/>
          </a:solidFill>
        </p:grpSpPr>
        <p:sp>
          <p:nvSpPr>
            <p:cNvPr id="730" name="Freeform 98"/>
            <p:cNvSpPr>
              <a:spLocks noEditPoints="1"/>
            </p:cNvSpPr>
            <p:nvPr/>
          </p:nvSpPr>
          <p:spPr bwMode="auto">
            <a:xfrm>
              <a:off x="7126288" y="2119313"/>
              <a:ext cx="757238" cy="560388"/>
            </a:xfrm>
            <a:custGeom>
              <a:avLst/>
              <a:gdLst>
                <a:gd name="T0" fmla="*/ 92 w 92"/>
                <a:gd name="T1" fmla="*/ 2 h 68"/>
                <a:gd name="T2" fmla="*/ 90 w 92"/>
                <a:gd name="T3" fmla="*/ 0 h 68"/>
                <a:gd name="T4" fmla="*/ 47 w 92"/>
                <a:gd name="T5" fmla="*/ 0 h 68"/>
                <a:gd name="T6" fmla="*/ 46 w 92"/>
                <a:gd name="T7" fmla="*/ 0 h 68"/>
                <a:gd name="T8" fmla="*/ 45 w 92"/>
                <a:gd name="T9" fmla="*/ 0 h 68"/>
                <a:gd name="T10" fmla="*/ 3 w 92"/>
                <a:gd name="T11" fmla="*/ 0 h 68"/>
                <a:gd name="T12" fmla="*/ 0 w 92"/>
                <a:gd name="T13" fmla="*/ 2 h 68"/>
                <a:gd name="T14" fmla="*/ 0 w 92"/>
                <a:gd name="T15" fmla="*/ 4 h 68"/>
                <a:gd name="T16" fmla="*/ 0 w 92"/>
                <a:gd name="T17" fmla="*/ 64 h 68"/>
                <a:gd name="T18" fmla="*/ 0 w 92"/>
                <a:gd name="T19" fmla="*/ 66 h 68"/>
                <a:gd name="T20" fmla="*/ 3 w 92"/>
                <a:gd name="T21" fmla="*/ 68 h 68"/>
                <a:gd name="T22" fmla="*/ 45 w 92"/>
                <a:gd name="T23" fmla="*/ 68 h 68"/>
                <a:gd name="T24" fmla="*/ 46 w 92"/>
                <a:gd name="T25" fmla="*/ 67 h 68"/>
                <a:gd name="T26" fmla="*/ 47 w 92"/>
                <a:gd name="T27" fmla="*/ 68 h 68"/>
                <a:gd name="T28" fmla="*/ 90 w 92"/>
                <a:gd name="T29" fmla="*/ 68 h 68"/>
                <a:gd name="T30" fmla="*/ 92 w 92"/>
                <a:gd name="T31" fmla="*/ 66 h 68"/>
                <a:gd name="T32" fmla="*/ 92 w 92"/>
                <a:gd name="T33" fmla="*/ 64 h 68"/>
                <a:gd name="T34" fmla="*/ 92 w 92"/>
                <a:gd name="T35" fmla="*/ 64 h 68"/>
                <a:gd name="T36" fmla="*/ 92 w 92"/>
                <a:gd name="T37" fmla="*/ 4 h 68"/>
                <a:gd name="T38" fmla="*/ 92 w 92"/>
                <a:gd name="T39" fmla="*/ 2 h 68"/>
                <a:gd name="T40" fmla="*/ 44 w 92"/>
                <a:gd name="T41" fmla="*/ 64 h 68"/>
                <a:gd name="T42" fmla="*/ 44 w 92"/>
                <a:gd name="T43" fmla="*/ 64 h 68"/>
                <a:gd name="T44" fmla="*/ 3 w 92"/>
                <a:gd name="T45" fmla="*/ 64 h 68"/>
                <a:gd name="T46" fmla="*/ 3 w 92"/>
                <a:gd name="T47" fmla="*/ 64 h 68"/>
                <a:gd name="T48" fmla="*/ 3 w 92"/>
                <a:gd name="T49" fmla="*/ 4 h 68"/>
                <a:gd name="T50" fmla="*/ 3 w 92"/>
                <a:gd name="T51" fmla="*/ 3 h 68"/>
                <a:gd name="T52" fmla="*/ 44 w 92"/>
                <a:gd name="T53" fmla="*/ 3 h 68"/>
                <a:gd name="T54" fmla="*/ 44 w 92"/>
                <a:gd name="T55" fmla="*/ 4 h 68"/>
                <a:gd name="T56" fmla="*/ 44 w 92"/>
                <a:gd name="T57" fmla="*/ 64 h 68"/>
                <a:gd name="T58" fmla="*/ 89 w 92"/>
                <a:gd name="T59" fmla="*/ 64 h 68"/>
                <a:gd name="T60" fmla="*/ 89 w 92"/>
                <a:gd name="T61" fmla="*/ 64 h 68"/>
                <a:gd name="T62" fmla="*/ 48 w 92"/>
                <a:gd name="T63" fmla="*/ 64 h 68"/>
                <a:gd name="T64" fmla="*/ 48 w 92"/>
                <a:gd name="T65" fmla="*/ 64 h 68"/>
                <a:gd name="T66" fmla="*/ 48 w 92"/>
                <a:gd name="T67" fmla="*/ 4 h 68"/>
                <a:gd name="T68" fmla="*/ 48 w 92"/>
                <a:gd name="T69" fmla="*/ 3 h 68"/>
                <a:gd name="T70" fmla="*/ 89 w 92"/>
                <a:gd name="T71" fmla="*/ 3 h 68"/>
                <a:gd name="T72" fmla="*/ 89 w 92"/>
                <a:gd name="T73" fmla="*/ 4 h 68"/>
                <a:gd name="T74" fmla="*/ 89 w 92"/>
                <a:gd name="T75" fmla="*/ 6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2" h="68">
                  <a:moveTo>
                    <a:pt x="92" y="2"/>
                  </a:moveTo>
                  <a:cubicBezTo>
                    <a:pt x="91" y="1"/>
                    <a:pt x="91" y="0"/>
                    <a:pt x="90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0"/>
                    <a:pt x="46" y="0"/>
                    <a:pt x="46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1" y="1"/>
                    <a:pt x="0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5"/>
                    <a:pt x="0" y="66"/>
                    <a:pt x="0" y="66"/>
                  </a:cubicBezTo>
                  <a:cubicBezTo>
                    <a:pt x="1" y="67"/>
                    <a:pt x="1" y="68"/>
                    <a:pt x="3" y="68"/>
                  </a:cubicBezTo>
                  <a:cubicBezTo>
                    <a:pt x="45" y="68"/>
                    <a:pt x="45" y="68"/>
                    <a:pt x="45" y="68"/>
                  </a:cubicBezTo>
                  <a:cubicBezTo>
                    <a:pt x="45" y="68"/>
                    <a:pt x="46" y="68"/>
                    <a:pt x="46" y="67"/>
                  </a:cubicBezTo>
                  <a:cubicBezTo>
                    <a:pt x="46" y="68"/>
                    <a:pt x="47" y="68"/>
                    <a:pt x="47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91" y="68"/>
                    <a:pt x="91" y="67"/>
                    <a:pt x="92" y="66"/>
                  </a:cubicBezTo>
                  <a:cubicBezTo>
                    <a:pt x="92" y="66"/>
                    <a:pt x="92" y="65"/>
                    <a:pt x="92" y="64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2" y="4"/>
                    <a:pt x="92" y="4"/>
                    <a:pt x="92" y="4"/>
                  </a:cubicBezTo>
                  <a:cubicBezTo>
                    <a:pt x="92" y="3"/>
                    <a:pt x="92" y="2"/>
                    <a:pt x="92" y="2"/>
                  </a:cubicBezTo>
                  <a:close/>
                  <a:moveTo>
                    <a:pt x="44" y="64"/>
                  </a:moveTo>
                  <a:cubicBezTo>
                    <a:pt x="44" y="64"/>
                    <a:pt x="44" y="64"/>
                    <a:pt x="44" y="64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4" y="4"/>
                    <a:pt x="44" y="4"/>
                    <a:pt x="44" y="4"/>
                  </a:cubicBezTo>
                  <a:lnTo>
                    <a:pt x="44" y="64"/>
                  </a:lnTo>
                  <a:close/>
                  <a:moveTo>
                    <a:pt x="89" y="64"/>
                  </a:moveTo>
                  <a:cubicBezTo>
                    <a:pt x="89" y="64"/>
                    <a:pt x="89" y="64"/>
                    <a:pt x="89" y="64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4"/>
                    <a:pt x="89" y="4"/>
                    <a:pt x="89" y="4"/>
                  </a:cubicBezTo>
                  <a:lnTo>
                    <a:pt x="89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31" name="Freeform 99"/>
            <p:cNvSpPr/>
            <p:nvPr/>
          </p:nvSpPr>
          <p:spPr bwMode="auto">
            <a:xfrm>
              <a:off x="7604126" y="2266951"/>
              <a:ext cx="173038" cy="7938"/>
            </a:xfrm>
            <a:custGeom>
              <a:avLst/>
              <a:gdLst>
                <a:gd name="T0" fmla="*/ 5 w 109"/>
                <a:gd name="T1" fmla="*/ 5 h 5"/>
                <a:gd name="T2" fmla="*/ 0 w 109"/>
                <a:gd name="T3" fmla="*/ 5 h 5"/>
                <a:gd name="T4" fmla="*/ 5 w 109"/>
                <a:gd name="T5" fmla="*/ 0 h 5"/>
                <a:gd name="T6" fmla="*/ 104 w 109"/>
                <a:gd name="T7" fmla="*/ 0 h 5"/>
                <a:gd name="T8" fmla="*/ 109 w 109"/>
                <a:gd name="T9" fmla="*/ 5 h 5"/>
                <a:gd name="T10" fmla="*/ 104 w 109"/>
                <a:gd name="T11" fmla="*/ 5 h 5"/>
                <a:gd name="T12" fmla="*/ 5 w 109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5">
                  <a:moveTo>
                    <a:pt x="5" y="5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104" y="0"/>
                  </a:lnTo>
                  <a:lnTo>
                    <a:pt x="109" y="5"/>
                  </a:lnTo>
                  <a:lnTo>
                    <a:pt x="104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32" name="Freeform 100"/>
            <p:cNvSpPr/>
            <p:nvPr/>
          </p:nvSpPr>
          <p:spPr bwMode="auto">
            <a:xfrm>
              <a:off x="7604126" y="2308226"/>
              <a:ext cx="173038" cy="7938"/>
            </a:xfrm>
            <a:custGeom>
              <a:avLst/>
              <a:gdLst>
                <a:gd name="T0" fmla="*/ 5 w 109"/>
                <a:gd name="T1" fmla="*/ 5 h 5"/>
                <a:gd name="T2" fmla="*/ 0 w 109"/>
                <a:gd name="T3" fmla="*/ 0 h 5"/>
                <a:gd name="T4" fmla="*/ 5 w 109"/>
                <a:gd name="T5" fmla="*/ 0 h 5"/>
                <a:gd name="T6" fmla="*/ 104 w 109"/>
                <a:gd name="T7" fmla="*/ 0 h 5"/>
                <a:gd name="T8" fmla="*/ 109 w 109"/>
                <a:gd name="T9" fmla="*/ 0 h 5"/>
                <a:gd name="T10" fmla="*/ 104 w 109"/>
                <a:gd name="T11" fmla="*/ 5 h 5"/>
                <a:gd name="T12" fmla="*/ 5 w 109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5">
                  <a:moveTo>
                    <a:pt x="5" y="5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104" y="0"/>
                  </a:lnTo>
                  <a:lnTo>
                    <a:pt x="109" y="0"/>
                  </a:lnTo>
                  <a:lnTo>
                    <a:pt x="104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33" name="Freeform 101"/>
            <p:cNvSpPr/>
            <p:nvPr/>
          </p:nvSpPr>
          <p:spPr bwMode="auto">
            <a:xfrm>
              <a:off x="7604126" y="2366963"/>
              <a:ext cx="173038" cy="7938"/>
            </a:xfrm>
            <a:custGeom>
              <a:avLst/>
              <a:gdLst>
                <a:gd name="T0" fmla="*/ 5 w 109"/>
                <a:gd name="T1" fmla="*/ 5 h 5"/>
                <a:gd name="T2" fmla="*/ 0 w 109"/>
                <a:gd name="T3" fmla="*/ 0 h 5"/>
                <a:gd name="T4" fmla="*/ 5 w 109"/>
                <a:gd name="T5" fmla="*/ 0 h 5"/>
                <a:gd name="T6" fmla="*/ 104 w 109"/>
                <a:gd name="T7" fmla="*/ 0 h 5"/>
                <a:gd name="T8" fmla="*/ 109 w 109"/>
                <a:gd name="T9" fmla="*/ 0 h 5"/>
                <a:gd name="T10" fmla="*/ 104 w 109"/>
                <a:gd name="T11" fmla="*/ 5 h 5"/>
                <a:gd name="T12" fmla="*/ 5 w 109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5">
                  <a:moveTo>
                    <a:pt x="5" y="5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104" y="0"/>
                  </a:lnTo>
                  <a:lnTo>
                    <a:pt x="109" y="0"/>
                  </a:lnTo>
                  <a:lnTo>
                    <a:pt x="104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34" name="Freeform 102"/>
            <p:cNvSpPr/>
            <p:nvPr/>
          </p:nvSpPr>
          <p:spPr bwMode="auto">
            <a:xfrm>
              <a:off x="7604126" y="2398713"/>
              <a:ext cx="173038" cy="9525"/>
            </a:xfrm>
            <a:custGeom>
              <a:avLst/>
              <a:gdLst>
                <a:gd name="T0" fmla="*/ 5 w 109"/>
                <a:gd name="T1" fmla="*/ 6 h 6"/>
                <a:gd name="T2" fmla="*/ 0 w 109"/>
                <a:gd name="T3" fmla="*/ 0 h 6"/>
                <a:gd name="T4" fmla="*/ 5 w 109"/>
                <a:gd name="T5" fmla="*/ 0 h 6"/>
                <a:gd name="T6" fmla="*/ 104 w 109"/>
                <a:gd name="T7" fmla="*/ 0 h 6"/>
                <a:gd name="T8" fmla="*/ 109 w 109"/>
                <a:gd name="T9" fmla="*/ 0 h 6"/>
                <a:gd name="T10" fmla="*/ 104 w 109"/>
                <a:gd name="T11" fmla="*/ 6 h 6"/>
                <a:gd name="T12" fmla="*/ 5 w 109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6">
                  <a:moveTo>
                    <a:pt x="5" y="6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104" y="0"/>
                  </a:lnTo>
                  <a:lnTo>
                    <a:pt x="109" y="0"/>
                  </a:lnTo>
                  <a:lnTo>
                    <a:pt x="104" y="6"/>
                  </a:lnTo>
                  <a:lnTo>
                    <a:pt x="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35" name="Freeform 103"/>
            <p:cNvSpPr/>
            <p:nvPr/>
          </p:nvSpPr>
          <p:spPr bwMode="auto">
            <a:xfrm>
              <a:off x="7604126" y="2439988"/>
              <a:ext cx="173038" cy="17463"/>
            </a:xfrm>
            <a:custGeom>
              <a:avLst/>
              <a:gdLst>
                <a:gd name="T0" fmla="*/ 5 w 109"/>
                <a:gd name="T1" fmla="*/ 11 h 11"/>
                <a:gd name="T2" fmla="*/ 0 w 109"/>
                <a:gd name="T3" fmla="*/ 6 h 11"/>
                <a:gd name="T4" fmla="*/ 5 w 109"/>
                <a:gd name="T5" fmla="*/ 0 h 11"/>
                <a:gd name="T6" fmla="*/ 104 w 109"/>
                <a:gd name="T7" fmla="*/ 0 h 11"/>
                <a:gd name="T8" fmla="*/ 109 w 109"/>
                <a:gd name="T9" fmla="*/ 6 h 11"/>
                <a:gd name="T10" fmla="*/ 104 w 109"/>
                <a:gd name="T11" fmla="*/ 11 h 11"/>
                <a:gd name="T12" fmla="*/ 5 w 109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11">
                  <a:moveTo>
                    <a:pt x="5" y="11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104" y="0"/>
                  </a:lnTo>
                  <a:lnTo>
                    <a:pt x="109" y="6"/>
                  </a:lnTo>
                  <a:lnTo>
                    <a:pt x="104" y="11"/>
                  </a:lnTo>
                  <a:lnTo>
                    <a:pt x="5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36" name="Freeform 104"/>
            <p:cNvSpPr/>
            <p:nvPr/>
          </p:nvSpPr>
          <p:spPr bwMode="auto">
            <a:xfrm>
              <a:off x="7604126" y="2481263"/>
              <a:ext cx="173038" cy="7938"/>
            </a:xfrm>
            <a:custGeom>
              <a:avLst/>
              <a:gdLst>
                <a:gd name="T0" fmla="*/ 5 w 109"/>
                <a:gd name="T1" fmla="*/ 5 h 5"/>
                <a:gd name="T2" fmla="*/ 0 w 109"/>
                <a:gd name="T3" fmla="*/ 0 h 5"/>
                <a:gd name="T4" fmla="*/ 5 w 109"/>
                <a:gd name="T5" fmla="*/ 0 h 5"/>
                <a:gd name="T6" fmla="*/ 104 w 109"/>
                <a:gd name="T7" fmla="*/ 0 h 5"/>
                <a:gd name="T8" fmla="*/ 109 w 109"/>
                <a:gd name="T9" fmla="*/ 0 h 5"/>
                <a:gd name="T10" fmla="*/ 104 w 109"/>
                <a:gd name="T11" fmla="*/ 5 h 5"/>
                <a:gd name="T12" fmla="*/ 5 w 109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5">
                  <a:moveTo>
                    <a:pt x="5" y="5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104" y="0"/>
                  </a:lnTo>
                  <a:lnTo>
                    <a:pt x="109" y="0"/>
                  </a:lnTo>
                  <a:lnTo>
                    <a:pt x="104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37" name="Freeform 105"/>
            <p:cNvSpPr/>
            <p:nvPr/>
          </p:nvSpPr>
          <p:spPr bwMode="auto">
            <a:xfrm>
              <a:off x="7234238" y="2266951"/>
              <a:ext cx="163513" cy="7938"/>
            </a:xfrm>
            <a:custGeom>
              <a:avLst/>
              <a:gdLst>
                <a:gd name="T0" fmla="*/ 0 w 103"/>
                <a:gd name="T1" fmla="*/ 5 h 5"/>
                <a:gd name="T2" fmla="*/ 0 w 103"/>
                <a:gd name="T3" fmla="*/ 5 h 5"/>
                <a:gd name="T4" fmla="*/ 0 w 103"/>
                <a:gd name="T5" fmla="*/ 0 h 5"/>
                <a:gd name="T6" fmla="*/ 98 w 103"/>
                <a:gd name="T7" fmla="*/ 0 h 5"/>
                <a:gd name="T8" fmla="*/ 103 w 103"/>
                <a:gd name="T9" fmla="*/ 5 h 5"/>
                <a:gd name="T10" fmla="*/ 98 w 103"/>
                <a:gd name="T11" fmla="*/ 5 h 5"/>
                <a:gd name="T12" fmla="*/ 0 w 103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5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98" y="0"/>
                  </a:lnTo>
                  <a:lnTo>
                    <a:pt x="103" y="5"/>
                  </a:lnTo>
                  <a:lnTo>
                    <a:pt x="98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38" name="Freeform 106"/>
            <p:cNvSpPr/>
            <p:nvPr/>
          </p:nvSpPr>
          <p:spPr bwMode="auto">
            <a:xfrm>
              <a:off x="7234238" y="2308226"/>
              <a:ext cx="163513" cy="7938"/>
            </a:xfrm>
            <a:custGeom>
              <a:avLst/>
              <a:gdLst>
                <a:gd name="T0" fmla="*/ 0 w 103"/>
                <a:gd name="T1" fmla="*/ 5 h 5"/>
                <a:gd name="T2" fmla="*/ 0 w 103"/>
                <a:gd name="T3" fmla="*/ 0 h 5"/>
                <a:gd name="T4" fmla="*/ 0 w 103"/>
                <a:gd name="T5" fmla="*/ 0 h 5"/>
                <a:gd name="T6" fmla="*/ 98 w 103"/>
                <a:gd name="T7" fmla="*/ 0 h 5"/>
                <a:gd name="T8" fmla="*/ 103 w 103"/>
                <a:gd name="T9" fmla="*/ 0 h 5"/>
                <a:gd name="T10" fmla="*/ 98 w 103"/>
                <a:gd name="T11" fmla="*/ 5 h 5"/>
                <a:gd name="T12" fmla="*/ 0 w 103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5">
                  <a:moveTo>
                    <a:pt x="0" y="5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98" y="0"/>
                  </a:lnTo>
                  <a:lnTo>
                    <a:pt x="103" y="0"/>
                  </a:lnTo>
                  <a:lnTo>
                    <a:pt x="98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39" name="Freeform 107"/>
            <p:cNvSpPr/>
            <p:nvPr/>
          </p:nvSpPr>
          <p:spPr bwMode="auto">
            <a:xfrm>
              <a:off x="7234238" y="2366963"/>
              <a:ext cx="163513" cy="7938"/>
            </a:xfrm>
            <a:custGeom>
              <a:avLst/>
              <a:gdLst>
                <a:gd name="T0" fmla="*/ 0 w 103"/>
                <a:gd name="T1" fmla="*/ 5 h 5"/>
                <a:gd name="T2" fmla="*/ 0 w 103"/>
                <a:gd name="T3" fmla="*/ 0 h 5"/>
                <a:gd name="T4" fmla="*/ 0 w 103"/>
                <a:gd name="T5" fmla="*/ 0 h 5"/>
                <a:gd name="T6" fmla="*/ 98 w 103"/>
                <a:gd name="T7" fmla="*/ 0 h 5"/>
                <a:gd name="T8" fmla="*/ 103 w 103"/>
                <a:gd name="T9" fmla="*/ 0 h 5"/>
                <a:gd name="T10" fmla="*/ 98 w 103"/>
                <a:gd name="T11" fmla="*/ 5 h 5"/>
                <a:gd name="T12" fmla="*/ 0 w 103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5">
                  <a:moveTo>
                    <a:pt x="0" y="5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98" y="0"/>
                  </a:lnTo>
                  <a:lnTo>
                    <a:pt x="103" y="0"/>
                  </a:lnTo>
                  <a:lnTo>
                    <a:pt x="98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40" name="Freeform 108"/>
            <p:cNvSpPr/>
            <p:nvPr/>
          </p:nvSpPr>
          <p:spPr bwMode="auto">
            <a:xfrm>
              <a:off x="7234238" y="2398713"/>
              <a:ext cx="163513" cy="9525"/>
            </a:xfrm>
            <a:custGeom>
              <a:avLst/>
              <a:gdLst>
                <a:gd name="T0" fmla="*/ 0 w 103"/>
                <a:gd name="T1" fmla="*/ 6 h 6"/>
                <a:gd name="T2" fmla="*/ 0 w 103"/>
                <a:gd name="T3" fmla="*/ 0 h 6"/>
                <a:gd name="T4" fmla="*/ 0 w 103"/>
                <a:gd name="T5" fmla="*/ 0 h 6"/>
                <a:gd name="T6" fmla="*/ 98 w 103"/>
                <a:gd name="T7" fmla="*/ 0 h 6"/>
                <a:gd name="T8" fmla="*/ 103 w 103"/>
                <a:gd name="T9" fmla="*/ 0 h 6"/>
                <a:gd name="T10" fmla="*/ 98 w 103"/>
                <a:gd name="T11" fmla="*/ 6 h 6"/>
                <a:gd name="T12" fmla="*/ 0 w 103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6">
                  <a:moveTo>
                    <a:pt x="0" y="6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98" y="0"/>
                  </a:lnTo>
                  <a:lnTo>
                    <a:pt x="103" y="0"/>
                  </a:lnTo>
                  <a:lnTo>
                    <a:pt x="98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41" name="Freeform 109"/>
            <p:cNvSpPr/>
            <p:nvPr/>
          </p:nvSpPr>
          <p:spPr bwMode="auto">
            <a:xfrm>
              <a:off x="7234238" y="2439988"/>
              <a:ext cx="163513" cy="17463"/>
            </a:xfrm>
            <a:custGeom>
              <a:avLst/>
              <a:gdLst>
                <a:gd name="T0" fmla="*/ 0 w 103"/>
                <a:gd name="T1" fmla="*/ 11 h 11"/>
                <a:gd name="T2" fmla="*/ 0 w 103"/>
                <a:gd name="T3" fmla="*/ 6 h 11"/>
                <a:gd name="T4" fmla="*/ 0 w 103"/>
                <a:gd name="T5" fmla="*/ 0 h 11"/>
                <a:gd name="T6" fmla="*/ 98 w 103"/>
                <a:gd name="T7" fmla="*/ 0 h 11"/>
                <a:gd name="T8" fmla="*/ 103 w 103"/>
                <a:gd name="T9" fmla="*/ 6 h 11"/>
                <a:gd name="T10" fmla="*/ 98 w 103"/>
                <a:gd name="T11" fmla="*/ 11 h 11"/>
                <a:gd name="T12" fmla="*/ 0 w 10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11">
                  <a:moveTo>
                    <a:pt x="0" y="11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98" y="0"/>
                  </a:lnTo>
                  <a:lnTo>
                    <a:pt x="103" y="6"/>
                  </a:lnTo>
                  <a:lnTo>
                    <a:pt x="98" y="11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42" name="Freeform 110"/>
            <p:cNvSpPr/>
            <p:nvPr/>
          </p:nvSpPr>
          <p:spPr bwMode="auto">
            <a:xfrm>
              <a:off x="7234238" y="2481263"/>
              <a:ext cx="163513" cy="7938"/>
            </a:xfrm>
            <a:custGeom>
              <a:avLst/>
              <a:gdLst>
                <a:gd name="T0" fmla="*/ 0 w 103"/>
                <a:gd name="T1" fmla="*/ 5 h 5"/>
                <a:gd name="T2" fmla="*/ 0 w 103"/>
                <a:gd name="T3" fmla="*/ 0 h 5"/>
                <a:gd name="T4" fmla="*/ 0 w 103"/>
                <a:gd name="T5" fmla="*/ 0 h 5"/>
                <a:gd name="T6" fmla="*/ 98 w 103"/>
                <a:gd name="T7" fmla="*/ 0 h 5"/>
                <a:gd name="T8" fmla="*/ 103 w 103"/>
                <a:gd name="T9" fmla="*/ 0 h 5"/>
                <a:gd name="T10" fmla="*/ 98 w 103"/>
                <a:gd name="T11" fmla="*/ 5 h 5"/>
                <a:gd name="T12" fmla="*/ 0 w 103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5">
                  <a:moveTo>
                    <a:pt x="0" y="5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98" y="0"/>
                  </a:lnTo>
                  <a:lnTo>
                    <a:pt x="103" y="0"/>
                  </a:lnTo>
                  <a:lnTo>
                    <a:pt x="98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43" name="Freeform 111"/>
          <p:cNvSpPr>
            <a:spLocks noEditPoints="1"/>
          </p:cNvSpPr>
          <p:nvPr/>
        </p:nvSpPr>
        <p:spPr bwMode="auto">
          <a:xfrm>
            <a:off x="5213668" y="2340537"/>
            <a:ext cx="518630" cy="409643"/>
          </a:xfrm>
          <a:custGeom>
            <a:avLst/>
            <a:gdLst>
              <a:gd name="T0" fmla="*/ 65 w 80"/>
              <a:gd name="T1" fmla="*/ 17 h 63"/>
              <a:gd name="T2" fmla="*/ 65 w 80"/>
              <a:gd name="T3" fmla="*/ 15 h 63"/>
              <a:gd name="T4" fmla="*/ 58 w 80"/>
              <a:gd name="T5" fmla="*/ 2 h 63"/>
              <a:gd name="T6" fmla="*/ 34 w 80"/>
              <a:gd name="T7" fmla="*/ 7 h 63"/>
              <a:gd name="T8" fmla="*/ 27 w 80"/>
              <a:gd name="T9" fmla="*/ 0 h 63"/>
              <a:gd name="T10" fmla="*/ 13 w 80"/>
              <a:gd name="T11" fmla="*/ 3 h 63"/>
              <a:gd name="T12" fmla="*/ 8 w 80"/>
              <a:gd name="T13" fmla="*/ 11 h 63"/>
              <a:gd name="T14" fmla="*/ 1 w 80"/>
              <a:gd name="T15" fmla="*/ 26 h 63"/>
              <a:gd name="T16" fmla="*/ 4 w 80"/>
              <a:gd name="T17" fmla="*/ 53 h 63"/>
              <a:gd name="T18" fmla="*/ 8 w 80"/>
              <a:gd name="T19" fmla="*/ 60 h 63"/>
              <a:gd name="T20" fmla="*/ 8 w 80"/>
              <a:gd name="T21" fmla="*/ 60 h 63"/>
              <a:gd name="T22" fmla="*/ 8 w 80"/>
              <a:gd name="T23" fmla="*/ 60 h 63"/>
              <a:gd name="T24" fmla="*/ 8 w 80"/>
              <a:gd name="T25" fmla="*/ 38 h 63"/>
              <a:gd name="T26" fmla="*/ 8 w 80"/>
              <a:gd name="T27" fmla="*/ 36 h 63"/>
              <a:gd name="T28" fmla="*/ 11 w 80"/>
              <a:gd name="T29" fmla="*/ 26 h 63"/>
              <a:gd name="T30" fmla="*/ 20 w 80"/>
              <a:gd name="T31" fmla="*/ 21 h 63"/>
              <a:gd name="T32" fmla="*/ 65 w 80"/>
              <a:gd name="T33" fmla="*/ 17 h 63"/>
              <a:gd name="T34" fmla="*/ 79 w 80"/>
              <a:gd name="T35" fmla="*/ 23 h 63"/>
              <a:gd name="T36" fmla="*/ 77 w 80"/>
              <a:gd name="T37" fmla="*/ 22 h 63"/>
              <a:gd name="T38" fmla="*/ 77 w 80"/>
              <a:gd name="T39" fmla="*/ 22 h 63"/>
              <a:gd name="T40" fmla="*/ 64 w 80"/>
              <a:gd name="T41" fmla="*/ 23 h 63"/>
              <a:gd name="T42" fmla="*/ 21 w 80"/>
              <a:gd name="T43" fmla="*/ 27 h 63"/>
              <a:gd name="T44" fmla="*/ 16 w 80"/>
              <a:gd name="T45" fmla="*/ 30 h 63"/>
              <a:gd name="T46" fmla="*/ 14 w 80"/>
              <a:gd name="T47" fmla="*/ 36 h 63"/>
              <a:gd name="T48" fmla="*/ 14 w 80"/>
              <a:gd name="T49" fmla="*/ 37 h 63"/>
              <a:gd name="T50" fmla="*/ 14 w 80"/>
              <a:gd name="T51" fmla="*/ 37 h 63"/>
              <a:gd name="T52" fmla="*/ 14 w 80"/>
              <a:gd name="T53" fmla="*/ 59 h 63"/>
              <a:gd name="T54" fmla="*/ 14 w 80"/>
              <a:gd name="T55" fmla="*/ 61 h 63"/>
              <a:gd name="T56" fmla="*/ 19 w 80"/>
              <a:gd name="T57" fmla="*/ 63 h 63"/>
              <a:gd name="T58" fmla="*/ 19 w 80"/>
              <a:gd name="T59" fmla="*/ 63 h 63"/>
              <a:gd name="T60" fmla="*/ 58 w 80"/>
              <a:gd name="T61" fmla="*/ 60 h 63"/>
              <a:gd name="T62" fmla="*/ 63 w 80"/>
              <a:gd name="T63" fmla="*/ 57 h 63"/>
              <a:gd name="T64" fmla="*/ 66 w 80"/>
              <a:gd name="T65" fmla="*/ 53 h 63"/>
              <a:gd name="T66" fmla="*/ 66 w 80"/>
              <a:gd name="T67" fmla="*/ 53 h 63"/>
              <a:gd name="T68" fmla="*/ 78 w 80"/>
              <a:gd name="T69" fmla="*/ 30 h 63"/>
              <a:gd name="T70" fmla="*/ 80 w 80"/>
              <a:gd name="T71" fmla="*/ 25 h 63"/>
              <a:gd name="T72" fmla="*/ 79 w 80"/>
              <a:gd name="T73" fmla="*/ 2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0" h="63">
                <a:moveTo>
                  <a:pt x="65" y="17"/>
                </a:moveTo>
                <a:cubicBezTo>
                  <a:pt x="65" y="15"/>
                  <a:pt x="65" y="15"/>
                  <a:pt x="65" y="15"/>
                </a:cubicBezTo>
                <a:cubicBezTo>
                  <a:pt x="66" y="7"/>
                  <a:pt x="63" y="1"/>
                  <a:pt x="58" y="2"/>
                </a:cubicBezTo>
                <a:cubicBezTo>
                  <a:pt x="34" y="7"/>
                  <a:pt x="34" y="7"/>
                  <a:pt x="34" y="7"/>
                </a:cubicBezTo>
                <a:cubicBezTo>
                  <a:pt x="34" y="2"/>
                  <a:pt x="29" y="0"/>
                  <a:pt x="27" y="0"/>
                </a:cubicBezTo>
                <a:cubicBezTo>
                  <a:pt x="13" y="3"/>
                  <a:pt x="13" y="3"/>
                  <a:pt x="13" y="3"/>
                </a:cubicBezTo>
                <a:cubicBezTo>
                  <a:pt x="11" y="4"/>
                  <a:pt x="8" y="7"/>
                  <a:pt x="8" y="11"/>
                </a:cubicBezTo>
                <a:cubicBezTo>
                  <a:pt x="3" y="12"/>
                  <a:pt x="0" y="19"/>
                  <a:pt x="1" y="26"/>
                </a:cubicBezTo>
                <a:cubicBezTo>
                  <a:pt x="4" y="53"/>
                  <a:pt x="4" y="53"/>
                  <a:pt x="4" y="53"/>
                </a:cubicBezTo>
                <a:cubicBezTo>
                  <a:pt x="4" y="56"/>
                  <a:pt x="6" y="59"/>
                  <a:pt x="8" y="60"/>
                </a:cubicBezTo>
                <a:cubicBezTo>
                  <a:pt x="8" y="60"/>
                  <a:pt x="8" y="60"/>
                  <a:pt x="8" y="60"/>
                </a:cubicBezTo>
                <a:cubicBezTo>
                  <a:pt x="8" y="60"/>
                  <a:pt x="8" y="60"/>
                  <a:pt x="8" y="60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7"/>
                  <a:pt x="8" y="37"/>
                  <a:pt x="8" y="36"/>
                </a:cubicBezTo>
                <a:cubicBezTo>
                  <a:pt x="8" y="32"/>
                  <a:pt x="9" y="29"/>
                  <a:pt x="11" y="26"/>
                </a:cubicBezTo>
                <a:cubicBezTo>
                  <a:pt x="13" y="23"/>
                  <a:pt x="17" y="21"/>
                  <a:pt x="20" y="21"/>
                </a:cubicBezTo>
                <a:lnTo>
                  <a:pt x="65" y="17"/>
                </a:lnTo>
                <a:close/>
                <a:moveTo>
                  <a:pt x="79" y="23"/>
                </a:moveTo>
                <a:cubicBezTo>
                  <a:pt x="78" y="22"/>
                  <a:pt x="78" y="22"/>
                  <a:pt x="77" y="22"/>
                </a:cubicBezTo>
                <a:cubicBezTo>
                  <a:pt x="77" y="22"/>
                  <a:pt x="77" y="22"/>
                  <a:pt x="77" y="22"/>
                </a:cubicBezTo>
                <a:cubicBezTo>
                  <a:pt x="64" y="23"/>
                  <a:pt x="64" y="23"/>
                  <a:pt x="64" y="23"/>
                </a:cubicBezTo>
                <a:cubicBezTo>
                  <a:pt x="21" y="27"/>
                  <a:pt x="21" y="27"/>
                  <a:pt x="21" y="27"/>
                </a:cubicBezTo>
                <a:cubicBezTo>
                  <a:pt x="19" y="27"/>
                  <a:pt x="17" y="28"/>
                  <a:pt x="16" y="30"/>
                </a:cubicBezTo>
                <a:cubicBezTo>
                  <a:pt x="15" y="31"/>
                  <a:pt x="14" y="34"/>
                  <a:pt x="14" y="36"/>
                </a:cubicBezTo>
                <a:cubicBezTo>
                  <a:pt x="14" y="37"/>
                  <a:pt x="14" y="37"/>
                  <a:pt x="14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14" y="59"/>
                  <a:pt x="14" y="59"/>
                  <a:pt x="14" y="59"/>
                </a:cubicBezTo>
                <a:cubicBezTo>
                  <a:pt x="14" y="60"/>
                  <a:pt x="14" y="60"/>
                  <a:pt x="14" y="61"/>
                </a:cubicBezTo>
                <a:cubicBezTo>
                  <a:pt x="15" y="62"/>
                  <a:pt x="17" y="63"/>
                  <a:pt x="19" y="63"/>
                </a:cubicBezTo>
                <a:cubicBezTo>
                  <a:pt x="19" y="63"/>
                  <a:pt x="19" y="63"/>
                  <a:pt x="19" y="63"/>
                </a:cubicBezTo>
                <a:cubicBezTo>
                  <a:pt x="58" y="60"/>
                  <a:pt x="58" y="60"/>
                  <a:pt x="58" y="60"/>
                </a:cubicBezTo>
                <a:cubicBezTo>
                  <a:pt x="59" y="59"/>
                  <a:pt x="61" y="59"/>
                  <a:pt x="63" y="57"/>
                </a:cubicBezTo>
                <a:cubicBezTo>
                  <a:pt x="64" y="56"/>
                  <a:pt x="66" y="55"/>
                  <a:pt x="66" y="53"/>
                </a:cubicBezTo>
                <a:cubicBezTo>
                  <a:pt x="66" y="53"/>
                  <a:pt x="66" y="53"/>
                  <a:pt x="66" y="53"/>
                </a:cubicBezTo>
                <a:cubicBezTo>
                  <a:pt x="78" y="30"/>
                  <a:pt x="78" y="30"/>
                  <a:pt x="78" y="30"/>
                </a:cubicBezTo>
                <a:cubicBezTo>
                  <a:pt x="79" y="28"/>
                  <a:pt x="80" y="26"/>
                  <a:pt x="80" y="25"/>
                </a:cubicBezTo>
                <a:cubicBezTo>
                  <a:pt x="80" y="24"/>
                  <a:pt x="79" y="23"/>
                  <a:pt x="79" y="23"/>
                </a:cubicBezTo>
                <a:close/>
              </a:path>
            </a:pathLst>
          </a:custGeom>
          <a:solidFill>
            <a:srgbClr val="20252D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744" name="组合 743"/>
          <p:cNvGrpSpPr/>
          <p:nvPr/>
        </p:nvGrpSpPr>
        <p:grpSpPr>
          <a:xfrm>
            <a:off x="2510473" y="2326248"/>
            <a:ext cx="538674" cy="442214"/>
            <a:chOff x="2116138" y="2119313"/>
            <a:chExt cx="682625" cy="560388"/>
          </a:xfrm>
          <a:solidFill>
            <a:srgbClr val="20252D"/>
          </a:solidFill>
        </p:grpSpPr>
        <p:sp>
          <p:nvSpPr>
            <p:cNvPr id="745" name="Freeform 112"/>
            <p:cNvSpPr>
              <a:spLocks noEditPoints="1"/>
            </p:cNvSpPr>
            <p:nvPr/>
          </p:nvSpPr>
          <p:spPr bwMode="auto">
            <a:xfrm>
              <a:off x="2116138" y="2225676"/>
              <a:ext cx="682625" cy="454025"/>
            </a:xfrm>
            <a:custGeom>
              <a:avLst/>
              <a:gdLst>
                <a:gd name="T0" fmla="*/ 66 w 83"/>
                <a:gd name="T1" fmla="*/ 0 h 55"/>
                <a:gd name="T2" fmla="*/ 63 w 83"/>
                <a:gd name="T3" fmla="*/ 0 h 55"/>
                <a:gd name="T4" fmla="*/ 64 w 83"/>
                <a:gd name="T5" fmla="*/ 4 h 55"/>
                <a:gd name="T6" fmla="*/ 64 w 83"/>
                <a:gd name="T7" fmla="*/ 5 h 55"/>
                <a:gd name="T8" fmla="*/ 57 w 83"/>
                <a:gd name="T9" fmla="*/ 5 h 55"/>
                <a:gd name="T10" fmla="*/ 57 w 83"/>
                <a:gd name="T11" fmla="*/ 4 h 55"/>
                <a:gd name="T12" fmla="*/ 57 w 83"/>
                <a:gd name="T13" fmla="*/ 0 h 55"/>
                <a:gd name="T14" fmla="*/ 27 w 83"/>
                <a:gd name="T15" fmla="*/ 0 h 55"/>
                <a:gd name="T16" fmla="*/ 26 w 83"/>
                <a:gd name="T17" fmla="*/ 4 h 55"/>
                <a:gd name="T18" fmla="*/ 26 w 83"/>
                <a:gd name="T19" fmla="*/ 5 h 55"/>
                <a:gd name="T20" fmla="*/ 20 w 83"/>
                <a:gd name="T21" fmla="*/ 5 h 55"/>
                <a:gd name="T22" fmla="*/ 20 w 83"/>
                <a:gd name="T23" fmla="*/ 4 h 55"/>
                <a:gd name="T24" fmla="*/ 20 w 83"/>
                <a:gd name="T25" fmla="*/ 0 h 55"/>
                <a:gd name="T26" fmla="*/ 18 w 83"/>
                <a:gd name="T27" fmla="*/ 0 h 55"/>
                <a:gd name="T28" fmla="*/ 0 w 83"/>
                <a:gd name="T29" fmla="*/ 17 h 55"/>
                <a:gd name="T30" fmla="*/ 0 w 83"/>
                <a:gd name="T31" fmla="*/ 38 h 55"/>
                <a:gd name="T32" fmla="*/ 18 w 83"/>
                <a:gd name="T33" fmla="*/ 55 h 55"/>
                <a:gd name="T34" fmla="*/ 66 w 83"/>
                <a:gd name="T35" fmla="*/ 55 h 55"/>
                <a:gd name="T36" fmla="*/ 83 w 83"/>
                <a:gd name="T37" fmla="*/ 38 h 55"/>
                <a:gd name="T38" fmla="*/ 83 w 83"/>
                <a:gd name="T39" fmla="*/ 17 h 55"/>
                <a:gd name="T40" fmla="*/ 66 w 83"/>
                <a:gd name="T41" fmla="*/ 0 h 55"/>
                <a:gd name="T42" fmla="*/ 68 w 83"/>
                <a:gd name="T43" fmla="*/ 45 h 55"/>
                <a:gd name="T44" fmla="*/ 17 w 83"/>
                <a:gd name="T45" fmla="*/ 45 h 55"/>
                <a:gd name="T46" fmla="*/ 13 w 83"/>
                <a:gd name="T47" fmla="*/ 41 h 55"/>
                <a:gd name="T48" fmla="*/ 17 w 83"/>
                <a:gd name="T49" fmla="*/ 37 h 55"/>
                <a:gd name="T50" fmla="*/ 68 w 83"/>
                <a:gd name="T51" fmla="*/ 37 h 55"/>
                <a:gd name="T52" fmla="*/ 72 w 83"/>
                <a:gd name="T53" fmla="*/ 41 h 55"/>
                <a:gd name="T54" fmla="*/ 68 w 83"/>
                <a:gd name="T55" fmla="*/ 45 h 55"/>
                <a:gd name="T56" fmla="*/ 68 w 83"/>
                <a:gd name="T57" fmla="*/ 33 h 55"/>
                <a:gd name="T58" fmla="*/ 17 w 83"/>
                <a:gd name="T59" fmla="*/ 33 h 55"/>
                <a:gd name="T60" fmla="*/ 13 w 83"/>
                <a:gd name="T61" fmla="*/ 29 h 55"/>
                <a:gd name="T62" fmla="*/ 17 w 83"/>
                <a:gd name="T63" fmla="*/ 25 h 55"/>
                <a:gd name="T64" fmla="*/ 68 w 83"/>
                <a:gd name="T65" fmla="*/ 25 h 55"/>
                <a:gd name="T66" fmla="*/ 72 w 83"/>
                <a:gd name="T67" fmla="*/ 29 h 55"/>
                <a:gd name="T68" fmla="*/ 68 w 83"/>
                <a:gd name="T69" fmla="*/ 33 h 55"/>
                <a:gd name="T70" fmla="*/ 68 w 83"/>
                <a:gd name="T71" fmla="*/ 20 h 55"/>
                <a:gd name="T72" fmla="*/ 17 w 83"/>
                <a:gd name="T73" fmla="*/ 20 h 55"/>
                <a:gd name="T74" fmla="*/ 13 w 83"/>
                <a:gd name="T75" fmla="*/ 17 h 55"/>
                <a:gd name="T76" fmla="*/ 17 w 83"/>
                <a:gd name="T77" fmla="*/ 13 h 55"/>
                <a:gd name="T78" fmla="*/ 68 w 83"/>
                <a:gd name="T79" fmla="*/ 13 h 55"/>
                <a:gd name="T80" fmla="*/ 72 w 83"/>
                <a:gd name="T81" fmla="*/ 17 h 55"/>
                <a:gd name="T82" fmla="*/ 68 w 83"/>
                <a:gd name="T83" fmla="*/ 2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3" h="55">
                  <a:moveTo>
                    <a:pt x="66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1"/>
                    <a:pt x="64" y="3"/>
                    <a:pt x="64" y="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7" y="3"/>
                    <a:pt x="57" y="1"/>
                    <a:pt x="5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1"/>
                    <a:pt x="26" y="3"/>
                    <a:pt x="26" y="4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3"/>
                    <a:pt x="20" y="1"/>
                    <a:pt x="2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7"/>
                    <a:pt x="8" y="55"/>
                    <a:pt x="18" y="55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75" y="55"/>
                    <a:pt x="83" y="47"/>
                    <a:pt x="83" y="38"/>
                  </a:cubicBezTo>
                  <a:cubicBezTo>
                    <a:pt x="83" y="17"/>
                    <a:pt x="83" y="17"/>
                    <a:pt x="83" y="17"/>
                  </a:cubicBezTo>
                  <a:cubicBezTo>
                    <a:pt x="83" y="8"/>
                    <a:pt x="75" y="0"/>
                    <a:pt x="66" y="0"/>
                  </a:cubicBezTo>
                  <a:close/>
                  <a:moveTo>
                    <a:pt x="68" y="45"/>
                  </a:moveTo>
                  <a:cubicBezTo>
                    <a:pt x="17" y="45"/>
                    <a:pt x="17" y="45"/>
                    <a:pt x="17" y="45"/>
                  </a:cubicBezTo>
                  <a:cubicBezTo>
                    <a:pt x="15" y="45"/>
                    <a:pt x="13" y="43"/>
                    <a:pt x="13" y="41"/>
                  </a:cubicBezTo>
                  <a:cubicBezTo>
                    <a:pt x="13" y="39"/>
                    <a:pt x="15" y="37"/>
                    <a:pt x="17" y="37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70" y="37"/>
                    <a:pt x="72" y="39"/>
                    <a:pt x="72" y="41"/>
                  </a:cubicBezTo>
                  <a:cubicBezTo>
                    <a:pt x="72" y="43"/>
                    <a:pt x="70" y="45"/>
                    <a:pt x="68" y="45"/>
                  </a:cubicBezTo>
                  <a:close/>
                  <a:moveTo>
                    <a:pt x="68" y="33"/>
                  </a:moveTo>
                  <a:cubicBezTo>
                    <a:pt x="17" y="33"/>
                    <a:pt x="17" y="33"/>
                    <a:pt x="17" y="33"/>
                  </a:cubicBezTo>
                  <a:cubicBezTo>
                    <a:pt x="15" y="33"/>
                    <a:pt x="13" y="31"/>
                    <a:pt x="13" y="29"/>
                  </a:cubicBezTo>
                  <a:cubicBezTo>
                    <a:pt x="13" y="27"/>
                    <a:pt x="15" y="25"/>
                    <a:pt x="17" y="25"/>
                  </a:cubicBezTo>
                  <a:cubicBezTo>
                    <a:pt x="68" y="25"/>
                    <a:pt x="68" y="25"/>
                    <a:pt x="68" y="25"/>
                  </a:cubicBezTo>
                  <a:cubicBezTo>
                    <a:pt x="70" y="25"/>
                    <a:pt x="72" y="27"/>
                    <a:pt x="72" y="29"/>
                  </a:cubicBezTo>
                  <a:cubicBezTo>
                    <a:pt x="72" y="31"/>
                    <a:pt x="70" y="33"/>
                    <a:pt x="68" y="33"/>
                  </a:cubicBezTo>
                  <a:close/>
                  <a:moveTo>
                    <a:pt x="68" y="20"/>
                  </a:move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3" y="19"/>
                    <a:pt x="13" y="17"/>
                  </a:cubicBezTo>
                  <a:cubicBezTo>
                    <a:pt x="13" y="15"/>
                    <a:pt x="15" y="13"/>
                    <a:pt x="17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70" y="13"/>
                    <a:pt x="72" y="15"/>
                    <a:pt x="72" y="17"/>
                  </a:cubicBezTo>
                  <a:cubicBezTo>
                    <a:pt x="72" y="19"/>
                    <a:pt x="70" y="20"/>
                    <a:pt x="68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46" name="Freeform 113"/>
            <p:cNvSpPr/>
            <p:nvPr/>
          </p:nvSpPr>
          <p:spPr bwMode="auto">
            <a:xfrm>
              <a:off x="2289176" y="2119313"/>
              <a:ext cx="346075" cy="139700"/>
            </a:xfrm>
            <a:custGeom>
              <a:avLst/>
              <a:gdLst>
                <a:gd name="T0" fmla="*/ 41 w 42"/>
                <a:gd name="T1" fmla="*/ 13 h 17"/>
                <a:gd name="T2" fmla="*/ 30 w 42"/>
                <a:gd name="T3" fmla="*/ 0 h 17"/>
                <a:gd name="T4" fmla="*/ 11 w 42"/>
                <a:gd name="T5" fmla="*/ 0 h 17"/>
                <a:gd name="T6" fmla="*/ 0 w 42"/>
                <a:gd name="T7" fmla="*/ 13 h 17"/>
                <a:gd name="T8" fmla="*/ 0 w 42"/>
                <a:gd name="T9" fmla="*/ 17 h 17"/>
                <a:gd name="T10" fmla="*/ 4 w 42"/>
                <a:gd name="T11" fmla="*/ 17 h 17"/>
                <a:gd name="T12" fmla="*/ 5 w 42"/>
                <a:gd name="T13" fmla="*/ 13 h 17"/>
                <a:gd name="T14" fmla="*/ 14 w 42"/>
                <a:gd name="T15" fmla="*/ 3 h 17"/>
                <a:gd name="T16" fmla="*/ 28 w 42"/>
                <a:gd name="T17" fmla="*/ 3 h 17"/>
                <a:gd name="T18" fmla="*/ 37 w 42"/>
                <a:gd name="T19" fmla="*/ 13 h 17"/>
                <a:gd name="T20" fmla="*/ 37 w 42"/>
                <a:gd name="T21" fmla="*/ 17 h 17"/>
                <a:gd name="T22" fmla="*/ 42 w 42"/>
                <a:gd name="T23" fmla="*/ 17 h 17"/>
                <a:gd name="T24" fmla="*/ 41 w 42"/>
                <a:gd name="T25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17">
                  <a:moveTo>
                    <a:pt x="41" y="13"/>
                  </a:moveTo>
                  <a:cubicBezTo>
                    <a:pt x="40" y="5"/>
                    <a:pt x="35" y="0"/>
                    <a:pt x="3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2" y="5"/>
                    <a:pt x="0" y="13"/>
                  </a:cubicBezTo>
                  <a:cubicBezTo>
                    <a:pt x="0" y="14"/>
                    <a:pt x="0" y="15"/>
                    <a:pt x="0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5"/>
                    <a:pt x="4" y="14"/>
                    <a:pt x="5" y="13"/>
                  </a:cubicBezTo>
                  <a:cubicBezTo>
                    <a:pt x="6" y="8"/>
                    <a:pt x="9" y="4"/>
                    <a:pt x="14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32" y="4"/>
                    <a:pt x="35" y="8"/>
                    <a:pt x="37" y="13"/>
                  </a:cubicBezTo>
                  <a:cubicBezTo>
                    <a:pt x="37" y="14"/>
                    <a:pt x="37" y="15"/>
                    <a:pt x="37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5"/>
                    <a:pt x="41" y="14"/>
                    <a:pt x="4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47" name="Freeform 114"/>
          <p:cNvSpPr>
            <a:spLocks noEditPoints="1"/>
          </p:cNvSpPr>
          <p:nvPr/>
        </p:nvSpPr>
        <p:spPr bwMode="auto">
          <a:xfrm>
            <a:off x="1637507" y="2333393"/>
            <a:ext cx="518630" cy="429688"/>
          </a:xfrm>
          <a:custGeom>
            <a:avLst/>
            <a:gdLst>
              <a:gd name="T0" fmla="*/ 63 w 80"/>
              <a:gd name="T1" fmla="*/ 13 h 66"/>
              <a:gd name="T2" fmla="*/ 61 w 80"/>
              <a:gd name="T3" fmla="*/ 13 h 66"/>
              <a:gd name="T4" fmla="*/ 61 w 80"/>
              <a:gd name="T5" fmla="*/ 17 h 66"/>
              <a:gd name="T6" fmla="*/ 61 w 80"/>
              <a:gd name="T7" fmla="*/ 17 h 66"/>
              <a:gd name="T8" fmla="*/ 55 w 80"/>
              <a:gd name="T9" fmla="*/ 17 h 66"/>
              <a:gd name="T10" fmla="*/ 55 w 80"/>
              <a:gd name="T11" fmla="*/ 17 h 66"/>
              <a:gd name="T12" fmla="*/ 54 w 80"/>
              <a:gd name="T13" fmla="*/ 13 h 66"/>
              <a:gd name="T14" fmla="*/ 25 w 80"/>
              <a:gd name="T15" fmla="*/ 13 h 66"/>
              <a:gd name="T16" fmla="*/ 25 w 80"/>
              <a:gd name="T17" fmla="*/ 17 h 66"/>
              <a:gd name="T18" fmla="*/ 25 w 80"/>
              <a:gd name="T19" fmla="*/ 17 h 66"/>
              <a:gd name="T20" fmla="*/ 18 w 80"/>
              <a:gd name="T21" fmla="*/ 17 h 66"/>
              <a:gd name="T22" fmla="*/ 18 w 80"/>
              <a:gd name="T23" fmla="*/ 17 h 66"/>
              <a:gd name="T24" fmla="*/ 19 w 80"/>
              <a:gd name="T25" fmla="*/ 13 h 66"/>
              <a:gd name="T26" fmla="*/ 16 w 80"/>
              <a:gd name="T27" fmla="*/ 13 h 66"/>
              <a:gd name="T28" fmla="*/ 0 w 80"/>
              <a:gd name="T29" fmla="*/ 29 h 66"/>
              <a:gd name="T30" fmla="*/ 0 w 80"/>
              <a:gd name="T31" fmla="*/ 49 h 66"/>
              <a:gd name="T32" fmla="*/ 16 w 80"/>
              <a:gd name="T33" fmla="*/ 66 h 66"/>
              <a:gd name="T34" fmla="*/ 63 w 80"/>
              <a:gd name="T35" fmla="*/ 66 h 66"/>
              <a:gd name="T36" fmla="*/ 80 w 80"/>
              <a:gd name="T37" fmla="*/ 49 h 66"/>
              <a:gd name="T38" fmla="*/ 80 w 80"/>
              <a:gd name="T39" fmla="*/ 29 h 66"/>
              <a:gd name="T40" fmla="*/ 63 w 80"/>
              <a:gd name="T41" fmla="*/ 13 h 66"/>
              <a:gd name="T42" fmla="*/ 24 w 80"/>
              <a:gd name="T43" fmla="*/ 13 h 66"/>
              <a:gd name="T44" fmla="*/ 33 w 80"/>
              <a:gd name="T45" fmla="*/ 3 h 66"/>
              <a:gd name="T46" fmla="*/ 46 w 80"/>
              <a:gd name="T47" fmla="*/ 3 h 66"/>
              <a:gd name="T48" fmla="*/ 55 w 80"/>
              <a:gd name="T49" fmla="*/ 13 h 66"/>
              <a:gd name="T50" fmla="*/ 56 w 80"/>
              <a:gd name="T51" fmla="*/ 16 h 66"/>
              <a:gd name="T52" fmla="*/ 60 w 80"/>
              <a:gd name="T53" fmla="*/ 16 h 66"/>
              <a:gd name="T54" fmla="*/ 60 w 80"/>
              <a:gd name="T55" fmla="*/ 13 h 66"/>
              <a:gd name="T56" fmla="*/ 49 w 80"/>
              <a:gd name="T57" fmla="*/ 0 h 66"/>
              <a:gd name="T58" fmla="*/ 31 w 80"/>
              <a:gd name="T59" fmla="*/ 0 h 66"/>
              <a:gd name="T60" fmla="*/ 20 w 80"/>
              <a:gd name="T61" fmla="*/ 13 h 66"/>
              <a:gd name="T62" fmla="*/ 19 w 80"/>
              <a:gd name="T63" fmla="*/ 16 h 66"/>
              <a:gd name="T64" fmla="*/ 24 w 80"/>
              <a:gd name="T65" fmla="*/ 16 h 66"/>
              <a:gd name="T66" fmla="*/ 24 w 80"/>
              <a:gd name="T67" fmla="*/ 13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0" h="66">
                <a:moveTo>
                  <a:pt x="63" y="13"/>
                </a:moveTo>
                <a:cubicBezTo>
                  <a:pt x="61" y="13"/>
                  <a:pt x="61" y="13"/>
                  <a:pt x="61" y="13"/>
                </a:cubicBezTo>
                <a:cubicBezTo>
                  <a:pt x="61" y="14"/>
                  <a:pt x="61" y="15"/>
                  <a:pt x="61" y="17"/>
                </a:cubicBezTo>
                <a:cubicBezTo>
                  <a:pt x="61" y="17"/>
                  <a:pt x="61" y="17"/>
                  <a:pt x="61" y="17"/>
                </a:cubicBezTo>
                <a:cubicBezTo>
                  <a:pt x="55" y="17"/>
                  <a:pt x="55" y="17"/>
                  <a:pt x="55" y="17"/>
                </a:cubicBezTo>
                <a:cubicBezTo>
                  <a:pt x="55" y="17"/>
                  <a:pt x="55" y="17"/>
                  <a:pt x="55" y="17"/>
                </a:cubicBezTo>
                <a:cubicBezTo>
                  <a:pt x="55" y="15"/>
                  <a:pt x="55" y="14"/>
                  <a:pt x="54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14"/>
                  <a:pt x="25" y="15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18" y="17"/>
                  <a:pt x="18" y="17"/>
                  <a:pt x="18" y="17"/>
                </a:cubicBezTo>
                <a:cubicBezTo>
                  <a:pt x="18" y="17"/>
                  <a:pt x="18" y="17"/>
                  <a:pt x="18" y="17"/>
                </a:cubicBezTo>
                <a:cubicBezTo>
                  <a:pt x="18" y="15"/>
                  <a:pt x="19" y="14"/>
                  <a:pt x="19" y="13"/>
                </a:cubicBezTo>
                <a:cubicBezTo>
                  <a:pt x="16" y="13"/>
                  <a:pt x="16" y="13"/>
                  <a:pt x="16" y="13"/>
                </a:cubicBezTo>
                <a:cubicBezTo>
                  <a:pt x="7" y="13"/>
                  <a:pt x="0" y="20"/>
                  <a:pt x="0" y="29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58"/>
                  <a:pt x="7" y="66"/>
                  <a:pt x="16" y="66"/>
                </a:cubicBezTo>
                <a:cubicBezTo>
                  <a:pt x="63" y="66"/>
                  <a:pt x="63" y="66"/>
                  <a:pt x="63" y="66"/>
                </a:cubicBezTo>
                <a:cubicBezTo>
                  <a:pt x="72" y="66"/>
                  <a:pt x="80" y="58"/>
                  <a:pt x="80" y="49"/>
                </a:cubicBezTo>
                <a:cubicBezTo>
                  <a:pt x="80" y="29"/>
                  <a:pt x="80" y="29"/>
                  <a:pt x="80" y="29"/>
                </a:cubicBezTo>
                <a:cubicBezTo>
                  <a:pt x="80" y="20"/>
                  <a:pt x="72" y="13"/>
                  <a:pt x="63" y="13"/>
                </a:cubicBezTo>
                <a:close/>
                <a:moveTo>
                  <a:pt x="24" y="13"/>
                </a:moveTo>
                <a:cubicBezTo>
                  <a:pt x="25" y="7"/>
                  <a:pt x="29" y="4"/>
                  <a:pt x="33" y="3"/>
                </a:cubicBezTo>
                <a:cubicBezTo>
                  <a:pt x="46" y="3"/>
                  <a:pt x="46" y="3"/>
                  <a:pt x="46" y="3"/>
                </a:cubicBezTo>
                <a:cubicBezTo>
                  <a:pt x="51" y="4"/>
                  <a:pt x="54" y="7"/>
                  <a:pt x="55" y="13"/>
                </a:cubicBezTo>
                <a:cubicBezTo>
                  <a:pt x="56" y="14"/>
                  <a:pt x="56" y="15"/>
                  <a:pt x="56" y="16"/>
                </a:cubicBezTo>
                <a:cubicBezTo>
                  <a:pt x="60" y="16"/>
                  <a:pt x="60" y="16"/>
                  <a:pt x="60" y="16"/>
                </a:cubicBezTo>
                <a:cubicBezTo>
                  <a:pt x="60" y="15"/>
                  <a:pt x="60" y="14"/>
                  <a:pt x="60" y="13"/>
                </a:cubicBezTo>
                <a:cubicBezTo>
                  <a:pt x="58" y="5"/>
                  <a:pt x="54" y="0"/>
                  <a:pt x="49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26" y="0"/>
                  <a:pt x="21" y="5"/>
                  <a:pt x="20" y="13"/>
                </a:cubicBezTo>
                <a:cubicBezTo>
                  <a:pt x="20" y="14"/>
                  <a:pt x="20" y="15"/>
                  <a:pt x="19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15"/>
                  <a:pt x="24" y="14"/>
                  <a:pt x="24" y="13"/>
                </a:cubicBezTo>
                <a:close/>
              </a:path>
            </a:pathLst>
          </a:custGeom>
          <a:solidFill>
            <a:srgbClr val="20252D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748" name="组合 747"/>
          <p:cNvGrpSpPr/>
          <p:nvPr/>
        </p:nvGrpSpPr>
        <p:grpSpPr>
          <a:xfrm>
            <a:off x="3503454" y="2340537"/>
            <a:ext cx="461005" cy="417160"/>
            <a:chOff x="3219451" y="2135188"/>
            <a:chExt cx="584200" cy="528638"/>
          </a:xfrm>
          <a:solidFill>
            <a:srgbClr val="20252D"/>
          </a:solidFill>
        </p:grpSpPr>
        <p:sp>
          <p:nvSpPr>
            <p:cNvPr id="749" name="Freeform 115"/>
            <p:cNvSpPr/>
            <p:nvPr/>
          </p:nvSpPr>
          <p:spPr bwMode="auto">
            <a:xfrm>
              <a:off x="3219451" y="2374901"/>
              <a:ext cx="584200" cy="288925"/>
            </a:xfrm>
            <a:custGeom>
              <a:avLst/>
              <a:gdLst>
                <a:gd name="T0" fmla="*/ 44 w 71"/>
                <a:gd name="T1" fmla="*/ 6 h 35"/>
                <a:gd name="T2" fmla="*/ 42 w 71"/>
                <a:gd name="T3" fmla="*/ 8 h 35"/>
                <a:gd name="T4" fmla="*/ 29 w 71"/>
                <a:gd name="T5" fmla="*/ 8 h 35"/>
                <a:gd name="T6" fmla="*/ 27 w 71"/>
                <a:gd name="T7" fmla="*/ 6 h 35"/>
                <a:gd name="T8" fmla="*/ 27 w 71"/>
                <a:gd name="T9" fmla="*/ 0 h 35"/>
                <a:gd name="T10" fmla="*/ 0 w 71"/>
                <a:gd name="T11" fmla="*/ 0 h 35"/>
                <a:gd name="T12" fmla="*/ 0 w 71"/>
                <a:gd name="T13" fmla="*/ 28 h 35"/>
                <a:gd name="T14" fmla="*/ 7 w 71"/>
                <a:gd name="T15" fmla="*/ 35 h 35"/>
                <a:gd name="T16" fmla="*/ 64 w 71"/>
                <a:gd name="T17" fmla="*/ 35 h 35"/>
                <a:gd name="T18" fmla="*/ 71 w 71"/>
                <a:gd name="T19" fmla="*/ 28 h 35"/>
                <a:gd name="T20" fmla="*/ 71 w 71"/>
                <a:gd name="T21" fmla="*/ 0 h 35"/>
                <a:gd name="T22" fmla="*/ 44 w 71"/>
                <a:gd name="T23" fmla="*/ 0 h 35"/>
                <a:gd name="T24" fmla="*/ 44 w 71"/>
                <a:gd name="T25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35">
                  <a:moveTo>
                    <a:pt x="44" y="6"/>
                  </a:moveTo>
                  <a:cubicBezTo>
                    <a:pt x="44" y="7"/>
                    <a:pt x="43" y="8"/>
                    <a:pt x="42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8"/>
                    <a:pt x="27" y="7"/>
                    <a:pt x="27" y="6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1"/>
                    <a:pt x="3" y="35"/>
                    <a:pt x="7" y="35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8" y="35"/>
                    <a:pt x="71" y="31"/>
                    <a:pt x="71" y="28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44" y="0"/>
                    <a:pt x="44" y="0"/>
                    <a:pt x="44" y="0"/>
                  </a:cubicBezTo>
                  <a:lnTo>
                    <a:pt x="4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50" name="Freeform 116"/>
            <p:cNvSpPr>
              <a:spLocks noEditPoints="1"/>
            </p:cNvSpPr>
            <p:nvPr/>
          </p:nvSpPr>
          <p:spPr bwMode="auto">
            <a:xfrm>
              <a:off x="3219451" y="2135188"/>
              <a:ext cx="584200" cy="222250"/>
            </a:xfrm>
            <a:custGeom>
              <a:avLst/>
              <a:gdLst>
                <a:gd name="T0" fmla="*/ 64 w 71"/>
                <a:gd name="T1" fmla="*/ 12 h 27"/>
                <a:gd name="T2" fmla="*/ 47 w 71"/>
                <a:gd name="T3" fmla="*/ 12 h 27"/>
                <a:gd name="T4" fmla="*/ 47 w 71"/>
                <a:gd name="T5" fmla="*/ 5 h 27"/>
                <a:gd name="T6" fmla="*/ 43 w 71"/>
                <a:gd name="T7" fmla="*/ 0 h 27"/>
                <a:gd name="T8" fmla="*/ 28 w 71"/>
                <a:gd name="T9" fmla="*/ 0 h 27"/>
                <a:gd name="T10" fmla="*/ 23 w 71"/>
                <a:gd name="T11" fmla="*/ 5 h 27"/>
                <a:gd name="T12" fmla="*/ 23 w 71"/>
                <a:gd name="T13" fmla="*/ 12 h 27"/>
                <a:gd name="T14" fmla="*/ 7 w 71"/>
                <a:gd name="T15" fmla="*/ 12 h 27"/>
                <a:gd name="T16" fmla="*/ 0 w 71"/>
                <a:gd name="T17" fmla="*/ 19 h 27"/>
                <a:gd name="T18" fmla="*/ 0 w 71"/>
                <a:gd name="T19" fmla="*/ 27 h 27"/>
                <a:gd name="T20" fmla="*/ 71 w 71"/>
                <a:gd name="T21" fmla="*/ 27 h 27"/>
                <a:gd name="T22" fmla="*/ 71 w 71"/>
                <a:gd name="T23" fmla="*/ 19 h 27"/>
                <a:gd name="T24" fmla="*/ 64 w 71"/>
                <a:gd name="T25" fmla="*/ 12 h 27"/>
                <a:gd name="T26" fmla="*/ 28 w 71"/>
                <a:gd name="T27" fmla="*/ 5 h 27"/>
                <a:gd name="T28" fmla="*/ 43 w 71"/>
                <a:gd name="T29" fmla="*/ 5 h 27"/>
                <a:gd name="T30" fmla="*/ 43 w 71"/>
                <a:gd name="T31" fmla="*/ 12 h 27"/>
                <a:gd name="T32" fmla="*/ 28 w 71"/>
                <a:gd name="T33" fmla="*/ 12 h 27"/>
                <a:gd name="T34" fmla="*/ 28 w 71"/>
                <a:gd name="T35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1" h="27">
                  <a:moveTo>
                    <a:pt x="64" y="12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2"/>
                    <a:pt x="45" y="0"/>
                    <a:pt x="43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3" y="2"/>
                    <a:pt x="23" y="5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3" y="12"/>
                    <a:pt x="0" y="15"/>
                    <a:pt x="0" y="19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1" y="15"/>
                    <a:pt x="68" y="12"/>
                    <a:pt x="64" y="12"/>
                  </a:cubicBezTo>
                  <a:close/>
                  <a:moveTo>
                    <a:pt x="28" y="5"/>
                  </a:moveTo>
                  <a:cubicBezTo>
                    <a:pt x="43" y="5"/>
                    <a:pt x="43" y="5"/>
                    <a:pt x="43" y="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28" y="12"/>
                    <a:pt x="28" y="12"/>
                    <a:pt x="28" y="12"/>
                  </a:cubicBezTo>
                  <a:lnTo>
                    <a:pt x="2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51" name="Freeform 117"/>
          <p:cNvSpPr>
            <a:spLocks noEditPoints="1"/>
          </p:cNvSpPr>
          <p:nvPr/>
        </p:nvSpPr>
        <p:spPr bwMode="auto">
          <a:xfrm>
            <a:off x="6102349" y="5236614"/>
            <a:ext cx="681486" cy="370808"/>
          </a:xfrm>
          <a:custGeom>
            <a:avLst/>
            <a:gdLst>
              <a:gd name="T0" fmla="*/ 94 w 105"/>
              <a:gd name="T1" fmla="*/ 24 h 57"/>
              <a:gd name="T2" fmla="*/ 67 w 105"/>
              <a:gd name="T3" fmla="*/ 1 h 57"/>
              <a:gd name="T4" fmla="*/ 64 w 105"/>
              <a:gd name="T5" fmla="*/ 1 h 57"/>
              <a:gd name="T6" fmla="*/ 64 w 105"/>
              <a:gd name="T7" fmla="*/ 4 h 57"/>
              <a:gd name="T8" fmla="*/ 88 w 105"/>
              <a:gd name="T9" fmla="*/ 24 h 57"/>
              <a:gd name="T10" fmla="*/ 68 w 105"/>
              <a:gd name="T11" fmla="*/ 24 h 57"/>
              <a:gd name="T12" fmla="*/ 56 w 105"/>
              <a:gd name="T13" fmla="*/ 37 h 57"/>
              <a:gd name="T14" fmla="*/ 56 w 105"/>
              <a:gd name="T15" fmla="*/ 37 h 57"/>
              <a:gd name="T16" fmla="*/ 50 w 105"/>
              <a:gd name="T17" fmla="*/ 37 h 57"/>
              <a:gd name="T18" fmla="*/ 50 w 105"/>
              <a:gd name="T19" fmla="*/ 37 h 57"/>
              <a:gd name="T20" fmla="*/ 38 w 105"/>
              <a:gd name="T21" fmla="*/ 24 h 57"/>
              <a:gd name="T22" fmla="*/ 18 w 105"/>
              <a:gd name="T23" fmla="*/ 24 h 57"/>
              <a:gd name="T24" fmla="*/ 42 w 105"/>
              <a:gd name="T25" fmla="*/ 4 h 57"/>
              <a:gd name="T26" fmla="*/ 42 w 105"/>
              <a:gd name="T27" fmla="*/ 1 h 57"/>
              <a:gd name="T28" fmla="*/ 39 w 105"/>
              <a:gd name="T29" fmla="*/ 1 h 57"/>
              <a:gd name="T30" fmla="*/ 12 w 105"/>
              <a:gd name="T31" fmla="*/ 24 h 57"/>
              <a:gd name="T32" fmla="*/ 1 w 105"/>
              <a:gd name="T33" fmla="*/ 34 h 57"/>
              <a:gd name="T34" fmla="*/ 0 w 105"/>
              <a:gd name="T35" fmla="*/ 36 h 57"/>
              <a:gd name="T36" fmla="*/ 0 w 105"/>
              <a:gd name="T37" fmla="*/ 37 h 57"/>
              <a:gd name="T38" fmla="*/ 0 w 105"/>
              <a:gd name="T39" fmla="*/ 45 h 57"/>
              <a:gd name="T40" fmla="*/ 13 w 105"/>
              <a:gd name="T41" fmla="*/ 57 h 57"/>
              <a:gd name="T42" fmla="*/ 38 w 105"/>
              <a:gd name="T43" fmla="*/ 57 h 57"/>
              <a:gd name="T44" fmla="*/ 50 w 105"/>
              <a:gd name="T45" fmla="*/ 45 h 57"/>
              <a:gd name="T46" fmla="*/ 50 w 105"/>
              <a:gd name="T47" fmla="*/ 45 h 57"/>
              <a:gd name="T48" fmla="*/ 56 w 105"/>
              <a:gd name="T49" fmla="*/ 45 h 57"/>
              <a:gd name="T50" fmla="*/ 56 w 105"/>
              <a:gd name="T51" fmla="*/ 45 h 57"/>
              <a:gd name="T52" fmla="*/ 68 w 105"/>
              <a:gd name="T53" fmla="*/ 57 h 57"/>
              <a:gd name="T54" fmla="*/ 93 w 105"/>
              <a:gd name="T55" fmla="*/ 57 h 57"/>
              <a:gd name="T56" fmla="*/ 105 w 105"/>
              <a:gd name="T57" fmla="*/ 45 h 57"/>
              <a:gd name="T58" fmla="*/ 105 w 105"/>
              <a:gd name="T59" fmla="*/ 37 h 57"/>
              <a:gd name="T60" fmla="*/ 94 w 105"/>
              <a:gd name="T61" fmla="*/ 24 h 57"/>
              <a:gd name="T62" fmla="*/ 46 w 105"/>
              <a:gd name="T63" fmla="*/ 45 h 57"/>
              <a:gd name="T64" fmla="*/ 38 w 105"/>
              <a:gd name="T65" fmla="*/ 53 h 57"/>
              <a:gd name="T66" fmla="*/ 13 w 105"/>
              <a:gd name="T67" fmla="*/ 53 h 57"/>
              <a:gd name="T68" fmla="*/ 4 w 105"/>
              <a:gd name="T69" fmla="*/ 45 h 57"/>
              <a:gd name="T70" fmla="*/ 4 w 105"/>
              <a:gd name="T71" fmla="*/ 37 h 57"/>
              <a:gd name="T72" fmla="*/ 4 w 105"/>
              <a:gd name="T73" fmla="*/ 36 h 57"/>
              <a:gd name="T74" fmla="*/ 6 w 105"/>
              <a:gd name="T75" fmla="*/ 32 h 57"/>
              <a:gd name="T76" fmla="*/ 9 w 105"/>
              <a:gd name="T77" fmla="*/ 29 h 57"/>
              <a:gd name="T78" fmla="*/ 13 w 105"/>
              <a:gd name="T79" fmla="*/ 29 h 57"/>
              <a:gd name="T80" fmla="*/ 13 w 105"/>
              <a:gd name="T81" fmla="*/ 29 h 57"/>
              <a:gd name="T82" fmla="*/ 38 w 105"/>
              <a:gd name="T83" fmla="*/ 29 h 57"/>
              <a:gd name="T84" fmla="*/ 46 w 105"/>
              <a:gd name="T85" fmla="*/ 37 h 57"/>
              <a:gd name="T86" fmla="*/ 46 w 105"/>
              <a:gd name="T87" fmla="*/ 39 h 57"/>
              <a:gd name="T88" fmla="*/ 46 w 105"/>
              <a:gd name="T89" fmla="*/ 43 h 57"/>
              <a:gd name="T90" fmla="*/ 46 w 105"/>
              <a:gd name="T91" fmla="*/ 45 h 57"/>
              <a:gd name="T92" fmla="*/ 101 w 105"/>
              <a:gd name="T93" fmla="*/ 45 h 57"/>
              <a:gd name="T94" fmla="*/ 93 w 105"/>
              <a:gd name="T95" fmla="*/ 53 h 57"/>
              <a:gd name="T96" fmla="*/ 68 w 105"/>
              <a:gd name="T97" fmla="*/ 53 h 57"/>
              <a:gd name="T98" fmla="*/ 60 w 105"/>
              <a:gd name="T99" fmla="*/ 45 h 57"/>
              <a:gd name="T100" fmla="*/ 60 w 105"/>
              <a:gd name="T101" fmla="*/ 43 h 57"/>
              <a:gd name="T102" fmla="*/ 60 w 105"/>
              <a:gd name="T103" fmla="*/ 39 h 57"/>
              <a:gd name="T104" fmla="*/ 60 w 105"/>
              <a:gd name="T105" fmla="*/ 37 h 57"/>
              <a:gd name="T106" fmla="*/ 68 w 105"/>
              <a:gd name="T107" fmla="*/ 29 h 57"/>
              <a:gd name="T108" fmla="*/ 92 w 105"/>
              <a:gd name="T109" fmla="*/ 29 h 57"/>
              <a:gd name="T110" fmla="*/ 93 w 105"/>
              <a:gd name="T111" fmla="*/ 29 h 57"/>
              <a:gd name="T112" fmla="*/ 96 w 105"/>
              <a:gd name="T113" fmla="*/ 29 h 57"/>
              <a:gd name="T114" fmla="*/ 100 w 105"/>
              <a:gd name="T115" fmla="*/ 33 h 57"/>
              <a:gd name="T116" fmla="*/ 101 w 105"/>
              <a:gd name="T117" fmla="*/ 36 h 57"/>
              <a:gd name="T118" fmla="*/ 101 w 105"/>
              <a:gd name="T119" fmla="*/ 37 h 57"/>
              <a:gd name="T120" fmla="*/ 101 w 105"/>
              <a:gd name="T121" fmla="*/ 45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5" h="57">
                <a:moveTo>
                  <a:pt x="94" y="24"/>
                </a:moveTo>
                <a:cubicBezTo>
                  <a:pt x="67" y="1"/>
                  <a:pt x="67" y="1"/>
                  <a:pt x="67" y="1"/>
                </a:cubicBezTo>
                <a:cubicBezTo>
                  <a:pt x="66" y="0"/>
                  <a:pt x="64" y="1"/>
                  <a:pt x="64" y="1"/>
                </a:cubicBezTo>
                <a:cubicBezTo>
                  <a:pt x="63" y="2"/>
                  <a:pt x="63" y="4"/>
                  <a:pt x="64" y="4"/>
                </a:cubicBezTo>
                <a:cubicBezTo>
                  <a:pt x="88" y="24"/>
                  <a:pt x="88" y="24"/>
                  <a:pt x="88" y="24"/>
                </a:cubicBezTo>
                <a:cubicBezTo>
                  <a:pt x="68" y="24"/>
                  <a:pt x="68" y="24"/>
                  <a:pt x="68" y="24"/>
                </a:cubicBezTo>
                <a:cubicBezTo>
                  <a:pt x="61" y="24"/>
                  <a:pt x="56" y="30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0" y="37"/>
                  <a:pt x="50" y="37"/>
                  <a:pt x="50" y="37"/>
                </a:cubicBezTo>
                <a:cubicBezTo>
                  <a:pt x="50" y="37"/>
                  <a:pt x="50" y="37"/>
                  <a:pt x="50" y="37"/>
                </a:cubicBezTo>
                <a:cubicBezTo>
                  <a:pt x="50" y="30"/>
                  <a:pt x="44" y="24"/>
                  <a:pt x="38" y="24"/>
                </a:cubicBezTo>
                <a:cubicBezTo>
                  <a:pt x="18" y="24"/>
                  <a:pt x="18" y="24"/>
                  <a:pt x="18" y="24"/>
                </a:cubicBezTo>
                <a:cubicBezTo>
                  <a:pt x="42" y="4"/>
                  <a:pt x="42" y="4"/>
                  <a:pt x="42" y="4"/>
                </a:cubicBezTo>
                <a:cubicBezTo>
                  <a:pt x="43" y="4"/>
                  <a:pt x="43" y="2"/>
                  <a:pt x="42" y="1"/>
                </a:cubicBezTo>
                <a:cubicBezTo>
                  <a:pt x="41" y="1"/>
                  <a:pt x="40" y="0"/>
                  <a:pt x="39" y="1"/>
                </a:cubicBezTo>
                <a:cubicBezTo>
                  <a:pt x="12" y="24"/>
                  <a:pt x="12" y="24"/>
                  <a:pt x="12" y="24"/>
                </a:cubicBezTo>
                <a:cubicBezTo>
                  <a:pt x="6" y="25"/>
                  <a:pt x="2" y="29"/>
                  <a:pt x="1" y="34"/>
                </a:cubicBezTo>
                <a:cubicBezTo>
                  <a:pt x="1" y="35"/>
                  <a:pt x="0" y="35"/>
                  <a:pt x="0" y="36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52"/>
                  <a:pt x="6" y="57"/>
                  <a:pt x="13" y="57"/>
                </a:cubicBezTo>
                <a:cubicBezTo>
                  <a:pt x="38" y="57"/>
                  <a:pt x="38" y="57"/>
                  <a:pt x="38" y="57"/>
                </a:cubicBezTo>
                <a:cubicBezTo>
                  <a:pt x="44" y="57"/>
                  <a:pt x="50" y="52"/>
                  <a:pt x="50" y="45"/>
                </a:cubicBezTo>
                <a:cubicBezTo>
                  <a:pt x="50" y="45"/>
                  <a:pt x="50" y="45"/>
                  <a:pt x="50" y="45"/>
                </a:cubicBezTo>
                <a:cubicBezTo>
                  <a:pt x="56" y="45"/>
                  <a:pt x="56" y="45"/>
                  <a:pt x="56" y="45"/>
                </a:cubicBezTo>
                <a:cubicBezTo>
                  <a:pt x="56" y="45"/>
                  <a:pt x="56" y="45"/>
                  <a:pt x="56" y="45"/>
                </a:cubicBezTo>
                <a:cubicBezTo>
                  <a:pt x="56" y="52"/>
                  <a:pt x="61" y="57"/>
                  <a:pt x="68" y="57"/>
                </a:cubicBezTo>
                <a:cubicBezTo>
                  <a:pt x="93" y="57"/>
                  <a:pt x="93" y="57"/>
                  <a:pt x="93" y="57"/>
                </a:cubicBezTo>
                <a:cubicBezTo>
                  <a:pt x="100" y="57"/>
                  <a:pt x="105" y="52"/>
                  <a:pt x="105" y="45"/>
                </a:cubicBezTo>
                <a:cubicBezTo>
                  <a:pt x="105" y="37"/>
                  <a:pt x="105" y="37"/>
                  <a:pt x="105" y="37"/>
                </a:cubicBezTo>
                <a:cubicBezTo>
                  <a:pt x="105" y="30"/>
                  <a:pt x="100" y="25"/>
                  <a:pt x="94" y="24"/>
                </a:cubicBezTo>
                <a:close/>
                <a:moveTo>
                  <a:pt x="46" y="45"/>
                </a:moveTo>
                <a:cubicBezTo>
                  <a:pt x="46" y="49"/>
                  <a:pt x="42" y="53"/>
                  <a:pt x="38" y="53"/>
                </a:cubicBezTo>
                <a:cubicBezTo>
                  <a:pt x="13" y="53"/>
                  <a:pt x="13" y="53"/>
                  <a:pt x="13" y="53"/>
                </a:cubicBezTo>
                <a:cubicBezTo>
                  <a:pt x="8" y="53"/>
                  <a:pt x="4" y="49"/>
                  <a:pt x="4" y="45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6"/>
                  <a:pt x="4" y="36"/>
                  <a:pt x="4" y="36"/>
                </a:cubicBezTo>
                <a:cubicBezTo>
                  <a:pt x="5" y="35"/>
                  <a:pt x="5" y="33"/>
                  <a:pt x="6" y="32"/>
                </a:cubicBezTo>
                <a:cubicBezTo>
                  <a:pt x="7" y="31"/>
                  <a:pt x="8" y="30"/>
                  <a:pt x="9" y="29"/>
                </a:cubicBezTo>
                <a:cubicBezTo>
                  <a:pt x="10" y="29"/>
                  <a:pt x="11" y="29"/>
                  <a:pt x="13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38" y="29"/>
                  <a:pt x="38" y="29"/>
                  <a:pt x="38" y="29"/>
                </a:cubicBezTo>
                <a:cubicBezTo>
                  <a:pt x="42" y="29"/>
                  <a:pt x="46" y="32"/>
                  <a:pt x="46" y="37"/>
                </a:cubicBezTo>
                <a:cubicBezTo>
                  <a:pt x="46" y="39"/>
                  <a:pt x="46" y="39"/>
                  <a:pt x="46" y="39"/>
                </a:cubicBezTo>
                <a:cubicBezTo>
                  <a:pt x="46" y="43"/>
                  <a:pt x="46" y="43"/>
                  <a:pt x="46" y="43"/>
                </a:cubicBezTo>
                <a:lnTo>
                  <a:pt x="46" y="45"/>
                </a:lnTo>
                <a:close/>
                <a:moveTo>
                  <a:pt x="101" y="45"/>
                </a:moveTo>
                <a:cubicBezTo>
                  <a:pt x="101" y="49"/>
                  <a:pt x="98" y="53"/>
                  <a:pt x="93" y="53"/>
                </a:cubicBezTo>
                <a:cubicBezTo>
                  <a:pt x="68" y="53"/>
                  <a:pt x="68" y="53"/>
                  <a:pt x="68" y="53"/>
                </a:cubicBezTo>
                <a:cubicBezTo>
                  <a:pt x="64" y="53"/>
                  <a:pt x="60" y="49"/>
                  <a:pt x="60" y="45"/>
                </a:cubicBezTo>
                <a:cubicBezTo>
                  <a:pt x="60" y="43"/>
                  <a:pt x="60" y="43"/>
                  <a:pt x="60" y="43"/>
                </a:cubicBezTo>
                <a:cubicBezTo>
                  <a:pt x="60" y="39"/>
                  <a:pt x="60" y="39"/>
                  <a:pt x="60" y="39"/>
                </a:cubicBezTo>
                <a:cubicBezTo>
                  <a:pt x="60" y="37"/>
                  <a:pt x="60" y="37"/>
                  <a:pt x="60" y="37"/>
                </a:cubicBezTo>
                <a:cubicBezTo>
                  <a:pt x="60" y="32"/>
                  <a:pt x="64" y="29"/>
                  <a:pt x="68" y="29"/>
                </a:cubicBezTo>
                <a:cubicBezTo>
                  <a:pt x="92" y="29"/>
                  <a:pt x="92" y="29"/>
                  <a:pt x="92" y="29"/>
                </a:cubicBezTo>
                <a:cubicBezTo>
                  <a:pt x="93" y="29"/>
                  <a:pt x="93" y="29"/>
                  <a:pt x="93" y="29"/>
                </a:cubicBezTo>
                <a:cubicBezTo>
                  <a:pt x="94" y="29"/>
                  <a:pt x="95" y="29"/>
                  <a:pt x="96" y="29"/>
                </a:cubicBezTo>
                <a:cubicBezTo>
                  <a:pt x="98" y="30"/>
                  <a:pt x="99" y="31"/>
                  <a:pt x="100" y="33"/>
                </a:cubicBezTo>
                <a:cubicBezTo>
                  <a:pt x="101" y="34"/>
                  <a:pt x="101" y="35"/>
                  <a:pt x="101" y="36"/>
                </a:cubicBezTo>
                <a:cubicBezTo>
                  <a:pt x="101" y="37"/>
                  <a:pt x="101" y="37"/>
                  <a:pt x="101" y="37"/>
                </a:cubicBezTo>
                <a:lnTo>
                  <a:pt x="101" y="45"/>
                </a:lnTo>
                <a:close/>
              </a:path>
            </a:pathLst>
          </a:custGeom>
          <a:solidFill>
            <a:srgbClr val="20252D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752" name="组合 751"/>
          <p:cNvGrpSpPr/>
          <p:nvPr/>
        </p:nvGrpSpPr>
        <p:grpSpPr>
          <a:xfrm>
            <a:off x="8908415" y="5118027"/>
            <a:ext cx="538674" cy="519884"/>
            <a:chOff x="9224963" y="5221288"/>
            <a:chExt cx="682625" cy="658813"/>
          </a:xfrm>
          <a:solidFill>
            <a:srgbClr val="20252D"/>
          </a:solidFill>
        </p:grpSpPr>
        <p:sp>
          <p:nvSpPr>
            <p:cNvPr id="753" name="Freeform 118"/>
            <p:cNvSpPr/>
            <p:nvPr/>
          </p:nvSpPr>
          <p:spPr bwMode="auto">
            <a:xfrm>
              <a:off x="9331326" y="5368926"/>
              <a:ext cx="469900" cy="511175"/>
            </a:xfrm>
            <a:custGeom>
              <a:avLst/>
              <a:gdLst>
                <a:gd name="T0" fmla="*/ 0 w 57"/>
                <a:gd name="T1" fmla="*/ 26 h 62"/>
                <a:gd name="T2" fmla="*/ 0 w 57"/>
                <a:gd name="T3" fmla="*/ 59 h 62"/>
                <a:gd name="T4" fmla="*/ 2 w 57"/>
                <a:gd name="T5" fmla="*/ 62 h 62"/>
                <a:gd name="T6" fmla="*/ 4 w 57"/>
                <a:gd name="T7" fmla="*/ 62 h 62"/>
                <a:gd name="T8" fmla="*/ 19 w 57"/>
                <a:gd name="T9" fmla="*/ 62 h 62"/>
                <a:gd name="T10" fmla="*/ 21 w 57"/>
                <a:gd name="T11" fmla="*/ 62 h 62"/>
                <a:gd name="T12" fmla="*/ 21 w 57"/>
                <a:gd name="T13" fmla="*/ 61 h 62"/>
                <a:gd name="T14" fmla="*/ 21 w 57"/>
                <a:gd name="T15" fmla="*/ 45 h 62"/>
                <a:gd name="T16" fmla="*/ 36 w 57"/>
                <a:gd name="T17" fmla="*/ 45 h 62"/>
                <a:gd name="T18" fmla="*/ 36 w 57"/>
                <a:gd name="T19" fmla="*/ 61 h 62"/>
                <a:gd name="T20" fmla="*/ 37 w 57"/>
                <a:gd name="T21" fmla="*/ 62 h 62"/>
                <a:gd name="T22" fmla="*/ 38 w 57"/>
                <a:gd name="T23" fmla="*/ 62 h 62"/>
                <a:gd name="T24" fmla="*/ 53 w 57"/>
                <a:gd name="T25" fmla="*/ 62 h 62"/>
                <a:gd name="T26" fmla="*/ 56 w 57"/>
                <a:gd name="T27" fmla="*/ 62 h 62"/>
                <a:gd name="T28" fmla="*/ 57 w 57"/>
                <a:gd name="T29" fmla="*/ 59 h 62"/>
                <a:gd name="T30" fmla="*/ 57 w 57"/>
                <a:gd name="T31" fmla="*/ 26 h 62"/>
                <a:gd name="T32" fmla="*/ 29 w 57"/>
                <a:gd name="T33" fmla="*/ 0 h 62"/>
                <a:gd name="T34" fmla="*/ 0 w 57"/>
                <a:gd name="T35" fmla="*/ 2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" h="62">
                  <a:moveTo>
                    <a:pt x="0" y="26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61"/>
                    <a:pt x="1" y="62"/>
                    <a:pt x="2" y="62"/>
                  </a:cubicBezTo>
                  <a:cubicBezTo>
                    <a:pt x="3" y="62"/>
                    <a:pt x="3" y="62"/>
                    <a:pt x="4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0" y="62"/>
                    <a:pt x="20" y="62"/>
                    <a:pt x="21" y="62"/>
                  </a:cubicBezTo>
                  <a:cubicBezTo>
                    <a:pt x="21" y="62"/>
                    <a:pt x="21" y="61"/>
                    <a:pt x="21" y="61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6" y="61"/>
                    <a:pt x="37" y="62"/>
                    <a:pt x="37" y="62"/>
                  </a:cubicBezTo>
                  <a:cubicBezTo>
                    <a:pt x="37" y="62"/>
                    <a:pt x="38" y="62"/>
                    <a:pt x="38" y="62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4" y="62"/>
                    <a:pt x="55" y="62"/>
                    <a:pt x="56" y="62"/>
                  </a:cubicBezTo>
                  <a:cubicBezTo>
                    <a:pt x="56" y="62"/>
                    <a:pt x="57" y="61"/>
                    <a:pt x="57" y="59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54" name="Freeform 119"/>
            <p:cNvSpPr/>
            <p:nvPr/>
          </p:nvSpPr>
          <p:spPr bwMode="auto">
            <a:xfrm>
              <a:off x="9224963" y="5221288"/>
              <a:ext cx="682625" cy="369888"/>
            </a:xfrm>
            <a:custGeom>
              <a:avLst/>
              <a:gdLst>
                <a:gd name="T0" fmla="*/ 81 w 83"/>
                <a:gd name="T1" fmla="*/ 35 h 45"/>
                <a:gd name="T2" fmla="*/ 68 w 83"/>
                <a:gd name="T3" fmla="*/ 23 h 45"/>
                <a:gd name="T4" fmla="*/ 68 w 83"/>
                <a:gd name="T5" fmla="*/ 4 h 45"/>
                <a:gd name="T6" fmla="*/ 66 w 83"/>
                <a:gd name="T7" fmla="*/ 2 h 45"/>
                <a:gd name="T8" fmla="*/ 61 w 83"/>
                <a:gd name="T9" fmla="*/ 2 h 45"/>
                <a:gd name="T10" fmla="*/ 59 w 83"/>
                <a:gd name="T11" fmla="*/ 4 h 45"/>
                <a:gd name="T12" fmla="*/ 59 w 83"/>
                <a:gd name="T13" fmla="*/ 15 h 45"/>
                <a:gd name="T14" fmla="*/ 45 w 83"/>
                <a:gd name="T15" fmla="*/ 2 h 45"/>
                <a:gd name="T16" fmla="*/ 38 w 83"/>
                <a:gd name="T17" fmla="*/ 2 h 45"/>
                <a:gd name="T18" fmla="*/ 2 w 83"/>
                <a:gd name="T19" fmla="*/ 35 h 45"/>
                <a:gd name="T20" fmla="*/ 2 w 83"/>
                <a:gd name="T21" fmla="*/ 43 h 45"/>
                <a:gd name="T22" fmla="*/ 6 w 83"/>
                <a:gd name="T23" fmla="*/ 44 h 45"/>
                <a:gd name="T24" fmla="*/ 10 w 83"/>
                <a:gd name="T25" fmla="*/ 43 h 45"/>
                <a:gd name="T26" fmla="*/ 42 w 83"/>
                <a:gd name="T27" fmla="*/ 13 h 45"/>
                <a:gd name="T28" fmla="*/ 74 w 83"/>
                <a:gd name="T29" fmla="*/ 43 h 45"/>
                <a:gd name="T30" fmla="*/ 81 w 83"/>
                <a:gd name="T31" fmla="*/ 43 h 45"/>
                <a:gd name="T32" fmla="*/ 81 w 83"/>
                <a:gd name="T33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45">
                  <a:moveTo>
                    <a:pt x="81" y="35"/>
                  </a:moveTo>
                  <a:cubicBezTo>
                    <a:pt x="68" y="23"/>
                    <a:pt x="68" y="23"/>
                    <a:pt x="68" y="23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8" y="3"/>
                    <a:pt x="67" y="2"/>
                    <a:pt x="66" y="2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0" y="2"/>
                    <a:pt x="59" y="3"/>
                    <a:pt x="59" y="4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3" y="0"/>
                    <a:pt x="40" y="0"/>
                    <a:pt x="38" y="2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0" y="37"/>
                    <a:pt x="0" y="40"/>
                    <a:pt x="2" y="43"/>
                  </a:cubicBezTo>
                  <a:cubicBezTo>
                    <a:pt x="3" y="44"/>
                    <a:pt x="5" y="44"/>
                    <a:pt x="6" y="44"/>
                  </a:cubicBezTo>
                  <a:cubicBezTo>
                    <a:pt x="7" y="44"/>
                    <a:pt x="9" y="44"/>
                    <a:pt x="10" y="4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6" y="45"/>
                    <a:pt x="80" y="45"/>
                    <a:pt x="81" y="43"/>
                  </a:cubicBezTo>
                  <a:cubicBezTo>
                    <a:pt x="83" y="40"/>
                    <a:pt x="83" y="37"/>
                    <a:pt x="8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5" name="组合 754"/>
          <p:cNvGrpSpPr/>
          <p:nvPr/>
        </p:nvGrpSpPr>
        <p:grpSpPr>
          <a:xfrm>
            <a:off x="3443446" y="1383274"/>
            <a:ext cx="532410" cy="435950"/>
            <a:chOff x="3152776" y="1071563"/>
            <a:chExt cx="674688" cy="552450"/>
          </a:xfrm>
          <a:solidFill>
            <a:srgbClr val="20252D"/>
          </a:solidFill>
        </p:grpSpPr>
        <p:sp>
          <p:nvSpPr>
            <p:cNvPr id="756" name="Freeform 120"/>
            <p:cNvSpPr>
              <a:spLocks noEditPoints="1"/>
            </p:cNvSpPr>
            <p:nvPr/>
          </p:nvSpPr>
          <p:spPr bwMode="auto">
            <a:xfrm>
              <a:off x="3152776" y="1071563"/>
              <a:ext cx="674688" cy="552450"/>
            </a:xfrm>
            <a:custGeom>
              <a:avLst/>
              <a:gdLst>
                <a:gd name="T0" fmla="*/ 63 w 82"/>
                <a:gd name="T1" fmla="*/ 1 h 67"/>
                <a:gd name="T2" fmla="*/ 58 w 82"/>
                <a:gd name="T3" fmla="*/ 0 h 67"/>
                <a:gd name="T4" fmla="*/ 35 w 82"/>
                <a:gd name="T5" fmla="*/ 18 h 67"/>
                <a:gd name="T6" fmla="*/ 34 w 82"/>
                <a:gd name="T7" fmla="*/ 24 h 67"/>
                <a:gd name="T8" fmla="*/ 35 w 82"/>
                <a:gd name="T9" fmla="*/ 30 h 67"/>
                <a:gd name="T10" fmla="*/ 4 w 82"/>
                <a:gd name="T11" fmla="*/ 52 h 67"/>
                <a:gd name="T12" fmla="*/ 0 w 82"/>
                <a:gd name="T13" fmla="*/ 58 h 67"/>
                <a:gd name="T14" fmla="*/ 2 w 82"/>
                <a:gd name="T15" fmla="*/ 63 h 67"/>
                <a:gd name="T16" fmla="*/ 3 w 82"/>
                <a:gd name="T17" fmla="*/ 64 h 67"/>
                <a:gd name="T18" fmla="*/ 9 w 82"/>
                <a:gd name="T19" fmla="*/ 67 h 67"/>
                <a:gd name="T20" fmla="*/ 9 w 82"/>
                <a:gd name="T21" fmla="*/ 67 h 67"/>
                <a:gd name="T22" fmla="*/ 14 w 82"/>
                <a:gd name="T23" fmla="*/ 66 h 67"/>
                <a:gd name="T24" fmla="*/ 14 w 82"/>
                <a:gd name="T25" fmla="*/ 66 h 67"/>
                <a:gd name="T26" fmla="*/ 45 w 82"/>
                <a:gd name="T27" fmla="*/ 44 h 67"/>
                <a:gd name="T28" fmla="*/ 53 w 82"/>
                <a:gd name="T29" fmla="*/ 47 h 67"/>
                <a:gd name="T30" fmla="*/ 58 w 82"/>
                <a:gd name="T31" fmla="*/ 48 h 67"/>
                <a:gd name="T32" fmla="*/ 58 w 82"/>
                <a:gd name="T33" fmla="*/ 48 h 67"/>
                <a:gd name="T34" fmla="*/ 81 w 82"/>
                <a:gd name="T35" fmla="*/ 29 h 67"/>
                <a:gd name="T36" fmla="*/ 81 w 82"/>
                <a:gd name="T37" fmla="*/ 29 h 67"/>
                <a:gd name="T38" fmla="*/ 82 w 82"/>
                <a:gd name="T39" fmla="*/ 24 h 67"/>
                <a:gd name="T40" fmla="*/ 63 w 82"/>
                <a:gd name="T41" fmla="*/ 1 h 67"/>
                <a:gd name="T42" fmla="*/ 25 w 82"/>
                <a:gd name="T43" fmla="*/ 53 h 67"/>
                <a:gd name="T44" fmla="*/ 13 w 82"/>
                <a:gd name="T45" fmla="*/ 61 h 67"/>
                <a:gd name="T46" fmla="*/ 7 w 82"/>
                <a:gd name="T47" fmla="*/ 60 h 67"/>
                <a:gd name="T48" fmla="*/ 8 w 82"/>
                <a:gd name="T49" fmla="*/ 55 h 67"/>
                <a:gd name="T50" fmla="*/ 21 w 82"/>
                <a:gd name="T51" fmla="*/ 46 h 67"/>
                <a:gd name="T52" fmla="*/ 26 w 82"/>
                <a:gd name="T53" fmla="*/ 47 h 67"/>
                <a:gd name="T54" fmla="*/ 25 w 82"/>
                <a:gd name="T55" fmla="*/ 53 h 67"/>
                <a:gd name="T56" fmla="*/ 58 w 82"/>
                <a:gd name="T57" fmla="*/ 38 h 67"/>
                <a:gd name="T58" fmla="*/ 44 w 82"/>
                <a:gd name="T59" fmla="*/ 23 h 67"/>
                <a:gd name="T60" fmla="*/ 58 w 82"/>
                <a:gd name="T61" fmla="*/ 9 h 67"/>
                <a:gd name="T62" fmla="*/ 73 w 82"/>
                <a:gd name="T63" fmla="*/ 23 h 67"/>
                <a:gd name="T64" fmla="*/ 58 w 82"/>
                <a:gd name="T65" fmla="*/ 3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2" h="67">
                  <a:moveTo>
                    <a:pt x="63" y="1"/>
                  </a:moveTo>
                  <a:cubicBezTo>
                    <a:pt x="62" y="0"/>
                    <a:pt x="60" y="0"/>
                    <a:pt x="58" y="0"/>
                  </a:cubicBezTo>
                  <a:cubicBezTo>
                    <a:pt x="47" y="0"/>
                    <a:pt x="37" y="7"/>
                    <a:pt x="35" y="18"/>
                  </a:cubicBezTo>
                  <a:cubicBezTo>
                    <a:pt x="34" y="20"/>
                    <a:pt x="34" y="22"/>
                    <a:pt x="34" y="24"/>
                  </a:cubicBezTo>
                  <a:cubicBezTo>
                    <a:pt x="34" y="26"/>
                    <a:pt x="34" y="28"/>
                    <a:pt x="35" y="30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2" y="53"/>
                    <a:pt x="0" y="56"/>
                    <a:pt x="0" y="58"/>
                  </a:cubicBezTo>
                  <a:cubicBezTo>
                    <a:pt x="0" y="60"/>
                    <a:pt x="1" y="62"/>
                    <a:pt x="2" y="63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4" y="66"/>
                    <a:pt x="7" y="67"/>
                    <a:pt x="9" y="67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11" y="67"/>
                    <a:pt x="12" y="67"/>
                    <a:pt x="14" y="66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7" y="45"/>
                    <a:pt x="50" y="46"/>
                    <a:pt x="53" y="47"/>
                  </a:cubicBezTo>
                  <a:cubicBezTo>
                    <a:pt x="54" y="47"/>
                    <a:pt x="56" y="48"/>
                    <a:pt x="58" y="48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69" y="48"/>
                    <a:pt x="79" y="40"/>
                    <a:pt x="81" y="29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2" y="27"/>
                    <a:pt x="82" y="26"/>
                    <a:pt x="82" y="24"/>
                  </a:cubicBezTo>
                  <a:cubicBezTo>
                    <a:pt x="82" y="13"/>
                    <a:pt x="74" y="3"/>
                    <a:pt x="63" y="1"/>
                  </a:cubicBezTo>
                  <a:close/>
                  <a:moveTo>
                    <a:pt x="25" y="53"/>
                  </a:moveTo>
                  <a:cubicBezTo>
                    <a:pt x="13" y="61"/>
                    <a:pt x="13" y="61"/>
                    <a:pt x="13" y="61"/>
                  </a:cubicBezTo>
                  <a:cubicBezTo>
                    <a:pt x="11" y="62"/>
                    <a:pt x="9" y="62"/>
                    <a:pt x="7" y="60"/>
                  </a:cubicBezTo>
                  <a:cubicBezTo>
                    <a:pt x="6" y="58"/>
                    <a:pt x="7" y="56"/>
                    <a:pt x="8" y="55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3" y="45"/>
                    <a:pt x="25" y="46"/>
                    <a:pt x="26" y="47"/>
                  </a:cubicBezTo>
                  <a:cubicBezTo>
                    <a:pt x="27" y="49"/>
                    <a:pt x="27" y="52"/>
                    <a:pt x="25" y="53"/>
                  </a:cubicBezTo>
                  <a:close/>
                  <a:moveTo>
                    <a:pt x="58" y="38"/>
                  </a:moveTo>
                  <a:cubicBezTo>
                    <a:pt x="50" y="38"/>
                    <a:pt x="44" y="31"/>
                    <a:pt x="44" y="23"/>
                  </a:cubicBezTo>
                  <a:cubicBezTo>
                    <a:pt x="44" y="15"/>
                    <a:pt x="50" y="9"/>
                    <a:pt x="58" y="9"/>
                  </a:cubicBezTo>
                  <a:cubicBezTo>
                    <a:pt x="66" y="9"/>
                    <a:pt x="73" y="15"/>
                    <a:pt x="73" y="23"/>
                  </a:cubicBezTo>
                  <a:cubicBezTo>
                    <a:pt x="73" y="31"/>
                    <a:pt x="66" y="38"/>
                    <a:pt x="58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57" name="Freeform 121"/>
            <p:cNvSpPr/>
            <p:nvPr/>
          </p:nvSpPr>
          <p:spPr bwMode="auto">
            <a:xfrm>
              <a:off x="3589338" y="1285876"/>
              <a:ext cx="131763" cy="65088"/>
            </a:xfrm>
            <a:custGeom>
              <a:avLst/>
              <a:gdLst>
                <a:gd name="T0" fmla="*/ 6 w 16"/>
                <a:gd name="T1" fmla="*/ 8 h 8"/>
                <a:gd name="T2" fmla="*/ 1 w 16"/>
                <a:gd name="T3" fmla="*/ 7 h 8"/>
                <a:gd name="T4" fmla="*/ 1 w 16"/>
                <a:gd name="T5" fmla="*/ 7 h 8"/>
                <a:gd name="T6" fmla="*/ 0 w 16"/>
                <a:gd name="T7" fmla="*/ 5 h 8"/>
                <a:gd name="T8" fmla="*/ 2 w 16"/>
                <a:gd name="T9" fmla="*/ 5 h 8"/>
                <a:gd name="T10" fmla="*/ 6 w 16"/>
                <a:gd name="T11" fmla="*/ 5 h 8"/>
                <a:gd name="T12" fmla="*/ 13 w 16"/>
                <a:gd name="T13" fmla="*/ 1 h 8"/>
                <a:gd name="T14" fmla="*/ 15 w 16"/>
                <a:gd name="T15" fmla="*/ 0 h 8"/>
                <a:gd name="T16" fmla="*/ 16 w 16"/>
                <a:gd name="T17" fmla="*/ 2 h 8"/>
                <a:gd name="T18" fmla="*/ 6 w 16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8">
                  <a:moveTo>
                    <a:pt x="6" y="8"/>
                  </a:moveTo>
                  <a:cubicBezTo>
                    <a:pt x="4" y="8"/>
                    <a:pt x="3" y="8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1" y="5"/>
                    <a:pt x="1" y="4"/>
                    <a:pt x="2" y="5"/>
                  </a:cubicBezTo>
                  <a:cubicBezTo>
                    <a:pt x="3" y="5"/>
                    <a:pt x="5" y="5"/>
                    <a:pt x="6" y="5"/>
                  </a:cubicBezTo>
                  <a:cubicBezTo>
                    <a:pt x="9" y="5"/>
                    <a:pt x="12" y="4"/>
                    <a:pt x="13" y="1"/>
                  </a:cubicBezTo>
                  <a:cubicBezTo>
                    <a:pt x="13" y="0"/>
                    <a:pt x="14" y="0"/>
                    <a:pt x="15" y="0"/>
                  </a:cubicBezTo>
                  <a:cubicBezTo>
                    <a:pt x="16" y="0"/>
                    <a:pt x="16" y="1"/>
                    <a:pt x="16" y="2"/>
                  </a:cubicBezTo>
                  <a:cubicBezTo>
                    <a:pt x="14" y="6"/>
                    <a:pt x="10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8" name="组合 757"/>
          <p:cNvGrpSpPr/>
          <p:nvPr/>
        </p:nvGrpSpPr>
        <p:grpSpPr>
          <a:xfrm>
            <a:off x="4324985" y="1390419"/>
            <a:ext cx="519883" cy="429688"/>
            <a:chOff x="4132263" y="1079501"/>
            <a:chExt cx="658813" cy="544513"/>
          </a:xfrm>
          <a:solidFill>
            <a:srgbClr val="20252D"/>
          </a:solidFill>
        </p:grpSpPr>
        <p:sp>
          <p:nvSpPr>
            <p:cNvPr id="759" name="Freeform 122"/>
            <p:cNvSpPr/>
            <p:nvPr/>
          </p:nvSpPr>
          <p:spPr bwMode="auto">
            <a:xfrm>
              <a:off x="4519613" y="1177926"/>
              <a:ext cx="163513" cy="165100"/>
            </a:xfrm>
            <a:custGeom>
              <a:avLst/>
              <a:gdLst>
                <a:gd name="T0" fmla="*/ 103 w 103"/>
                <a:gd name="T1" fmla="*/ 42 h 104"/>
                <a:gd name="T2" fmla="*/ 98 w 103"/>
                <a:gd name="T3" fmla="*/ 42 h 104"/>
                <a:gd name="T4" fmla="*/ 67 w 103"/>
                <a:gd name="T5" fmla="*/ 42 h 104"/>
                <a:gd name="T6" fmla="*/ 67 w 103"/>
                <a:gd name="T7" fmla="*/ 0 h 104"/>
                <a:gd name="T8" fmla="*/ 41 w 103"/>
                <a:gd name="T9" fmla="*/ 0 h 104"/>
                <a:gd name="T10" fmla="*/ 41 w 103"/>
                <a:gd name="T11" fmla="*/ 11 h 104"/>
                <a:gd name="T12" fmla="*/ 41 w 103"/>
                <a:gd name="T13" fmla="*/ 42 h 104"/>
                <a:gd name="T14" fmla="*/ 0 w 103"/>
                <a:gd name="T15" fmla="*/ 42 h 104"/>
                <a:gd name="T16" fmla="*/ 0 w 103"/>
                <a:gd name="T17" fmla="*/ 68 h 104"/>
                <a:gd name="T18" fmla="*/ 41 w 103"/>
                <a:gd name="T19" fmla="*/ 68 h 104"/>
                <a:gd name="T20" fmla="*/ 41 w 103"/>
                <a:gd name="T21" fmla="*/ 104 h 104"/>
                <a:gd name="T22" fmla="*/ 67 w 103"/>
                <a:gd name="T23" fmla="*/ 104 h 104"/>
                <a:gd name="T24" fmla="*/ 67 w 103"/>
                <a:gd name="T25" fmla="*/ 68 h 104"/>
                <a:gd name="T26" fmla="*/ 103 w 103"/>
                <a:gd name="T27" fmla="*/ 68 h 104"/>
                <a:gd name="T28" fmla="*/ 103 w 103"/>
                <a:gd name="T29" fmla="*/ 4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3" h="104">
                  <a:moveTo>
                    <a:pt x="103" y="42"/>
                  </a:moveTo>
                  <a:lnTo>
                    <a:pt x="98" y="42"/>
                  </a:lnTo>
                  <a:lnTo>
                    <a:pt x="67" y="42"/>
                  </a:lnTo>
                  <a:lnTo>
                    <a:pt x="67" y="0"/>
                  </a:lnTo>
                  <a:lnTo>
                    <a:pt x="41" y="0"/>
                  </a:lnTo>
                  <a:lnTo>
                    <a:pt x="41" y="11"/>
                  </a:lnTo>
                  <a:lnTo>
                    <a:pt x="41" y="42"/>
                  </a:lnTo>
                  <a:lnTo>
                    <a:pt x="0" y="42"/>
                  </a:lnTo>
                  <a:lnTo>
                    <a:pt x="0" y="68"/>
                  </a:lnTo>
                  <a:lnTo>
                    <a:pt x="41" y="68"/>
                  </a:lnTo>
                  <a:lnTo>
                    <a:pt x="41" y="104"/>
                  </a:lnTo>
                  <a:lnTo>
                    <a:pt x="67" y="104"/>
                  </a:lnTo>
                  <a:lnTo>
                    <a:pt x="67" y="68"/>
                  </a:lnTo>
                  <a:lnTo>
                    <a:pt x="103" y="68"/>
                  </a:lnTo>
                  <a:lnTo>
                    <a:pt x="103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60" name="Freeform 123"/>
            <p:cNvSpPr>
              <a:spLocks noEditPoints="1"/>
            </p:cNvSpPr>
            <p:nvPr/>
          </p:nvSpPr>
          <p:spPr bwMode="auto">
            <a:xfrm>
              <a:off x="4132263" y="1079501"/>
              <a:ext cx="658813" cy="544513"/>
            </a:xfrm>
            <a:custGeom>
              <a:avLst/>
              <a:gdLst>
                <a:gd name="T0" fmla="*/ 62 w 80"/>
                <a:gd name="T1" fmla="*/ 0 h 66"/>
                <a:gd name="T2" fmla="*/ 57 w 80"/>
                <a:gd name="T3" fmla="*/ 0 h 66"/>
                <a:gd name="T4" fmla="*/ 34 w 80"/>
                <a:gd name="T5" fmla="*/ 18 h 66"/>
                <a:gd name="T6" fmla="*/ 33 w 80"/>
                <a:gd name="T7" fmla="*/ 23 h 66"/>
                <a:gd name="T8" fmla="*/ 34 w 80"/>
                <a:gd name="T9" fmla="*/ 29 h 66"/>
                <a:gd name="T10" fmla="*/ 3 w 80"/>
                <a:gd name="T11" fmla="*/ 51 h 66"/>
                <a:gd name="T12" fmla="*/ 0 w 80"/>
                <a:gd name="T13" fmla="*/ 57 h 66"/>
                <a:gd name="T14" fmla="*/ 1 w 80"/>
                <a:gd name="T15" fmla="*/ 61 h 66"/>
                <a:gd name="T16" fmla="*/ 2 w 80"/>
                <a:gd name="T17" fmla="*/ 63 h 66"/>
                <a:gd name="T18" fmla="*/ 9 w 80"/>
                <a:gd name="T19" fmla="*/ 66 h 66"/>
                <a:gd name="T20" fmla="*/ 9 w 80"/>
                <a:gd name="T21" fmla="*/ 66 h 66"/>
                <a:gd name="T22" fmla="*/ 13 w 80"/>
                <a:gd name="T23" fmla="*/ 64 h 66"/>
                <a:gd name="T24" fmla="*/ 44 w 80"/>
                <a:gd name="T25" fmla="*/ 43 h 66"/>
                <a:gd name="T26" fmla="*/ 51 w 80"/>
                <a:gd name="T27" fmla="*/ 46 h 66"/>
                <a:gd name="T28" fmla="*/ 57 w 80"/>
                <a:gd name="T29" fmla="*/ 46 h 66"/>
                <a:gd name="T30" fmla="*/ 57 w 80"/>
                <a:gd name="T31" fmla="*/ 46 h 66"/>
                <a:gd name="T32" fmla="*/ 79 w 80"/>
                <a:gd name="T33" fmla="*/ 28 h 66"/>
                <a:gd name="T34" fmla="*/ 79 w 80"/>
                <a:gd name="T35" fmla="*/ 28 h 66"/>
                <a:gd name="T36" fmla="*/ 80 w 80"/>
                <a:gd name="T37" fmla="*/ 23 h 66"/>
                <a:gd name="T38" fmla="*/ 62 w 80"/>
                <a:gd name="T39" fmla="*/ 0 h 66"/>
                <a:gd name="T40" fmla="*/ 24 w 80"/>
                <a:gd name="T41" fmla="*/ 52 h 66"/>
                <a:gd name="T42" fmla="*/ 12 w 80"/>
                <a:gd name="T43" fmla="*/ 60 h 66"/>
                <a:gd name="T44" fmla="*/ 7 w 80"/>
                <a:gd name="T45" fmla="*/ 59 h 66"/>
                <a:gd name="T46" fmla="*/ 8 w 80"/>
                <a:gd name="T47" fmla="*/ 53 h 66"/>
                <a:gd name="T48" fmla="*/ 20 w 80"/>
                <a:gd name="T49" fmla="*/ 45 h 66"/>
                <a:gd name="T50" fmla="*/ 25 w 80"/>
                <a:gd name="T51" fmla="*/ 46 h 66"/>
                <a:gd name="T52" fmla="*/ 24 w 80"/>
                <a:gd name="T53" fmla="*/ 52 h 66"/>
                <a:gd name="T54" fmla="*/ 57 w 80"/>
                <a:gd name="T55" fmla="*/ 37 h 66"/>
                <a:gd name="T56" fmla="*/ 43 w 80"/>
                <a:gd name="T57" fmla="*/ 22 h 66"/>
                <a:gd name="T58" fmla="*/ 57 w 80"/>
                <a:gd name="T59" fmla="*/ 8 h 66"/>
                <a:gd name="T60" fmla="*/ 71 w 80"/>
                <a:gd name="T61" fmla="*/ 22 h 66"/>
                <a:gd name="T62" fmla="*/ 57 w 80"/>
                <a:gd name="T63" fmla="*/ 3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" h="66">
                  <a:moveTo>
                    <a:pt x="62" y="0"/>
                  </a:moveTo>
                  <a:cubicBezTo>
                    <a:pt x="60" y="0"/>
                    <a:pt x="58" y="0"/>
                    <a:pt x="57" y="0"/>
                  </a:cubicBezTo>
                  <a:cubicBezTo>
                    <a:pt x="46" y="0"/>
                    <a:pt x="36" y="7"/>
                    <a:pt x="34" y="18"/>
                  </a:cubicBezTo>
                  <a:cubicBezTo>
                    <a:pt x="33" y="19"/>
                    <a:pt x="33" y="21"/>
                    <a:pt x="33" y="23"/>
                  </a:cubicBezTo>
                  <a:cubicBezTo>
                    <a:pt x="33" y="25"/>
                    <a:pt x="34" y="27"/>
                    <a:pt x="34" y="29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1" y="52"/>
                    <a:pt x="0" y="55"/>
                    <a:pt x="0" y="57"/>
                  </a:cubicBezTo>
                  <a:cubicBezTo>
                    <a:pt x="0" y="59"/>
                    <a:pt x="0" y="60"/>
                    <a:pt x="1" y="61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4" y="65"/>
                    <a:pt x="6" y="66"/>
                    <a:pt x="9" y="66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10" y="66"/>
                    <a:pt x="12" y="65"/>
                    <a:pt x="13" y="64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46" y="44"/>
                    <a:pt x="49" y="45"/>
                    <a:pt x="51" y="46"/>
                  </a:cubicBezTo>
                  <a:cubicBezTo>
                    <a:pt x="53" y="46"/>
                    <a:pt x="55" y="46"/>
                    <a:pt x="57" y="46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67" y="46"/>
                    <a:pt x="77" y="39"/>
                    <a:pt x="79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80" y="27"/>
                    <a:pt x="80" y="25"/>
                    <a:pt x="80" y="23"/>
                  </a:cubicBezTo>
                  <a:cubicBezTo>
                    <a:pt x="80" y="12"/>
                    <a:pt x="73" y="3"/>
                    <a:pt x="62" y="0"/>
                  </a:cubicBezTo>
                  <a:close/>
                  <a:moveTo>
                    <a:pt x="24" y="52"/>
                  </a:moveTo>
                  <a:cubicBezTo>
                    <a:pt x="12" y="60"/>
                    <a:pt x="12" y="60"/>
                    <a:pt x="12" y="60"/>
                  </a:cubicBezTo>
                  <a:cubicBezTo>
                    <a:pt x="10" y="61"/>
                    <a:pt x="8" y="60"/>
                    <a:pt x="7" y="59"/>
                  </a:cubicBezTo>
                  <a:cubicBezTo>
                    <a:pt x="6" y="57"/>
                    <a:pt x="6" y="54"/>
                    <a:pt x="8" y="53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2" y="44"/>
                    <a:pt x="24" y="44"/>
                    <a:pt x="25" y="46"/>
                  </a:cubicBezTo>
                  <a:cubicBezTo>
                    <a:pt x="27" y="48"/>
                    <a:pt x="26" y="50"/>
                    <a:pt x="24" y="52"/>
                  </a:cubicBezTo>
                  <a:close/>
                  <a:moveTo>
                    <a:pt x="57" y="37"/>
                  </a:moveTo>
                  <a:cubicBezTo>
                    <a:pt x="49" y="37"/>
                    <a:pt x="43" y="30"/>
                    <a:pt x="43" y="22"/>
                  </a:cubicBezTo>
                  <a:cubicBezTo>
                    <a:pt x="43" y="14"/>
                    <a:pt x="49" y="8"/>
                    <a:pt x="57" y="8"/>
                  </a:cubicBezTo>
                  <a:cubicBezTo>
                    <a:pt x="65" y="8"/>
                    <a:pt x="71" y="14"/>
                    <a:pt x="71" y="22"/>
                  </a:cubicBezTo>
                  <a:cubicBezTo>
                    <a:pt x="71" y="30"/>
                    <a:pt x="65" y="37"/>
                    <a:pt x="57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61" name="Freeform 124"/>
          <p:cNvSpPr>
            <a:spLocks noEditPoints="1"/>
          </p:cNvSpPr>
          <p:nvPr/>
        </p:nvSpPr>
        <p:spPr bwMode="auto">
          <a:xfrm>
            <a:off x="8915559" y="1323267"/>
            <a:ext cx="499840" cy="539927"/>
          </a:xfrm>
          <a:custGeom>
            <a:avLst/>
            <a:gdLst>
              <a:gd name="T0" fmla="*/ 40 w 77"/>
              <a:gd name="T1" fmla="*/ 52 h 83"/>
              <a:gd name="T2" fmla="*/ 69 w 77"/>
              <a:gd name="T3" fmla="*/ 50 h 83"/>
              <a:gd name="T4" fmla="*/ 40 w 77"/>
              <a:gd name="T5" fmla="*/ 47 h 83"/>
              <a:gd name="T6" fmla="*/ 77 w 77"/>
              <a:gd name="T7" fmla="*/ 25 h 83"/>
              <a:gd name="T8" fmla="*/ 57 w 77"/>
              <a:gd name="T9" fmla="*/ 3 h 83"/>
              <a:gd name="T10" fmla="*/ 51 w 77"/>
              <a:gd name="T11" fmla="*/ 0 h 83"/>
              <a:gd name="T12" fmla="*/ 15 w 77"/>
              <a:gd name="T13" fmla="*/ 10 h 83"/>
              <a:gd name="T14" fmla="*/ 0 w 77"/>
              <a:gd name="T15" fmla="*/ 56 h 83"/>
              <a:gd name="T16" fmla="*/ 24 w 77"/>
              <a:gd name="T17" fmla="*/ 83 h 83"/>
              <a:gd name="T18" fmla="*/ 77 w 77"/>
              <a:gd name="T19" fmla="*/ 74 h 83"/>
              <a:gd name="T20" fmla="*/ 77 w 77"/>
              <a:gd name="T21" fmla="*/ 25 h 83"/>
              <a:gd name="T22" fmla="*/ 66 w 77"/>
              <a:gd name="T23" fmla="*/ 23 h 83"/>
              <a:gd name="T24" fmla="*/ 58 w 77"/>
              <a:gd name="T25" fmla="*/ 23 h 83"/>
              <a:gd name="T26" fmla="*/ 54 w 77"/>
              <a:gd name="T27" fmla="*/ 11 h 83"/>
              <a:gd name="T28" fmla="*/ 69 w 77"/>
              <a:gd name="T29" fmla="*/ 23 h 83"/>
              <a:gd name="T30" fmla="*/ 21 w 77"/>
              <a:gd name="T31" fmla="*/ 67 h 83"/>
              <a:gd name="T32" fmla="*/ 15 w 77"/>
              <a:gd name="T33" fmla="*/ 67 h 83"/>
              <a:gd name="T34" fmla="*/ 15 w 77"/>
              <a:gd name="T35" fmla="*/ 59 h 83"/>
              <a:gd name="T36" fmla="*/ 7 w 77"/>
              <a:gd name="T37" fmla="*/ 53 h 83"/>
              <a:gd name="T38" fmla="*/ 15 w 77"/>
              <a:gd name="T39" fmla="*/ 53 h 83"/>
              <a:gd name="T40" fmla="*/ 18 w 77"/>
              <a:gd name="T41" fmla="*/ 44 h 83"/>
              <a:gd name="T42" fmla="*/ 21 w 77"/>
              <a:gd name="T43" fmla="*/ 53 h 83"/>
              <a:gd name="T44" fmla="*/ 27 w 77"/>
              <a:gd name="T45" fmla="*/ 53 h 83"/>
              <a:gd name="T46" fmla="*/ 29 w 77"/>
              <a:gd name="T47" fmla="*/ 59 h 83"/>
              <a:gd name="T48" fmla="*/ 71 w 77"/>
              <a:gd name="T49" fmla="*/ 74 h 83"/>
              <a:gd name="T50" fmla="*/ 24 w 77"/>
              <a:gd name="T51" fmla="*/ 77 h 83"/>
              <a:gd name="T52" fmla="*/ 37 w 77"/>
              <a:gd name="T53" fmla="*/ 56 h 83"/>
              <a:gd name="T54" fmla="*/ 21 w 77"/>
              <a:gd name="T55" fmla="*/ 10 h 83"/>
              <a:gd name="T56" fmla="*/ 49 w 77"/>
              <a:gd name="T57" fmla="*/ 6 h 83"/>
              <a:gd name="T58" fmla="*/ 58 w 77"/>
              <a:gd name="T59" fmla="*/ 29 h 83"/>
              <a:gd name="T60" fmla="*/ 71 w 77"/>
              <a:gd name="T61" fmla="*/ 74 h 83"/>
              <a:gd name="T62" fmla="*/ 40 w 77"/>
              <a:gd name="T63" fmla="*/ 60 h 83"/>
              <a:gd name="T64" fmla="*/ 40 w 77"/>
              <a:gd name="T65" fmla="*/ 65 h 83"/>
              <a:gd name="T66" fmla="*/ 69 w 77"/>
              <a:gd name="T67" fmla="*/ 6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7" h="83">
                <a:moveTo>
                  <a:pt x="38" y="50"/>
                </a:moveTo>
                <a:cubicBezTo>
                  <a:pt x="38" y="51"/>
                  <a:pt x="39" y="52"/>
                  <a:pt x="40" y="52"/>
                </a:cubicBezTo>
                <a:cubicBezTo>
                  <a:pt x="66" y="52"/>
                  <a:pt x="66" y="52"/>
                  <a:pt x="66" y="52"/>
                </a:cubicBezTo>
                <a:cubicBezTo>
                  <a:pt x="67" y="52"/>
                  <a:pt x="69" y="51"/>
                  <a:pt x="69" y="50"/>
                </a:cubicBezTo>
                <a:cubicBezTo>
                  <a:pt x="69" y="48"/>
                  <a:pt x="67" y="47"/>
                  <a:pt x="66" y="47"/>
                </a:cubicBezTo>
                <a:cubicBezTo>
                  <a:pt x="40" y="47"/>
                  <a:pt x="40" y="47"/>
                  <a:pt x="40" y="47"/>
                </a:cubicBezTo>
                <a:cubicBezTo>
                  <a:pt x="39" y="47"/>
                  <a:pt x="38" y="48"/>
                  <a:pt x="38" y="50"/>
                </a:cubicBezTo>
                <a:close/>
                <a:moveTo>
                  <a:pt x="77" y="25"/>
                </a:moveTo>
                <a:cubicBezTo>
                  <a:pt x="76" y="24"/>
                  <a:pt x="76" y="22"/>
                  <a:pt x="74" y="21"/>
                </a:cubicBezTo>
                <a:cubicBezTo>
                  <a:pt x="57" y="3"/>
                  <a:pt x="57" y="3"/>
                  <a:pt x="57" y="3"/>
                </a:cubicBezTo>
                <a:cubicBezTo>
                  <a:pt x="55" y="2"/>
                  <a:pt x="54" y="1"/>
                  <a:pt x="52" y="1"/>
                </a:cubicBezTo>
                <a:cubicBezTo>
                  <a:pt x="51" y="0"/>
                  <a:pt x="51" y="0"/>
                  <a:pt x="51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9" y="0"/>
                  <a:pt x="15" y="5"/>
                  <a:pt x="15" y="10"/>
                </a:cubicBezTo>
                <a:cubicBezTo>
                  <a:pt x="15" y="38"/>
                  <a:pt x="15" y="38"/>
                  <a:pt x="15" y="38"/>
                </a:cubicBezTo>
                <a:cubicBezTo>
                  <a:pt x="7" y="40"/>
                  <a:pt x="0" y="47"/>
                  <a:pt x="0" y="56"/>
                </a:cubicBezTo>
                <a:cubicBezTo>
                  <a:pt x="0" y="65"/>
                  <a:pt x="7" y="73"/>
                  <a:pt x="15" y="74"/>
                </a:cubicBezTo>
                <a:cubicBezTo>
                  <a:pt x="15" y="79"/>
                  <a:pt x="19" y="83"/>
                  <a:pt x="24" y="83"/>
                </a:cubicBezTo>
                <a:cubicBezTo>
                  <a:pt x="68" y="83"/>
                  <a:pt x="68" y="83"/>
                  <a:pt x="68" y="83"/>
                </a:cubicBezTo>
                <a:cubicBezTo>
                  <a:pt x="73" y="83"/>
                  <a:pt x="77" y="79"/>
                  <a:pt x="77" y="74"/>
                </a:cubicBezTo>
                <a:cubicBezTo>
                  <a:pt x="77" y="26"/>
                  <a:pt x="77" y="26"/>
                  <a:pt x="77" y="26"/>
                </a:cubicBezTo>
                <a:lnTo>
                  <a:pt x="77" y="25"/>
                </a:lnTo>
                <a:close/>
                <a:moveTo>
                  <a:pt x="69" y="23"/>
                </a:moveTo>
                <a:cubicBezTo>
                  <a:pt x="66" y="23"/>
                  <a:pt x="66" y="23"/>
                  <a:pt x="66" y="23"/>
                </a:cubicBezTo>
                <a:cubicBezTo>
                  <a:pt x="58" y="23"/>
                  <a:pt x="58" y="23"/>
                  <a:pt x="58" y="23"/>
                </a:cubicBezTo>
                <a:cubicBezTo>
                  <a:pt x="58" y="23"/>
                  <a:pt x="58" y="23"/>
                  <a:pt x="58" y="23"/>
                </a:cubicBezTo>
                <a:cubicBezTo>
                  <a:pt x="56" y="23"/>
                  <a:pt x="54" y="21"/>
                  <a:pt x="54" y="19"/>
                </a:cubicBezTo>
                <a:cubicBezTo>
                  <a:pt x="54" y="11"/>
                  <a:pt x="54" y="11"/>
                  <a:pt x="54" y="11"/>
                </a:cubicBezTo>
                <a:cubicBezTo>
                  <a:pt x="54" y="8"/>
                  <a:pt x="54" y="8"/>
                  <a:pt x="54" y="8"/>
                </a:cubicBezTo>
                <a:lnTo>
                  <a:pt x="69" y="23"/>
                </a:lnTo>
                <a:close/>
                <a:moveTo>
                  <a:pt x="21" y="59"/>
                </a:moveTo>
                <a:cubicBezTo>
                  <a:pt x="21" y="67"/>
                  <a:pt x="21" y="67"/>
                  <a:pt x="21" y="67"/>
                </a:cubicBezTo>
                <a:cubicBezTo>
                  <a:pt x="18" y="67"/>
                  <a:pt x="18" y="67"/>
                  <a:pt x="18" y="67"/>
                </a:cubicBezTo>
                <a:cubicBezTo>
                  <a:pt x="15" y="67"/>
                  <a:pt x="15" y="67"/>
                  <a:pt x="15" y="67"/>
                </a:cubicBezTo>
                <a:cubicBezTo>
                  <a:pt x="15" y="67"/>
                  <a:pt x="15" y="67"/>
                  <a:pt x="15" y="67"/>
                </a:cubicBezTo>
                <a:cubicBezTo>
                  <a:pt x="15" y="59"/>
                  <a:pt x="15" y="59"/>
                  <a:pt x="15" y="59"/>
                </a:cubicBezTo>
                <a:cubicBezTo>
                  <a:pt x="7" y="59"/>
                  <a:pt x="7" y="59"/>
                  <a:pt x="7" y="59"/>
                </a:cubicBezTo>
                <a:cubicBezTo>
                  <a:pt x="7" y="53"/>
                  <a:pt x="7" y="53"/>
                  <a:pt x="7" y="53"/>
                </a:cubicBezTo>
                <a:cubicBezTo>
                  <a:pt x="15" y="53"/>
                  <a:pt x="15" y="53"/>
                  <a:pt x="15" y="53"/>
                </a:cubicBezTo>
                <a:cubicBezTo>
                  <a:pt x="15" y="53"/>
                  <a:pt x="15" y="53"/>
                  <a:pt x="15" y="53"/>
                </a:cubicBezTo>
                <a:cubicBezTo>
                  <a:pt x="15" y="44"/>
                  <a:pt x="15" y="44"/>
                  <a:pt x="15" y="44"/>
                </a:cubicBezTo>
                <a:cubicBezTo>
                  <a:pt x="18" y="44"/>
                  <a:pt x="18" y="44"/>
                  <a:pt x="18" y="44"/>
                </a:cubicBezTo>
                <a:cubicBezTo>
                  <a:pt x="21" y="44"/>
                  <a:pt x="21" y="44"/>
                  <a:pt x="21" y="44"/>
                </a:cubicBezTo>
                <a:cubicBezTo>
                  <a:pt x="21" y="53"/>
                  <a:pt x="21" y="53"/>
                  <a:pt x="21" y="53"/>
                </a:cubicBezTo>
                <a:cubicBezTo>
                  <a:pt x="21" y="53"/>
                  <a:pt x="21" y="53"/>
                  <a:pt x="21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9" y="53"/>
                  <a:pt x="29" y="53"/>
                  <a:pt x="29" y="53"/>
                </a:cubicBezTo>
                <a:cubicBezTo>
                  <a:pt x="29" y="59"/>
                  <a:pt x="29" y="59"/>
                  <a:pt x="29" y="59"/>
                </a:cubicBezTo>
                <a:cubicBezTo>
                  <a:pt x="21" y="59"/>
                  <a:pt x="21" y="59"/>
                  <a:pt x="21" y="59"/>
                </a:cubicBezTo>
                <a:close/>
                <a:moveTo>
                  <a:pt x="71" y="74"/>
                </a:moveTo>
                <a:cubicBezTo>
                  <a:pt x="71" y="76"/>
                  <a:pt x="70" y="77"/>
                  <a:pt x="68" y="77"/>
                </a:cubicBezTo>
                <a:cubicBezTo>
                  <a:pt x="24" y="77"/>
                  <a:pt x="24" y="77"/>
                  <a:pt x="24" y="77"/>
                </a:cubicBezTo>
                <a:cubicBezTo>
                  <a:pt x="22" y="77"/>
                  <a:pt x="21" y="76"/>
                  <a:pt x="21" y="74"/>
                </a:cubicBezTo>
                <a:cubicBezTo>
                  <a:pt x="30" y="73"/>
                  <a:pt x="37" y="65"/>
                  <a:pt x="37" y="56"/>
                </a:cubicBezTo>
                <a:cubicBezTo>
                  <a:pt x="37" y="47"/>
                  <a:pt x="30" y="39"/>
                  <a:pt x="21" y="38"/>
                </a:cubicBezTo>
                <a:cubicBezTo>
                  <a:pt x="21" y="10"/>
                  <a:pt x="21" y="10"/>
                  <a:pt x="21" y="10"/>
                </a:cubicBezTo>
                <a:cubicBezTo>
                  <a:pt x="21" y="8"/>
                  <a:pt x="22" y="6"/>
                  <a:pt x="24" y="6"/>
                </a:cubicBezTo>
                <a:cubicBezTo>
                  <a:pt x="49" y="6"/>
                  <a:pt x="49" y="6"/>
                  <a:pt x="49" y="6"/>
                </a:cubicBezTo>
                <a:cubicBezTo>
                  <a:pt x="49" y="19"/>
                  <a:pt x="49" y="19"/>
                  <a:pt x="49" y="19"/>
                </a:cubicBezTo>
                <a:cubicBezTo>
                  <a:pt x="49" y="24"/>
                  <a:pt x="53" y="29"/>
                  <a:pt x="58" y="29"/>
                </a:cubicBezTo>
                <a:cubicBezTo>
                  <a:pt x="71" y="29"/>
                  <a:pt x="71" y="29"/>
                  <a:pt x="71" y="29"/>
                </a:cubicBezTo>
                <a:lnTo>
                  <a:pt x="71" y="74"/>
                </a:lnTo>
                <a:close/>
                <a:moveTo>
                  <a:pt x="66" y="60"/>
                </a:moveTo>
                <a:cubicBezTo>
                  <a:pt x="40" y="60"/>
                  <a:pt x="40" y="60"/>
                  <a:pt x="40" y="60"/>
                </a:cubicBezTo>
                <a:cubicBezTo>
                  <a:pt x="39" y="60"/>
                  <a:pt x="38" y="61"/>
                  <a:pt x="38" y="63"/>
                </a:cubicBezTo>
                <a:cubicBezTo>
                  <a:pt x="38" y="64"/>
                  <a:pt x="39" y="65"/>
                  <a:pt x="40" y="65"/>
                </a:cubicBezTo>
                <a:cubicBezTo>
                  <a:pt x="66" y="65"/>
                  <a:pt x="66" y="65"/>
                  <a:pt x="66" y="65"/>
                </a:cubicBezTo>
                <a:cubicBezTo>
                  <a:pt x="67" y="65"/>
                  <a:pt x="69" y="64"/>
                  <a:pt x="69" y="63"/>
                </a:cubicBezTo>
                <a:cubicBezTo>
                  <a:pt x="69" y="61"/>
                  <a:pt x="67" y="60"/>
                  <a:pt x="66" y="60"/>
                </a:cubicBezTo>
                <a:close/>
              </a:path>
            </a:pathLst>
          </a:custGeom>
          <a:solidFill>
            <a:srgbClr val="20252D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762" name="组合 761"/>
          <p:cNvGrpSpPr/>
          <p:nvPr/>
        </p:nvGrpSpPr>
        <p:grpSpPr>
          <a:xfrm>
            <a:off x="2473326" y="1390419"/>
            <a:ext cx="578761" cy="429688"/>
            <a:chOff x="2074863" y="1079501"/>
            <a:chExt cx="733425" cy="544513"/>
          </a:xfrm>
          <a:solidFill>
            <a:srgbClr val="20252D"/>
          </a:solidFill>
        </p:grpSpPr>
        <p:sp>
          <p:nvSpPr>
            <p:cNvPr id="763" name="Freeform 125"/>
            <p:cNvSpPr>
              <a:spLocks noEditPoints="1"/>
            </p:cNvSpPr>
            <p:nvPr/>
          </p:nvSpPr>
          <p:spPr bwMode="auto">
            <a:xfrm>
              <a:off x="2074863" y="1079501"/>
              <a:ext cx="733425" cy="544513"/>
            </a:xfrm>
            <a:custGeom>
              <a:avLst/>
              <a:gdLst>
                <a:gd name="T0" fmla="*/ 86 w 89"/>
                <a:gd name="T1" fmla="*/ 0 h 66"/>
                <a:gd name="T2" fmla="*/ 43 w 89"/>
                <a:gd name="T3" fmla="*/ 0 h 66"/>
                <a:gd name="T4" fmla="*/ 2 w 89"/>
                <a:gd name="T5" fmla="*/ 0 h 66"/>
                <a:gd name="T6" fmla="*/ 0 w 89"/>
                <a:gd name="T7" fmla="*/ 2 h 66"/>
                <a:gd name="T8" fmla="*/ 0 w 89"/>
                <a:gd name="T9" fmla="*/ 9 h 66"/>
                <a:gd name="T10" fmla="*/ 0 w 89"/>
                <a:gd name="T11" fmla="*/ 62 h 66"/>
                <a:gd name="T12" fmla="*/ 1 w 89"/>
                <a:gd name="T13" fmla="*/ 65 h 66"/>
                <a:gd name="T14" fmla="*/ 43 w 89"/>
                <a:gd name="T15" fmla="*/ 66 h 66"/>
                <a:gd name="T16" fmla="*/ 86 w 89"/>
                <a:gd name="T17" fmla="*/ 66 h 66"/>
                <a:gd name="T18" fmla="*/ 88 w 89"/>
                <a:gd name="T19" fmla="*/ 65 h 66"/>
                <a:gd name="T20" fmla="*/ 89 w 89"/>
                <a:gd name="T21" fmla="*/ 62 h 66"/>
                <a:gd name="T22" fmla="*/ 89 w 89"/>
                <a:gd name="T23" fmla="*/ 9 h 66"/>
                <a:gd name="T24" fmla="*/ 89 w 89"/>
                <a:gd name="T25" fmla="*/ 2 h 66"/>
                <a:gd name="T26" fmla="*/ 42 w 89"/>
                <a:gd name="T27" fmla="*/ 57 h 66"/>
                <a:gd name="T28" fmla="*/ 42 w 89"/>
                <a:gd name="T29" fmla="*/ 62 h 66"/>
                <a:gd name="T30" fmla="*/ 3 w 89"/>
                <a:gd name="T31" fmla="*/ 62 h 66"/>
                <a:gd name="T32" fmla="*/ 3 w 89"/>
                <a:gd name="T33" fmla="*/ 9 h 66"/>
                <a:gd name="T34" fmla="*/ 3 w 89"/>
                <a:gd name="T35" fmla="*/ 3 h 66"/>
                <a:gd name="T36" fmla="*/ 42 w 89"/>
                <a:gd name="T37" fmla="*/ 4 h 66"/>
                <a:gd name="T38" fmla="*/ 42 w 89"/>
                <a:gd name="T39" fmla="*/ 19 h 66"/>
                <a:gd name="T40" fmla="*/ 37 w 89"/>
                <a:gd name="T41" fmla="*/ 23 h 66"/>
                <a:gd name="T42" fmla="*/ 42 w 89"/>
                <a:gd name="T43" fmla="*/ 26 h 66"/>
                <a:gd name="T44" fmla="*/ 40 w 89"/>
                <a:gd name="T45" fmla="*/ 37 h 66"/>
                <a:gd name="T46" fmla="*/ 40 w 89"/>
                <a:gd name="T47" fmla="*/ 43 h 66"/>
                <a:gd name="T48" fmla="*/ 42 w 89"/>
                <a:gd name="T49" fmla="*/ 57 h 66"/>
                <a:gd name="T50" fmla="*/ 85 w 89"/>
                <a:gd name="T51" fmla="*/ 9 h 66"/>
                <a:gd name="T52" fmla="*/ 85 w 89"/>
                <a:gd name="T53" fmla="*/ 62 h 66"/>
                <a:gd name="T54" fmla="*/ 46 w 89"/>
                <a:gd name="T55" fmla="*/ 62 h 66"/>
                <a:gd name="T56" fmla="*/ 46 w 89"/>
                <a:gd name="T57" fmla="*/ 57 h 66"/>
                <a:gd name="T58" fmla="*/ 48 w 89"/>
                <a:gd name="T59" fmla="*/ 43 h 66"/>
                <a:gd name="T60" fmla="*/ 48 w 89"/>
                <a:gd name="T61" fmla="*/ 37 h 66"/>
                <a:gd name="T62" fmla="*/ 46 w 89"/>
                <a:gd name="T63" fmla="*/ 26 h 66"/>
                <a:gd name="T64" fmla="*/ 51 w 89"/>
                <a:gd name="T65" fmla="*/ 23 h 66"/>
                <a:gd name="T66" fmla="*/ 46 w 89"/>
                <a:gd name="T67" fmla="*/ 19 h 66"/>
                <a:gd name="T68" fmla="*/ 46 w 89"/>
                <a:gd name="T69" fmla="*/ 4 h 66"/>
                <a:gd name="T70" fmla="*/ 85 w 89"/>
                <a:gd name="T71" fmla="*/ 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9" h="66">
                  <a:moveTo>
                    <a:pt x="88" y="0"/>
                  </a:moveTo>
                  <a:cubicBezTo>
                    <a:pt x="87" y="0"/>
                    <a:pt x="87" y="0"/>
                    <a:pt x="8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4" y="0"/>
                    <a:pt x="4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1" y="65"/>
                    <a:pt x="1" y="65"/>
                  </a:cubicBezTo>
                  <a:cubicBezTo>
                    <a:pt x="2" y="66"/>
                    <a:pt x="2" y="65"/>
                    <a:pt x="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4" y="66"/>
                    <a:pt x="45" y="65"/>
                    <a:pt x="46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7" y="65"/>
                    <a:pt x="87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8" y="65"/>
                    <a:pt x="89" y="64"/>
                    <a:pt x="89" y="64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89" y="1"/>
                    <a:pt x="88" y="1"/>
                    <a:pt x="88" y="0"/>
                  </a:cubicBezTo>
                  <a:close/>
                  <a:moveTo>
                    <a:pt x="42" y="57"/>
                  </a:moveTo>
                  <a:cubicBezTo>
                    <a:pt x="42" y="62"/>
                    <a:pt x="42" y="62"/>
                    <a:pt x="42" y="62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38" y="19"/>
                    <a:pt x="37" y="21"/>
                    <a:pt x="37" y="23"/>
                  </a:cubicBezTo>
                  <a:cubicBezTo>
                    <a:pt x="37" y="24"/>
                    <a:pt x="38" y="26"/>
                    <a:pt x="40" y="26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8" y="37"/>
                    <a:pt x="37" y="38"/>
                    <a:pt x="37" y="40"/>
                  </a:cubicBezTo>
                  <a:cubicBezTo>
                    <a:pt x="37" y="42"/>
                    <a:pt x="38" y="43"/>
                    <a:pt x="40" y="43"/>
                  </a:cubicBezTo>
                  <a:cubicBezTo>
                    <a:pt x="42" y="43"/>
                    <a:pt x="42" y="43"/>
                    <a:pt x="42" y="43"/>
                  </a:cubicBezTo>
                  <a:lnTo>
                    <a:pt x="42" y="57"/>
                  </a:lnTo>
                  <a:close/>
                  <a:moveTo>
                    <a:pt x="85" y="4"/>
                  </a:moveTo>
                  <a:cubicBezTo>
                    <a:pt x="85" y="9"/>
                    <a:pt x="85" y="9"/>
                    <a:pt x="85" y="9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5" y="62"/>
                    <a:pt x="85" y="62"/>
                    <a:pt x="85" y="62"/>
                  </a:cubicBezTo>
                  <a:cubicBezTo>
                    <a:pt x="85" y="62"/>
                    <a:pt x="85" y="62"/>
                    <a:pt x="85" y="62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9" y="43"/>
                    <a:pt x="51" y="42"/>
                    <a:pt x="51" y="40"/>
                  </a:cubicBezTo>
                  <a:cubicBezTo>
                    <a:pt x="51" y="38"/>
                    <a:pt x="49" y="37"/>
                    <a:pt x="48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49" y="26"/>
                    <a:pt x="51" y="24"/>
                    <a:pt x="51" y="23"/>
                  </a:cubicBezTo>
                  <a:cubicBezTo>
                    <a:pt x="51" y="21"/>
                    <a:pt x="49" y="19"/>
                    <a:pt x="48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85" y="3"/>
                    <a:pt x="85" y="3"/>
                    <a:pt x="85" y="3"/>
                  </a:cubicBezTo>
                  <a:lnTo>
                    <a:pt x="8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64" name="Freeform 126"/>
            <p:cNvSpPr/>
            <p:nvPr/>
          </p:nvSpPr>
          <p:spPr bwMode="auto">
            <a:xfrm>
              <a:off x="2536826" y="1219201"/>
              <a:ext cx="163513" cy="25400"/>
            </a:xfrm>
            <a:custGeom>
              <a:avLst/>
              <a:gdLst>
                <a:gd name="T0" fmla="*/ 1 w 20"/>
                <a:gd name="T1" fmla="*/ 3 h 3"/>
                <a:gd name="T2" fmla="*/ 0 w 20"/>
                <a:gd name="T3" fmla="*/ 2 h 3"/>
                <a:gd name="T4" fmla="*/ 1 w 20"/>
                <a:gd name="T5" fmla="*/ 0 h 3"/>
                <a:gd name="T6" fmla="*/ 19 w 20"/>
                <a:gd name="T7" fmla="*/ 0 h 3"/>
                <a:gd name="T8" fmla="*/ 20 w 20"/>
                <a:gd name="T9" fmla="*/ 2 h 3"/>
                <a:gd name="T10" fmla="*/ 19 w 20"/>
                <a:gd name="T11" fmla="*/ 3 h 3"/>
                <a:gd name="T12" fmla="*/ 1 w 2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3">
                  <a:moveTo>
                    <a:pt x="1" y="3"/>
                  </a:move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0" y="1"/>
                    <a:pt x="20" y="2"/>
                  </a:cubicBezTo>
                  <a:cubicBezTo>
                    <a:pt x="20" y="2"/>
                    <a:pt x="20" y="3"/>
                    <a:pt x="19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65" name="Freeform 127"/>
            <p:cNvSpPr/>
            <p:nvPr/>
          </p:nvSpPr>
          <p:spPr bwMode="auto">
            <a:xfrm>
              <a:off x="2536826" y="1260476"/>
              <a:ext cx="163513" cy="17463"/>
            </a:xfrm>
            <a:custGeom>
              <a:avLst/>
              <a:gdLst>
                <a:gd name="T0" fmla="*/ 1 w 20"/>
                <a:gd name="T1" fmla="*/ 2 h 2"/>
                <a:gd name="T2" fmla="*/ 0 w 20"/>
                <a:gd name="T3" fmla="*/ 1 h 2"/>
                <a:gd name="T4" fmla="*/ 1 w 20"/>
                <a:gd name="T5" fmla="*/ 0 h 2"/>
                <a:gd name="T6" fmla="*/ 19 w 20"/>
                <a:gd name="T7" fmla="*/ 0 h 2"/>
                <a:gd name="T8" fmla="*/ 20 w 20"/>
                <a:gd name="T9" fmla="*/ 1 h 2"/>
                <a:gd name="T10" fmla="*/ 19 w 20"/>
                <a:gd name="T11" fmla="*/ 2 h 2"/>
                <a:gd name="T12" fmla="*/ 1 w 20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">
                  <a:moveTo>
                    <a:pt x="1" y="2"/>
                  </a:move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0" y="0"/>
                    <a:pt x="20" y="1"/>
                  </a:cubicBezTo>
                  <a:cubicBezTo>
                    <a:pt x="20" y="1"/>
                    <a:pt x="20" y="2"/>
                    <a:pt x="19" y="2"/>
                  </a:cubicBez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66" name="Freeform 128"/>
            <p:cNvSpPr/>
            <p:nvPr/>
          </p:nvSpPr>
          <p:spPr bwMode="auto">
            <a:xfrm>
              <a:off x="2536826" y="1309688"/>
              <a:ext cx="163513" cy="25400"/>
            </a:xfrm>
            <a:custGeom>
              <a:avLst/>
              <a:gdLst>
                <a:gd name="T0" fmla="*/ 1 w 20"/>
                <a:gd name="T1" fmla="*/ 3 h 3"/>
                <a:gd name="T2" fmla="*/ 0 w 20"/>
                <a:gd name="T3" fmla="*/ 1 h 3"/>
                <a:gd name="T4" fmla="*/ 1 w 20"/>
                <a:gd name="T5" fmla="*/ 0 h 3"/>
                <a:gd name="T6" fmla="*/ 19 w 20"/>
                <a:gd name="T7" fmla="*/ 0 h 3"/>
                <a:gd name="T8" fmla="*/ 20 w 20"/>
                <a:gd name="T9" fmla="*/ 1 h 3"/>
                <a:gd name="T10" fmla="*/ 19 w 20"/>
                <a:gd name="T11" fmla="*/ 3 h 3"/>
                <a:gd name="T12" fmla="*/ 1 w 2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3">
                  <a:moveTo>
                    <a:pt x="1" y="3"/>
                  </a:move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0" y="1"/>
                    <a:pt x="20" y="1"/>
                  </a:cubicBezTo>
                  <a:cubicBezTo>
                    <a:pt x="20" y="2"/>
                    <a:pt x="20" y="3"/>
                    <a:pt x="19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67" name="Freeform 129"/>
            <p:cNvSpPr/>
            <p:nvPr/>
          </p:nvSpPr>
          <p:spPr bwMode="auto">
            <a:xfrm>
              <a:off x="2536826" y="1343026"/>
              <a:ext cx="163513" cy="25400"/>
            </a:xfrm>
            <a:custGeom>
              <a:avLst/>
              <a:gdLst>
                <a:gd name="T0" fmla="*/ 1 w 20"/>
                <a:gd name="T1" fmla="*/ 3 h 3"/>
                <a:gd name="T2" fmla="*/ 0 w 20"/>
                <a:gd name="T3" fmla="*/ 2 h 3"/>
                <a:gd name="T4" fmla="*/ 1 w 20"/>
                <a:gd name="T5" fmla="*/ 0 h 3"/>
                <a:gd name="T6" fmla="*/ 19 w 20"/>
                <a:gd name="T7" fmla="*/ 0 h 3"/>
                <a:gd name="T8" fmla="*/ 20 w 20"/>
                <a:gd name="T9" fmla="*/ 2 h 3"/>
                <a:gd name="T10" fmla="*/ 19 w 20"/>
                <a:gd name="T11" fmla="*/ 3 h 3"/>
                <a:gd name="T12" fmla="*/ 1 w 2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3">
                  <a:moveTo>
                    <a:pt x="1" y="3"/>
                  </a:move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0" y="1"/>
                    <a:pt x="20" y="2"/>
                  </a:cubicBezTo>
                  <a:cubicBezTo>
                    <a:pt x="20" y="2"/>
                    <a:pt x="20" y="3"/>
                    <a:pt x="19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68" name="Freeform 130"/>
            <p:cNvSpPr/>
            <p:nvPr/>
          </p:nvSpPr>
          <p:spPr bwMode="auto">
            <a:xfrm>
              <a:off x="2536826" y="1392238"/>
              <a:ext cx="163513" cy="17463"/>
            </a:xfrm>
            <a:custGeom>
              <a:avLst/>
              <a:gdLst>
                <a:gd name="T0" fmla="*/ 1 w 20"/>
                <a:gd name="T1" fmla="*/ 2 h 2"/>
                <a:gd name="T2" fmla="*/ 0 w 20"/>
                <a:gd name="T3" fmla="*/ 1 h 2"/>
                <a:gd name="T4" fmla="*/ 1 w 20"/>
                <a:gd name="T5" fmla="*/ 0 h 2"/>
                <a:gd name="T6" fmla="*/ 19 w 20"/>
                <a:gd name="T7" fmla="*/ 0 h 2"/>
                <a:gd name="T8" fmla="*/ 20 w 20"/>
                <a:gd name="T9" fmla="*/ 1 h 2"/>
                <a:gd name="T10" fmla="*/ 19 w 20"/>
                <a:gd name="T11" fmla="*/ 2 h 2"/>
                <a:gd name="T12" fmla="*/ 1 w 20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">
                  <a:moveTo>
                    <a:pt x="1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0" y="0"/>
                    <a:pt x="20" y="1"/>
                  </a:cubicBezTo>
                  <a:cubicBezTo>
                    <a:pt x="20" y="2"/>
                    <a:pt x="20" y="2"/>
                    <a:pt x="19" y="2"/>
                  </a:cubicBez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69" name="Freeform 131"/>
            <p:cNvSpPr/>
            <p:nvPr/>
          </p:nvSpPr>
          <p:spPr bwMode="auto">
            <a:xfrm>
              <a:off x="2536826" y="1425576"/>
              <a:ext cx="163513" cy="17463"/>
            </a:xfrm>
            <a:custGeom>
              <a:avLst/>
              <a:gdLst>
                <a:gd name="T0" fmla="*/ 1 w 20"/>
                <a:gd name="T1" fmla="*/ 2 h 2"/>
                <a:gd name="T2" fmla="*/ 0 w 20"/>
                <a:gd name="T3" fmla="*/ 1 h 2"/>
                <a:gd name="T4" fmla="*/ 1 w 20"/>
                <a:gd name="T5" fmla="*/ 0 h 2"/>
                <a:gd name="T6" fmla="*/ 19 w 20"/>
                <a:gd name="T7" fmla="*/ 0 h 2"/>
                <a:gd name="T8" fmla="*/ 20 w 20"/>
                <a:gd name="T9" fmla="*/ 1 h 2"/>
                <a:gd name="T10" fmla="*/ 19 w 20"/>
                <a:gd name="T11" fmla="*/ 2 h 2"/>
                <a:gd name="T12" fmla="*/ 1 w 20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">
                  <a:moveTo>
                    <a:pt x="1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0" y="0"/>
                    <a:pt x="20" y="0"/>
                    <a:pt x="20" y="1"/>
                  </a:cubicBezTo>
                  <a:cubicBezTo>
                    <a:pt x="20" y="2"/>
                    <a:pt x="20" y="2"/>
                    <a:pt x="19" y="2"/>
                  </a:cubicBez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70" name="组合 769"/>
          <p:cNvGrpSpPr/>
          <p:nvPr/>
        </p:nvGrpSpPr>
        <p:grpSpPr>
          <a:xfrm>
            <a:off x="5190807" y="1383274"/>
            <a:ext cx="532410" cy="435950"/>
            <a:chOff x="5094288" y="1071563"/>
            <a:chExt cx="674688" cy="552450"/>
          </a:xfrm>
          <a:solidFill>
            <a:srgbClr val="20252D"/>
          </a:solidFill>
        </p:grpSpPr>
        <p:sp>
          <p:nvSpPr>
            <p:cNvPr id="771" name="Freeform 132"/>
            <p:cNvSpPr/>
            <p:nvPr/>
          </p:nvSpPr>
          <p:spPr bwMode="auto">
            <a:xfrm>
              <a:off x="5489576" y="1236663"/>
              <a:ext cx="173038" cy="49213"/>
            </a:xfrm>
            <a:custGeom>
              <a:avLst/>
              <a:gdLst>
                <a:gd name="T0" fmla="*/ 0 w 109"/>
                <a:gd name="T1" fmla="*/ 31 h 31"/>
                <a:gd name="T2" fmla="*/ 0 w 109"/>
                <a:gd name="T3" fmla="*/ 0 h 31"/>
                <a:gd name="T4" fmla="*/ 104 w 109"/>
                <a:gd name="T5" fmla="*/ 0 h 31"/>
                <a:gd name="T6" fmla="*/ 109 w 109"/>
                <a:gd name="T7" fmla="*/ 0 h 31"/>
                <a:gd name="T8" fmla="*/ 109 w 109"/>
                <a:gd name="T9" fmla="*/ 31 h 31"/>
                <a:gd name="T10" fmla="*/ 0 w 109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31">
                  <a:moveTo>
                    <a:pt x="0" y="31"/>
                  </a:moveTo>
                  <a:lnTo>
                    <a:pt x="0" y="0"/>
                  </a:lnTo>
                  <a:lnTo>
                    <a:pt x="104" y="0"/>
                  </a:lnTo>
                  <a:lnTo>
                    <a:pt x="109" y="0"/>
                  </a:lnTo>
                  <a:lnTo>
                    <a:pt x="109" y="31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72" name="Freeform 133"/>
            <p:cNvSpPr>
              <a:spLocks noEditPoints="1"/>
            </p:cNvSpPr>
            <p:nvPr/>
          </p:nvSpPr>
          <p:spPr bwMode="auto">
            <a:xfrm>
              <a:off x="5094288" y="1071563"/>
              <a:ext cx="674688" cy="552450"/>
            </a:xfrm>
            <a:custGeom>
              <a:avLst/>
              <a:gdLst>
                <a:gd name="T0" fmla="*/ 63 w 82"/>
                <a:gd name="T1" fmla="*/ 1 h 67"/>
                <a:gd name="T2" fmla="*/ 58 w 82"/>
                <a:gd name="T3" fmla="*/ 0 h 67"/>
                <a:gd name="T4" fmla="*/ 35 w 82"/>
                <a:gd name="T5" fmla="*/ 18 h 67"/>
                <a:gd name="T6" fmla="*/ 34 w 82"/>
                <a:gd name="T7" fmla="*/ 24 h 67"/>
                <a:gd name="T8" fmla="*/ 35 w 82"/>
                <a:gd name="T9" fmla="*/ 30 h 67"/>
                <a:gd name="T10" fmla="*/ 4 w 82"/>
                <a:gd name="T11" fmla="*/ 52 h 67"/>
                <a:gd name="T12" fmla="*/ 0 w 82"/>
                <a:gd name="T13" fmla="*/ 58 h 67"/>
                <a:gd name="T14" fmla="*/ 2 w 82"/>
                <a:gd name="T15" fmla="*/ 63 h 67"/>
                <a:gd name="T16" fmla="*/ 3 w 82"/>
                <a:gd name="T17" fmla="*/ 64 h 67"/>
                <a:gd name="T18" fmla="*/ 9 w 82"/>
                <a:gd name="T19" fmla="*/ 67 h 67"/>
                <a:gd name="T20" fmla="*/ 9 w 82"/>
                <a:gd name="T21" fmla="*/ 67 h 67"/>
                <a:gd name="T22" fmla="*/ 14 w 82"/>
                <a:gd name="T23" fmla="*/ 66 h 67"/>
                <a:gd name="T24" fmla="*/ 14 w 82"/>
                <a:gd name="T25" fmla="*/ 66 h 67"/>
                <a:gd name="T26" fmla="*/ 45 w 82"/>
                <a:gd name="T27" fmla="*/ 44 h 67"/>
                <a:gd name="T28" fmla="*/ 52 w 82"/>
                <a:gd name="T29" fmla="*/ 47 h 67"/>
                <a:gd name="T30" fmla="*/ 58 w 82"/>
                <a:gd name="T31" fmla="*/ 48 h 67"/>
                <a:gd name="T32" fmla="*/ 58 w 82"/>
                <a:gd name="T33" fmla="*/ 48 h 67"/>
                <a:gd name="T34" fmla="*/ 81 w 82"/>
                <a:gd name="T35" fmla="*/ 29 h 67"/>
                <a:gd name="T36" fmla="*/ 81 w 82"/>
                <a:gd name="T37" fmla="*/ 29 h 67"/>
                <a:gd name="T38" fmla="*/ 82 w 82"/>
                <a:gd name="T39" fmla="*/ 24 h 67"/>
                <a:gd name="T40" fmla="*/ 63 w 82"/>
                <a:gd name="T41" fmla="*/ 1 h 67"/>
                <a:gd name="T42" fmla="*/ 25 w 82"/>
                <a:gd name="T43" fmla="*/ 53 h 67"/>
                <a:gd name="T44" fmla="*/ 13 w 82"/>
                <a:gd name="T45" fmla="*/ 61 h 67"/>
                <a:gd name="T46" fmla="*/ 7 w 82"/>
                <a:gd name="T47" fmla="*/ 60 h 67"/>
                <a:gd name="T48" fmla="*/ 8 w 82"/>
                <a:gd name="T49" fmla="*/ 55 h 67"/>
                <a:gd name="T50" fmla="*/ 21 w 82"/>
                <a:gd name="T51" fmla="*/ 46 h 67"/>
                <a:gd name="T52" fmla="*/ 26 w 82"/>
                <a:gd name="T53" fmla="*/ 47 h 67"/>
                <a:gd name="T54" fmla="*/ 25 w 82"/>
                <a:gd name="T55" fmla="*/ 53 h 67"/>
                <a:gd name="T56" fmla="*/ 58 w 82"/>
                <a:gd name="T57" fmla="*/ 38 h 67"/>
                <a:gd name="T58" fmla="*/ 44 w 82"/>
                <a:gd name="T59" fmla="*/ 23 h 67"/>
                <a:gd name="T60" fmla="*/ 58 w 82"/>
                <a:gd name="T61" fmla="*/ 9 h 67"/>
                <a:gd name="T62" fmla="*/ 73 w 82"/>
                <a:gd name="T63" fmla="*/ 23 h 67"/>
                <a:gd name="T64" fmla="*/ 58 w 82"/>
                <a:gd name="T65" fmla="*/ 3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2" h="67">
                  <a:moveTo>
                    <a:pt x="63" y="1"/>
                  </a:moveTo>
                  <a:cubicBezTo>
                    <a:pt x="61" y="0"/>
                    <a:pt x="60" y="0"/>
                    <a:pt x="58" y="0"/>
                  </a:cubicBezTo>
                  <a:cubicBezTo>
                    <a:pt x="47" y="0"/>
                    <a:pt x="37" y="7"/>
                    <a:pt x="35" y="18"/>
                  </a:cubicBezTo>
                  <a:cubicBezTo>
                    <a:pt x="34" y="20"/>
                    <a:pt x="34" y="22"/>
                    <a:pt x="34" y="24"/>
                  </a:cubicBezTo>
                  <a:cubicBezTo>
                    <a:pt x="34" y="26"/>
                    <a:pt x="34" y="28"/>
                    <a:pt x="35" y="30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" y="53"/>
                    <a:pt x="0" y="56"/>
                    <a:pt x="0" y="58"/>
                  </a:cubicBezTo>
                  <a:cubicBezTo>
                    <a:pt x="0" y="60"/>
                    <a:pt x="1" y="62"/>
                    <a:pt x="2" y="63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4" y="66"/>
                    <a:pt x="7" y="67"/>
                    <a:pt x="9" y="67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11" y="67"/>
                    <a:pt x="12" y="67"/>
                    <a:pt x="14" y="66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7" y="45"/>
                    <a:pt x="50" y="46"/>
                    <a:pt x="52" y="47"/>
                  </a:cubicBezTo>
                  <a:cubicBezTo>
                    <a:pt x="54" y="47"/>
                    <a:pt x="56" y="48"/>
                    <a:pt x="58" y="48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69" y="48"/>
                    <a:pt x="78" y="40"/>
                    <a:pt x="81" y="29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1" y="27"/>
                    <a:pt x="82" y="26"/>
                    <a:pt x="82" y="24"/>
                  </a:cubicBezTo>
                  <a:cubicBezTo>
                    <a:pt x="82" y="13"/>
                    <a:pt x="74" y="3"/>
                    <a:pt x="63" y="1"/>
                  </a:cubicBezTo>
                  <a:close/>
                  <a:moveTo>
                    <a:pt x="25" y="53"/>
                  </a:moveTo>
                  <a:cubicBezTo>
                    <a:pt x="13" y="61"/>
                    <a:pt x="13" y="61"/>
                    <a:pt x="13" y="61"/>
                  </a:cubicBezTo>
                  <a:cubicBezTo>
                    <a:pt x="11" y="62"/>
                    <a:pt x="8" y="62"/>
                    <a:pt x="7" y="60"/>
                  </a:cubicBezTo>
                  <a:cubicBezTo>
                    <a:pt x="6" y="58"/>
                    <a:pt x="6" y="56"/>
                    <a:pt x="8" y="55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2" y="45"/>
                    <a:pt x="25" y="46"/>
                    <a:pt x="26" y="47"/>
                  </a:cubicBezTo>
                  <a:cubicBezTo>
                    <a:pt x="27" y="49"/>
                    <a:pt x="27" y="52"/>
                    <a:pt x="25" y="53"/>
                  </a:cubicBezTo>
                  <a:close/>
                  <a:moveTo>
                    <a:pt x="58" y="38"/>
                  </a:moveTo>
                  <a:cubicBezTo>
                    <a:pt x="50" y="38"/>
                    <a:pt x="44" y="31"/>
                    <a:pt x="44" y="23"/>
                  </a:cubicBezTo>
                  <a:cubicBezTo>
                    <a:pt x="44" y="15"/>
                    <a:pt x="50" y="9"/>
                    <a:pt x="58" y="9"/>
                  </a:cubicBezTo>
                  <a:cubicBezTo>
                    <a:pt x="66" y="9"/>
                    <a:pt x="73" y="15"/>
                    <a:pt x="73" y="23"/>
                  </a:cubicBezTo>
                  <a:cubicBezTo>
                    <a:pt x="73" y="31"/>
                    <a:pt x="66" y="38"/>
                    <a:pt x="58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73" name="组合 772"/>
          <p:cNvGrpSpPr/>
          <p:nvPr/>
        </p:nvGrpSpPr>
        <p:grpSpPr>
          <a:xfrm>
            <a:off x="7961153" y="4249347"/>
            <a:ext cx="681486" cy="448478"/>
            <a:chOff x="8172451" y="4256088"/>
            <a:chExt cx="863600" cy="568326"/>
          </a:xfrm>
          <a:solidFill>
            <a:srgbClr val="20252D"/>
          </a:solidFill>
        </p:grpSpPr>
        <p:sp>
          <p:nvSpPr>
            <p:cNvPr id="774" name="Freeform 43"/>
            <p:cNvSpPr/>
            <p:nvPr/>
          </p:nvSpPr>
          <p:spPr bwMode="auto">
            <a:xfrm>
              <a:off x="8402638" y="4256088"/>
              <a:ext cx="633413" cy="354013"/>
            </a:xfrm>
            <a:custGeom>
              <a:avLst/>
              <a:gdLst>
                <a:gd name="T0" fmla="*/ 50 w 77"/>
                <a:gd name="T1" fmla="*/ 43 h 43"/>
                <a:gd name="T2" fmla="*/ 66 w 77"/>
                <a:gd name="T3" fmla="*/ 33 h 43"/>
                <a:gd name="T4" fmla="*/ 75 w 77"/>
                <a:gd name="T5" fmla="*/ 10 h 43"/>
                <a:gd name="T6" fmla="*/ 68 w 77"/>
                <a:gd name="T7" fmla="*/ 0 h 43"/>
                <a:gd name="T8" fmla="*/ 50 w 77"/>
                <a:gd name="T9" fmla="*/ 0 h 43"/>
                <a:gd name="T10" fmla="*/ 28 w 77"/>
                <a:gd name="T11" fmla="*/ 0 h 43"/>
                <a:gd name="T12" fmla="*/ 10 w 77"/>
                <a:gd name="T13" fmla="*/ 0 h 43"/>
                <a:gd name="T14" fmla="*/ 3 w 77"/>
                <a:gd name="T15" fmla="*/ 10 h 43"/>
                <a:gd name="T16" fmla="*/ 12 w 77"/>
                <a:gd name="T17" fmla="*/ 33 h 43"/>
                <a:gd name="T18" fmla="*/ 27 w 77"/>
                <a:gd name="T19" fmla="*/ 43 h 43"/>
                <a:gd name="T20" fmla="*/ 50 w 77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" h="43">
                  <a:moveTo>
                    <a:pt x="50" y="43"/>
                  </a:moveTo>
                  <a:cubicBezTo>
                    <a:pt x="56" y="43"/>
                    <a:pt x="63" y="39"/>
                    <a:pt x="66" y="33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7" y="4"/>
                    <a:pt x="74" y="0"/>
                    <a:pt x="68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4" y="0"/>
                    <a:pt x="34" y="0"/>
                    <a:pt x="2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" y="0"/>
                    <a:pt x="0" y="4"/>
                    <a:pt x="3" y="10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4" y="39"/>
                    <a:pt x="21" y="43"/>
                    <a:pt x="27" y="43"/>
                  </a:cubicBez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75" name="Oval 44"/>
            <p:cNvSpPr>
              <a:spLocks noChangeArrowheads="1"/>
            </p:cNvSpPr>
            <p:nvPr/>
          </p:nvSpPr>
          <p:spPr bwMode="auto">
            <a:xfrm>
              <a:off x="8509001" y="4718051"/>
              <a:ext cx="115888" cy="1063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76" name="Oval 45"/>
            <p:cNvSpPr>
              <a:spLocks noChangeArrowheads="1"/>
            </p:cNvSpPr>
            <p:nvPr/>
          </p:nvSpPr>
          <p:spPr bwMode="auto">
            <a:xfrm>
              <a:off x="8796338" y="4718051"/>
              <a:ext cx="115888" cy="1063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77" name="Freeform 46"/>
            <p:cNvSpPr/>
            <p:nvPr/>
          </p:nvSpPr>
          <p:spPr bwMode="auto">
            <a:xfrm>
              <a:off x="8172451" y="4338638"/>
              <a:ext cx="755650" cy="361950"/>
            </a:xfrm>
            <a:custGeom>
              <a:avLst/>
              <a:gdLst>
                <a:gd name="T0" fmla="*/ 38 w 92"/>
                <a:gd name="T1" fmla="*/ 44 h 44"/>
                <a:gd name="T2" fmla="*/ 34 w 92"/>
                <a:gd name="T3" fmla="*/ 42 h 44"/>
                <a:gd name="T4" fmla="*/ 19 w 92"/>
                <a:gd name="T5" fmla="*/ 7 h 44"/>
                <a:gd name="T6" fmla="*/ 4 w 92"/>
                <a:gd name="T7" fmla="*/ 7 h 44"/>
                <a:gd name="T8" fmla="*/ 0 w 92"/>
                <a:gd name="T9" fmla="*/ 3 h 44"/>
                <a:gd name="T10" fmla="*/ 4 w 92"/>
                <a:gd name="T11" fmla="*/ 0 h 44"/>
                <a:gd name="T12" fmla="*/ 22 w 92"/>
                <a:gd name="T13" fmla="*/ 0 h 44"/>
                <a:gd name="T14" fmla="*/ 25 w 92"/>
                <a:gd name="T15" fmla="*/ 2 h 44"/>
                <a:gd name="T16" fmla="*/ 40 w 92"/>
                <a:gd name="T17" fmla="*/ 37 h 44"/>
                <a:gd name="T18" fmla="*/ 88 w 92"/>
                <a:gd name="T19" fmla="*/ 37 h 44"/>
                <a:gd name="T20" fmla="*/ 92 w 92"/>
                <a:gd name="T21" fmla="*/ 41 h 44"/>
                <a:gd name="T22" fmla="*/ 88 w 92"/>
                <a:gd name="T23" fmla="*/ 44 h 44"/>
                <a:gd name="T24" fmla="*/ 38 w 92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" h="44">
                  <a:moveTo>
                    <a:pt x="38" y="44"/>
                  </a:moveTo>
                  <a:cubicBezTo>
                    <a:pt x="34" y="42"/>
                    <a:pt x="34" y="42"/>
                    <a:pt x="34" y="42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88" y="37"/>
                    <a:pt x="88" y="37"/>
                    <a:pt x="88" y="37"/>
                  </a:cubicBezTo>
                  <a:cubicBezTo>
                    <a:pt x="90" y="37"/>
                    <a:pt x="92" y="38"/>
                    <a:pt x="92" y="41"/>
                  </a:cubicBezTo>
                  <a:cubicBezTo>
                    <a:pt x="92" y="43"/>
                    <a:pt x="90" y="44"/>
                    <a:pt x="88" y="44"/>
                  </a:cubicBezTo>
                  <a:lnTo>
                    <a:pt x="38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78" name="Freeform 134"/>
            <p:cNvSpPr/>
            <p:nvPr/>
          </p:nvSpPr>
          <p:spPr bwMode="auto">
            <a:xfrm>
              <a:off x="8542338" y="4692651"/>
              <a:ext cx="254000" cy="49213"/>
            </a:xfrm>
            <a:custGeom>
              <a:avLst/>
              <a:gdLst>
                <a:gd name="T0" fmla="*/ 29 w 31"/>
                <a:gd name="T1" fmla="*/ 0 h 6"/>
                <a:gd name="T2" fmla="*/ 3 w 31"/>
                <a:gd name="T3" fmla="*/ 0 h 6"/>
                <a:gd name="T4" fmla="*/ 0 w 31"/>
                <a:gd name="T5" fmla="*/ 3 h 6"/>
                <a:gd name="T6" fmla="*/ 3 w 31"/>
                <a:gd name="T7" fmla="*/ 6 h 6"/>
                <a:gd name="T8" fmla="*/ 29 w 31"/>
                <a:gd name="T9" fmla="*/ 6 h 6"/>
                <a:gd name="T10" fmla="*/ 31 w 31"/>
                <a:gd name="T11" fmla="*/ 3 h 6"/>
                <a:gd name="T12" fmla="*/ 29 w 31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6">
                  <a:moveTo>
                    <a:pt x="2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2"/>
                    <a:pt x="0" y="3"/>
                  </a:cubicBezTo>
                  <a:cubicBezTo>
                    <a:pt x="0" y="5"/>
                    <a:pt x="2" y="6"/>
                    <a:pt x="3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30" y="6"/>
                    <a:pt x="31" y="5"/>
                    <a:pt x="31" y="3"/>
                  </a:cubicBezTo>
                  <a:cubicBezTo>
                    <a:pt x="31" y="2"/>
                    <a:pt x="30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79" name="组合 778"/>
          <p:cNvGrpSpPr/>
          <p:nvPr/>
        </p:nvGrpSpPr>
        <p:grpSpPr>
          <a:xfrm>
            <a:off x="8042592" y="1323267"/>
            <a:ext cx="499840" cy="539927"/>
            <a:chOff x="8262938" y="1004888"/>
            <a:chExt cx="633413" cy="684213"/>
          </a:xfrm>
          <a:solidFill>
            <a:srgbClr val="20252D"/>
          </a:solidFill>
        </p:grpSpPr>
        <p:sp>
          <p:nvSpPr>
            <p:cNvPr id="780" name="Freeform 135"/>
            <p:cNvSpPr/>
            <p:nvPr/>
          </p:nvSpPr>
          <p:spPr bwMode="auto">
            <a:xfrm>
              <a:off x="8574088" y="1392238"/>
              <a:ext cx="255588" cy="41275"/>
            </a:xfrm>
            <a:custGeom>
              <a:avLst/>
              <a:gdLst>
                <a:gd name="T0" fmla="*/ 0 w 31"/>
                <a:gd name="T1" fmla="*/ 3 h 5"/>
                <a:gd name="T2" fmla="*/ 3 w 31"/>
                <a:gd name="T3" fmla="*/ 5 h 5"/>
                <a:gd name="T4" fmla="*/ 28 w 31"/>
                <a:gd name="T5" fmla="*/ 5 h 5"/>
                <a:gd name="T6" fmla="*/ 31 w 31"/>
                <a:gd name="T7" fmla="*/ 3 h 5"/>
                <a:gd name="T8" fmla="*/ 28 w 31"/>
                <a:gd name="T9" fmla="*/ 0 h 5"/>
                <a:gd name="T10" fmla="*/ 3 w 31"/>
                <a:gd name="T11" fmla="*/ 0 h 5"/>
                <a:gd name="T12" fmla="*/ 0 w 31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5">
                  <a:moveTo>
                    <a:pt x="0" y="3"/>
                  </a:moveTo>
                  <a:cubicBezTo>
                    <a:pt x="0" y="4"/>
                    <a:pt x="1" y="5"/>
                    <a:pt x="3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9" y="5"/>
                    <a:pt x="31" y="4"/>
                    <a:pt x="31" y="3"/>
                  </a:cubicBezTo>
                  <a:cubicBezTo>
                    <a:pt x="31" y="1"/>
                    <a:pt x="29" y="0"/>
                    <a:pt x="2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81" name="Freeform 136"/>
            <p:cNvSpPr>
              <a:spLocks noEditPoints="1"/>
            </p:cNvSpPr>
            <p:nvPr/>
          </p:nvSpPr>
          <p:spPr bwMode="auto">
            <a:xfrm>
              <a:off x="8262938" y="1004888"/>
              <a:ext cx="633413" cy="684213"/>
            </a:xfrm>
            <a:custGeom>
              <a:avLst/>
              <a:gdLst>
                <a:gd name="T0" fmla="*/ 77 w 77"/>
                <a:gd name="T1" fmla="*/ 25 h 83"/>
                <a:gd name="T2" fmla="*/ 74 w 77"/>
                <a:gd name="T3" fmla="*/ 21 h 83"/>
                <a:gd name="T4" fmla="*/ 57 w 77"/>
                <a:gd name="T5" fmla="*/ 3 h 83"/>
                <a:gd name="T6" fmla="*/ 52 w 77"/>
                <a:gd name="T7" fmla="*/ 1 h 83"/>
                <a:gd name="T8" fmla="*/ 51 w 77"/>
                <a:gd name="T9" fmla="*/ 0 h 83"/>
                <a:gd name="T10" fmla="*/ 24 w 77"/>
                <a:gd name="T11" fmla="*/ 0 h 83"/>
                <a:gd name="T12" fmla="*/ 15 w 77"/>
                <a:gd name="T13" fmla="*/ 10 h 83"/>
                <a:gd name="T14" fmla="*/ 15 w 77"/>
                <a:gd name="T15" fmla="*/ 38 h 83"/>
                <a:gd name="T16" fmla="*/ 0 w 77"/>
                <a:gd name="T17" fmla="*/ 56 h 83"/>
                <a:gd name="T18" fmla="*/ 15 w 77"/>
                <a:gd name="T19" fmla="*/ 74 h 83"/>
                <a:gd name="T20" fmla="*/ 24 w 77"/>
                <a:gd name="T21" fmla="*/ 83 h 83"/>
                <a:gd name="T22" fmla="*/ 68 w 77"/>
                <a:gd name="T23" fmla="*/ 83 h 83"/>
                <a:gd name="T24" fmla="*/ 77 w 77"/>
                <a:gd name="T25" fmla="*/ 74 h 83"/>
                <a:gd name="T26" fmla="*/ 77 w 77"/>
                <a:gd name="T27" fmla="*/ 26 h 83"/>
                <a:gd name="T28" fmla="*/ 77 w 77"/>
                <a:gd name="T29" fmla="*/ 25 h 83"/>
                <a:gd name="T30" fmla="*/ 69 w 77"/>
                <a:gd name="T31" fmla="*/ 23 h 83"/>
                <a:gd name="T32" fmla="*/ 66 w 77"/>
                <a:gd name="T33" fmla="*/ 23 h 83"/>
                <a:gd name="T34" fmla="*/ 58 w 77"/>
                <a:gd name="T35" fmla="*/ 23 h 83"/>
                <a:gd name="T36" fmla="*/ 58 w 77"/>
                <a:gd name="T37" fmla="*/ 23 h 83"/>
                <a:gd name="T38" fmla="*/ 54 w 77"/>
                <a:gd name="T39" fmla="*/ 19 h 83"/>
                <a:gd name="T40" fmla="*/ 54 w 77"/>
                <a:gd name="T41" fmla="*/ 11 h 83"/>
                <a:gd name="T42" fmla="*/ 54 w 77"/>
                <a:gd name="T43" fmla="*/ 8 h 83"/>
                <a:gd name="T44" fmla="*/ 69 w 77"/>
                <a:gd name="T45" fmla="*/ 23 h 83"/>
                <a:gd name="T46" fmla="*/ 11 w 77"/>
                <a:gd name="T47" fmla="*/ 67 h 83"/>
                <a:gd name="T48" fmla="*/ 9 w 77"/>
                <a:gd name="T49" fmla="*/ 68 h 83"/>
                <a:gd name="T50" fmla="*/ 8 w 77"/>
                <a:gd name="T51" fmla="*/ 67 h 83"/>
                <a:gd name="T52" fmla="*/ 8 w 77"/>
                <a:gd name="T53" fmla="*/ 64 h 83"/>
                <a:gd name="T54" fmla="*/ 15 w 77"/>
                <a:gd name="T55" fmla="*/ 56 h 83"/>
                <a:gd name="T56" fmla="*/ 8 w 77"/>
                <a:gd name="T57" fmla="*/ 49 h 83"/>
                <a:gd name="T58" fmla="*/ 8 w 77"/>
                <a:gd name="T59" fmla="*/ 46 h 83"/>
                <a:gd name="T60" fmla="*/ 11 w 77"/>
                <a:gd name="T61" fmla="*/ 46 h 83"/>
                <a:gd name="T62" fmla="*/ 18 w 77"/>
                <a:gd name="T63" fmla="*/ 53 h 83"/>
                <a:gd name="T64" fmla="*/ 25 w 77"/>
                <a:gd name="T65" fmla="*/ 46 h 83"/>
                <a:gd name="T66" fmla="*/ 29 w 77"/>
                <a:gd name="T67" fmla="*/ 46 h 83"/>
                <a:gd name="T68" fmla="*/ 29 w 77"/>
                <a:gd name="T69" fmla="*/ 49 h 83"/>
                <a:gd name="T70" fmla="*/ 21 w 77"/>
                <a:gd name="T71" fmla="*/ 56 h 83"/>
                <a:gd name="T72" fmla="*/ 29 w 77"/>
                <a:gd name="T73" fmla="*/ 64 h 83"/>
                <a:gd name="T74" fmla="*/ 29 w 77"/>
                <a:gd name="T75" fmla="*/ 67 h 83"/>
                <a:gd name="T76" fmla="*/ 27 w 77"/>
                <a:gd name="T77" fmla="*/ 68 h 83"/>
                <a:gd name="T78" fmla="*/ 25 w 77"/>
                <a:gd name="T79" fmla="*/ 67 h 83"/>
                <a:gd name="T80" fmla="*/ 18 w 77"/>
                <a:gd name="T81" fmla="*/ 60 h 83"/>
                <a:gd name="T82" fmla="*/ 11 w 77"/>
                <a:gd name="T83" fmla="*/ 67 h 83"/>
                <a:gd name="T84" fmla="*/ 71 w 77"/>
                <a:gd name="T85" fmla="*/ 74 h 83"/>
                <a:gd name="T86" fmla="*/ 68 w 77"/>
                <a:gd name="T87" fmla="*/ 77 h 83"/>
                <a:gd name="T88" fmla="*/ 24 w 77"/>
                <a:gd name="T89" fmla="*/ 77 h 83"/>
                <a:gd name="T90" fmla="*/ 21 w 77"/>
                <a:gd name="T91" fmla="*/ 74 h 83"/>
                <a:gd name="T92" fmla="*/ 37 w 77"/>
                <a:gd name="T93" fmla="*/ 56 h 83"/>
                <a:gd name="T94" fmla="*/ 21 w 77"/>
                <a:gd name="T95" fmla="*/ 38 h 83"/>
                <a:gd name="T96" fmla="*/ 21 w 77"/>
                <a:gd name="T97" fmla="*/ 10 h 83"/>
                <a:gd name="T98" fmla="*/ 24 w 77"/>
                <a:gd name="T99" fmla="*/ 6 h 83"/>
                <a:gd name="T100" fmla="*/ 49 w 77"/>
                <a:gd name="T101" fmla="*/ 6 h 83"/>
                <a:gd name="T102" fmla="*/ 49 w 77"/>
                <a:gd name="T103" fmla="*/ 19 h 83"/>
                <a:gd name="T104" fmla="*/ 58 w 77"/>
                <a:gd name="T105" fmla="*/ 29 h 83"/>
                <a:gd name="T106" fmla="*/ 71 w 77"/>
                <a:gd name="T107" fmla="*/ 29 h 83"/>
                <a:gd name="T108" fmla="*/ 71 w 77"/>
                <a:gd name="T109" fmla="*/ 7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83">
                  <a:moveTo>
                    <a:pt x="77" y="25"/>
                  </a:moveTo>
                  <a:cubicBezTo>
                    <a:pt x="77" y="24"/>
                    <a:pt x="76" y="22"/>
                    <a:pt x="74" y="21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55" y="2"/>
                    <a:pt x="54" y="1"/>
                    <a:pt x="52" y="1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9" y="0"/>
                    <a:pt x="15" y="5"/>
                    <a:pt x="15" y="1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7" y="40"/>
                    <a:pt x="0" y="47"/>
                    <a:pt x="0" y="56"/>
                  </a:cubicBezTo>
                  <a:cubicBezTo>
                    <a:pt x="0" y="65"/>
                    <a:pt x="7" y="73"/>
                    <a:pt x="15" y="74"/>
                  </a:cubicBezTo>
                  <a:cubicBezTo>
                    <a:pt x="15" y="79"/>
                    <a:pt x="20" y="83"/>
                    <a:pt x="24" y="83"/>
                  </a:cubicBezTo>
                  <a:cubicBezTo>
                    <a:pt x="68" y="83"/>
                    <a:pt x="68" y="83"/>
                    <a:pt x="68" y="83"/>
                  </a:cubicBezTo>
                  <a:cubicBezTo>
                    <a:pt x="73" y="83"/>
                    <a:pt x="77" y="79"/>
                    <a:pt x="77" y="74"/>
                  </a:cubicBezTo>
                  <a:cubicBezTo>
                    <a:pt x="77" y="26"/>
                    <a:pt x="77" y="26"/>
                    <a:pt x="77" y="26"/>
                  </a:cubicBezTo>
                  <a:lnTo>
                    <a:pt x="77" y="25"/>
                  </a:lnTo>
                  <a:close/>
                  <a:moveTo>
                    <a:pt x="69" y="23"/>
                  </a:moveTo>
                  <a:cubicBezTo>
                    <a:pt x="66" y="23"/>
                    <a:pt x="66" y="23"/>
                    <a:pt x="66" y="23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56" y="23"/>
                    <a:pt x="54" y="21"/>
                    <a:pt x="54" y="19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8"/>
                    <a:pt x="54" y="8"/>
                    <a:pt x="54" y="8"/>
                  </a:cubicBezTo>
                  <a:lnTo>
                    <a:pt x="69" y="23"/>
                  </a:lnTo>
                  <a:close/>
                  <a:moveTo>
                    <a:pt x="11" y="67"/>
                  </a:moveTo>
                  <a:cubicBezTo>
                    <a:pt x="10" y="67"/>
                    <a:pt x="10" y="68"/>
                    <a:pt x="9" y="68"/>
                  </a:cubicBezTo>
                  <a:cubicBezTo>
                    <a:pt x="9" y="68"/>
                    <a:pt x="8" y="67"/>
                    <a:pt x="8" y="67"/>
                  </a:cubicBezTo>
                  <a:cubicBezTo>
                    <a:pt x="7" y="66"/>
                    <a:pt x="7" y="64"/>
                    <a:pt x="8" y="64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7" y="48"/>
                    <a:pt x="7" y="47"/>
                    <a:pt x="8" y="46"/>
                  </a:cubicBezTo>
                  <a:cubicBezTo>
                    <a:pt x="8" y="45"/>
                    <a:pt x="10" y="45"/>
                    <a:pt x="11" y="46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5"/>
                    <a:pt x="28" y="45"/>
                    <a:pt x="29" y="46"/>
                  </a:cubicBezTo>
                  <a:cubicBezTo>
                    <a:pt x="30" y="47"/>
                    <a:pt x="30" y="48"/>
                    <a:pt x="29" y="49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0" y="64"/>
                    <a:pt x="30" y="66"/>
                    <a:pt x="29" y="67"/>
                  </a:cubicBezTo>
                  <a:cubicBezTo>
                    <a:pt x="28" y="67"/>
                    <a:pt x="28" y="68"/>
                    <a:pt x="27" y="68"/>
                  </a:cubicBezTo>
                  <a:cubicBezTo>
                    <a:pt x="26" y="68"/>
                    <a:pt x="26" y="67"/>
                    <a:pt x="25" y="67"/>
                  </a:cubicBezTo>
                  <a:cubicBezTo>
                    <a:pt x="18" y="60"/>
                    <a:pt x="18" y="60"/>
                    <a:pt x="18" y="60"/>
                  </a:cubicBezTo>
                  <a:lnTo>
                    <a:pt x="11" y="67"/>
                  </a:lnTo>
                  <a:close/>
                  <a:moveTo>
                    <a:pt x="71" y="74"/>
                  </a:moveTo>
                  <a:cubicBezTo>
                    <a:pt x="71" y="76"/>
                    <a:pt x="70" y="77"/>
                    <a:pt x="68" y="77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23" y="77"/>
                    <a:pt x="21" y="76"/>
                    <a:pt x="21" y="74"/>
                  </a:cubicBezTo>
                  <a:cubicBezTo>
                    <a:pt x="30" y="73"/>
                    <a:pt x="37" y="65"/>
                    <a:pt x="37" y="56"/>
                  </a:cubicBezTo>
                  <a:cubicBezTo>
                    <a:pt x="37" y="47"/>
                    <a:pt x="30" y="39"/>
                    <a:pt x="21" y="38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8"/>
                    <a:pt x="22" y="6"/>
                    <a:pt x="24" y="6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24"/>
                    <a:pt x="53" y="29"/>
                    <a:pt x="58" y="29"/>
                  </a:cubicBezTo>
                  <a:cubicBezTo>
                    <a:pt x="71" y="29"/>
                    <a:pt x="71" y="29"/>
                    <a:pt x="71" y="29"/>
                  </a:cubicBezTo>
                  <a:lnTo>
                    <a:pt x="71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82" name="组合 781"/>
          <p:cNvGrpSpPr/>
          <p:nvPr/>
        </p:nvGrpSpPr>
        <p:grpSpPr>
          <a:xfrm>
            <a:off x="7056754" y="1367558"/>
            <a:ext cx="507356" cy="468521"/>
            <a:chOff x="7167563" y="1054101"/>
            <a:chExt cx="642938" cy="593725"/>
          </a:xfrm>
          <a:solidFill>
            <a:srgbClr val="20252D"/>
          </a:solidFill>
        </p:grpSpPr>
        <p:sp>
          <p:nvSpPr>
            <p:cNvPr id="783" name="Freeform 137"/>
            <p:cNvSpPr>
              <a:spLocks noEditPoints="1"/>
            </p:cNvSpPr>
            <p:nvPr/>
          </p:nvSpPr>
          <p:spPr bwMode="auto">
            <a:xfrm>
              <a:off x="7407276" y="1054101"/>
              <a:ext cx="403225" cy="536575"/>
            </a:xfrm>
            <a:custGeom>
              <a:avLst/>
              <a:gdLst>
                <a:gd name="T0" fmla="*/ 49 w 49"/>
                <a:gd name="T1" fmla="*/ 20 h 65"/>
                <a:gd name="T2" fmla="*/ 47 w 49"/>
                <a:gd name="T3" fmla="*/ 16 h 65"/>
                <a:gd name="T4" fmla="*/ 33 w 49"/>
                <a:gd name="T5" fmla="*/ 2 h 65"/>
                <a:gd name="T6" fmla="*/ 29 w 49"/>
                <a:gd name="T7" fmla="*/ 0 h 65"/>
                <a:gd name="T8" fmla="*/ 29 w 49"/>
                <a:gd name="T9" fmla="*/ 0 h 65"/>
                <a:gd name="T10" fmla="*/ 28 w 49"/>
                <a:gd name="T11" fmla="*/ 0 h 65"/>
                <a:gd name="T12" fmla="*/ 7 w 49"/>
                <a:gd name="T13" fmla="*/ 0 h 65"/>
                <a:gd name="T14" fmla="*/ 0 w 49"/>
                <a:gd name="T15" fmla="*/ 7 h 65"/>
                <a:gd name="T16" fmla="*/ 0 w 49"/>
                <a:gd name="T17" fmla="*/ 27 h 65"/>
                <a:gd name="T18" fmla="*/ 2 w 49"/>
                <a:gd name="T19" fmla="*/ 24 h 65"/>
                <a:gd name="T20" fmla="*/ 5 w 49"/>
                <a:gd name="T21" fmla="*/ 22 h 65"/>
                <a:gd name="T22" fmla="*/ 5 w 49"/>
                <a:gd name="T23" fmla="*/ 7 h 65"/>
                <a:gd name="T24" fmla="*/ 7 w 49"/>
                <a:gd name="T25" fmla="*/ 5 h 65"/>
                <a:gd name="T26" fmla="*/ 26 w 49"/>
                <a:gd name="T27" fmla="*/ 5 h 65"/>
                <a:gd name="T28" fmla="*/ 26 w 49"/>
                <a:gd name="T29" fmla="*/ 15 h 65"/>
                <a:gd name="T30" fmla="*/ 33 w 49"/>
                <a:gd name="T31" fmla="*/ 23 h 65"/>
                <a:gd name="T32" fmla="*/ 44 w 49"/>
                <a:gd name="T33" fmla="*/ 23 h 65"/>
                <a:gd name="T34" fmla="*/ 44 w 49"/>
                <a:gd name="T35" fmla="*/ 57 h 65"/>
                <a:gd name="T36" fmla="*/ 41 w 49"/>
                <a:gd name="T37" fmla="*/ 60 h 65"/>
                <a:gd name="T38" fmla="*/ 7 w 49"/>
                <a:gd name="T39" fmla="*/ 60 h 65"/>
                <a:gd name="T40" fmla="*/ 5 w 49"/>
                <a:gd name="T41" fmla="*/ 57 h 65"/>
                <a:gd name="T42" fmla="*/ 5 w 49"/>
                <a:gd name="T43" fmla="*/ 54 h 65"/>
                <a:gd name="T44" fmla="*/ 2 w 49"/>
                <a:gd name="T45" fmla="*/ 56 h 65"/>
                <a:gd name="T46" fmla="*/ 0 w 49"/>
                <a:gd name="T47" fmla="*/ 58 h 65"/>
                <a:gd name="T48" fmla="*/ 7 w 49"/>
                <a:gd name="T49" fmla="*/ 65 h 65"/>
                <a:gd name="T50" fmla="*/ 41 w 49"/>
                <a:gd name="T51" fmla="*/ 65 h 65"/>
                <a:gd name="T52" fmla="*/ 49 w 49"/>
                <a:gd name="T53" fmla="*/ 57 h 65"/>
                <a:gd name="T54" fmla="*/ 49 w 49"/>
                <a:gd name="T55" fmla="*/ 20 h 65"/>
                <a:gd name="T56" fmla="*/ 31 w 49"/>
                <a:gd name="T57" fmla="*/ 15 h 65"/>
                <a:gd name="T58" fmla="*/ 31 w 49"/>
                <a:gd name="T59" fmla="*/ 9 h 65"/>
                <a:gd name="T60" fmla="*/ 31 w 49"/>
                <a:gd name="T61" fmla="*/ 7 h 65"/>
                <a:gd name="T62" fmla="*/ 42 w 49"/>
                <a:gd name="T63" fmla="*/ 18 h 65"/>
                <a:gd name="T64" fmla="*/ 39 w 49"/>
                <a:gd name="T65" fmla="*/ 18 h 65"/>
                <a:gd name="T66" fmla="*/ 33 w 49"/>
                <a:gd name="T67" fmla="*/ 18 h 65"/>
                <a:gd name="T68" fmla="*/ 31 w 49"/>
                <a:gd name="T6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" h="65">
                  <a:moveTo>
                    <a:pt x="49" y="20"/>
                  </a:moveTo>
                  <a:cubicBezTo>
                    <a:pt x="48" y="18"/>
                    <a:pt x="48" y="17"/>
                    <a:pt x="47" y="16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2" y="1"/>
                    <a:pt x="30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6"/>
                    <a:pt x="2" y="25"/>
                    <a:pt x="2" y="24"/>
                  </a:cubicBezTo>
                  <a:cubicBezTo>
                    <a:pt x="3" y="23"/>
                    <a:pt x="4" y="23"/>
                    <a:pt x="5" y="22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6" y="5"/>
                    <a:pt x="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9"/>
                    <a:pt x="29" y="23"/>
                    <a:pt x="33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4" y="59"/>
                    <a:pt x="43" y="60"/>
                    <a:pt x="41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6" y="60"/>
                    <a:pt x="5" y="59"/>
                    <a:pt x="5" y="57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2"/>
                    <a:pt x="3" y="65"/>
                    <a:pt x="7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5" y="65"/>
                    <a:pt x="49" y="62"/>
                    <a:pt x="49" y="57"/>
                  </a:cubicBezTo>
                  <a:cubicBezTo>
                    <a:pt x="49" y="20"/>
                    <a:pt x="49" y="20"/>
                    <a:pt x="49" y="20"/>
                  </a:cubicBezTo>
                  <a:close/>
                  <a:moveTo>
                    <a:pt x="31" y="15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2" y="18"/>
                    <a:pt x="31" y="17"/>
                    <a:pt x="3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84" name="Freeform 138"/>
            <p:cNvSpPr/>
            <p:nvPr/>
          </p:nvSpPr>
          <p:spPr bwMode="auto">
            <a:xfrm>
              <a:off x="7686676" y="1350963"/>
              <a:ext cx="73025" cy="41275"/>
            </a:xfrm>
            <a:custGeom>
              <a:avLst/>
              <a:gdLst>
                <a:gd name="T0" fmla="*/ 0 w 9"/>
                <a:gd name="T1" fmla="*/ 2 h 5"/>
                <a:gd name="T2" fmla="*/ 0 w 9"/>
                <a:gd name="T3" fmla="*/ 5 h 5"/>
                <a:gd name="T4" fmla="*/ 6 w 9"/>
                <a:gd name="T5" fmla="*/ 5 h 5"/>
                <a:gd name="T6" fmla="*/ 9 w 9"/>
                <a:gd name="T7" fmla="*/ 3 h 5"/>
                <a:gd name="T8" fmla="*/ 6 w 9"/>
                <a:gd name="T9" fmla="*/ 0 h 5"/>
                <a:gd name="T10" fmla="*/ 0 w 9"/>
                <a:gd name="T11" fmla="*/ 0 h 5"/>
                <a:gd name="T12" fmla="*/ 0 w 9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0" y="2"/>
                  </a:moveTo>
                  <a:cubicBezTo>
                    <a:pt x="0" y="3"/>
                    <a:pt x="0" y="4"/>
                    <a:pt x="0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5"/>
                    <a:pt x="9" y="4"/>
                    <a:pt x="9" y="3"/>
                  </a:cubicBezTo>
                  <a:cubicBezTo>
                    <a:pt x="9" y="1"/>
                    <a:pt x="8" y="0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85" name="Freeform 139"/>
            <p:cNvSpPr/>
            <p:nvPr/>
          </p:nvSpPr>
          <p:spPr bwMode="auto">
            <a:xfrm>
              <a:off x="7645401" y="1433513"/>
              <a:ext cx="114300" cy="41275"/>
            </a:xfrm>
            <a:custGeom>
              <a:avLst/>
              <a:gdLst>
                <a:gd name="T0" fmla="*/ 11 w 14"/>
                <a:gd name="T1" fmla="*/ 5 h 5"/>
                <a:gd name="T2" fmla="*/ 14 w 14"/>
                <a:gd name="T3" fmla="*/ 3 h 5"/>
                <a:gd name="T4" fmla="*/ 11 w 14"/>
                <a:gd name="T5" fmla="*/ 0 h 5"/>
                <a:gd name="T6" fmla="*/ 3 w 14"/>
                <a:gd name="T7" fmla="*/ 0 h 5"/>
                <a:gd name="T8" fmla="*/ 0 w 14"/>
                <a:gd name="T9" fmla="*/ 5 h 5"/>
                <a:gd name="T10" fmla="*/ 11 w 14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5">
                  <a:moveTo>
                    <a:pt x="11" y="5"/>
                  </a:moveTo>
                  <a:cubicBezTo>
                    <a:pt x="13" y="5"/>
                    <a:pt x="14" y="4"/>
                    <a:pt x="14" y="3"/>
                  </a:cubicBezTo>
                  <a:cubicBezTo>
                    <a:pt x="14" y="1"/>
                    <a:pt x="13" y="0"/>
                    <a:pt x="1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1" y="4"/>
                    <a:pt x="0" y="5"/>
                  </a:cubicBezTo>
                  <a:lnTo>
                    <a:pt x="11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86" name="Freeform 140"/>
            <p:cNvSpPr>
              <a:spLocks noEditPoints="1"/>
            </p:cNvSpPr>
            <p:nvPr/>
          </p:nvSpPr>
          <p:spPr bwMode="auto">
            <a:xfrm>
              <a:off x="7167563" y="1219201"/>
              <a:ext cx="511175" cy="428625"/>
            </a:xfrm>
            <a:custGeom>
              <a:avLst/>
              <a:gdLst>
                <a:gd name="T0" fmla="*/ 62 w 62"/>
                <a:gd name="T1" fmla="*/ 16 h 52"/>
                <a:gd name="T2" fmla="*/ 48 w 62"/>
                <a:gd name="T3" fmla="*/ 1 h 52"/>
                <a:gd name="T4" fmla="*/ 44 w 62"/>
                <a:gd name="T5" fmla="*/ 0 h 52"/>
                <a:gd name="T6" fmla="*/ 44 w 62"/>
                <a:gd name="T7" fmla="*/ 0 h 52"/>
                <a:gd name="T8" fmla="*/ 44 w 62"/>
                <a:gd name="T9" fmla="*/ 0 h 52"/>
                <a:gd name="T10" fmla="*/ 34 w 62"/>
                <a:gd name="T11" fmla="*/ 3 h 52"/>
                <a:gd name="T12" fmla="*/ 31 w 62"/>
                <a:gd name="T13" fmla="*/ 5 h 52"/>
                <a:gd name="T14" fmla="*/ 29 w 62"/>
                <a:gd name="T15" fmla="*/ 8 h 52"/>
                <a:gd name="T16" fmla="*/ 27 w 62"/>
                <a:gd name="T17" fmla="*/ 14 h 52"/>
                <a:gd name="T18" fmla="*/ 26 w 62"/>
                <a:gd name="T19" fmla="*/ 18 h 52"/>
                <a:gd name="T20" fmla="*/ 27 w 62"/>
                <a:gd name="T21" fmla="*/ 23 h 52"/>
                <a:gd name="T22" fmla="*/ 27 w 62"/>
                <a:gd name="T23" fmla="*/ 23 h 52"/>
                <a:gd name="T24" fmla="*/ 2 w 62"/>
                <a:gd name="T25" fmla="*/ 41 h 52"/>
                <a:gd name="T26" fmla="*/ 0 w 62"/>
                <a:gd name="T27" fmla="*/ 45 h 52"/>
                <a:gd name="T28" fmla="*/ 0 w 62"/>
                <a:gd name="T29" fmla="*/ 45 h 52"/>
                <a:gd name="T30" fmla="*/ 0 w 62"/>
                <a:gd name="T31" fmla="*/ 45 h 52"/>
                <a:gd name="T32" fmla="*/ 1 w 62"/>
                <a:gd name="T33" fmla="*/ 48 h 52"/>
                <a:gd name="T34" fmla="*/ 1 w 62"/>
                <a:gd name="T35" fmla="*/ 49 h 52"/>
                <a:gd name="T36" fmla="*/ 6 w 62"/>
                <a:gd name="T37" fmla="*/ 52 h 52"/>
                <a:gd name="T38" fmla="*/ 6 w 62"/>
                <a:gd name="T39" fmla="*/ 52 h 52"/>
                <a:gd name="T40" fmla="*/ 6 w 62"/>
                <a:gd name="T41" fmla="*/ 52 h 52"/>
                <a:gd name="T42" fmla="*/ 9 w 62"/>
                <a:gd name="T43" fmla="*/ 51 h 52"/>
                <a:gd name="T44" fmla="*/ 10 w 62"/>
                <a:gd name="T45" fmla="*/ 50 h 52"/>
                <a:gd name="T46" fmla="*/ 10 w 62"/>
                <a:gd name="T47" fmla="*/ 50 h 52"/>
                <a:gd name="T48" fmla="*/ 29 w 62"/>
                <a:gd name="T49" fmla="*/ 37 h 52"/>
                <a:gd name="T50" fmla="*/ 31 w 62"/>
                <a:gd name="T51" fmla="*/ 35 h 52"/>
                <a:gd name="T52" fmla="*/ 34 w 62"/>
                <a:gd name="T53" fmla="*/ 33 h 52"/>
                <a:gd name="T54" fmla="*/ 34 w 62"/>
                <a:gd name="T55" fmla="*/ 33 h 52"/>
                <a:gd name="T56" fmla="*/ 34 w 62"/>
                <a:gd name="T57" fmla="*/ 33 h 52"/>
                <a:gd name="T58" fmla="*/ 40 w 62"/>
                <a:gd name="T59" fmla="*/ 36 h 52"/>
                <a:gd name="T60" fmla="*/ 44 w 62"/>
                <a:gd name="T61" fmla="*/ 36 h 52"/>
                <a:gd name="T62" fmla="*/ 44 w 62"/>
                <a:gd name="T63" fmla="*/ 36 h 52"/>
                <a:gd name="T64" fmla="*/ 57 w 62"/>
                <a:gd name="T65" fmla="*/ 31 h 52"/>
                <a:gd name="T66" fmla="*/ 60 w 62"/>
                <a:gd name="T67" fmla="*/ 26 h 52"/>
                <a:gd name="T68" fmla="*/ 62 w 62"/>
                <a:gd name="T69" fmla="*/ 22 h 52"/>
                <a:gd name="T70" fmla="*/ 62 w 62"/>
                <a:gd name="T71" fmla="*/ 22 h 52"/>
                <a:gd name="T72" fmla="*/ 62 w 62"/>
                <a:gd name="T73" fmla="*/ 21 h 52"/>
                <a:gd name="T74" fmla="*/ 62 w 62"/>
                <a:gd name="T75" fmla="*/ 18 h 52"/>
                <a:gd name="T76" fmla="*/ 62 w 62"/>
                <a:gd name="T77" fmla="*/ 18 h 52"/>
                <a:gd name="T78" fmla="*/ 62 w 62"/>
                <a:gd name="T79" fmla="*/ 16 h 52"/>
                <a:gd name="T80" fmla="*/ 19 w 62"/>
                <a:gd name="T81" fmla="*/ 41 h 52"/>
                <a:gd name="T82" fmla="*/ 9 w 62"/>
                <a:gd name="T83" fmla="*/ 48 h 52"/>
                <a:gd name="T84" fmla="*/ 7 w 62"/>
                <a:gd name="T85" fmla="*/ 48 h 52"/>
                <a:gd name="T86" fmla="*/ 4 w 62"/>
                <a:gd name="T87" fmla="*/ 47 h 52"/>
                <a:gd name="T88" fmla="*/ 4 w 62"/>
                <a:gd name="T89" fmla="*/ 45 h 52"/>
                <a:gd name="T90" fmla="*/ 5 w 62"/>
                <a:gd name="T91" fmla="*/ 42 h 52"/>
                <a:gd name="T92" fmla="*/ 15 w 62"/>
                <a:gd name="T93" fmla="*/ 35 h 52"/>
                <a:gd name="T94" fmla="*/ 17 w 62"/>
                <a:gd name="T95" fmla="*/ 35 h 52"/>
                <a:gd name="T96" fmla="*/ 20 w 62"/>
                <a:gd name="T97" fmla="*/ 36 h 52"/>
                <a:gd name="T98" fmla="*/ 20 w 62"/>
                <a:gd name="T99" fmla="*/ 38 h 52"/>
                <a:gd name="T100" fmla="*/ 19 w 62"/>
                <a:gd name="T101" fmla="*/ 41 h 52"/>
                <a:gd name="T102" fmla="*/ 53 w 62"/>
                <a:gd name="T103" fmla="*/ 26 h 52"/>
                <a:gd name="T104" fmla="*/ 46 w 62"/>
                <a:gd name="T105" fmla="*/ 30 h 52"/>
                <a:gd name="T106" fmla="*/ 45 w 62"/>
                <a:gd name="T107" fmla="*/ 30 h 52"/>
                <a:gd name="T108" fmla="*/ 34 w 62"/>
                <a:gd name="T109" fmla="*/ 23 h 52"/>
                <a:gd name="T110" fmla="*/ 33 w 62"/>
                <a:gd name="T111" fmla="*/ 18 h 52"/>
                <a:gd name="T112" fmla="*/ 34 w 62"/>
                <a:gd name="T113" fmla="*/ 12 h 52"/>
                <a:gd name="T114" fmla="*/ 45 w 62"/>
                <a:gd name="T115" fmla="*/ 6 h 52"/>
                <a:gd name="T116" fmla="*/ 56 w 62"/>
                <a:gd name="T117" fmla="*/ 16 h 52"/>
                <a:gd name="T118" fmla="*/ 56 w 62"/>
                <a:gd name="T119" fmla="*/ 18 h 52"/>
                <a:gd name="T120" fmla="*/ 56 w 62"/>
                <a:gd name="T121" fmla="*/ 21 h 52"/>
                <a:gd name="T122" fmla="*/ 53 w 62"/>
                <a:gd name="T123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" h="52">
                  <a:moveTo>
                    <a:pt x="62" y="16"/>
                  </a:moveTo>
                  <a:cubicBezTo>
                    <a:pt x="61" y="9"/>
                    <a:pt x="56" y="2"/>
                    <a:pt x="48" y="1"/>
                  </a:cubicBezTo>
                  <a:cubicBezTo>
                    <a:pt x="47" y="0"/>
                    <a:pt x="46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0" y="0"/>
                    <a:pt x="37" y="1"/>
                    <a:pt x="34" y="3"/>
                  </a:cubicBezTo>
                  <a:cubicBezTo>
                    <a:pt x="33" y="4"/>
                    <a:pt x="32" y="5"/>
                    <a:pt x="31" y="5"/>
                  </a:cubicBezTo>
                  <a:cubicBezTo>
                    <a:pt x="30" y="6"/>
                    <a:pt x="30" y="7"/>
                    <a:pt x="29" y="8"/>
                  </a:cubicBezTo>
                  <a:cubicBezTo>
                    <a:pt x="28" y="10"/>
                    <a:pt x="27" y="12"/>
                    <a:pt x="27" y="14"/>
                  </a:cubicBezTo>
                  <a:cubicBezTo>
                    <a:pt x="26" y="15"/>
                    <a:pt x="26" y="17"/>
                    <a:pt x="26" y="18"/>
                  </a:cubicBezTo>
                  <a:cubicBezTo>
                    <a:pt x="26" y="20"/>
                    <a:pt x="26" y="21"/>
                    <a:pt x="27" y="23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2"/>
                    <a:pt x="0" y="43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7"/>
                    <a:pt x="1" y="48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2" y="51"/>
                    <a:pt x="4" y="52"/>
                    <a:pt x="6" y="52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7" y="52"/>
                    <a:pt x="8" y="51"/>
                    <a:pt x="9" y="51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6" y="34"/>
                    <a:pt x="38" y="35"/>
                    <a:pt x="40" y="36"/>
                  </a:cubicBezTo>
                  <a:cubicBezTo>
                    <a:pt x="41" y="36"/>
                    <a:pt x="43" y="36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9" y="36"/>
                    <a:pt x="53" y="34"/>
                    <a:pt x="57" y="31"/>
                  </a:cubicBezTo>
                  <a:cubicBezTo>
                    <a:pt x="58" y="30"/>
                    <a:pt x="59" y="28"/>
                    <a:pt x="60" y="26"/>
                  </a:cubicBezTo>
                  <a:cubicBezTo>
                    <a:pt x="61" y="25"/>
                    <a:pt x="61" y="24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1"/>
                    <a:pt x="62" y="21"/>
                  </a:cubicBezTo>
                  <a:cubicBezTo>
                    <a:pt x="62" y="20"/>
                    <a:pt x="62" y="19"/>
                    <a:pt x="62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2" y="17"/>
                    <a:pt x="62" y="17"/>
                    <a:pt x="62" y="16"/>
                  </a:cubicBezTo>
                  <a:close/>
                  <a:moveTo>
                    <a:pt x="19" y="41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9" y="48"/>
                    <a:pt x="8" y="48"/>
                    <a:pt x="7" y="48"/>
                  </a:cubicBezTo>
                  <a:cubicBezTo>
                    <a:pt x="6" y="48"/>
                    <a:pt x="5" y="48"/>
                    <a:pt x="4" y="47"/>
                  </a:cubicBezTo>
                  <a:cubicBezTo>
                    <a:pt x="4" y="46"/>
                    <a:pt x="4" y="45"/>
                    <a:pt x="4" y="45"/>
                  </a:cubicBezTo>
                  <a:cubicBezTo>
                    <a:pt x="4" y="44"/>
                    <a:pt x="4" y="42"/>
                    <a:pt x="5" y="42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5"/>
                    <a:pt x="16" y="35"/>
                    <a:pt x="17" y="35"/>
                  </a:cubicBezTo>
                  <a:cubicBezTo>
                    <a:pt x="18" y="35"/>
                    <a:pt x="19" y="35"/>
                    <a:pt x="20" y="36"/>
                  </a:cubicBezTo>
                  <a:cubicBezTo>
                    <a:pt x="20" y="37"/>
                    <a:pt x="20" y="38"/>
                    <a:pt x="20" y="38"/>
                  </a:cubicBezTo>
                  <a:cubicBezTo>
                    <a:pt x="20" y="40"/>
                    <a:pt x="20" y="41"/>
                    <a:pt x="19" y="41"/>
                  </a:cubicBezTo>
                  <a:close/>
                  <a:moveTo>
                    <a:pt x="53" y="26"/>
                  </a:moveTo>
                  <a:cubicBezTo>
                    <a:pt x="51" y="28"/>
                    <a:pt x="49" y="29"/>
                    <a:pt x="46" y="30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0" y="30"/>
                    <a:pt x="36" y="27"/>
                    <a:pt x="34" y="23"/>
                  </a:cubicBezTo>
                  <a:cubicBezTo>
                    <a:pt x="33" y="22"/>
                    <a:pt x="33" y="20"/>
                    <a:pt x="33" y="18"/>
                  </a:cubicBezTo>
                  <a:cubicBezTo>
                    <a:pt x="33" y="16"/>
                    <a:pt x="33" y="14"/>
                    <a:pt x="34" y="12"/>
                  </a:cubicBezTo>
                  <a:cubicBezTo>
                    <a:pt x="36" y="8"/>
                    <a:pt x="40" y="6"/>
                    <a:pt x="45" y="6"/>
                  </a:cubicBezTo>
                  <a:cubicBezTo>
                    <a:pt x="51" y="6"/>
                    <a:pt x="56" y="10"/>
                    <a:pt x="56" y="16"/>
                  </a:cubicBezTo>
                  <a:cubicBezTo>
                    <a:pt x="56" y="17"/>
                    <a:pt x="56" y="17"/>
                    <a:pt x="56" y="18"/>
                  </a:cubicBezTo>
                  <a:cubicBezTo>
                    <a:pt x="56" y="19"/>
                    <a:pt x="56" y="20"/>
                    <a:pt x="56" y="21"/>
                  </a:cubicBezTo>
                  <a:cubicBezTo>
                    <a:pt x="55" y="23"/>
                    <a:pt x="54" y="25"/>
                    <a:pt x="5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87" name="Freeform 141"/>
            <p:cNvSpPr/>
            <p:nvPr/>
          </p:nvSpPr>
          <p:spPr bwMode="auto">
            <a:xfrm>
              <a:off x="7537451" y="1466851"/>
              <a:ext cx="9525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1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88" name="Freeform 142"/>
            <p:cNvSpPr/>
            <p:nvPr/>
          </p:nvSpPr>
          <p:spPr bwMode="auto">
            <a:xfrm>
              <a:off x="7546976" y="1433513"/>
              <a:ext cx="57150" cy="33338"/>
            </a:xfrm>
            <a:custGeom>
              <a:avLst/>
              <a:gdLst>
                <a:gd name="T0" fmla="*/ 7 w 7"/>
                <a:gd name="T1" fmla="*/ 0 h 4"/>
                <a:gd name="T2" fmla="*/ 0 w 7"/>
                <a:gd name="T3" fmla="*/ 4 h 4"/>
                <a:gd name="T4" fmla="*/ 0 w 7"/>
                <a:gd name="T5" fmla="*/ 4 h 4"/>
                <a:gd name="T6" fmla="*/ 7 w 7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cubicBezTo>
                    <a:pt x="5" y="2"/>
                    <a:pt x="3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3"/>
                    <a:pt x="5" y="2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89" name="Freeform 143"/>
            <p:cNvSpPr/>
            <p:nvPr/>
          </p:nvSpPr>
          <p:spPr bwMode="auto">
            <a:xfrm>
              <a:off x="7488238" y="1384301"/>
              <a:ext cx="115888" cy="58738"/>
            </a:xfrm>
            <a:custGeom>
              <a:avLst/>
              <a:gdLst>
                <a:gd name="T0" fmla="*/ 14 w 14"/>
                <a:gd name="T1" fmla="*/ 1 h 7"/>
                <a:gd name="T2" fmla="*/ 14 w 14"/>
                <a:gd name="T3" fmla="*/ 1 h 7"/>
                <a:gd name="T4" fmla="*/ 12 w 14"/>
                <a:gd name="T5" fmla="*/ 1 h 7"/>
                <a:gd name="T6" fmla="*/ 12 w 14"/>
                <a:gd name="T7" fmla="*/ 1 h 7"/>
                <a:gd name="T8" fmla="*/ 5 w 14"/>
                <a:gd name="T9" fmla="*/ 5 h 7"/>
                <a:gd name="T10" fmla="*/ 1 w 14"/>
                <a:gd name="T11" fmla="*/ 5 h 7"/>
                <a:gd name="T12" fmla="*/ 0 w 14"/>
                <a:gd name="T13" fmla="*/ 5 h 7"/>
                <a:gd name="T14" fmla="*/ 1 w 14"/>
                <a:gd name="T15" fmla="*/ 7 h 7"/>
                <a:gd name="T16" fmla="*/ 1 w 14"/>
                <a:gd name="T17" fmla="*/ 7 h 7"/>
                <a:gd name="T18" fmla="*/ 5 w 14"/>
                <a:gd name="T19" fmla="*/ 7 h 7"/>
                <a:gd name="T20" fmla="*/ 5 w 14"/>
                <a:gd name="T21" fmla="*/ 7 h 7"/>
                <a:gd name="T22" fmla="*/ 7 w 14"/>
                <a:gd name="T23" fmla="*/ 7 h 7"/>
                <a:gd name="T24" fmla="*/ 10 w 14"/>
                <a:gd name="T25" fmla="*/ 6 h 7"/>
                <a:gd name="T26" fmla="*/ 14 w 14"/>
                <a:gd name="T27" fmla="*/ 2 h 7"/>
                <a:gd name="T28" fmla="*/ 14 w 14"/>
                <a:gd name="T2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7">
                  <a:moveTo>
                    <a:pt x="14" y="1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3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4"/>
                    <a:pt x="8" y="5"/>
                    <a:pt x="5" y="5"/>
                  </a:cubicBezTo>
                  <a:cubicBezTo>
                    <a:pt x="4" y="5"/>
                    <a:pt x="3" y="5"/>
                    <a:pt x="1" y="5"/>
                  </a:cubicBezTo>
                  <a:cubicBezTo>
                    <a:pt x="1" y="5"/>
                    <a:pt x="0" y="5"/>
                    <a:pt x="0" y="5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4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8" y="7"/>
                    <a:pt x="9" y="7"/>
                    <a:pt x="10" y="6"/>
                  </a:cubicBezTo>
                  <a:cubicBezTo>
                    <a:pt x="12" y="5"/>
                    <a:pt x="13" y="4"/>
                    <a:pt x="14" y="2"/>
                  </a:cubicBezTo>
                  <a:lnTo>
                    <a:pt x="14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90" name="组合 789"/>
          <p:cNvGrpSpPr/>
          <p:nvPr/>
        </p:nvGrpSpPr>
        <p:grpSpPr>
          <a:xfrm>
            <a:off x="6160929" y="1390419"/>
            <a:ext cx="552455" cy="423424"/>
            <a:chOff x="6172201" y="1079501"/>
            <a:chExt cx="700088" cy="536575"/>
          </a:xfrm>
          <a:solidFill>
            <a:srgbClr val="20252D"/>
          </a:solidFill>
        </p:grpSpPr>
        <p:sp>
          <p:nvSpPr>
            <p:cNvPr id="791" name="Freeform 144"/>
            <p:cNvSpPr/>
            <p:nvPr/>
          </p:nvSpPr>
          <p:spPr bwMode="auto">
            <a:xfrm>
              <a:off x="6337301" y="1079501"/>
              <a:ext cx="534988" cy="436563"/>
            </a:xfrm>
            <a:custGeom>
              <a:avLst/>
              <a:gdLst>
                <a:gd name="T0" fmla="*/ 58 w 65"/>
                <a:gd name="T1" fmla="*/ 8 h 53"/>
                <a:gd name="T2" fmla="*/ 31 w 65"/>
                <a:gd name="T3" fmla="*/ 8 h 53"/>
                <a:gd name="T4" fmla="*/ 24 w 65"/>
                <a:gd name="T5" fmla="*/ 0 h 53"/>
                <a:gd name="T6" fmla="*/ 8 w 65"/>
                <a:gd name="T7" fmla="*/ 0 h 53"/>
                <a:gd name="T8" fmla="*/ 1 w 65"/>
                <a:gd name="T9" fmla="*/ 5 h 53"/>
                <a:gd name="T10" fmla="*/ 0 w 65"/>
                <a:gd name="T11" fmla="*/ 9 h 53"/>
                <a:gd name="T12" fmla="*/ 0 w 65"/>
                <a:gd name="T13" fmla="*/ 9 h 53"/>
                <a:gd name="T14" fmla="*/ 0 w 65"/>
                <a:gd name="T15" fmla="*/ 10 h 53"/>
                <a:gd name="T16" fmla="*/ 0 w 65"/>
                <a:gd name="T17" fmla="*/ 10 h 53"/>
                <a:gd name="T18" fmla="*/ 0 w 65"/>
                <a:gd name="T19" fmla="*/ 22 h 53"/>
                <a:gd name="T20" fmla="*/ 0 w 65"/>
                <a:gd name="T21" fmla="*/ 40 h 53"/>
                <a:gd name="T22" fmla="*/ 6 w 65"/>
                <a:gd name="T23" fmla="*/ 36 h 53"/>
                <a:gd name="T24" fmla="*/ 5 w 65"/>
                <a:gd name="T25" fmla="*/ 32 h 53"/>
                <a:gd name="T26" fmla="*/ 6 w 65"/>
                <a:gd name="T27" fmla="*/ 27 h 53"/>
                <a:gd name="T28" fmla="*/ 24 w 65"/>
                <a:gd name="T29" fmla="*/ 12 h 53"/>
                <a:gd name="T30" fmla="*/ 28 w 65"/>
                <a:gd name="T31" fmla="*/ 13 h 53"/>
                <a:gd name="T32" fmla="*/ 28 w 65"/>
                <a:gd name="T33" fmla="*/ 13 h 53"/>
                <a:gd name="T34" fmla="*/ 43 w 65"/>
                <a:gd name="T35" fmla="*/ 31 h 53"/>
                <a:gd name="T36" fmla="*/ 43 w 65"/>
                <a:gd name="T37" fmla="*/ 31 h 53"/>
                <a:gd name="T38" fmla="*/ 43 w 65"/>
                <a:gd name="T39" fmla="*/ 36 h 53"/>
                <a:gd name="T40" fmla="*/ 43 w 65"/>
                <a:gd name="T41" fmla="*/ 36 h 53"/>
                <a:gd name="T42" fmla="*/ 43 w 65"/>
                <a:gd name="T43" fmla="*/ 36 h 53"/>
                <a:gd name="T44" fmla="*/ 24 w 65"/>
                <a:gd name="T45" fmla="*/ 51 h 53"/>
                <a:gd name="T46" fmla="*/ 24 w 65"/>
                <a:gd name="T47" fmla="*/ 51 h 53"/>
                <a:gd name="T48" fmla="*/ 20 w 65"/>
                <a:gd name="T49" fmla="*/ 50 h 53"/>
                <a:gd name="T50" fmla="*/ 14 w 65"/>
                <a:gd name="T51" fmla="*/ 48 h 53"/>
                <a:gd name="T52" fmla="*/ 6 w 65"/>
                <a:gd name="T53" fmla="*/ 53 h 53"/>
                <a:gd name="T54" fmla="*/ 7 w 65"/>
                <a:gd name="T55" fmla="*/ 53 h 53"/>
                <a:gd name="T56" fmla="*/ 58 w 65"/>
                <a:gd name="T57" fmla="*/ 53 h 53"/>
                <a:gd name="T58" fmla="*/ 65 w 65"/>
                <a:gd name="T59" fmla="*/ 46 h 53"/>
                <a:gd name="T60" fmla="*/ 65 w 65"/>
                <a:gd name="T61" fmla="*/ 15 h 53"/>
                <a:gd name="T62" fmla="*/ 58 w 65"/>
                <a:gd name="T63" fmla="*/ 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5" h="53">
                  <a:moveTo>
                    <a:pt x="58" y="8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30" y="4"/>
                    <a:pt x="27" y="0"/>
                    <a:pt x="2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2" y="2"/>
                    <a:pt x="1" y="5"/>
                  </a:cubicBezTo>
                  <a:cubicBezTo>
                    <a:pt x="0" y="6"/>
                    <a:pt x="0" y="7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33"/>
                    <a:pt x="0" y="40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5"/>
                    <a:pt x="5" y="33"/>
                    <a:pt x="5" y="32"/>
                  </a:cubicBezTo>
                  <a:cubicBezTo>
                    <a:pt x="5" y="30"/>
                    <a:pt x="5" y="29"/>
                    <a:pt x="6" y="27"/>
                  </a:cubicBezTo>
                  <a:cubicBezTo>
                    <a:pt x="8" y="18"/>
                    <a:pt x="15" y="12"/>
                    <a:pt x="24" y="12"/>
                  </a:cubicBezTo>
                  <a:cubicBezTo>
                    <a:pt x="26" y="12"/>
                    <a:pt x="27" y="13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37" y="15"/>
                    <a:pt x="43" y="23"/>
                    <a:pt x="43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3" y="33"/>
                    <a:pt x="43" y="34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1" y="45"/>
                    <a:pt x="33" y="51"/>
                    <a:pt x="24" y="51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3" y="51"/>
                    <a:pt x="21" y="50"/>
                    <a:pt x="20" y="50"/>
                  </a:cubicBezTo>
                  <a:cubicBezTo>
                    <a:pt x="18" y="50"/>
                    <a:pt x="16" y="49"/>
                    <a:pt x="14" y="48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62" y="53"/>
                    <a:pt x="65" y="50"/>
                    <a:pt x="65" y="46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65" y="11"/>
                    <a:pt x="62" y="8"/>
                    <a:pt x="5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92" name="Freeform 145"/>
            <p:cNvSpPr>
              <a:spLocks noEditPoints="1"/>
            </p:cNvSpPr>
            <p:nvPr/>
          </p:nvSpPr>
          <p:spPr bwMode="auto">
            <a:xfrm>
              <a:off x="6172201" y="1185863"/>
              <a:ext cx="511175" cy="430213"/>
            </a:xfrm>
            <a:custGeom>
              <a:avLst/>
              <a:gdLst>
                <a:gd name="T0" fmla="*/ 62 w 62"/>
                <a:gd name="T1" fmla="*/ 18 h 52"/>
                <a:gd name="T2" fmla="*/ 48 w 62"/>
                <a:gd name="T3" fmla="*/ 1 h 52"/>
                <a:gd name="T4" fmla="*/ 44 w 62"/>
                <a:gd name="T5" fmla="*/ 0 h 52"/>
                <a:gd name="T6" fmla="*/ 44 w 62"/>
                <a:gd name="T7" fmla="*/ 0 h 52"/>
                <a:gd name="T8" fmla="*/ 44 w 62"/>
                <a:gd name="T9" fmla="*/ 0 h 52"/>
                <a:gd name="T10" fmla="*/ 27 w 62"/>
                <a:gd name="T11" fmla="*/ 14 h 52"/>
                <a:gd name="T12" fmla="*/ 26 w 62"/>
                <a:gd name="T13" fmla="*/ 19 h 52"/>
                <a:gd name="T14" fmla="*/ 27 w 62"/>
                <a:gd name="T15" fmla="*/ 23 h 52"/>
                <a:gd name="T16" fmla="*/ 27 w 62"/>
                <a:gd name="T17" fmla="*/ 23 h 52"/>
                <a:gd name="T18" fmla="*/ 20 w 62"/>
                <a:gd name="T19" fmla="*/ 28 h 52"/>
                <a:gd name="T20" fmla="*/ 2 w 62"/>
                <a:gd name="T21" fmla="*/ 41 h 52"/>
                <a:gd name="T22" fmla="*/ 0 w 62"/>
                <a:gd name="T23" fmla="*/ 45 h 52"/>
                <a:gd name="T24" fmla="*/ 0 w 62"/>
                <a:gd name="T25" fmla="*/ 46 h 52"/>
                <a:gd name="T26" fmla="*/ 0 w 62"/>
                <a:gd name="T27" fmla="*/ 46 h 52"/>
                <a:gd name="T28" fmla="*/ 1 w 62"/>
                <a:gd name="T29" fmla="*/ 49 h 52"/>
                <a:gd name="T30" fmla="*/ 1 w 62"/>
                <a:gd name="T31" fmla="*/ 50 h 52"/>
                <a:gd name="T32" fmla="*/ 6 w 62"/>
                <a:gd name="T33" fmla="*/ 52 h 52"/>
                <a:gd name="T34" fmla="*/ 6 w 62"/>
                <a:gd name="T35" fmla="*/ 52 h 52"/>
                <a:gd name="T36" fmla="*/ 6 w 62"/>
                <a:gd name="T37" fmla="*/ 52 h 52"/>
                <a:gd name="T38" fmla="*/ 9 w 62"/>
                <a:gd name="T39" fmla="*/ 51 h 52"/>
                <a:gd name="T40" fmla="*/ 10 w 62"/>
                <a:gd name="T41" fmla="*/ 50 h 52"/>
                <a:gd name="T42" fmla="*/ 10 w 62"/>
                <a:gd name="T43" fmla="*/ 50 h 52"/>
                <a:gd name="T44" fmla="*/ 25 w 62"/>
                <a:gd name="T45" fmla="*/ 40 h 52"/>
                <a:gd name="T46" fmla="*/ 34 w 62"/>
                <a:gd name="T47" fmla="*/ 33 h 52"/>
                <a:gd name="T48" fmla="*/ 34 w 62"/>
                <a:gd name="T49" fmla="*/ 34 h 52"/>
                <a:gd name="T50" fmla="*/ 40 w 62"/>
                <a:gd name="T51" fmla="*/ 36 h 52"/>
                <a:gd name="T52" fmla="*/ 44 w 62"/>
                <a:gd name="T53" fmla="*/ 37 h 52"/>
                <a:gd name="T54" fmla="*/ 44 w 62"/>
                <a:gd name="T55" fmla="*/ 37 h 52"/>
                <a:gd name="T56" fmla="*/ 62 w 62"/>
                <a:gd name="T57" fmla="*/ 23 h 52"/>
                <a:gd name="T58" fmla="*/ 62 w 62"/>
                <a:gd name="T59" fmla="*/ 23 h 52"/>
                <a:gd name="T60" fmla="*/ 62 w 62"/>
                <a:gd name="T61" fmla="*/ 23 h 52"/>
                <a:gd name="T62" fmla="*/ 62 w 62"/>
                <a:gd name="T63" fmla="*/ 18 h 52"/>
                <a:gd name="T64" fmla="*/ 19 w 62"/>
                <a:gd name="T65" fmla="*/ 42 h 52"/>
                <a:gd name="T66" fmla="*/ 18 w 62"/>
                <a:gd name="T67" fmla="*/ 41 h 52"/>
                <a:gd name="T68" fmla="*/ 19 w 62"/>
                <a:gd name="T69" fmla="*/ 42 h 52"/>
                <a:gd name="T70" fmla="*/ 9 w 62"/>
                <a:gd name="T71" fmla="*/ 48 h 52"/>
                <a:gd name="T72" fmla="*/ 7 w 62"/>
                <a:gd name="T73" fmla="*/ 49 h 52"/>
                <a:gd name="T74" fmla="*/ 4 w 62"/>
                <a:gd name="T75" fmla="*/ 47 h 52"/>
                <a:gd name="T76" fmla="*/ 3 w 62"/>
                <a:gd name="T77" fmla="*/ 45 h 52"/>
                <a:gd name="T78" fmla="*/ 5 w 62"/>
                <a:gd name="T79" fmla="*/ 42 h 52"/>
                <a:gd name="T80" fmla="*/ 15 w 62"/>
                <a:gd name="T81" fmla="*/ 36 h 52"/>
                <a:gd name="T82" fmla="*/ 17 w 62"/>
                <a:gd name="T83" fmla="*/ 35 h 52"/>
                <a:gd name="T84" fmla="*/ 20 w 62"/>
                <a:gd name="T85" fmla="*/ 37 h 52"/>
                <a:gd name="T86" fmla="*/ 20 w 62"/>
                <a:gd name="T87" fmla="*/ 39 h 52"/>
                <a:gd name="T88" fmla="*/ 19 w 62"/>
                <a:gd name="T89" fmla="*/ 42 h 52"/>
                <a:gd name="T90" fmla="*/ 44 w 62"/>
                <a:gd name="T91" fmla="*/ 30 h 52"/>
                <a:gd name="T92" fmla="*/ 33 w 62"/>
                <a:gd name="T93" fmla="*/ 18 h 52"/>
                <a:gd name="T94" fmla="*/ 44 w 62"/>
                <a:gd name="T95" fmla="*/ 6 h 52"/>
                <a:gd name="T96" fmla="*/ 56 w 62"/>
                <a:gd name="T97" fmla="*/ 18 h 52"/>
                <a:gd name="T98" fmla="*/ 44 w 62"/>
                <a:gd name="T99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52">
                  <a:moveTo>
                    <a:pt x="62" y="18"/>
                  </a:moveTo>
                  <a:cubicBezTo>
                    <a:pt x="62" y="10"/>
                    <a:pt x="57" y="3"/>
                    <a:pt x="48" y="1"/>
                  </a:cubicBezTo>
                  <a:cubicBezTo>
                    <a:pt x="47" y="1"/>
                    <a:pt x="45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6" y="0"/>
                    <a:pt x="28" y="6"/>
                    <a:pt x="27" y="14"/>
                  </a:cubicBezTo>
                  <a:cubicBezTo>
                    <a:pt x="26" y="16"/>
                    <a:pt x="26" y="17"/>
                    <a:pt x="26" y="19"/>
                  </a:cubicBezTo>
                  <a:cubicBezTo>
                    <a:pt x="26" y="20"/>
                    <a:pt x="26" y="22"/>
                    <a:pt x="27" y="23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2"/>
                    <a:pt x="0" y="44"/>
                    <a:pt x="0" y="4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7"/>
                    <a:pt x="0" y="48"/>
                    <a:pt x="1" y="49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2" y="51"/>
                    <a:pt x="4" y="52"/>
                    <a:pt x="6" y="52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7" y="52"/>
                    <a:pt x="8" y="52"/>
                    <a:pt x="9" y="51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6" y="35"/>
                    <a:pt x="38" y="36"/>
                    <a:pt x="40" y="36"/>
                  </a:cubicBezTo>
                  <a:cubicBezTo>
                    <a:pt x="41" y="36"/>
                    <a:pt x="43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52" y="37"/>
                    <a:pt x="60" y="31"/>
                    <a:pt x="62" y="23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62" y="21"/>
                    <a:pt x="62" y="20"/>
                    <a:pt x="62" y="18"/>
                  </a:cubicBezTo>
                  <a:close/>
                  <a:moveTo>
                    <a:pt x="19" y="42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9"/>
                    <a:pt x="8" y="49"/>
                    <a:pt x="7" y="49"/>
                  </a:cubicBezTo>
                  <a:cubicBezTo>
                    <a:pt x="6" y="49"/>
                    <a:pt x="5" y="48"/>
                    <a:pt x="4" y="47"/>
                  </a:cubicBezTo>
                  <a:cubicBezTo>
                    <a:pt x="4" y="47"/>
                    <a:pt x="3" y="46"/>
                    <a:pt x="3" y="45"/>
                  </a:cubicBezTo>
                  <a:cubicBezTo>
                    <a:pt x="3" y="44"/>
                    <a:pt x="4" y="43"/>
                    <a:pt x="5" y="42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5"/>
                    <a:pt x="16" y="35"/>
                    <a:pt x="17" y="35"/>
                  </a:cubicBezTo>
                  <a:cubicBezTo>
                    <a:pt x="18" y="35"/>
                    <a:pt x="19" y="36"/>
                    <a:pt x="20" y="37"/>
                  </a:cubicBezTo>
                  <a:cubicBezTo>
                    <a:pt x="20" y="37"/>
                    <a:pt x="20" y="38"/>
                    <a:pt x="20" y="39"/>
                  </a:cubicBezTo>
                  <a:cubicBezTo>
                    <a:pt x="20" y="40"/>
                    <a:pt x="20" y="41"/>
                    <a:pt x="19" y="42"/>
                  </a:cubicBezTo>
                  <a:close/>
                  <a:moveTo>
                    <a:pt x="44" y="30"/>
                  </a:moveTo>
                  <a:cubicBezTo>
                    <a:pt x="38" y="30"/>
                    <a:pt x="33" y="25"/>
                    <a:pt x="33" y="18"/>
                  </a:cubicBezTo>
                  <a:cubicBezTo>
                    <a:pt x="33" y="12"/>
                    <a:pt x="38" y="6"/>
                    <a:pt x="44" y="6"/>
                  </a:cubicBezTo>
                  <a:cubicBezTo>
                    <a:pt x="51" y="6"/>
                    <a:pt x="56" y="12"/>
                    <a:pt x="56" y="18"/>
                  </a:cubicBezTo>
                  <a:cubicBezTo>
                    <a:pt x="56" y="25"/>
                    <a:pt x="51" y="30"/>
                    <a:pt x="4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93" name="Freeform 146"/>
            <p:cNvSpPr/>
            <p:nvPr/>
          </p:nvSpPr>
          <p:spPr bwMode="auto">
            <a:xfrm>
              <a:off x="6492876" y="1360488"/>
              <a:ext cx="115888" cy="57150"/>
            </a:xfrm>
            <a:custGeom>
              <a:avLst/>
              <a:gdLst>
                <a:gd name="T0" fmla="*/ 13 w 14"/>
                <a:gd name="T1" fmla="*/ 0 h 7"/>
                <a:gd name="T2" fmla="*/ 12 w 14"/>
                <a:gd name="T3" fmla="*/ 1 h 7"/>
                <a:gd name="T4" fmla="*/ 5 w 14"/>
                <a:gd name="T5" fmla="*/ 5 h 7"/>
                <a:gd name="T6" fmla="*/ 1 w 14"/>
                <a:gd name="T7" fmla="*/ 4 h 7"/>
                <a:gd name="T8" fmla="*/ 0 w 14"/>
                <a:gd name="T9" fmla="*/ 5 h 7"/>
                <a:gd name="T10" fmla="*/ 1 w 14"/>
                <a:gd name="T11" fmla="*/ 6 h 7"/>
                <a:gd name="T12" fmla="*/ 1 w 14"/>
                <a:gd name="T13" fmla="*/ 6 h 7"/>
                <a:gd name="T14" fmla="*/ 5 w 14"/>
                <a:gd name="T15" fmla="*/ 7 h 7"/>
                <a:gd name="T16" fmla="*/ 5 w 14"/>
                <a:gd name="T17" fmla="*/ 7 h 7"/>
                <a:gd name="T18" fmla="*/ 14 w 14"/>
                <a:gd name="T19" fmla="*/ 1 h 7"/>
                <a:gd name="T20" fmla="*/ 13 w 14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7">
                  <a:moveTo>
                    <a:pt x="13" y="0"/>
                  </a:moveTo>
                  <a:cubicBezTo>
                    <a:pt x="13" y="0"/>
                    <a:pt x="12" y="0"/>
                    <a:pt x="12" y="1"/>
                  </a:cubicBezTo>
                  <a:cubicBezTo>
                    <a:pt x="11" y="3"/>
                    <a:pt x="8" y="5"/>
                    <a:pt x="5" y="5"/>
                  </a:cubicBezTo>
                  <a:cubicBezTo>
                    <a:pt x="4" y="5"/>
                    <a:pt x="3" y="5"/>
                    <a:pt x="1" y="4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7"/>
                    <a:pt x="4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9" y="7"/>
                    <a:pt x="13" y="5"/>
                    <a:pt x="14" y="1"/>
                  </a:cubicBezTo>
                  <a:cubicBezTo>
                    <a:pt x="14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94" name="组合 793"/>
          <p:cNvGrpSpPr/>
          <p:nvPr/>
        </p:nvGrpSpPr>
        <p:grpSpPr>
          <a:xfrm>
            <a:off x="1674655" y="1323267"/>
            <a:ext cx="414654" cy="539927"/>
            <a:chOff x="1187451" y="1004888"/>
            <a:chExt cx="525463" cy="684213"/>
          </a:xfrm>
          <a:solidFill>
            <a:srgbClr val="20252D"/>
          </a:solidFill>
        </p:grpSpPr>
        <p:sp>
          <p:nvSpPr>
            <p:cNvPr id="795" name="Freeform 147"/>
            <p:cNvSpPr>
              <a:spLocks noEditPoints="1"/>
            </p:cNvSpPr>
            <p:nvPr/>
          </p:nvSpPr>
          <p:spPr bwMode="auto">
            <a:xfrm>
              <a:off x="1187451" y="1004888"/>
              <a:ext cx="525463" cy="684213"/>
            </a:xfrm>
            <a:custGeom>
              <a:avLst/>
              <a:gdLst>
                <a:gd name="T0" fmla="*/ 0 w 331"/>
                <a:gd name="T1" fmla="*/ 431 h 431"/>
                <a:gd name="T2" fmla="*/ 0 w 331"/>
                <a:gd name="T3" fmla="*/ 0 h 431"/>
                <a:gd name="T4" fmla="*/ 259 w 331"/>
                <a:gd name="T5" fmla="*/ 0 h 431"/>
                <a:gd name="T6" fmla="*/ 331 w 331"/>
                <a:gd name="T7" fmla="*/ 68 h 431"/>
                <a:gd name="T8" fmla="*/ 326 w 331"/>
                <a:gd name="T9" fmla="*/ 73 h 431"/>
                <a:gd name="T10" fmla="*/ 331 w 331"/>
                <a:gd name="T11" fmla="*/ 68 h 431"/>
                <a:gd name="T12" fmla="*/ 331 w 331"/>
                <a:gd name="T13" fmla="*/ 73 h 431"/>
                <a:gd name="T14" fmla="*/ 331 w 331"/>
                <a:gd name="T15" fmla="*/ 431 h 431"/>
                <a:gd name="T16" fmla="*/ 0 w 331"/>
                <a:gd name="T17" fmla="*/ 431 h 431"/>
                <a:gd name="T18" fmla="*/ 15 w 331"/>
                <a:gd name="T19" fmla="*/ 421 h 431"/>
                <a:gd name="T20" fmla="*/ 321 w 331"/>
                <a:gd name="T21" fmla="*/ 421 h 431"/>
                <a:gd name="T22" fmla="*/ 321 w 331"/>
                <a:gd name="T23" fmla="*/ 78 h 431"/>
                <a:gd name="T24" fmla="*/ 259 w 331"/>
                <a:gd name="T25" fmla="*/ 11 h 431"/>
                <a:gd name="T26" fmla="*/ 15 w 331"/>
                <a:gd name="T27" fmla="*/ 11 h 431"/>
                <a:gd name="T28" fmla="*/ 15 w 331"/>
                <a:gd name="T29" fmla="*/ 42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1" h="431">
                  <a:moveTo>
                    <a:pt x="0" y="431"/>
                  </a:moveTo>
                  <a:lnTo>
                    <a:pt x="0" y="0"/>
                  </a:lnTo>
                  <a:lnTo>
                    <a:pt x="259" y="0"/>
                  </a:lnTo>
                  <a:lnTo>
                    <a:pt x="331" y="68"/>
                  </a:lnTo>
                  <a:lnTo>
                    <a:pt x="326" y="73"/>
                  </a:lnTo>
                  <a:lnTo>
                    <a:pt x="331" y="68"/>
                  </a:lnTo>
                  <a:lnTo>
                    <a:pt x="331" y="73"/>
                  </a:lnTo>
                  <a:lnTo>
                    <a:pt x="331" y="431"/>
                  </a:lnTo>
                  <a:lnTo>
                    <a:pt x="0" y="431"/>
                  </a:lnTo>
                  <a:close/>
                  <a:moveTo>
                    <a:pt x="15" y="421"/>
                  </a:moveTo>
                  <a:lnTo>
                    <a:pt x="321" y="421"/>
                  </a:lnTo>
                  <a:lnTo>
                    <a:pt x="321" y="78"/>
                  </a:lnTo>
                  <a:lnTo>
                    <a:pt x="259" y="11"/>
                  </a:lnTo>
                  <a:lnTo>
                    <a:pt x="15" y="11"/>
                  </a:lnTo>
                  <a:lnTo>
                    <a:pt x="15" y="4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96" name="Rectangle 148"/>
            <p:cNvSpPr>
              <a:spLocks noChangeArrowheads="1"/>
            </p:cNvSpPr>
            <p:nvPr/>
          </p:nvSpPr>
          <p:spPr bwMode="auto">
            <a:xfrm>
              <a:off x="1293813" y="1169988"/>
              <a:ext cx="320675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97" name="Rectangle 149"/>
            <p:cNvSpPr>
              <a:spLocks noChangeArrowheads="1"/>
            </p:cNvSpPr>
            <p:nvPr/>
          </p:nvSpPr>
          <p:spPr bwMode="auto">
            <a:xfrm>
              <a:off x="1293813" y="1260476"/>
              <a:ext cx="320675" cy="254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98" name="Rectangle 150"/>
            <p:cNvSpPr>
              <a:spLocks noChangeArrowheads="1"/>
            </p:cNvSpPr>
            <p:nvPr/>
          </p:nvSpPr>
          <p:spPr bwMode="auto">
            <a:xfrm>
              <a:off x="1293813" y="1360488"/>
              <a:ext cx="320675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99" name="Rectangle 151"/>
            <p:cNvSpPr>
              <a:spLocks noChangeArrowheads="1"/>
            </p:cNvSpPr>
            <p:nvPr/>
          </p:nvSpPr>
          <p:spPr bwMode="auto">
            <a:xfrm>
              <a:off x="1293813" y="1450976"/>
              <a:ext cx="320675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800" name="Rectangle 152"/>
            <p:cNvSpPr>
              <a:spLocks noChangeArrowheads="1"/>
            </p:cNvSpPr>
            <p:nvPr/>
          </p:nvSpPr>
          <p:spPr bwMode="auto">
            <a:xfrm>
              <a:off x="1293813" y="1549401"/>
              <a:ext cx="320675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801" name="Freeform 153"/>
            <p:cNvSpPr/>
            <p:nvPr/>
          </p:nvSpPr>
          <p:spPr bwMode="auto">
            <a:xfrm>
              <a:off x="1590676" y="1012826"/>
              <a:ext cx="114300" cy="123825"/>
            </a:xfrm>
            <a:custGeom>
              <a:avLst/>
              <a:gdLst>
                <a:gd name="T0" fmla="*/ 0 w 72"/>
                <a:gd name="T1" fmla="*/ 78 h 78"/>
                <a:gd name="T2" fmla="*/ 0 w 72"/>
                <a:gd name="T3" fmla="*/ 0 h 78"/>
                <a:gd name="T4" fmla="*/ 10 w 72"/>
                <a:gd name="T5" fmla="*/ 0 h 78"/>
                <a:gd name="T6" fmla="*/ 10 w 72"/>
                <a:gd name="T7" fmla="*/ 63 h 78"/>
                <a:gd name="T8" fmla="*/ 72 w 72"/>
                <a:gd name="T9" fmla="*/ 63 h 78"/>
                <a:gd name="T10" fmla="*/ 72 w 72"/>
                <a:gd name="T11" fmla="*/ 78 h 78"/>
                <a:gd name="T12" fmla="*/ 0 w 72"/>
                <a:gd name="T1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78">
                  <a:moveTo>
                    <a:pt x="0" y="78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63"/>
                  </a:lnTo>
                  <a:lnTo>
                    <a:pt x="72" y="63"/>
                  </a:lnTo>
                  <a:lnTo>
                    <a:pt x="72" y="78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802" name="Freeform 154"/>
          <p:cNvSpPr>
            <a:spLocks noEditPoints="1"/>
          </p:cNvSpPr>
          <p:nvPr/>
        </p:nvSpPr>
        <p:spPr bwMode="auto">
          <a:xfrm>
            <a:off x="9871392" y="1323267"/>
            <a:ext cx="499840" cy="539927"/>
          </a:xfrm>
          <a:custGeom>
            <a:avLst/>
            <a:gdLst>
              <a:gd name="T0" fmla="*/ 41 w 77"/>
              <a:gd name="T1" fmla="*/ 60 h 83"/>
              <a:gd name="T2" fmla="*/ 41 w 77"/>
              <a:gd name="T3" fmla="*/ 65 h 83"/>
              <a:gd name="T4" fmla="*/ 69 w 77"/>
              <a:gd name="T5" fmla="*/ 63 h 83"/>
              <a:gd name="T6" fmla="*/ 38 w 77"/>
              <a:gd name="T7" fmla="*/ 50 h 83"/>
              <a:gd name="T8" fmla="*/ 66 w 77"/>
              <a:gd name="T9" fmla="*/ 52 h 83"/>
              <a:gd name="T10" fmla="*/ 66 w 77"/>
              <a:gd name="T11" fmla="*/ 47 h 83"/>
              <a:gd name="T12" fmla="*/ 38 w 77"/>
              <a:gd name="T13" fmla="*/ 50 h 83"/>
              <a:gd name="T14" fmla="*/ 74 w 77"/>
              <a:gd name="T15" fmla="*/ 21 h 83"/>
              <a:gd name="T16" fmla="*/ 52 w 77"/>
              <a:gd name="T17" fmla="*/ 1 h 83"/>
              <a:gd name="T18" fmla="*/ 25 w 77"/>
              <a:gd name="T19" fmla="*/ 0 h 83"/>
              <a:gd name="T20" fmla="*/ 15 w 77"/>
              <a:gd name="T21" fmla="*/ 38 h 83"/>
              <a:gd name="T22" fmla="*/ 15 w 77"/>
              <a:gd name="T23" fmla="*/ 74 h 83"/>
              <a:gd name="T24" fmla="*/ 68 w 77"/>
              <a:gd name="T25" fmla="*/ 83 h 83"/>
              <a:gd name="T26" fmla="*/ 77 w 77"/>
              <a:gd name="T27" fmla="*/ 26 h 83"/>
              <a:gd name="T28" fmla="*/ 69 w 77"/>
              <a:gd name="T29" fmla="*/ 23 h 83"/>
              <a:gd name="T30" fmla="*/ 58 w 77"/>
              <a:gd name="T31" fmla="*/ 23 h 83"/>
              <a:gd name="T32" fmla="*/ 54 w 77"/>
              <a:gd name="T33" fmla="*/ 19 h 83"/>
              <a:gd name="T34" fmla="*/ 54 w 77"/>
              <a:gd name="T35" fmla="*/ 8 h 83"/>
              <a:gd name="T36" fmla="*/ 21 w 77"/>
              <a:gd name="T37" fmla="*/ 59 h 83"/>
              <a:gd name="T38" fmla="*/ 15 w 77"/>
              <a:gd name="T39" fmla="*/ 59 h 83"/>
              <a:gd name="T40" fmla="*/ 7 w 77"/>
              <a:gd name="T41" fmla="*/ 59 h 83"/>
              <a:gd name="T42" fmla="*/ 15 w 77"/>
              <a:gd name="T43" fmla="*/ 53 h 83"/>
              <a:gd name="T44" fmla="*/ 15 w 77"/>
              <a:gd name="T45" fmla="*/ 53 h 83"/>
              <a:gd name="T46" fmla="*/ 21 w 77"/>
              <a:gd name="T47" fmla="*/ 53 h 83"/>
              <a:gd name="T48" fmla="*/ 27 w 77"/>
              <a:gd name="T49" fmla="*/ 53 h 83"/>
              <a:gd name="T50" fmla="*/ 29 w 77"/>
              <a:gd name="T51" fmla="*/ 59 h 83"/>
              <a:gd name="T52" fmla="*/ 72 w 77"/>
              <a:gd name="T53" fmla="*/ 74 h 83"/>
              <a:gd name="T54" fmla="*/ 25 w 77"/>
              <a:gd name="T55" fmla="*/ 77 h 83"/>
              <a:gd name="T56" fmla="*/ 37 w 77"/>
              <a:gd name="T57" fmla="*/ 56 h 83"/>
              <a:gd name="T58" fmla="*/ 21 w 77"/>
              <a:gd name="T59" fmla="*/ 10 h 83"/>
              <a:gd name="T60" fmla="*/ 49 w 77"/>
              <a:gd name="T61" fmla="*/ 6 h 83"/>
              <a:gd name="T62" fmla="*/ 58 w 77"/>
              <a:gd name="T63" fmla="*/ 29 h 83"/>
              <a:gd name="T64" fmla="*/ 72 w 77"/>
              <a:gd name="T65" fmla="*/ 74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7" h="83">
                <a:moveTo>
                  <a:pt x="66" y="60"/>
                </a:moveTo>
                <a:cubicBezTo>
                  <a:pt x="41" y="60"/>
                  <a:pt x="41" y="60"/>
                  <a:pt x="41" y="60"/>
                </a:cubicBezTo>
                <a:cubicBezTo>
                  <a:pt x="39" y="60"/>
                  <a:pt x="38" y="61"/>
                  <a:pt x="38" y="63"/>
                </a:cubicBezTo>
                <a:cubicBezTo>
                  <a:pt x="38" y="64"/>
                  <a:pt x="39" y="65"/>
                  <a:pt x="41" y="65"/>
                </a:cubicBezTo>
                <a:cubicBezTo>
                  <a:pt x="66" y="65"/>
                  <a:pt x="66" y="65"/>
                  <a:pt x="66" y="65"/>
                </a:cubicBezTo>
                <a:cubicBezTo>
                  <a:pt x="68" y="65"/>
                  <a:pt x="69" y="64"/>
                  <a:pt x="69" y="63"/>
                </a:cubicBezTo>
                <a:cubicBezTo>
                  <a:pt x="69" y="61"/>
                  <a:pt x="68" y="60"/>
                  <a:pt x="66" y="60"/>
                </a:cubicBezTo>
                <a:close/>
                <a:moveTo>
                  <a:pt x="38" y="50"/>
                </a:moveTo>
                <a:cubicBezTo>
                  <a:pt x="38" y="51"/>
                  <a:pt x="39" y="52"/>
                  <a:pt x="41" y="52"/>
                </a:cubicBezTo>
                <a:cubicBezTo>
                  <a:pt x="66" y="52"/>
                  <a:pt x="66" y="52"/>
                  <a:pt x="66" y="52"/>
                </a:cubicBezTo>
                <a:cubicBezTo>
                  <a:pt x="68" y="52"/>
                  <a:pt x="69" y="51"/>
                  <a:pt x="69" y="50"/>
                </a:cubicBezTo>
                <a:cubicBezTo>
                  <a:pt x="69" y="48"/>
                  <a:pt x="68" y="47"/>
                  <a:pt x="66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39" y="47"/>
                  <a:pt x="38" y="48"/>
                  <a:pt x="38" y="50"/>
                </a:cubicBezTo>
                <a:close/>
                <a:moveTo>
                  <a:pt x="77" y="25"/>
                </a:moveTo>
                <a:cubicBezTo>
                  <a:pt x="77" y="24"/>
                  <a:pt x="76" y="22"/>
                  <a:pt x="74" y="21"/>
                </a:cubicBezTo>
                <a:cubicBezTo>
                  <a:pt x="57" y="3"/>
                  <a:pt x="57" y="3"/>
                  <a:pt x="57" y="3"/>
                </a:cubicBezTo>
                <a:cubicBezTo>
                  <a:pt x="56" y="2"/>
                  <a:pt x="54" y="1"/>
                  <a:pt x="52" y="1"/>
                </a:cubicBezTo>
                <a:cubicBezTo>
                  <a:pt x="52" y="0"/>
                  <a:pt x="52" y="0"/>
                  <a:pt x="52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0" y="0"/>
                  <a:pt x="15" y="5"/>
                  <a:pt x="15" y="10"/>
                </a:cubicBezTo>
                <a:cubicBezTo>
                  <a:pt x="15" y="38"/>
                  <a:pt x="15" y="38"/>
                  <a:pt x="15" y="38"/>
                </a:cubicBezTo>
                <a:cubicBezTo>
                  <a:pt x="7" y="40"/>
                  <a:pt x="0" y="47"/>
                  <a:pt x="0" y="56"/>
                </a:cubicBezTo>
                <a:cubicBezTo>
                  <a:pt x="0" y="65"/>
                  <a:pt x="7" y="73"/>
                  <a:pt x="15" y="74"/>
                </a:cubicBezTo>
                <a:cubicBezTo>
                  <a:pt x="16" y="79"/>
                  <a:pt x="20" y="83"/>
                  <a:pt x="25" y="83"/>
                </a:cubicBezTo>
                <a:cubicBezTo>
                  <a:pt x="68" y="83"/>
                  <a:pt x="68" y="83"/>
                  <a:pt x="68" y="83"/>
                </a:cubicBezTo>
                <a:cubicBezTo>
                  <a:pt x="73" y="83"/>
                  <a:pt x="77" y="79"/>
                  <a:pt x="77" y="74"/>
                </a:cubicBezTo>
                <a:cubicBezTo>
                  <a:pt x="77" y="26"/>
                  <a:pt x="77" y="26"/>
                  <a:pt x="77" y="26"/>
                </a:cubicBezTo>
                <a:lnTo>
                  <a:pt x="77" y="25"/>
                </a:lnTo>
                <a:close/>
                <a:moveTo>
                  <a:pt x="69" y="23"/>
                </a:moveTo>
                <a:cubicBezTo>
                  <a:pt x="66" y="23"/>
                  <a:pt x="66" y="23"/>
                  <a:pt x="66" y="23"/>
                </a:cubicBezTo>
                <a:cubicBezTo>
                  <a:pt x="58" y="23"/>
                  <a:pt x="58" y="23"/>
                  <a:pt x="58" y="23"/>
                </a:cubicBezTo>
                <a:cubicBezTo>
                  <a:pt x="58" y="23"/>
                  <a:pt x="58" y="23"/>
                  <a:pt x="58" y="23"/>
                </a:cubicBezTo>
                <a:cubicBezTo>
                  <a:pt x="56" y="23"/>
                  <a:pt x="54" y="21"/>
                  <a:pt x="54" y="19"/>
                </a:cubicBezTo>
                <a:cubicBezTo>
                  <a:pt x="54" y="11"/>
                  <a:pt x="54" y="11"/>
                  <a:pt x="54" y="11"/>
                </a:cubicBezTo>
                <a:cubicBezTo>
                  <a:pt x="54" y="8"/>
                  <a:pt x="54" y="8"/>
                  <a:pt x="54" y="8"/>
                </a:cubicBezTo>
                <a:lnTo>
                  <a:pt x="69" y="23"/>
                </a:lnTo>
                <a:close/>
                <a:moveTo>
                  <a:pt x="21" y="59"/>
                </a:moveTo>
                <a:cubicBezTo>
                  <a:pt x="21" y="59"/>
                  <a:pt x="21" y="59"/>
                  <a:pt x="21" y="59"/>
                </a:cubicBezTo>
                <a:cubicBezTo>
                  <a:pt x="15" y="59"/>
                  <a:pt x="15" y="59"/>
                  <a:pt x="15" y="59"/>
                </a:cubicBezTo>
                <a:cubicBezTo>
                  <a:pt x="15" y="59"/>
                  <a:pt x="15" y="59"/>
                  <a:pt x="15" y="59"/>
                </a:cubicBezTo>
                <a:cubicBezTo>
                  <a:pt x="7" y="59"/>
                  <a:pt x="7" y="59"/>
                  <a:pt x="7" y="59"/>
                </a:cubicBezTo>
                <a:cubicBezTo>
                  <a:pt x="7" y="53"/>
                  <a:pt x="7" y="53"/>
                  <a:pt x="7" y="53"/>
                </a:cubicBezTo>
                <a:cubicBezTo>
                  <a:pt x="15" y="53"/>
                  <a:pt x="15" y="53"/>
                  <a:pt x="15" y="53"/>
                </a:cubicBezTo>
                <a:cubicBezTo>
                  <a:pt x="15" y="53"/>
                  <a:pt x="15" y="53"/>
                  <a:pt x="15" y="53"/>
                </a:cubicBezTo>
                <a:cubicBezTo>
                  <a:pt x="15" y="53"/>
                  <a:pt x="15" y="53"/>
                  <a:pt x="15" y="53"/>
                </a:cubicBezTo>
                <a:cubicBezTo>
                  <a:pt x="21" y="53"/>
                  <a:pt x="21" y="53"/>
                  <a:pt x="21" y="53"/>
                </a:cubicBezTo>
                <a:cubicBezTo>
                  <a:pt x="21" y="53"/>
                  <a:pt x="21" y="53"/>
                  <a:pt x="21" y="53"/>
                </a:cubicBezTo>
                <a:cubicBezTo>
                  <a:pt x="21" y="53"/>
                  <a:pt x="21" y="53"/>
                  <a:pt x="21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9" y="53"/>
                  <a:pt x="29" y="53"/>
                  <a:pt x="29" y="53"/>
                </a:cubicBezTo>
                <a:cubicBezTo>
                  <a:pt x="29" y="59"/>
                  <a:pt x="29" y="59"/>
                  <a:pt x="29" y="59"/>
                </a:cubicBezTo>
                <a:cubicBezTo>
                  <a:pt x="21" y="59"/>
                  <a:pt x="21" y="59"/>
                  <a:pt x="21" y="59"/>
                </a:cubicBezTo>
                <a:close/>
                <a:moveTo>
                  <a:pt x="72" y="74"/>
                </a:moveTo>
                <a:cubicBezTo>
                  <a:pt x="72" y="76"/>
                  <a:pt x="70" y="77"/>
                  <a:pt x="68" y="77"/>
                </a:cubicBezTo>
                <a:cubicBezTo>
                  <a:pt x="25" y="77"/>
                  <a:pt x="25" y="77"/>
                  <a:pt x="25" y="77"/>
                </a:cubicBezTo>
                <a:cubicBezTo>
                  <a:pt x="23" y="77"/>
                  <a:pt x="21" y="76"/>
                  <a:pt x="21" y="74"/>
                </a:cubicBezTo>
                <a:cubicBezTo>
                  <a:pt x="30" y="73"/>
                  <a:pt x="37" y="65"/>
                  <a:pt x="37" y="56"/>
                </a:cubicBezTo>
                <a:cubicBezTo>
                  <a:pt x="37" y="47"/>
                  <a:pt x="30" y="39"/>
                  <a:pt x="21" y="38"/>
                </a:cubicBezTo>
                <a:cubicBezTo>
                  <a:pt x="21" y="10"/>
                  <a:pt x="21" y="10"/>
                  <a:pt x="21" y="10"/>
                </a:cubicBezTo>
                <a:cubicBezTo>
                  <a:pt x="21" y="8"/>
                  <a:pt x="23" y="6"/>
                  <a:pt x="25" y="6"/>
                </a:cubicBezTo>
                <a:cubicBezTo>
                  <a:pt x="49" y="6"/>
                  <a:pt x="49" y="6"/>
                  <a:pt x="49" y="6"/>
                </a:cubicBezTo>
                <a:cubicBezTo>
                  <a:pt x="49" y="19"/>
                  <a:pt x="49" y="19"/>
                  <a:pt x="49" y="19"/>
                </a:cubicBezTo>
                <a:cubicBezTo>
                  <a:pt x="49" y="24"/>
                  <a:pt x="53" y="29"/>
                  <a:pt x="58" y="29"/>
                </a:cubicBezTo>
                <a:cubicBezTo>
                  <a:pt x="72" y="29"/>
                  <a:pt x="72" y="29"/>
                  <a:pt x="72" y="29"/>
                </a:cubicBezTo>
                <a:lnTo>
                  <a:pt x="72" y="74"/>
                </a:lnTo>
                <a:close/>
              </a:path>
            </a:pathLst>
          </a:custGeom>
          <a:solidFill>
            <a:srgbClr val="20252D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0337446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 flipH="1">
            <a:off x="5247828" y="4341508"/>
            <a:ext cx="350549" cy="403260"/>
            <a:chOff x="5106988" y="2174876"/>
            <a:chExt cx="522288" cy="531812"/>
          </a:xfrm>
          <a:solidFill>
            <a:schemeClr val="tx1"/>
          </a:solidFill>
        </p:grpSpPr>
        <p:sp>
          <p:nvSpPr>
            <p:cNvPr id="9" name="Freeform 5"/>
            <p:cNvSpPr/>
            <p:nvPr/>
          </p:nvSpPr>
          <p:spPr bwMode="auto">
            <a:xfrm>
              <a:off x="5402263" y="2262188"/>
              <a:ext cx="227013" cy="409575"/>
            </a:xfrm>
            <a:custGeom>
              <a:avLst/>
              <a:gdLst>
                <a:gd name="T0" fmla="*/ 26 w 26"/>
                <a:gd name="T1" fmla="*/ 22 h 47"/>
                <a:gd name="T2" fmla="*/ 26 w 26"/>
                <a:gd name="T3" fmla="*/ 21 h 47"/>
                <a:gd name="T4" fmla="*/ 26 w 26"/>
                <a:gd name="T5" fmla="*/ 19 h 47"/>
                <a:gd name="T6" fmla="*/ 18 w 26"/>
                <a:gd name="T7" fmla="*/ 0 h 47"/>
                <a:gd name="T8" fmla="*/ 1 w 26"/>
                <a:gd name="T9" fmla="*/ 19 h 47"/>
                <a:gd name="T10" fmla="*/ 0 w 26"/>
                <a:gd name="T11" fmla="*/ 21 h 47"/>
                <a:gd name="T12" fmla="*/ 0 w 26"/>
                <a:gd name="T13" fmla="*/ 22 h 47"/>
                <a:gd name="T14" fmla="*/ 10 w 26"/>
                <a:gd name="T15" fmla="*/ 47 h 47"/>
                <a:gd name="T16" fmla="*/ 26 w 26"/>
                <a:gd name="T17" fmla="*/ 2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47">
                  <a:moveTo>
                    <a:pt x="26" y="22"/>
                  </a:moveTo>
                  <a:cubicBezTo>
                    <a:pt x="26" y="22"/>
                    <a:pt x="26" y="21"/>
                    <a:pt x="26" y="21"/>
                  </a:cubicBezTo>
                  <a:cubicBezTo>
                    <a:pt x="26" y="20"/>
                    <a:pt x="26" y="20"/>
                    <a:pt x="26" y="19"/>
                  </a:cubicBezTo>
                  <a:cubicBezTo>
                    <a:pt x="26" y="12"/>
                    <a:pt x="23" y="5"/>
                    <a:pt x="18" y="0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9" y="43"/>
                    <a:pt x="26" y="33"/>
                    <a:pt x="26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" name="Freeform 6"/>
            <p:cNvSpPr/>
            <p:nvPr/>
          </p:nvSpPr>
          <p:spPr bwMode="auto">
            <a:xfrm>
              <a:off x="5106988" y="2462213"/>
              <a:ext cx="347663" cy="244475"/>
            </a:xfrm>
            <a:custGeom>
              <a:avLst/>
              <a:gdLst>
                <a:gd name="T0" fmla="*/ 40 w 40"/>
                <a:gd name="T1" fmla="*/ 26 h 28"/>
                <a:gd name="T2" fmla="*/ 30 w 40"/>
                <a:gd name="T3" fmla="*/ 1 h 28"/>
                <a:gd name="T4" fmla="*/ 29 w 40"/>
                <a:gd name="T5" fmla="*/ 0 h 28"/>
                <a:gd name="T6" fmla="*/ 27 w 40"/>
                <a:gd name="T7" fmla="*/ 0 h 28"/>
                <a:gd name="T8" fmla="*/ 0 w 40"/>
                <a:gd name="T9" fmla="*/ 0 h 28"/>
                <a:gd name="T10" fmla="*/ 9 w 40"/>
                <a:gd name="T11" fmla="*/ 19 h 28"/>
                <a:gd name="T12" fmla="*/ 12 w 40"/>
                <a:gd name="T13" fmla="*/ 21 h 28"/>
                <a:gd name="T14" fmla="*/ 30 w 40"/>
                <a:gd name="T15" fmla="*/ 28 h 28"/>
                <a:gd name="T16" fmla="*/ 40 w 40"/>
                <a:gd name="T1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8">
                  <a:moveTo>
                    <a:pt x="40" y="26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7"/>
                    <a:pt x="4" y="14"/>
                    <a:pt x="9" y="19"/>
                  </a:cubicBezTo>
                  <a:cubicBezTo>
                    <a:pt x="10" y="20"/>
                    <a:pt x="11" y="21"/>
                    <a:pt x="12" y="21"/>
                  </a:cubicBezTo>
                  <a:cubicBezTo>
                    <a:pt x="17" y="25"/>
                    <a:pt x="23" y="28"/>
                    <a:pt x="30" y="28"/>
                  </a:cubicBezTo>
                  <a:cubicBezTo>
                    <a:pt x="33" y="28"/>
                    <a:pt x="36" y="27"/>
                    <a:pt x="4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5116513" y="2174876"/>
              <a:ext cx="417513" cy="244475"/>
            </a:xfrm>
            <a:custGeom>
              <a:avLst/>
              <a:gdLst>
                <a:gd name="T0" fmla="*/ 29 w 48"/>
                <a:gd name="T1" fmla="*/ 0 h 28"/>
                <a:gd name="T2" fmla="*/ 21 w 48"/>
                <a:gd name="T3" fmla="*/ 2 h 28"/>
                <a:gd name="T4" fmla="*/ 18 w 48"/>
                <a:gd name="T5" fmla="*/ 3 h 28"/>
                <a:gd name="T6" fmla="*/ 4 w 48"/>
                <a:gd name="T7" fmla="*/ 15 h 28"/>
                <a:gd name="T8" fmla="*/ 27 w 48"/>
                <a:gd name="T9" fmla="*/ 15 h 28"/>
                <a:gd name="T10" fmla="*/ 28 w 48"/>
                <a:gd name="T11" fmla="*/ 16 h 28"/>
                <a:gd name="T12" fmla="*/ 28 w 48"/>
                <a:gd name="T13" fmla="*/ 17 h 28"/>
                <a:gd name="T14" fmla="*/ 27 w 48"/>
                <a:gd name="T15" fmla="*/ 18 h 28"/>
                <a:gd name="T16" fmla="*/ 2 w 48"/>
                <a:gd name="T17" fmla="*/ 18 h 28"/>
                <a:gd name="T18" fmla="*/ 2 w 48"/>
                <a:gd name="T19" fmla="*/ 21 h 28"/>
                <a:gd name="T20" fmla="*/ 24 w 48"/>
                <a:gd name="T21" fmla="*/ 21 h 28"/>
                <a:gd name="T22" fmla="*/ 25 w 48"/>
                <a:gd name="T23" fmla="*/ 21 h 28"/>
                <a:gd name="T24" fmla="*/ 25 w 48"/>
                <a:gd name="T25" fmla="*/ 23 h 28"/>
                <a:gd name="T26" fmla="*/ 24 w 48"/>
                <a:gd name="T27" fmla="*/ 23 h 28"/>
                <a:gd name="T28" fmla="*/ 1 w 48"/>
                <a:gd name="T29" fmla="*/ 23 h 28"/>
                <a:gd name="T30" fmla="*/ 0 w 48"/>
                <a:gd name="T31" fmla="*/ 28 h 28"/>
                <a:gd name="T32" fmla="*/ 28 w 48"/>
                <a:gd name="T33" fmla="*/ 28 h 28"/>
                <a:gd name="T34" fmla="*/ 30 w 48"/>
                <a:gd name="T35" fmla="*/ 28 h 28"/>
                <a:gd name="T36" fmla="*/ 31 w 48"/>
                <a:gd name="T37" fmla="*/ 27 h 28"/>
                <a:gd name="T38" fmla="*/ 48 w 48"/>
                <a:gd name="T39" fmla="*/ 7 h 28"/>
                <a:gd name="T40" fmla="*/ 29 w 48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28">
                  <a:moveTo>
                    <a:pt x="29" y="0"/>
                  </a:moveTo>
                  <a:cubicBezTo>
                    <a:pt x="27" y="0"/>
                    <a:pt x="24" y="1"/>
                    <a:pt x="21" y="2"/>
                  </a:cubicBezTo>
                  <a:cubicBezTo>
                    <a:pt x="20" y="2"/>
                    <a:pt x="19" y="2"/>
                    <a:pt x="18" y="3"/>
                  </a:cubicBezTo>
                  <a:cubicBezTo>
                    <a:pt x="12" y="5"/>
                    <a:pt x="7" y="10"/>
                    <a:pt x="4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5"/>
                    <a:pt x="28" y="16"/>
                    <a:pt x="28" y="16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8"/>
                    <a:pt x="27" y="18"/>
                    <a:pt x="27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9"/>
                    <a:pt x="2" y="20"/>
                    <a:pt x="2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3"/>
                    <a:pt x="25" y="23"/>
                    <a:pt x="2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5"/>
                    <a:pt x="0" y="27"/>
                    <a:pt x="0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3" y="3"/>
                    <a:pt x="37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1680577" y="4960919"/>
            <a:ext cx="221623" cy="529656"/>
            <a:chOff x="1000125" y="1179513"/>
            <a:chExt cx="330200" cy="698501"/>
          </a:xfrm>
          <a:solidFill>
            <a:schemeClr val="tx1"/>
          </a:solidFill>
        </p:grpSpPr>
        <p:sp>
          <p:nvSpPr>
            <p:cNvPr id="13" name="Freeform 8"/>
            <p:cNvSpPr/>
            <p:nvPr/>
          </p:nvSpPr>
          <p:spPr bwMode="auto">
            <a:xfrm>
              <a:off x="1174750" y="1371601"/>
              <a:ext cx="155575" cy="227013"/>
            </a:xfrm>
            <a:custGeom>
              <a:avLst/>
              <a:gdLst>
                <a:gd name="T0" fmla="*/ 3 w 18"/>
                <a:gd name="T1" fmla="*/ 10 h 26"/>
                <a:gd name="T2" fmla="*/ 5 w 18"/>
                <a:gd name="T3" fmla="*/ 16 h 26"/>
                <a:gd name="T4" fmla="*/ 0 w 18"/>
                <a:gd name="T5" fmla="*/ 22 h 26"/>
                <a:gd name="T6" fmla="*/ 0 w 18"/>
                <a:gd name="T7" fmla="*/ 26 h 26"/>
                <a:gd name="T8" fmla="*/ 18 w 18"/>
                <a:gd name="T9" fmla="*/ 26 h 26"/>
                <a:gd name="T10" fmla="*/ 11 w 18"/>
                <a:gd name="T11" fmla="*/ 8 h 26"/>
                <a:gd name="T12" fmla="*/ 0 w 18"/>
                <a:gd name="T13" fmla="*/ 0 h 26"/>
                <a:gd name="T14" fmla="*/ 0 w 18"/>
                <a:gd name="T15" fmla="*/ 8 h 26"/>
                <a:gd name="T16" fmla="*/ 3 w 18"/>
                <a:gd name="T17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6">
                  <a:moveTo>
                    <a:pt x="3" y="10"/>
                  </a:moveTo>
                  <a:cubicBezTo>
                    <a:pt x="4" y="12"/>
                    <a:pt x="5" y="14"/>
                    <a:pt x="5" y="16"/>
                  </a:cubicBezTo>
                  <a:cubicBezTo>
                    <a:pt x="5" y="19"/>
                    <a:pt x="3" y="22"/>
                    <a:pt x="0" y="2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7" y="19"/>
                    <a:pt x="15" y="13"/>
                    <a:pt x="11" y="8"/>
                  </a:cubicBezTo>
                  <a:cubicBezTo>
                    <a:pt x="8" y="3"/>
                    <a:pt x="4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8"/>
                    <a:pt x="3" y="9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1157288" y="1346201"/>
              <a:ext cx="7938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5" name="Freeform 10"/>
            <p:cNvSpPr>
              <a:spLocks noEditPoints="1"/>
            </p:cNvSpPr>
            <p:nvPr/>
          </p:nvSpPr>
          <p:spPr bwMode="auto">
            <a:xfrm>
              <a:off x="1000125" y="1625601"/>
              <a:ext cx="330200" cy="252413"/>
            </a:xfrm>
            <a:custGeom>
              <a:avLst/>
              <a:gdLst>
                <a:gd name="T0" fmla="*/ 0 w 38"/>
                <a:gd name="T1" fmla="*/ 0 h 29"/>
                <a:gd name="T2" fmla="*/ 0 w 38"/>
                <a:gd name="T3" fmla="*/ 3 h 29"/>
                <a:gd name="T4" fmla="*/ 6 w 38"/>
                <a:gd name="T5" fmla="*/ 22 h 29"/>
                <a:gd name="T6" fmla="*/ 19 w 38"/>
                <a:gd name="T7" fmla="*/ 29 h 29"/>
                <a:gd name="T8" fmla="*/ 33 w 38"/>
                <a:gd name="T9" fmla="*/ 22 h 29"/>
                <a:gd name="T10" fmla="*/ 38 w 38"/>
                <a:gd name="T11" fmla="*/ 3 h 29"/>
                <a:gd name="T12" fmla="*/ 38 w 38"/>
                <a:gd name="T13" fmla="*/ 0 h 29"/>
                <a:gd name="T14" fmla="*/ 0 w 38"/>
                <a:gd name="T15" fmla="*/ 0 h 29"/>
                <a:gd name="T16" fmla="*/ 22 w 38"/>
                <a:gd name="T17" fmla="*/ 23 h 29"/>
                <a:gd name="T18" fmla="*/ 22 w 38"/>
                <a:gd name="T19" fmla="*/ 23 h 29"/>
                <a:gd name="T20" fmla="*/ 22 w 38"/>
                <a:gd name="T21" fmla="*/ 23 h 29"/>
                <a:gd name="T22" fmla="*/ 21 w 38"/>
                <a:gd name="T23" fmla="*/ 22 h 29"/>
                <a:gd name="T24" fmla="*/ 22 w 38"/>
                <a:gd name="T25" fmla="*/ 21 h 29"/>
                <a:gd name="T26" fmla="*/ 34 w 38"/>
                <a:gd name="T27" fmla="*/ 6 h 29"/>
                <a:gd name="T28" fmla="*/ 34 w 38"/>
                <a:gd name="T29" fmla="*/ 5 h 29"/>
                <a:gd name="T30" fmla="*/ 35 w 38"/>
                <a:gd name="T31" fmla="*/ 4 h 29"/>
                <a:gd name="T32" fmla="*/ 36 w 38"/>
                <a:gd name="T33" fmla="*/ 5 h 29"/>
                <a:gd name="T34" fmla="*/ 36 w 38"/>
                <a:gd name="T35" fmla="*/ 6 h 29"/>
                <a:gd name="T36" fmla="*/ 22 w 38"/>
                <a:gd name="T37" fmla="*/ 2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" h="29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11"/>
                    <a:pt x="2" y="17"/>
                    <a:pt x="6" y="22"/>
                  </a:cubicBezTo>
                  <a:cubicBezTo>
                    <a:pt x="9" y="26"/>
                    <a:pt x="14" y="29"/>
                    <a:pt x="19" y="29"/>
                  </a:cubicBezTo>
                  <a:cubicBezTo>
                    <a:pt x="24" y="29"/>
                    <a:pt x="29" y="26"/>
                    <a:pt x="33" y="22"/>
                  </a:cubicBezTo>
                  <a:cubicBezTo>
                    <a:pt x="36" y="17"/>
                    <a:pt x="38" y="11"/>
                    <a:pt x="38" y="3"/>
                  </a:cubicBezTo>
                  <a:cubicBezTo>
                    <a:pt x="38" y="2"/>
                    <a:pt x="38" y="1"/>
                    <a:pt x="38" y="0"/>
                  </a:cubicBezTo>
                  <a:lnTo>
                    <a:pt x="0" y="0"/>
                  </a:lnTo>
                  <a:close/>
                  <a:moveTo>
                    <a:pt x="22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1" y="22"/>
                    <a:pt x="21" y="22"/>
                  </a:cubicBezTo>
                  <a:cubicBezTo>
                    <a:pt x="21" y="21"/>
                    <a:pt x="21" y="21"/>
                    <a:pt x="22" y="21"/>
                  </a:cubicBezTo>
                  <a:cubicBezTo>
                    <a:pt x="28" y="21"/>
                    <a:pt x="34" y="14"/>
                    <a:pt x="34" y="6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5"/>
                    <a:pt x="34" y="4"/>
                    <a:pt x="35" y="4"/>
                  </a:cubicBezTo>
                  <a:cubicBezTo>
                    <a:pt x="35" y="4"/>
                    <a:pt x="36" y="5"/>
                    <a:pt x="36" y="5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6" y="15"/>
                    <a:pt x="30" y="23"/>
                    <a:pt x="22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1000125" y="1371601"/>
              <a:ext cx="157163" cy="227013"/>
            </a:xfrm>
            <a:custGeom>
              <a:avLst/>
              <a:gdLst>
                <a:gd name="T0" fmla="*/ 13 w 18"/>
                <a:gd name="T1" fmla="*/ 16 h 26"/>
                <a:gd name="T2" fmla="*/ 15 w 18"/>
                <a:gd name="T3" fmla="*/ 10 h 26"/>
                <a:gd name="T4" fmla="*/ 18 w 18"/>
                <a:gd name="T5" fmla="*/ 8 h 26"/>
                <a:gd name="T6" fmla="*/ 18 w 18"/>
                <a:gd name="T7" fmla="*/ 0 h 26"/>
                <a:gd name="T8" fmla="*/ 7 w 18"/>
                <a:gd name="T9" fmla="*/ 8 h 26"/>
                <a:gd name="T10" fmla="*/ 0 w 18"/>
                <a:gd name="T11" fmla="*/ 26 h 26"/>
                <a:gd name="T12" fmla="*/ 18 w 18"/>
                <a:gd name="T13" fmla="*/ 26 h 26"/>
                <a:gd name="T14" fmla="*/ 18 w 18"/>
                <a:gd name="T15" fmla="*/ 22 h 26"/>
                <a:gd name="T16" fmla="*/ 13 w 18"/>
                <a:gd name="T17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6">
                  <a:moveTo>
                    <a:pt x="13" y="16"/>
                  </a:moveTo>
                  <a:cubicBezTo>
                    <a:pt x="13" y="14"/>
                    <a:pt x="14" y="12"/>
                    <a:pt x="15" y="10"/>
                  </a:cubicBezTo>
                  <a:cubicBezTo>
                    <a:pt x="15" y="9"/>
                    <a:pt x="16" y="8"/>
                    <a:pt x="18" y="8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4" y="0"/>
                    <a:pt x="10" y="3"/>
                    <a:pt x="7" y="8"/>
                  </a:cubicBezTo>
                  <a:cubicBezTo>
                    <a:pt x="3" y="13"/>
                    <a:pt x="1" y="20"/>
                    <a:pt x="0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5" y="22"/>
                    <a:pt x="13" y="19"/>
                    <a:pt x="13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165225" y="1346201"/>
              <a:ext cx="952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8" name="Freeform 13"/>
            <p:cNvSpPr/>
            <p:nvPr/>
          </p:nvSpPr>
          <p:spPr bwMode="auto">
            <a:xfrm>
              <a:off x="1087438" y="1179513"/>
              <a:ext cx="104775" cy="166688"/>
            </a:xfrm>
            <a:custGeom>
              <a:avLst/>
              <a:gdLst>
                <a:gd name="T0" fmla="*/ 2 w 12"/>
                <a:gd name="T1" fmla="*/ 8 h 19"/>
                <a:gd name="T2" fmla="*/ 8 w 12"/>
                <a:gd name="T3" fmla="*/ 10 h 19"/>
                <a:gd name="T4" fmla="*/ 10 w 12"/>
                <a:gd name="T5" fmla="*/ 11 h 19"/>
                <a:gd name="T6" fmla="*/ 10 w 12"/>
                <a:gd name="T7" fmla="*/ 12 h 19"/>
                <a:gd name="T8" fmla="*/ 8 w 12"/>
                <a:gd name="T9" fmla="*/ 17 h 19"/>
                <a:gd name="T10" fmla="*/ 8 w 12"/>
                <a:gd name="T11" fmla="*/ 19 h 19"/>
                <a:gd name="T12" fmla="*/ 9 w 12"/>
                <a:gd name="T13" fmla="*/ 19 h 19"/>
                <a:gd name="T14" fmla="*/ 10 w 12"/>
                <a:gd name="T15" fmla="*/ 18 h 19"/>
                <a:gd name="T16" fmla="*/ 10 w 12"/>
                <a:gd name="T17" fmla="*/ 18 h 19"/>
                <a:gd name="T18" fmla="*/ 12 w 12"/>
                <a:gd name="T19" fmla="*/ 12 h 19"/>
                <a:gd name="T20" fmla="*/ 10 w 12"/>
                <a:gd name="T21" fmla="*/ 9 h 19"/>
                <a:gd name="T22" fmla="*/ 5 w 12"/>
                <a:gd name="T23" fmla="*/ 7 h 19"/>
                <a:gd name="T24" fmla="*/ 3 w 12"/>
                <a:gd name="T25" fmla="*/ 7 h 19"/>
                <a:gd name="T26" fmla="*/ 2 w 12"/>
                <a:gd name="T27" fmla="*/ 5 h 19"/>
                <a:gd name="T28" fmla="*/ 4 w 12"/>
                <a:gd name="T29" fmla="*/ 1 h 19"/>
                <a:gd name="T30" fmla="*/ 3 w 12"/>
                <a:gd name="T31" fmla="*/ 0 h 19"/>
                <a:gd name="T32" fmla="*/ 2 w 12"/>
                <a:gd name="T33" fmla="*/ 0 h 19"/>
                <a:gd name="T34" fmla="*/ 0 w 12"/>
                <a:gd name="T35" fmla="*/ 5 h 19"/>
                <a:gd name="T36" fmla="*/ 2 w 12"/>
                <a:gd name="T37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9">
                  <a:moveTo>
                    <a:pt x="2" y="8"/>
                  </a:moveTo>
                  <a:cubicBezTo>
                    <a:pt x="4" y="9"/>
                    <a:pt x="6" y="10"/>
                    <a:pt x="8" y="10"/>
                  </a:cubicBezTo>
                  <a:cubicBezTo>
                    <a:pt x="8" y="10"/>
                    <a:pt x="9" y="11"/>
                    <a:pt x="10" y="11"/>
                  </a:cubicBezTo>
                  <a:cubicBezTo>
                    <a:pt x="10" y="11"/>
                    <a:pt x="10" y="12"/>
                    <a:pt x="10" y="12"/>
                  </a:cubicBezTo>
                  <a:cubicBezTo>
                    <a:pt x="10" y="13"/>
                    <a:pt x="10" y="15"/>
                    <a:pt x="8" y="17"/>
                  </a:cubicBezTo>
                  <a:cubicBezTo>
                    <a:pt x="8" y="18"/>
                    <a:pt x="8" y="18"/>
                    <a:pt x="8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2" y="14"/>
                    <a:pt x="12" y="12"/>
                  </a:cubicBezTo>
                  <a:cubicBezTo>
                    <a:pt x="12" y="11"/>
                    <a:pt x="11" y="10"/>
                    <a:pt x="10" y="9"/>
                  </a:cubicBezTo>
                  <a:cubicBezTo>
                    <a:pt x="8" y="8"/>
                    <a:pt x="6" y="8"/>
                    <a:pt x="5" y="7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6"/>
                    <a:pt x="2" y="6"/>
                    <a:pt x="2" y="5"/>
                  </a:cubicBezTo>
                  <a:cubicBezTo>
                    <a:pt x="2" y="4"/>
                    <a:pt x="2" y="3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0" y="7"/>
                    <a:pt x="1" y="8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 flipH="1">
            <a:off x="2614302" y="5107902"/>
            <a:ext cx="228016" cy="436966"/>
            <a:chOff x="2044700" y="1241426"/>
            <a:chExt cx="339725" cy="576263"/>
          </a:xfrm>
          <a:solidFill>
            <a:schemeClr val="tx1"/>
          </a:solidFill>
        </p:grpSpPr>
        <p:sp>
          <p:nvSpPr>
            <p:cNvPr id="20" name="Freeform 14"/>
            <p:cNvSpPr/>
            <p:nvPr/>
          </p:nvSpPr>
          <p:spPr bwMode="auto">
            <a:xfrm>
              <a:off x="2217738" y="1328738"/>
              <a:ext cx="17463" cy="42863"/>
            </a:xfrm>
            <a:custGeom>
              <a:avLst/>
              <a:gdLst>
                <a:gd name="T0" fmla="*/ 6 w 11"/>
                <a:gd name="T1" fmla="*/ 5 h 27"/>
                <a:gd name="T2" fmla="*/ 6 w 11"/>
                <a:gd name="T3" fmla="*/ 5 h 27"/>
                <a:gd name="T4" fmla="*/ 0 w 11"/>
                <a:gd name="T5" fmla="*/ 11 h 27"/>
                <a:gd name="T6" fmla="*/ 0 w 11"/>
                <a:gd name="T7" fmla="*/ 5 h 27"/>
                <a:gd name="T8" fmla="*/ 6 w 11"/>
                <a:gd name="T9" fmla="*/ 0 h 27"/>
                <a:gd name="T10" fmla="*/ 11 w 11"/>
                <a:gd name="T11" fmla="*/ 0 h 27"/>
                <a:gd name="T12" fmla="*/ 11 w 11"/>
                <a:gd name="T13" fmla="*/ 27 h 27"/>
                <a:gd name="T14" fmla="*/ 6 w 11"/>
                <a:gd name="T15" fmla="*/ 27 h 27"/>
                <a:gd name="T16" fmla="*/ 6 w 11"/>
                <a:gd name="T17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7">
                  <a:moveTo>
                    <a:pt x="6" y="5"/>
                  </a:moveTo>
                  <a:lnTo>
                    <a:pt x="6" y="5"/>
                  </a:lnTo>
                  <a:lnTo>
                    <a:pt x="0" y="11"/>
                  </a:lnTo>
                  <a:lnTo>
                    <a:pt x="0" y="5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1" y="27"/>
                  </a:lnTo>
                  <a:lnTo>
                    <a:pt x="6" y="27"/>
                  </a:lnTo>
                  <a:lnTo>
                    <a:pt x="6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21" name="Freeform 15"/>
            <p:cNvSpPr>
              <a:spLocks noEditPoints="1"/>
            </p:cNvSpPr>
            <p:nvPr/>
          </p:nvSpPr>
          <p:spPr bwMode="auto">
            <a:xfrm>
              <a:off x="2252663" y="1328738"/>
              <a:ext cx="34925" cy="42863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3 h 5"/>
                <a:gd name="T6" fmla="*/ 2 w 4"/>
                <a:gd name="T7" fmla="*/ 0 h 5"/>
                <a:gd name="T8" fmla="*/ 4 w 4"/>
                <a:gd name="T9" fmla="*/ 3 h 5"/>
                <a:gd name="T10" fmla="*/ 1 w 4"/>
                <a:gd name="T11" fmla="*/ 3 h 5"/>
                <a:gd name="T12" fmla="*/ 2 w 4"/>
                <a:gd name="T13" fmla="*/ 5 h 5"/>
                <a:gd name="T14" fmla="*/ 3 w 4"/>
                <a:gd name="T15" fmla="*/ 3 h 5"/>
                <a:gd name="T16" fmla="*/ 2 w 4"/>
                <a:gd name="T17" fmla="*/ 1 h 5"/>
                <a:gd name="T18" fmla="*/ 1 w 4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4" y="1"/>
                    <a:pt x="4" y="3"/>
                  </a:cubicBezTo>
                  <a:close/>
                  <a:moveTo>
                    <a:pt x="1" y="3"/>
                  </a:moveTo>
                  <a:cubicBezTo>
                    <a:pt x="1" y="4"/>
                    <a:pt x="2" y="5"/>
                    <a:pt x="2" y="5"/>
                  </a:cubicBezTo>
                  <a:cubicBezTo>
                    <a:pt x="3" y="5"/>
                    <a:pt x="3" y="4"/>
                    <a:pt x="3" y="3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2" y="1"/>
                    <a:pt x="1" y="1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22" name="Freeform 16"/>
            <p:cNvSpPr>
              <a:spLocks noEditPoints="1"/>
            </p:cNvSpPr>
            <p:nvPr/>
          </p:nvSpPr>
          <p:spPr bwMode="auto">
            <a:xfrm>
              <a:off x="2297113" y="1328738"/>
              <a:ext cx="34925" cy="42863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3 h 5"/>
                <a:gd name="T6" fmla="*/ 2 w 4"/>
                <a:gd name="T7" fmla="*/ 0 h 5"/>
                <a:gd name="T8" fmla="*/ 4 w 4"/>
                <a:gd name="T9" fmla="*/ 3 h 5"/>
                <a:gd name="T10" fmla="*/ 1 w 4"/>
                <a:gd name="T11" fmla="*/ 3 h 5"/>
                <a:gd name="T12" fmla="*/ 2 w 4"/>
                <a:gd name="T13" fmla="*/ 5 h 5"/>
                <a:gd name="T14" fmla="*/ 3 w 4"/>
                <a:gd name="T15" fmla="*/ 3 h 5"/>
                <a:gd name="T16" fmla="*/ 2 w 4"/>
                <a:gd name="T17" fmla="*/ 1 h 5"/>
                <a:gd name="T18" fmla="*/ 1 w 4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  <a:moveTo>
                    <a:pt x="1" y="3"/>
                  </a:moveTo>
                  <a:cubicBezTo>
                    <a:pt x="1" y="4"/>
                    <a:pt x="1" y="5"/>
                    <a:pt x="2" y="5"/>
                  </a:cubicBezTo>
                  <a:cubicBezTo>
                    <a:pt x="2" y="5"/>
                    <a:pt x="3" y="4"/>
                    <a:pt x="3" y="3"/>
                  </a:cubicBezTo>
                  <a:cubicBezTo>
                    <a:pt x="3" y="2"/>
                    <a:pt x="2" y="1"/>
                    <a:pt x="2" y="1"/>
                  </a:cubicBezTo>
                  <a:cubicBezTo>
                    <a:pt x="1" y="1"/>
                    <a:pt x="1" y="1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23" name="Freeform 17"/>
            <p:cNvSpPr>
              <a:spLocks noEditPoints="1"/>
            </p:cNvSpPr>
            <p:nvPr/>
          </p:nvSpPr>
          <p:spPr bwMode="auto">
            <a:xfrm>
              <a:off x="2044700" y="1241426"/>
              <a:ext cx="339725" cy="576263"/>
            </a:xfrm>
            <a:custGeom>
              <a:avLst/>
              <a:gdLst>
                <a:gd name="T0" fmla="*/ 6 w 39"/>
                <a:gd name="T1" fmla="*/ 0 h 66"/>
                <a:gd name="T2" fmla="*/ 0 w 39"/>
                <a:gd name="T3" fmla="*/ 59 h 66"/>
                <a:gd name="T4" fmla="*/ 32 w 39"/>
                <a:gd name="T5" fmla="*/ 66 h 66"/>
                <a:gd name="T6" fmla="*/ 39 w 39"/>
                <a:gd name="T7" fmla="*/ 7 h 66"/>
                <a:gd name="T8" fmla="*/ 10 w 39"/>
                <a:gd name="T9" fmla="*/ 58 h 66"/>
                <a:gd name="T10" fmla="*/ 10 w 39"/>
                <a:gd name="T11" fmla="*/ 50 h 66"/>
                <a:gd name="T12" fmla="*/ 10 w 39"/>
                <a:gd name="T13" fmla="*/ 58 h 66"/>
                <a:gd name="T14" fmla="*/ 6 w 39"/>
                <a:gd name="T15" fmla="*/ 44 h 66"/>
                <a:gd name="T16" fmla="*/ 13 w 39"/>
                <a:gd name="T17" fmla="*/ 44 h 66"/>
                <a:gd name="T18" fmla="*/ 10 w 39"/>
                <a:gd name="T19" fmla="*/ 39 h 66"/>
                <a:gd name="T20" fmla="*/ 10 w 39"/>
                <a:gd name="T21" fmla="*/ 31 h 66"/>
                <a:gd name="T22" fmla="*/ 10 w 39"/>
                <a:gd name="T23" fmla="*/ 39 h 66"/>
                <a:gd name="T24" fmla="*/ 6 w 39"/>
                <a:gd name="T25" fmla="*/ 24 h 66"/>
                <a:gd name="T26" fmla="*/ 16 w 39"/>
                <a:gd name="T27" fmla="*/ 22 h 66"/>
                <a:gd name="T28" fmla="*/ 17 w 39"/>
                <a:gd name="T29" fmla="*/ 26 h 66"/>
                <a:gd name="T30" fmla="*/ 8 w 39"/>
                <a:gd name="T31" fmla="*/ 28 h 66"/>
                <a:gd name="T32" fmla="*/ 19 w 39"/>
                <a:gd name="T33" fmla="*/ 58 h 66"/>
                <a:gd name="T34" fmla="*/ 19 w 39"/>
                <a:gd name="T35" fmla="*/ 50 h 66"/>
                <a:gd name="T36" fmla="*/ 19 w 39"/>
                <a:gd name="T37" fmla="*/ 58 h 66"/>
                <a:gd name="T38" fmla="*/ 15 w 39"/>
                <a:gd name="T39" fmla="*/ 44 h 66"/>
                <a:gd name="T40" fmla="*/ 23 w 39"/>
                <a:gd name="T41" fmla="*/ 44 h 66"/>
                <a:gd name="T42" fmla="*/ 19 w 39"/>
                <a:gd name="T43" fmla="*/ 39 h 66"/>
                <a:gd name="T44" fmla="*/ 19 w 39"/>
                <a:gd name="T45" fmla="*/ 31 h 66"/>
                <a:gd name="T46" fmla="*/ 19 w 39"/>
                <a:gd name="T47" fmla="*/ 39 h 66"/>
                <a:gd name="T48" fmla="*/ 22 w 39"/>
                <a:gd name="T49" fmla="*/ 24 h 66"/>
                <a:gd name="T50" fmla="*/ 31 w 39"/>
                <a:gd name="T51" fmla="*/ 22 h 66"/>
                <a:gd name="T52" fmla="*/ 32 w 39"/>
                <a:gd name="T53" fmla="*/ 26 h 66"/>
                <a:gd name="T54" fmla="*/ 23 w 39"/>
                <a:gd name="T55" fmla="*/ 28 h 66"/>
                <a:gd name="T56" fmla="*/ 29 w 39"/>
                <a:gd name="T57" fmla="*/ 58 h 66"/>
                <a:gd name="T58" fmla="*/ 29 w 39"/>
                <a:gd name="T59" fmla="*/ 50 h 66"/>
                <a:gd name="T60" fmla="*/ 29 w 39"/>
                <a:gd name="T61" fmla="*/ 58 h 66"/>
                <a:gd name="T62" fmla="*/ 25 w 39"/>
                <a:gd name="T63" fmla="*/ 44 h 66"/>
                <a:gd name="T64" fmla="*/ 33 w 39"/>
                <a:gd name="T65" fmla="*/ 44 h 66"/>
                <a:gd name="T66" fmla="*/ 29 w 39"/>
                <a:gd name="T67" fmla="*/ 39 h 66"/>
                <a:gd name="T68" fmla="*/ 29 w 39"/>
                <a:gd name="T69" fmla="*/ 31 h 66"/>
                <a:gd name="T70" fmla="*/ 29 w 39"/>
                <a:gd name="T71" fmla="*/ 39 h 66"/>
                <a:gd name="T72" fmla="*/ 31 w 39"/>
                <a:gd name="T73" fmla="*/ 18 h 66"/>
                <a:gd name="T74" fmla="*/ 3 w 39"/>
                <a:gd name="T75" fmla="*/ 13 h 66"/>
                <a:gd name="T76" fmla="*/ 8 w 39"/>
                <a:gd name="T77" fmla="*/ 5 h 66"/>
                <a:gd name="T78" fmla="*/ 35 w 39"/>
                <a:gd name="T79" fmla="*/ 1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" h="66">
                  <a:moveTo>
                    <a:pt x="32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3"/>
                    <a:pt x="3" y="66"/>
                    <a:pt x="6" y="66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6" y="66"/>
                    <a:pt x="39" y="63"/>
                    <a:pt x="39" y="59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3"/>
                    <a:pt x="36" y="0"/>
                    <a:pt x="32" y="0"/>
                  </a:cubicBezTo>
                  <a:close/>
                  <a:moveTo>
                    <a:pt x="10" y="58"/>
                  </a:moveTo>
                  <a:cubicBezTo>
                    <a:pt x="7" y="58"/>
                    <a:pt x="6" y="56"/>
                    <a:pt x="6" y="54"/>
                  </a:cubicBezTo>
                  <a:cubicBezTo>
                    <a:pt x="6" y="52"/>
                    <a:pt x="7" y="50"/>
                    <a:pt x="10" y="50"/>
                  </a:cubicBezTo>
                  <a:cubicBezTo>
                    <a:pt x="12" y="50"/>
                    <a:pt x="13" y="52"/>
                    <a:pt x="13" y="54"/>
                  </a:cubicBezTo>
                  <a:cubicBezTo>
                    <a:pt x="13" y="56"/>
                    <a:pt x="12" y="58"/>
                    <a:pt x="10" y="58"/>
                  </a:cubicBezTo>
                  <a:close/>
                  <a:moveTo>
                    <a:pt x="10" y="48"/>
                  </a:moveTo>
                  <a:cubicBezTo>
                    <a:pt x="7" y="48"/>
                    <a:pt x="6" y="46"/>
                    <a:pt x="6" y="44"/>
                  </a:cubicBezTo>
                  <a:cubicBezTo>
                    <a:pt x="6" y="42"/>
                    <a:pt x="7" y="40"/>
                    <a:pt x="10" y="40"/>
                  </a:cubicBezTo>
                  <a:cubicBezTo>
                    <a:pt x="12" y="40"/>
                    <a:pt x="13" y="42"/>
                    <a:pt x="13" y="44"/>
                  </a:cubicBezTo>
                  <a:cubicBezTo>
                    <a:pt x="13" y="46"/>
                    <a:pt x="12" y="48"/>
                    <a:pt x="10" y="48"/>
                  </a:cubicBezTo>
                  <a:close/>
                  <a:moveTo>
                    <a:pt x="10" y="39"/>
                  </a:moveTo>
                  <a:cubicBezTo>
                    <a:pt x="7" y="39"/>
                    <a:pt x="6" y="37"/>
                    <a:pt x="6" y="35"/>
                  </a:cubicBezTo>
                  <a:cubicBezTo>
                    <a:pt x="6" y="33"/>
                    <a:pt x="7" y="31"/>
                    <a:pt x="10" y="31"/>
                  </a:cubicBezTo>
                  <a:cubicBezTo>
                    <a:pt x="12" y="31"/>
                    <a:pt x="13" y="33"/>
                    <a:pt x="13" y="35"/>
                  </a:cubicBezTo>
                  <a:cubicBezTo>
                    <a:pt x="13" y="37"/>
                    <a:pt x="12" y="39"/>
                    <a:pt x="10" y="39"/>
                  </a:cubicBezTo>
                  <a:close/>
                  <a:moveTo>
                    <a:pt x="6" y="26"/>
                  </a:moveTo>
                  <a:cubicBezTo>
                    <a:pt x="6" y="24"/>
                    <a:pt x="6" y="24"/>
                    <a:pt x="6" y="24"/>
                  </a:cubicBezTo>
                  <a:cubicBezTo>
                    <a:pt x="6" y="23"/>
                    <a:pt x="7" y="22"/>
                    <a:pt x="8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7" y="23"/>
                    <a:pt x="17" y="24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7"/>
                    <a:pt x="17" y="28"/>
                    <a:pt x="16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8"/>
                    <a:pt x="6" y="27"/>
                    <a:pt x="6" y="26"/>
                  </a:cubicBezTo>
                  <a:close/>
                  <a:moveTo>
                    <a:pt x="19" y="58"/>
                  </a:moveTo>
                  <a:cubicBezTo>
                    <a:pt x="17" y="58"/>
                    <a:pt x="15" y="56"/>
                    <a:pt x="15" y="54"/>
                  </a:cubicBezTo>
                  <a:cubicBezTo>
                    <a:pt x="15" y="52"/>
                    <a:pt x="17" y="50"/>
                    <a:pt x="19" y="50"/>
                  </a:cubicBezTo>
                  <a:cubicBezTo>
                    <a:pt x="21" y="50"/>
                    <a:pt x="23" y="52"/>
                    <a:pt x="23" y="54"/>
                  </a:cubicBezTo>
                  <a:cubicBezTo>
                    <a:pt x="23" y="56"/>
                    <a:pt x="21" y="58"/>
                    <a:pt x="19" y="58"/>
                  </a:cubicBezTo>
                  <a:close/>
                  <a:moveTo>
                    <a:pt x="19" y="48"/>
                  </a:moveTo>
                  <a:cubicBezTo>
                    <a:pt x="17" y="48"/>
                    <a:pt x="15" y="46"/>
                    <a:pt x="15" y="44"/>
                  </a:cubicBezTo>
                  <a:cubicBezTo>
                    <a:pt x="15" y="42"/>
                    <a:pt x="17" y="40"/>
                    <a:pt x="19" y="40"/>
                  </a:cubicBezTo>
                  <a:cubicBezTo>
                    <a:pt x="21" y="40"/>
                    <a:pt x="23" y="42"/>
                    <a:pt x="23" y="44"/>
                  </a:cubicBezTo>
                  <a:cubicBezTo>
                    <a:pt x="23" y="46"/>
                    <a:pt x="21" y="48"/>
                    <a:pt x="19" y="48"/>
                  </a:cubicBezTo>
                  <a:close/>
                  <a:moveTo>
                    <a:pt x="19" y="39"/>
                  </a:moveTo>
                  <a:cubicBezTo>
                    <a:pt x="17" y="39"/>
                    <a:pt x="15" y="37"/>
                    <a:pt x="15" y="35"/>
                  </a:cubicBezTo>
                  <a:cubicBezTo>
                    <a:pt x="15" y="33"/>
                    <a:pt x="17" y="31"/>
                    <a:pt x="19" y="31"/>
                  </a:cubicBezTo>
                  <a:cubicBezTo>
                    <a:pt x="21" y="31"/>
                    <a:pt x="23" y="33"/>
                    <a:pt x="23" y="35"/>
                  </a:cubicBezTo>
                  <a:cubicBezTo>
                    <a:pt x="23" y="37"/>
                    <a:pt x="21" y="39"/>
                    <a:pt x="19" y="39"/>
                  </a:cubicBezTo>
                  <a:close/>
                  <a:moveTo>
                    <a:pt x="22" y="26"/>
                  </a:moveTo>
                  <a:cubicBezTo>
                    <a:pt x="22" y="24"/>
                    <a:pt x="22" y="24"/>
                    <a:pt x="22" y="24"/>
                  </a:cubicBezTo>
                  <a:cubicBezTo>
                    <a:pt x="22" y="23"/>
                    <a:pt x="22" y="22"/>
                    <a:pt x="23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7"/>
                    <a:pt x="32" y="28"/>
                    <a:pt x="31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2" y="28"/>
                    <a:pt x="22" y="27"/>
                    <a:pt x="22" y="26"/>
                  </a:cubicBezTo>
                  <a:close/>
                  <a:moveTo>
                    <a:pt x="29" y="58"/>
                  </a:moveTo>
                  <a:cubicBezTo>
                    <a:pt x="27" y="58"/>
                    <a:pt x="25" y="56"/>
                    <a:pt x="25" y="54"/>
                  </a:cubicBezTo>
                  <a:cubicBezTo>
                    <a:pt x="25" y="52"/>
                    <a:pt x="27" y="50"/>
                    <a:pt x="29" y="50"/>
                  </a:cubicBezTo>
                  <a:cubicBezTo>
                    <a:pt x="31" y="50"/>
                    <a:pt x="33" y="52"/>
                    <a:pt x="33" y="54"/>
                  </a:cubicBezTo>
                  <a:cubicBezTo>
                    <a:pt x="33" y="56"/>
                    <a:pt x="31" y="58"/>
                    <a:pt x="29" y="58"/>
                  </a:cubicBezTo>
                  <a:close/>
                  <a:moveTo>
                    <a:pt x="29" y="48"/>
                  </a:moveTo>
                  <a:cubicBezTo>
                    <a:pt x="27" y="48"/>
                    <a:pt x="25" y="46"/>
                    <a:pt x="25" y="44"/>
                  </a:cubicBezTo>
                  <a:cubicBezTo>
                    <a:pt x="25" y="42"/>
                    <a:pt x="27" y="40"/>
                    <a:pt x="29" y="40"/>
                  </a:cubicBezTo>
                  <a:cubicBezTo>
                    <a:pt x="31" y="40"/>
                    <a:pt x="33" y="42"/>
                    <a:pt x="33" y="44"/>
                  </a:cubicBezTo>
                  <a:cubicBezTo>
                    <a:pt x="33" y="46"/>
                    <a:pt x="31" y="48"/>
                    <a:pt x="29" y="48"/>
                  </a:cubicBezTo>
                  <a:close/>
                  <a:moveTo>
                    <a:pt x="29" y="39"/>
                  </a:moveTo>
                  <a:cubicBezTo>
                    <a:pt x="27" y="39"/>
                    <a:pt x="25" y="37"/>
                    <a:pt x="25" y="35"/>
                  </a:cubicBezTo>
                  <a:cubicBezTo>
                    <a:pt x="25" y="33"/>
                    <a:pt x="27" y="31"/>
                    <a:pt x="29" y="31"/>
                  </a:cubicBezTo>
                  <a:cubicBezTo>
                    <a:pt x="31" y="31"/>
                    <a:pt x="33" y="33"/>
                    <a:pt x="33" y="35"/>
                  </a:cubicBezTo>
                  <a:cubicBezTo>
                    <a:pt x="33" y="37"/>
                    <a:pt x="31" y="39"/>
                    <a:pt x="29" y="39"/>
                  </a:cubicBezTo>
                  <a:close/>
                  <a:moveTo>
                    <a:pt x="35" y="13"/>
                  </a:moveTo>
                  <a:cubicBezTo>
                    <a:pt x="35" y="16"/>
                    <a:pt x="33" y="18"/>
                    <a:pt x="31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5" y="18"/>
                    <a:pt x="3" y="16"/>
                    <a:pt x="3" y="13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3" y="5"/>
                    <a:pt x="35" y="7"/>
                    <a:pt x="35" y="10"/>
                  </a:cubicBezTo>
                  <a:lnTo>
                    <a:pt x="35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 flipH="1">
            <a:off x="5215064" y="4979114"/>
            <a:ext cx="367597" cy="542896"/>
            <a:chOff x="5089525" y="1127126"/>
            <a:chExt cx="547688" cy="715962"/>
          </a:xfrm>
          <a:solidFill>
            <a:schemeClr val="tx1"/>
          </a:solidFill>
        </p:grpSpPr>
        <p:sp>
          <p:nvSpPr>
            <p:cNvPr id="25" name="Rectangle 18"/>
            <p:cNvSpPr>
              <a:spLocks noChangeArrowheads="1"/>
            </p:cNvSpPr>
            <p:nvPr/>
          </p:nvSpPr>
          <p:spPr bwMode="auto">
            <a:xfrm>
              <a:off x="5089525" y="1223963"/>
              <a:ext cx="34925" cy="6191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26" name="Freeform 19"/>
            <p:cNvSpPr/>
            <p:nvPr/>
          </p:nvSpPr>
          <p:spPr bwMode="auto">
            <a:xfrm>
              <a:off x="5159375" y="1127126"/>
              <a:ext cx="477838" cy="436563"/>
            </a:xfrm>
            <a:custGeom>
              <a:avLst/>
              <a:gdLst>
                <a:gd name="T0" fmla="*/ 0 w 55"/>
                <a:gd name="T1" fmla="*/ 10 h 50"/>
                <a:gd name="T2" fmla="*/ 0 w 55"/>
                <a:gd name="T3" fmla="*/ 44 h 50"/>
                <a:gd name="T4" fmla="*/ 55 w 55"/>
                <a:gd name="T5" fmla="*/ 42 h 50"/>
                <a:gd name="T6" fmla="*/ 55 w 55"/>
                <a:gd name="T7" fmla="*/ 8 h 50"/>
                <a:gd name="T8" fmla="*/ 0 w 55"/>
                <a:gd name="T9" fmla="*/ 1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0">
                  <a:moveTo>
                    <a:pt x="0" y="10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21" y="35"/>
                    <a:pt x="33" y="50"/>
                    <a:pt x="55" y="42"/>
                  </a:cubicBezTo>
                  <a:cubicBezTo>
                    <a:pt x="55" y="31"/>
                    <a:pt x="55" y="19"/>
                    <a:pt x="55" y="8"/>
                  </a:cubicBezTo>
                  <a:cubicBezTo>
                    <a:pt x="33" y="16"/>
                    <a:pt x="21" y="0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 flipH="1">
            <a:off x="4273881" y="4296835"/>
            <a:ext cx="368663" cy="416501"/>
            <a:chOff x="4044950" y="2192338"/>
            <a:chExt cx="549276" cy="549275"/>
          </a:xfrm>
          <a:solidFill>
            <a:schemeClr val="tx1"/>
          </a:solidFill>
        </p:grpSpPr>
        <p:sp>
          <p:nvSpPr>
            <p:cNvPr id="28" name="Freeform 20"/>
            <p:cNvSpPr/>
            <p:nvPr/>
          </p:nvSpPr>
          <p:spPr bwMode="auto">
            <a:xfrm>
              <a:off x="4044950" y="2192338"/>
              <a:ext cx="549275" cy="549275"/>
            </a:xfrm>
            <a:custGeom>
              <a:avLst/>
              <a:gdLst>
                <a:gd name="T0" fmla="*/ 61 w 63"/>
                <a:gd name="T1" fmla="*/ 54 h 63"/>
                <a:gd name="T2" fmla="*/ 12 w 63"/>
                <a:gd name="T3" fmla="*/ 54 h 63"/>
                <a:gd name="T4" fmla="*/ 12 w 63"/>
                <a:gd name="T5" fmla="*/ 3 h 63"/>
                <a:gd name="T6" fmla="*/ 8 w 63"/>
                <a:gd name="T7" fmla="*/ 3 h 63"/>
                <a:gd name="T8" fmla="*/ 8 w 63"/>
                <a:gd name="T9" fmla="*/ 54 h 63"/>
                <a:gd name="T10" fmla="*/ 3 w 63"/>
                <a:gd name="T11" fmla="*/ 54 h 63"/>
                <a:gd name="T12" fmla="*/ 3 w 63"/>
                <a:gd name="T13" fmla="*/ 58 h 63"/>
                <a:gd name="T14" fmla="*/ 8 w 63"/>
                <a:gd name="T15" fmla="*/ 58 h 63"/>
                <a:gd name="T16" fmla="*/ 8 w 63"/>
                <a:gd name="T17" fmla="*/ 60 h 63"/>
                <a:gd name="T18" fmla="*/ 12 w 63"/>
                <a:gd name="T19" fmla="*/ 60 h 63"/>
                <a:gd name="T20" fmla="*/ 12 w 63"/>
                <a:gd name="T21" fmla="*/ 58 h 63"/>
                <a:gd name="T22" fmla="*/ 61 w 63"/>
                <a:gd name="T23" fmla="*/ 58 h 63"/>
                <a:gd name="T24" fmla="*/ 61 w 63"/>
                <a:gd name="T25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63">
                  <a:moveTo>
                    <a:pt x="61" y="54"/>
                  </a:moveTo>
                  <a:cubicBezTo>
                    <a:pt x="44" y="54"/>
                    <a:pt x="28" y="54"/>
                    <a:pt x="12" y="54"/>
                  </a:cubicBezTo>
                  <a:cubicBezTo>
                    <a:pt x="12" y="37"/>
                    <a:pt x="12" y="20"/>
                    <a:pt x="12" y="3"/>
                  </a:cubicBezTo>
                  <a:cubicBezTo>
                    <a:pt x="12" y="0"/>
                    <a:pt x="8" y="0"/>
                    <a:pt x="8" y="3"/>
                  </a:cubicBezTo>
                  <a:cubicBezTo>
                    <a:pt x="8" y="20"/>
                    <a:pt x="8" y="37"/>
                    <a:pt x="8" y="54"/>
                  </a:cubicBezTo>
                  <a:cubicBezTo>
                    <a:pt x="6" y="54"/>
                    <a:pt x="5" y="54"/>
                    <a:pt x="3" y="54"/>
                  </a:cubicBezTo>
                  <a:cubicBezTo>
                    <a:pt x="0" y="54"/>
                    <a:pt x="0" y="58"/>
                    <a:pt x="3" y="58"/>
                  </a:cubicBezTo>
                  <a:cubicBezTo>
                    <a:pt x="5" y="58"/>
                    <a:pt x="6" y="58"/>
                    <a:pt x="8" y="58"/>
                  </a:cubicBezTo>
                  <a:cubicBezTo>
                    <a:pt x="8" y="59"/>
                    <a:pt x="8" y="60"/>
                    <a:pt x="8" y="60"/>
                  </a:cubicBezTo>
                  <a:cubicBezTo>
                    <a:pt x="8" y="63"/>
                    <a:pt x="12" y="63"/>
                    <a:pt x="12" y="60"/>
                  </a:cubicBezTo>
                  <a:cubicBezTo>
                    <a:pt x="12" y="60"/>
                    <a:pt x="12" y="59"/>
                    <a:pt x="12" y="58"/>
                  </a:cubicBezTo>
                  <a:cubicBezTo>
                    <a:pt x="28" y="58"/>
                    <a:pt x="44" y="58"/>
                    <a:pt x="61" y="58"/>
                  </a:cubicBezTo>
                  <a:cubicBezTo>
                    <a:pt x="63" y="58"/>
                    <a:pt x="63" y="54"/>
                    <a:pt x="61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29" name="Freeform 21"/>
            <p:cNvSpPr/>
            <p:nvPr/>
          </p:nvSpPr>
          <p:spPr bwMode="auto">
            <a:xfrm>
              <a:off x="4132263" y="2219326"/>
              <a:ext cx="461963" cy="417513"/>
            </a:xfrm>
            <a:custGeom>
              <a:avLst/>
              <a:gdLst>
                <a:gd name="T0" fmla="*/ 53 w 53"/>
                <a:gd name="T1" fmla="*/ 5 h 48"/>
                <a:gd name="T2" fmla="*/ 51 w 53"/>
                <a:gd name="T3" fmla="*/ 3 h 48"/>
                <a:gd name="T4" fmla="*/ 49 w 53"/>
                <a:gd name="T5" fmla="*/ 3 h 48"/>
                <a:gd name="T6" fmla="*/ 47 w 53"/>
                <a:gd name="T7" fmla="*/ 2 h 48"/>
                <a:gd name="T8" fmla="*/ 39 w 53"/>
                <a:gd name="T9" fmla="*/ 1 h 48"/>
                <a:gd name="T10" fmla="*/ 35 w 53"/>
                <a:gd name="T11" fmla="*/ 3 h 48"/>
                <a:gd name="T12" fmla="*/ 37 w 53"/>
                <a:gd name="T13" fmla="*/ 7 h 48"/>
                <a:gd name="T14" fmla="*/ 26 w 53"/>
                <a:gd name="T15" fmla="*/ 20 h 48"/>
                <a:gd name="T16" fmla="*/ 7 w 53"/>
                <a:gd name="T17" fmla="*/ 37 h 48"/>
                <a:gd name="T18" fmla="*/ 10 w 53"/>
                <a:gd name="T19" fmla="*/ 46 h 48"/>
                <a:gd name="T20" fmla="*/ 32 w 53"/>
                <a:gd name="T21" fmla="*/ 30 h 48"/>
                <a:gd name="T22" fmla="*/ 45 w 53"/>
                <a:gd name="T23" fmla="*/ 14 h 48"/>
                <a:gd name="T24" fmla="*/ 44 w 53"/>
                <a:gd name="T25" fmla="*/ 16 h 48"/>
                <a:gd name="T26" fmla="*/ 47 w 53"/>
                <a:gd name="T27" fmla="*/ 20 h 48"/>
                <a:gd name="T28" fmla="*/ 47 w 53"/>
                <a:gd name="T29" fmla="*/ 20 h 48"/>
                <a:gd name="T30" fmla="*/ 51 w 53"/>
                <a:gd name="T31" fmla="*/ 18 h 48"/>
                <a:gd name="T32" fmla="*/ 53 w 53"/>
                <a:gd name="T33" fmla="*/ 7 h 48"/>
                <a:gd name="T34" fmla="*/ 53 w 53"/>
                <a:gd name="T35" fmla="*/ 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48">
                  <a:moveTo>
                    <a:pt x="53" y="5"/>
                  </a:moveTo>
                  <a:cubicBezTo>
                    <a:pt x="52" y="4"/>
                    <a:pt x="51" y="3"/>
                    <a:pt x="51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8" y="2"/>
                    <a:pt x="47" y="2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7" y="0"/>
                    <a:pt x="35" y="2"/>
                    <a:pt x="35" y="3"/>
                  </a:cubicBezTo>
                  <a:cubicBezTo>
                    <a:pt x="34" y="5"/>
                    <a:pt x="35" y="7"/>
                    <a:pt x="37" y="7"/>
                  </a:cubicBezTo>
                  <a:cubicBezTo>
                    <a:pt x="33" y="11"/>
                    <a:pt x="29" y="15"/>
                    <a:pt x="26" y="20"/>
                  </a:cubicBezTo>
                  <a:cubicBezTo>
                    <a:pt x="21" y="28"/>
                    <a:pt x="16" y="34"/>
                    <a:pt x="7" y="37"/>
                  </a:cubicBezTo>
                  <a:cubicBezTo>
                    <a:pt x="0" y="38"/>
                    <a:pt x="3" y="48"/>
                    <a:pt x="10" y="46"/>
                  </a:cubicBezTo>
                  <a:cubicBezTo>
                    <a:pt x="19" y="44"/>
                    <a:pt x="26" y="38"/>
                    <a:pt x="32" y="30"/>
                  </a:cubicBezTo>
                  <a:cubicBezTo>
                    <a:pt x="36" y="24"/>
                    <a:pt x="39" y="18"/>
                    <a:pt x="45" y="14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8"/>
                    <a:pt x="45" y="20"/>
                    <a:pt x="47" y="20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9" y="20"/>
                    <a:pt x="50" y="19"/>
                    <a:pt x="51" y="1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6"/>
                    <a:pt x="53" y="5"/>
                    <a:pt x="5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 flipH="1">
            <a:off x="4193484" y="4728111"/>
            <a:ext cx="426199" cy="675310"/>
            <a:chOff x="4019550" y="1084263"/>
            <a:chExt cx="635001" cy="890588"/>
          </a:xfrm>
          <a:solidFill>
            <a:schemeClr val="tx1"/>
          </a:solidFill>
        </p:grpSpPr>
        <p:sp>
          <p:nvSpPr>
            <p:cNvPr id="31" name="Freeform 22"/>
            <p:cNvSpPr/>
            <p:nvPr/>
          </p:nvSpPr>
          <p:spPr bwMode="auto">
            <a:xfrm>
              <a:off x="4019550" y="1144588"/>
              <a:ext cx="477838" cy="603250"/>
            </a:xfrm>
            <a:custGeom>
              <a:avLst/>
              <a:gdLst>
                <a:gd name="T0" fmla="*/ 55 w 55"/>
                <a:gd name="T1" fmla="*/ 64 h 69"/>
                <a:gd name="T2" fmla="*/ 55 w 55"/>
                <a:gd name="T3" fmla="*/ 64 h 69"/>
                <a:gd name="T4" fmla="*/ 34 w 55"/>
                <a:gd name="T5" fmla="*/ 60 h 69"/>
                <a:gd name="T6" fmla="*/ 5 w 55"/>
                <a:gd name="T7" fmla="*/ 21 h 69"/>
                <a:gd name="T8" fmla="*/ 9 w 55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9">
                  <a:moveTo>
                    <a:pt x="55" y="64"/>
                  </a:moveTo>
                  <a:cubicBezTo>
                    <a:pt x="55" y="64"/>
                    <a:pt x="55" y="64"/>
                    <a:pt x="55" y="64"/>
                  </a:cubicBezTo>
                  <a:cubicBezTo>
                    <a:pt x="48" y="69"/>
                    <a:pt x="38" y="67"/>
                    <a:pt x="34" y="6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14"/>
                    <a:pt x="2" y="5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2" name="Freeform 23"/>
            <p:cNvSpPr/>
            <p:nvPr/>
          </p:nvSpPr>
          <p:spPr bwMode="auto">
            <a:xfrm>
              <a:off x="4124325" y="1084263"/>
              <a:ext cx="182563" cy="209550"/>
            </a:xfrm>
            <a:custGeom>
              <a:avLst/>
              <a:gdLst>
                <a:gd name="T0" fmla="*/ 20 w 21"/>
                <a:gd name="T1" fmla="*/ 14 h 24"/>
                <a:gd name="T2" fmla="*/ 19 w 21"/>
                <a:gd name="T3" fmla="*/ 20 h 24"/>
                <a:gd name="T4" fmla="*/ 16 w 21"/>
                <a:gd name="T5" fmla="*/ 22 h 24"/>
                <a:gd name="T6" fmla="*/ 10 w 21"/>
                <a:gd name="T7" fmla="*/ 21 h 24"/>
                <a:gd name="T8" fmla="*/ 1 w 21"/>
                <a:gd name="T9" fmla="*/ 9 h 24"/>
                <a:gd name="T10" fmla="*/ 2 w 21"/>
                <a:gd name="T11" fmla="*/ 3 h 24"/>
                <a:gd name="T12" fmla="*/ 5 w 21"/>
                <a:gd name="T13" fmla="*/ 1 h 24"/>
                <a:gd name="T14" fmla="*/ 11 w 21"/>
                <a:gd name="T15" fmla="*/ 2 h 24"/>
                <a:gd name="T16" fmla="*/ 20 w 21"/>
                <a:gd name="T17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4">
                  <a:moveTo>
                    <a:pt x="20" y="14"/>
                  </a:moveTo>
                  <a:cubicBezTo>
                    <a:pt x="21" y="16"/>
                    <a:pt x="21" y="19"/>
                    <a:pt x="19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4" y="24"/>
                    <a:pt x="11" y="23"/>
                    <a:pt x="10" y="2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0"/>
                    <a:pt x="10" y="0"/>
                    <a:pt x="11" y="2"/>
                  </a:cubicBezTo>
                  <a:lnTo>
                    <a:pt x="2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3" name="Freeform 24"/>
            <p:cNvSpPr/>
            <p:nvPr/>
          </p:nvSpPr>
          <p:spPr bwMode="auto">
            <a:xfrm>
              <a:off x="4402138" y="1476376"/>
              <a:ext cx="192088" cy="209550"/>
            </a:xfrm>
            <a:custGeom>
              <a:avLst/>
              <a:gdLst>
                <a:gd name="T0" fmla="*/ 20 w 22"/>
                <a:gd name="T1" fmla="*/ 14 h 24"/>
                <a:gd name="T2" fmla="*/ 19 w 22"/>
                <a:gd name="T3" fmla="*/ 21 h 24"/>
                <a:gd name="T4" fmla="*/ 17 w 22"/>
                <a:gd name="T5" fmla="*/ 22 h 24"/>
                <a:gd name="T6" fmla="*/ 10 w 22"/>
                <a:gd name="T7" fmla="*/ 21 h 24"/>
                <a:gd name="T8" fmla="*/ 2 w 22"/>
                <a:gd name="T9" fmla="*/ 10 h 24"/>
                <a:gd name="T10" fmla="*/ 3 w 22"/>
                <a:gd name="T11" fmla="*/ 3 h 24"/>
                <a:gd name="T12" fmla="*/ 5 w 22"/>
                <a:gd name="T13" fmla="*/ 1 h 24"/>
                <a:gd name="T14" fmla="*/ 12 w 22"/>
                <a:gd name="T15" fmla="*/ 2 h 24"/>
                <a:gd name="T16" fmla="*/ 20 w 22"/>
                <a:gd name="T17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24">
                  <a:moveTo>
                    <a:pt x="20" y="14"/>
                  </a:moveTo>
                  <a:cubicBezTo>
                    <a:pt x="22" y="16"/>
                    <a:pt x="21" y="19"/>
                    <a:pt x="19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5" y="24"/>
                    <a:pt x="12" y="23"/>
                    <a:pt x="10" y="2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0"/>
                    <a:pt x="10" y="0"/>
                    <a:pt x="12" y="2"/>
                  </a:cubicBezTo>
                  <a:lnTo>
                    <a:pt x="2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4" name="Freeform 25"/>
            <p:cNvSpPr/>
            <p:nvPr/>
          </p:nvSpPr>
          <p:spPr bwMode="auto">
            <a:xfrm>
              <a:off x="4037013" y="1730376"/>
              <a:ext cx="617538" cy="244475"/>
            </a:xfrm>
            <a:custGeom>
              <a:avLst/>
              <a:gdLst>
                <a:gd name="T0" fmla="*/ 53 w 71"/>
                <a:gd name="T1" fmla="*/ 28 h 28"/>
                <a:gd name="T2" fmla="*/ 40 w 71"/>
                <a:gd name="T3" fmla="*/ 24 h 28"/>
                <a:gd name="T4" fmla="*/ 34 w 71"/>
                <a:gd name="T5" fmla="*/ 15 h 28"/>
                <a:gd name="T6" fmla="*/ 34 w 71"/>
                <a:gd name="T7" fmla="*/ 15 h 28"/>
                <a:gd name="T8" fmla="*/ 30 w 71"/>
                <a:gd name="T9" fmla="*/ 8 h 28"/>
                <a:gd name="T10" fmla="*/ 19 w 71"/>
                <a:gd name="T11" fmla="*/ 4 h 28"/>
                <a:gd name="T12" fmla="*/ 18 w 71"/>
                <a:gd name="T13" fmla="*/ 4 h 28"/>
                <a:gd name="T14" fmla="*/ 8 w 71"/>
                <a:gd name="T15" fmla="*/ 8 h 28"/>
                <a:gd name="T16" fmla="*/ 4 w 71"/>
                <a:gd name="T17" fmla="*/ 14 h 28"/>
                <a:gd name="T18" fmla="*/ 4 w 71"/>
                <a:gd name="T19" fmla="*/ 15 h 28"/>
                <a:gd name="T20" fmla="*/ 2 w 71"/>
                <a:gd name="T21" fmla="*/ 16 h 28"/>
                <a:gd name="T22" fmla="*/ 0 w 71"/>
                <a:gd name="T23" fmla="*/ 15 h 28"/>
                <a:gd name="T24" fmla="*/ 0 w 71"/>
                <a:gd name="T25" fmla="*/ 14 h 28"/>
                <a:gd name="T26" fmla="*/ 6 w 71"/>
                <a:gd name="T27" fmla="*/ 5 h 28"/>
                <a:gd name="T28" fmla="*/ 18 w 71"/>
                <a:gd name="T29" fmla="*/ 1 h 28"/>
                <a:gd name="T30" fmla="*/ 19 w 71"/>
                <a:gd name="T31" fmla="*/ 1 h 28"/>
                <a:gd name="T32" fmla="*/ 32 w 71"/>
                <a:gd name="T33" fmla="*/ 5 h 28"/>
                <a:gd name="T34" fmla="*/ 37 w 71"/>
                <a:gd name="T35" fmla="*/ 13 h 28"/>
                <a:gd name="T36" fmla="*/ 37 w 71"/>
                <a:gd name="T37" fmla="*/ 14 h 28"/>
                <a:gd name="T38" fmla="*/ 42 w 71"/>
                <a:gd name="T39" fmla="*/ 21 h 28"/>
                <a:gd name="T40" fmla="*/ 53 w 71"/>
                <a:gd name="T41" fmla="*/ 24 h 28"/>
                <a:gd name="T42" fmla="*/ 53 w 71"/>
                <a:gd name="T43" fmla="*/ 24 h 28"/>
                <a:gd name="T44" fmla="*/ 53 w 71"/>
                <a:gd name="T45" fmla="*/ 24 h 28"/>
                <a:gd name="T46" fmla="*/ 64 w 71"/>
                <a:gd name="T47" fmla="*/ 21 h 28"/>
                <a:gd name="T48" fmla="*/ 64 w 71"/>
                <a:gd name="T49" fmla="*/ 21 h 28"/>
                <a:gd name="T50" fmla="*/ 68 w 71"/>
                <a:gd name="T51" fmla="*/ 14 h 28"/>
                <a:gd name="T52" fmla="*/ 68 w 71"/>
                <a:gd name="T53" fmla="*/ 14 h 28"/>
                <a:gd name="T54" fmla="*/ 68 w 71"/>
                <a:gd name="T55" fmla="*/ 14 h 28"/>
                <a:gd name="T56" fmla="*/ 63 w 71"/>
                <a:gd name="T57" fmla="*/ 7 h 28"/>
                <a:gd name="T58" fmla="*/ 52 w 71"/>
                <a:gd name="T59" fmla="*/ 4 h 28"/>
                <a:gd name="T60" fmla="*/ 51 w 71"/>
                <a:gd name="T61" fmla="*/ 2 h 28"/>
                <a:gd name="T62" fmla="*/ 52 w 71"/>
                <a:gd name="T63" fmla="*/ 0 h 28"/>
                <a:gd name="T64" fmla="*/ 65 w 71"/>
                <a:gd name="T65" fmla="*/ 4 h 28"/>
                <a:gd name="T66" fmla="*/ 71 w 71"/>
                <a:gd name="T67" fmla="*/ 14 h 28"/>
                <a:gd name="T68" fmla="*/ 71 w 71"/>
                <a:gd name="T69" fmla="*/ 14 h 28"/>
                <a:gd name="T70" fmla="*/ 66 w 71"/>
                <a:gd name="T71" fmla="*/ 24 h 28"/>
                <a:gd name="T72" fmla="*/ 66 w 71"/>
                <a:gd name="T73" fmla="*/ 24 h 28"/>
                <a:gd name="T74" fmla="*/ 53 w 71"/>
                <a:gd name="T7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28">
                  <a:moveTo>
                    <a:pt x="53" y="28"/>
                  </a:moveTo>
                  <a:cubicBezTo>
                    <a:pt x="48" y="28"/>
                    <a:pt x="43" y="26"/>
                    <a:pt x="40" y="24"/>
                  </a:cubicBezTo>
                  <a:cubicBezTo>
                    <a:pt x="37" y="22"/>
                    <a:pt x="35" y="19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2"/>
                    <a:pt x="33" y="10"/>
                    <a:pt x="30" y="8"/>
                  </a:cubicBezTo>
                  <a:cubicBezTo>
                    <a:pt x="27" y="6"/>
                    <a:pt x="23" y="4"/>
                    <a:pt x="19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4" y="4"/>
                    <a:pt x="10" y="6"/>
                    <a:pt x="8" y="8"/>
                  </a:cubicBezTo>
                  <a:cubicBezTo>
                    <a:pt x="5" y="9"/>
                    <a:pt x="4" y="12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3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1"/>
                    <a:pt x="3" y="7"/>
                    <a:pt x="6" y="5"/>
                  </a:cubicBezTo>
                  <a:cubicBezTo>
                    <a:pt x="9" y="3"/>
                    <a:pt x="14" y="1"/>
                    <a:pt x="18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4" y="1"/>
                    <a:pt x="28" y="3"/>
                    <a:pt x="32" y="5"/>
                  </a:cubicBezTo>
                  <a:cubicBezTo>
                    <a:pt x="35" y="7"/>
                    <a:pt x="37" y="10"/>
                    <a:pt x="37" y="13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7"/>
                    <a:pt x="39" y="19"/>
                    <a:pt x="42" y="21"/>
                  </a:cubicBezTo>
                  <a:cubicBezTo>
                    <a:pt x="45" y="23"/>
                    <a:pt x="49" y="24"/>
                    <a:pt x="53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7" y="24"/>
                    <a:pt x="61" y="23"/>
                    <a:pt x="64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7" y="19"/>
                    <a:pt x="68" y="17"/>
                    <a:pt x="68" y="14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8" y="11"/>
                    <a:pt x="66" y="9"/>
                    <a:pt x="63" y="7"/>
                  </a:cubicBezTo>
                  <a:cubicBezTo>
                    <a:pt x="61" y="5"/>
                    <a:pt x="57" y="4"/>
                    <a:pt x="52" y="4"/>
                  </a:cubicBezTo>
                  <a:cubicBezTo>
                    <a:pt x="51" y="4"/>
                    <a:pt x="51" y="3"/>
                    <a:pt x="51" y="2"/>
                  </a:cubicBezTo>
                  <a:cubicBezTo>
                    <a:pt x="51" y="1"/>
                    <a:pt x="51" y="0"/>
                    <a:pt x="52" y="0"/>
                  </a:cubicBezTo>
                  <a:cubicBezTo>
                    <a:pt x="57" y="0"/>
                    <a:pt x="62" y="2"/>
                    <a:pt x="65" y="4"/>
                  </a:cubicBezTo>
                  <a:cubicBezTo>
                    <a:pt x="69" y="7"/>
                    <a:pt x="71" y="10"/>
                    <a:pt x="71" y="14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1" y="18"/>
                    <a:pt x="69" y="21"/>
                    <a:pt x="66" y="24"/>
                  </a:cubicBezTo>
                  <a:cubicBezTo>
                    <a:pt x="66" y="24"/>
                    <a:pt x="66" y="24"/>
                    <a:pt x="66" y="24"/>
                  </a:cubicBezTo>
                  <a:cubicBezTo>
                    <a:pt x="62" y="26"/>
                    <a:pt x="58" y="28"/>
                    <a:pt x="5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 flipH="1">
            <a:off x="6158113" y="4352195"/>
            <a:ext cx="443246" cy="384000"/>
            <a:chOff x="6221413" y="2209801"/>
            <a:chExt cx="660400" cy="506413"/>
          </a:xfrm>
          <a:solidFill>
            <a:schemeClr val="tx1"/>
          </a:solidFill>
        </p:grpSpPr>
        <p:sp>
          <p:nvSpPr>
            <p:cNvPr id="36" name="Freeform 26"/>
            <p:cNvSpPr/>
            <p:nvPr/>
          </p:nvSpPr>
          <p:spPr bwMode="auto">
            <a:xfrm>
              <a:off x="6221413" y="2698751"/>
              <a:ext cx="660400" cy="17463"/>
            </a:xfrm>
            <a:custGeom>
              <a:avLst/>
              <a:gdLst>
                <a:gd name="T0" fmla="*/ 2 w 76"/>
                <a:gd name="T1" fmla="*/ 2 h 2"/>
                <a:gd name="T2" fmla="*/ 0 w 76"/>
                <a:gd name="T3" fmla="*/ 1 h 2"/>
                <a:gd name="T4" fmla="*/ 2 w 76"/>
                <a:gd name="T5" fmla="*/ 0 h 2"/>
                <a:gd name="T6" fmla="*/ 75 w 76"/>
                <a:gd name="T7" fmla="*/ 0 h 2"/>
                <a:gd name="T8" fmla="*/ 76 w 76"/>
                <a:gd name="T9" fmla="*/ 1 h 2"/>
                <a:gd name="T10" fmla="*/ 75 w 76"/>
                <a:gd name="T11" fmla="*/ 2 h 2"/>
                <a:gd name="T12" fmla="*/ 2 w 76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2">
                  <a:moveTo>
                    <a:pt x="2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76" y="0"/>
                    <a:pt x="76" y="1"/>
                  </a:cubicBezTo>
                  <a:cubicBezTo>
                    <a:pt x="76" y="2"/>
                    <a:pt x="75" y="2"/>
                    <a:pt x="75" y="2"/>
                  </a:cubicBezTo>
                  <a:lnTo>
                    <a:pt x="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7" name="Rectangle 27"/>
            <p:cNvSpPr>
              <a:spLocks noChangeArrowheads="1"/>
            </p:cNvSpPr>
            <p:nvPr/>
          </p:nvSpPr>
          <p:spPr bwMode="auto">
            <a:xfrm>
              <a:off x="6308725" y="2322513"/>
              <a:ext cx="95250" cy="3238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8" name="Rectangle 28"/>
            <p:cNvSpPr>
              <a:spLocks noChangeArrowheads="1"/>
            </p:cNvSpPr>
            <p:nvPr/>
          </p:nvSpPr>
          <p:spPr bwMode="auto">
            <a:xfrm>
              <a:off x="6446838" y="2209801"/>
              <a:ext cx="96838" cy="4365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39" name="Rectangle 29"/>
            <p:cNvSpPr>
              <a:spLocks noChangeArrowheads="1"/>
            </p:cNvSpPr>
            <p:nvPr/>
          </p:nvSpPr>
          <p:spPr bwMode="auto">
            <a:xfrm>
              <a:off x="6577013" y="2349501"/>
              <a:ext cx="96838" cy="2968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40" name="Rectangle 30"/>
            <p:cNvSpPr>
              <a:spLocks noChangeArrowheads="1"/>
            </p:cNvSpPr>
            <p:nvPr/>
          </p:nvSpPr>
          <p:spPr bwMode="auto">
            <a:xfrm>
              <a:off x="6726238" y="2444751"/>
              <a:ext cx="95250" cy="2016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1" name="Freeform 31"/>
          <p:cNvSpPr>
            <a:spLocks noEditPoints="1"/>
          </p:cNvSpPr>
          <p:nvPr/>
        </p:nvSpPr>
        <p:spPr bwMode="auto">
          <a:xfrm flipH="1">
            <a:off x="10117954" y="5129717"/>
            <a:ext cx="391038" cy="423724"/>
          </a:xfrm>
          <a:custGeom>
            <a:avLst/>
            <a:gdLst>
              <a:gd name="T0" fmla="*/ 58 w 67"/>
              <a:gd name="T1" fmla="*/ 30 h 64"/>
              <a:gd name="T2" fmla="*/ 57 w 67"/>
              <a:gd name="T3" fmla="*/ 30 h 64"/>
              <a:gd name="T4" fmla="*/ 58 w 67"/>
              <a:gd name="T5" fmla="*/ 30 h 64"/>
              <a:gd name="T6" fmla="*/ 58 w 67"/>
              <a:gd name="T7" fmla="*/ 30 h 64"/>
              <a:gd name="T8" fmla="*/ 58 w 67"/>
              <a:gd name="T9" fmla="*/ 30 h 64"/>
              <a:gd name="T10" fmla="*/ 58 w 67"/>
              <a:gd name="T11" fmla="*/ 31 h 64"/>
              <a:gd name="T12" fmla="*/ 58 w 67"/>
              <a:gd name="T13" fmla="*/ 31 h 64"/>
              <a:gd name="T14" fmla="*/ 52 w 67"/>
              <a:gd name="T15" fmla="*/ 37 h 64"/>
              <a:gd name="T16" fmla="*/ 15 w 67"/>
              <a:gd name="T17" fmla="*/ 37 h 64"/>
              <a:gd name="T18" fmla="*/ 9 w 67"/>
              <a:gd name="T19" fmla="*/ 31 h 64"/>
              <a:gd name="T20" fmla="*/ 9 w 67"/>
              <a:gd name="T21" fmla="*/ 31 h 64"/>
              <a:gd name="T22" fmla="*/ 9 w 67"/>
              <a:gd name="T23" fmla="*/ 30 h 64"/>
              <a:gd name="T24" fmla="*/ 9 w 67"/>
              <a:gd name="T25" fmla="*/ 30 h 64"/>
              <a:gd name="T26" fmla="*/ 9 w 67"/>
              <a:gd name="T27" fmla="*/ 30 h 64"/>
              <a:gd name="T28" fmla="*/ 10 w 67"/>
              <a:gd name="T29" fmla="*/ 30 h 64"/>
              <a:gd name="T30" fmla="*/ 9 w 67"/>
              <a:gd name="T31" fmla="*/ 30 h 64"/>
              <a:gd name="T32" fmla="*/ 0 w 67"/>
              <a:gd name="T33" fmla="*/ 39 h 64"/>
              <a:gd name="T34" fmla="*/ 0 w 67"/>
              <a:gd name="T35" fmla="*/ 54 h 64"/>
              <a:gd name="T36" fmla="*/ 9 w 67"/>
              <a:gd name="T37" fmla="*/ 64 h 64"/>
              <a:gd name="T38" fmla="*/ 58 w 67"/>
              <a:gd name="T39" fmla="*/ 64 h 64"/>
              <a:gd name="T40" fmla="*/ 67 w 67"/>
              <a:gd name="T41" fmla="*/ 54 h 64"/>
              <a:gd name="T42" fmla="*/ 67 w 67"/>
              <a:gd name="T43" fmla="*/ 39 h 64"/>
              <a:gd name="T44" fmla="*/ 58 w 67"/>
              <a:gd name="T45" fmla="*/ 30 h 64"/>
              <a:gd name="T46" fmla="*/ 7 w 67"/>
              <a:gd name="T47" fmla="*/ 38 h 64"/>
              <a:gd name="T48" fmla="*/ 6 w 67"/>
              <a:gd name="T49" fmla="*/ 38 h 64"/>
              <a:gd name="T50" fmla="*/ 5 w 67"/>
              <a:gd name="T51" fmla="*/ 36 h 64"/>
              <a:gd name="T52" fmla="*/ 6 w 67"/>
              <a:gd name="T53" fmla="*/ 35 h 64"/>
              <a:gd name="T54" fmla="*/ 7 w 67"/>
              <a:gd name="T55" fmla="*/ 35 h 64"/>
              <a:gd name="T56" fmla="*/ 9 w 67"/>
              <a:gd name="T57" fmla="*/ 36 h 64"/>
              <a:gd name="T58" fmla="*/ 7 w 67"/>
              <a:gd name="T59" fmla="*/ 38 h 64"/>
              <a:gd name="T60" fmla="*/ 58 w 67"/>
              <a:gd name="T61" fmla="*/ 56 h 64"/>
              <a:gd name="T62" fmla="*/ 57 w 67"/>
              <a:gd name="T63" fmla="*/ 57 h 64"/>
              <a:gd name="T64" fmla="*/ 10 w 67"/>
              <a:gd name="T65" fmla="*/ 57 h 64"/>
              <a:gd name="T66" fmla="*/ 9 w 67"/>
              <a:gd name="T67" fmla="*/ 56 h 64"/>
              <a:gd name="T68" fmla="*/ 9 w 67"/>
              <a:gd name="T69" fmla="*/ 51 h 64"/>
              <a:gd name="T70" fmla="*/ 10 w 67"/>
              <a:gd name="T71" fmla="*/ 50 h 64"/>
              <a:gd name="T72" fmla="*/ 57 w 67"/>
              <a:gd name="T73" fmla="*/ 50 h 64"/>
              <a:gd name="T74" fmla="*/ 58 w 67"/>
              <a:gd name="T75" fmla="*/ 51 h 64"/>
              <a:gd name="T76" fmla="*/ 58 w 67"/>
              <a:gd name="T77" fmla="*/ 56 h 64"/>
              <a:gd name="T78" fmla="*/ 62 w 67"/>
              <a:gd name="T79" fmla="*/ 38 h 64"/>
              <a:gd name="T80" fmla="*/ 60 w 67"/>
              <a:gd name="T81" fmla="*/ 38 h 64"/>
              <a:gd name="T82" fmla="*/ 58 w 67"/>
              <a:gd name="T83" fmla="*/ 36 h 64"/>
              <a:gd name="T84" fmla="*/ 60 w 67"/>
              <a:gd name="T85" fmla="*/ 35 h 64"/>
              <a:gd name="T86" fmla="*/ 62 w 67"/>
              <a:gd name="T87" fmla="*/ 35 h 64"/>
              <a:gd name="T88" fmla="*/ 63 w 67"/>
              <a:gd name="T89" fmla="*/ 36 h 64"/>
              <a:gd name="T90" fmla="*/ 62 w 67"/>
              <a:gd name="T91" fmla="*/ 38 h 64"/>
              <a:gd name="T92" fmla="*/ 55 w 67"/>
              <a:gd name="T93" fmla="*/ 30 h 64"/>
              <a:gd name="T94" fmla="*/ 57 w 67"/>
              <a:gd name="T95" fmla="*/ 30 h 64"/>
              <a:gd name="T96" fmla="*/ 55 w 67"/>
              <a:gd name="T97" fmla="*/ 27 h 64"/>
              <a:gd name="T98" fmla="*/ 55 w 67"/>
              <a:gd name="T99" fmla="*/ 0 h 64"/>
              <a:gd name="T100" fmla="*/ 12 w 67"/>
              <a:gd name="T101" fmla="*/ 0 h 64"/>
              <a:gd name="T102" fmla="*/ 12 w 67"/>
              <a:gd name="T103" fmla="*/ 27 h 64"/>
              <a:gd name="T104" fmla="*/ 10 w 67"/>
              <a:gd name="T105" fmla="*/ 30 h 64"/>
              <a:gd name="T106" fmla="*/ 12 w 67"/>
              <a:gd name="T107" fmla="*/ 30 h 64"/>
              <a:gd name="T108" fmla="*/ 55 w 67"/>
              <a:gd name="T109" fmla="*/ 3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7" h="64">
                <a:moveTo>
                  <a:pt x="58" y="30"/>
                </a:moveTo>
                <a:cubicBezTo>
                  <a:pt x="57" y="30"/>
                  <a:pt x="57" y="30"/>
                  <a:pt x="57" y="30"/>
                </a:cubicBezTo>
                <a:cubicBezTo>
                  <a:pt x="58" y="30"/>
                  <a:pt x="58" y="30"/>
                  <a:pt x="58" y="30"/>
                </a:cubicBezTo>
                <a:cubicBezTo>
                  <a:pt x="58" y="30"/>
                  <a:pt x="58" y="30"/>
                  <a:pt x="58" y="30"/>
                </a:cubicBezTo>
                <a:cubicBezTo>
                  <a:pt x="58" y="30"/>
                  <a:pt x="58" y="30"/>
                  <a:pt x="58" y="30"/>
                </a:cubicBezTo>
                <a:cubicBezTo>
                  <a:pt x="58" y="31"/>
                  <a:pt x="58" y="31"/>
                  <a:pt x="58" y="31"/>
                </a:cubicBezTo>
                <a:cubicBezTo>
                  <a:pt x="58" y="31"/>
                  <a:pt x="58" y="31"/>
                  <a:pt x="58" y="31"/>
                </a:cubicBezTo>
                <a:cubicBezTo>
                  <a:pt x="57" y="34"/>
                  <a:pt x="55" y="37"/>
                  <a:pt x="52" y="37"/>
                </a:cubicBezTo>
                <a:cubicBezTo>
                  <a:pt x="15" y="37"/>
                  <a:pt x="15" y="37"/>
                  <a:pt x="15" y="37"/>
                </a:cubicBezTo>
                <a:cubicBezTo>
                  <a:pt x="12" y="37"/>
                  <a:pt x="10" y="34"/>
                  <a:pt x="9" y="31"/>
                </a:cubicBezTo>
                <a:cubicBezTo>
                  <a:pt x="9" y="31"/>
                  <a:pt x="9" y="31"/>
                  <a:pt x="9" y="31"/>
                </a:cubicBezTo>
                <a:cubicBezTo>
                  <a:pt x="9" y="30"/>
                  <a:pt x="9" y="30"/>
                  <a:pt x="9" y="30"/>
                </a:cubicBezTo>
                <a:cubicBezTo>
                  <a:pt x="9" y="30"/>
                  <a:pt x="9" y="30"/>
                  <a:pt x="9" y="30"/>
                </a:cubicBezTo>
                <a:cubicBezTo>
                  <a:pt x="9" y="30"/>
                  <a:pt x="9" y="30"/>
                  <a:pt x="9" y="30"/>
                </a:cubicBezTo>
                <a:cubicBezTo>
                  <a:pt x="10" y="30"/>
                  <a:pt x="10" y="30"/>
                  <a:pt x="10" y="30"/>
                </a:cubicBezTo>
                <a:cubicBezTo>
                  <a:pt x="9" y="30"/>
                  <a:pt x="9" y="30"/>
                  <a:pt x="9" y="30"/>
                </a:cubicBezTo>
                <a:cubicBezTo>
                  <a:pt x="4" y="30"/>
                  <a:pt x="0" y="34"/>
                  <a:pt x="0" y="39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4" y="64"/>
                  <a:pt x="9" y="64"/>
                </a:cubicBezTo>
                <a:cubicBezTo>
                  <a:pt x="58" y="64"/>
                  <a:pt x="58" y="64"/>
                  <a:pt x="58" y="64"/>
                </a:cubicBezTo>
                <a:cubicBezTo>
                  <a:pt x="63" y="64"/>
                  <a:pt x="67" y="60"/>
                  <a:pt x="67" y="54"/>
                </a:cubicBezTo>
                <a:cubicBezTo>
                  <a:pt x="67" y="39"/>
                  <a:pt x="67" y="39"/>
                  <a:pt x="67" y="39"/>
                </a:cubicBezTo>
                <a:cubicBezTo>
                  <a:pt x="67" y="34"/>
                  <a:pt x="63" y="30"/>
                  <a:pt x="58" y="30"/>
                </a:cubicBezTo>
                <a:close/>
                <a:moveTo>
                  <a:pt x="7" y="38"/>
                </a:moveTo>
                <a:cubicBezTo>
                  <a:pt x="6" y="38"/>
                  <a:pt x="6" y="38"/>
                  <a:pt x="6" y="38"/>
                </a:cubicBezTo>
                <a:cubicBezTo>
                  <a:pt x="5" y="38"/>
                  <a:pt x="5" y="37"/>
                  <a:pt x="5" y="36"/>
                </a:cubicBezTo>
                <a:cubicBezTo>
                  <a:pt x="5" y="35"/>
                  <a:pt x="5" y="35"/>
                  <a:pt x="6" y="35"/>
                </a:cubicBezTo>
                <a:cubicBezTo>
                  <a:pt x="7" y="35"/>
                  <a:pt x="7" y="35"/>
                  <a:pt x="7" y="35"/>
                </a:cubicBezTo>
                <a:cubicBezTo>
                  <a:pt x="8" y="35"/>
                  <a:pt x="9" y="35"/>
                  <a:pt x="9" y="36"/>
                </a:cubicBezTo>
                <a:cubicBezTo>
                  <a:pt x="9" y="37"/>
                  <a:pt x="8" y="38"/>
                  <a:pt x="7" y="38"/>
                </a:cubicBezTo>
                <a:close/>
                <a:moveTo>
                  <a:pt x="58" y="56"/>
                </a:moveTo>
                <a:cubicBezTo>
                  <a:pt x="58" y="57"/>
                  <a:pt x="58" y="57"/>
                  <a:pt x="57" y="57"/>
                </a:cubicBezTo>
                <a:cubicBezTo>
                  <a:pt x="10" y="57"/>
                  <a:pt x="10" y="57"/>
                  <a:pt x="10" y="57"/>
                </a:cubicBezTo>
                <a:cubicBezTo>
                  <a:pt x="9" y="57"/>
                  <a:pt x="9" y="57"/>
                  <a:pt x="9" y="56"/>
                </a:cubicBezTo>
                <a:cubicBezTo>
                  <a:pt x="9" y="51"/>
                  <a:pt x="9" y="51"/>
                  <a:pt x="9" y="51"/>
                </a:cubicBezTo>
                <a:cubicBezTo>
                  <a:pt x="9" y="51"/>
                  <a:pt x="9" y="50"/>
                  <a:pt x="10" y="50"/>
                </a:cubicBezTo>
                <a:cubicBezTo>
                  <a:pt x="57" y="50"/>
                  <a:pt x="57" y="50"/>
                  <a:pt x="57" y="50"/>
                </a:cubicBezTo>
                <a:cubicBezTo>
                  <a:pt x="58" y="50"/>
                  <a:pt x="58" y="51"/>
                  <a:pt x="58" y="51"/>
                </a:cubicBezTo>
                <a:lnTo>
                  <a:pt x="58" y="56"/>
                </a:lnTo>
                <a:close/>
                <a:moveTo>
                  <a:pt x="62" y="38"/>
                </a:moveTo>
                <a:cubicBezTo>
                  <a:pt x="60" y="38"/>
                  <a:pt x="60" y="38"/>
                  <a:pt x="60" y="38"/>
                </a:cubicBezTo>
                <a:cubicBezTo>
                  <a:pt x="59" y="38"/>
                  <a:pt x="58" y="37"/>
                  <a:pt x="58" y="36"/>
                </a:cubicBezTo>
                <a:cubicBezTo>
                  <a:pt x="58" y="35"/>
                  <a:pt x="59" y="35"/>
                  <a:pt x="60" y="35"/>
                </a:cubicBezTo>
                <a:cubicBezTo>
                  <a:pt x="62" y="35"/>
                  <a:pt x="62" y="35"/>
                  <a:pt x="62" y="35"/>
                </a:cubicBezTo>
                <a:cubicBezTo>
                  <a:pt x="63" y="35"/>
                  <a:pt x="63" y="35"/>
                  <a:pt x="63" y="36"/>
                </a:cubicBezTo>
                <a:cubicBezTo>
                  <a:pt x="63" y="37"/>
                  <a:pt x="63" y="38"/>
                  <a:pt x="62" y="38"/>
                </a:cubicBezTo>
                <a:close/>
                <a:moveTo>
                  <a:pt x="55" y="30"/>
                </a:moveTo>
                <a:cubicBezTo>
                  <a:pt x="57" y="30"/>
                  <a:pt x="57" y="30"/>
                  <a:pt x="57" y="30"/>
                </a:cubicBezTo>
                <a:cubicBezTo>
                  <a:pt x="57" y="29"/>
                  <a:pt x="56" y="28"/>
                  <a:pt x="55" y="27"/>
                </a:cubicBezTo>
                <a:cubicBezTo>
                  <a:pt x="55" y="0"/>
                  <a:pt x="55" y="0"/>
                  <a:pt x="55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27"/>
                  <a:pt x="12" y="27"/>
                  <a:pt x="12" y="27"/>
                </a:cubicBezTo>
                <a:cubicBezTo>
                  <a:pt x="11" y="28"/>
                  <a:pt x="10" y="29"/>
                  <a:pt x="10" y="30"/>
                </a:cubicBezTo>
                <a:cubicBezTo>
                  <a:pt x="12" y="30"/>
                  <a:pt x="12" y="30"/>
                  <a:pt x="12" y="30"/>
                </a:cubicBezTo>
                <a:lnTo>
                  <a:pt x="55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42" name="Freeform 32"/>
          <p:cNvSpPr>
            <a:spLocks noEditPoints="1"/>
          </p:cNvSpPr>
          <p:nvPr/>
        </p:nvSpPr>
        <p:spPr bwMode="auto">
          <a:xfrm flipH="1">
            <a:off x="5302969" y="1504775"/>
            <a:ext cx="373990" cy="529655"/>
          </a:xfrm>
          <a:custGeom>
            <a:avLst/>
            <a:gdLst>
              <a:gd name="T0" fmla="*/ 15 w 64"/>
              <a:gd name="T1" fmla="*/ 20 h 80"/>
              <a:gd name="T2" fmla="*/ 28 w 64"/>
              <a:gd name="T3" fmla="*/ 9 h 80"/>
              <a:gd name="T4" fmla="*/ 40 w 64"/>
              <a:gd name="T5" fmla="*/ 9 h 80"/>
              <a:gd name="T6" fmla="*/ 40 w 64"/>
              <a:gd name="T7" fmla="*/ 0 h 80"/>
              <a:gd name="T8" fmla="*/ 24 w 64"/>
              <a:gd name="T9" fmla="*/ 0 h 80"/>
              <a:gd name="T10" fmla="*/ 6 w 64"/>
              <a:gd name="T11" fmla="*/ 17 h 80"/>
              <a:gd name="T12" fmla="*/ 6 w 64"/>
              <a:gd name="T13" fmla="*/ 28 h 80"/>
              <a:gd name="T14" fmla="*/ 15 w 64"/>
              <a:gd name="T15" fmla="*/ 28 h 80"/>
              <a:gd name="T16" fmla="*/ 15 w 64"/>
              <a:gd name="T17" fmla="*/ 20 h 80"/>
              <a:gd name="T18" fmla="*/ 64 w 64"/>
              <a:gd name="T19" fmla="*/ 46 h 80"/>
              <a:gd name="T20" fmla="*/ 64 w 64"/>
              <a:gd name="T21" fmla="*/ 38 h 80"/>
              <a:gd name="T22" fmla="*/ 56 w 64"/>
              <a:gd name="T23" fmla="*/ 30 h 80"/>
              <a:gd name="T24" fmla="*/ 8 w 64"/>
              <a:gd name="T25" fmla="*/ 30 h 80"/>
              <a:gd name="T26" fmla="*/ 0 w 64"/>
              <a:gd name="T27" fmla="*/ 38 h 80"/>
              <a:gd name="T28" fmla="*/ 0 w 64"/>
              <a:gd name="T29" fmla="*/ 72 h 80"/>
              <a:gd name="T30" fmla="*/ 8 w 64"/>
              <a:gd name="T31" fmla="*/ 80 h 80"/>
              <a:gd name="T32" fmla="*/ 56 w 64"/>
              <a:gd name="T33" fmla="*/ 80 h 80"/>
              <a:gd name="T34" fmla="*/ 64 w 64"/>
              <a:gd name="T35" fmla="*/ 72 h 80"/>
              <a:gd name="T36" fmla="*/ 64 w 64"/>
              <a:gd name="T37" fmla="*/ 70 h 80"/>
              <a:gd name="T38" fmla="*/ 53 w 64"/>
              <a:gd name="T39" fmla="*/ 70 h 80"/>
              <a:gd name="T40" fmla="*/ 53 w 64"/>
              <a:gd name="T41" fmla="*/ 66 h 80"/>
              <a:gd name="T42" fmla="*/ 64 w 64"/>
              <a:gd name="T43" fmla="*/ 66 h 80"/>
              <a:gd name="T44" fmla="*/ 64 w 64"/>
              <a:gd name="T45" fmla="*/ 60 h 80"/>
              <a:gd name="T46" fmla="*/ 53 w 64"/>
              <a:gd name="T47" fmla="*/ 60 h 80"/>
              <a:gd name="T48" fmla="*/ 53 w 64"/>
              <a:gd name="T49" fmla="*/ 56 h 80"/>
              <a:gd name="T50" fmla="*/ 64 w 64"/>
              <a:gd name="T51" fmla="*/ 56 h 80"/>
              <a:gd name="T52" fmla="*/ 64 w 64"/>
              <a:gd name="T53" fmla="*/ 50 h 80"/>
              <a:gd name="T54" fmla="*/ 53 w 64"/>
              <a:gd name="T55" fmla="*/ 50 h 80"/>
              <a:gd name="T56" fmla="*/ 53 w 64"/>
              <a:gd name="T57" fmla="*/ 46 h 80"/>
              <a:gd name="T58" fmla="*/ 64 w 64"/>
              <a:gd name="T59" fmla="*/ 46 h 80"/>
              <a:gd name="T60" fmla="*/ 35 w 64"/>
              <a:gd name="T61" fmla="*/ 61 h 80"/>
              <a:gd name="T62" fmla="*/ 35 w 64"/>
              <a:gd name="T63" fmla="*/ 66 h 80"/>
              <a:gd name="T64" fmla="*/ 32 w 64"/>
              <a:gd name="T65" fmla="*/ 68 h 80"/>
              <a:gd name="T66" fmla="*/ 29 w 64"/>
              <a:gd name="T67" fmla="*/ 66 h 80"/>
              <a:gd name="T68" fmla="*/ 29 w 64"/>
              <a:gd name="T69" fmla="*/ 61 h 80"/>
              <a:gd name="T70" fmla="*/ 25 w 64"/>
              <a:gd name="T71" fmla="*/ 55 h 80"/>
              <a:gd name="T72" fmla="*/ 32 w 64"/>
              <a:gd name="T73" fmla="*/ 48 h 80"/>
              <a:gd name="T74" fmla="*/ 38 w 64"/>
              <a:gd name="T75" fmla="*/ 55 h 80"/>
              <a:gd name="T76" fmla="*/ 35 w 64"/>
              <a:gd name="T77" fmla="*/ 61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4" h="80">
                <a:moveTo>
                  <a:pt x="15" y="20"/>
                </a:moveTo>
                <a:cubicBezTo>
                  <a:pt x="15" y="13"/>
                  <a:pt x="21" y="9"/>
                  <a:pt x="28" y="9"/>
                </a:cubicBezTo>
                <a:cubicBezTo>
                  <a:pt x="40" y="9"/>
                  <a:pt x="40" y="9"/>
                  <a:pt x="40" y="9"/>
                </a:cubicBezTo>
                <a:cubicBezTo>
                  <a:pt x="40" y="0"/>
                  <a:pt x="40" y="0"/>
                  <a:pt x="40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4" y="0"/>
                  <a:pt x="6" y="8"/>
                  <a:pt x="6" y="17"/>
                </a:cubicBezTo>
                <a:cubicBezTo>
                  <a:pt x="6" y="28"/>
                  <a:pt x="6" y="28"/>
                  <a:pt x="6" y="28"/>
                </a:cubicBezTo>
                <a:cubicBezTo>
                  <a:pt x="15" y="28"/>
                  <a:pt x="15" y="28"/>
                  <a:pt x="15" y="28"/>
                </a:cubicBezTo>
                <a:lnTo>
                  <a:pt x="15" y="20"/>
                </a:lnTo>
                <a:close/>
                <a:moveTo>
                  <a:pt x="64" y="46"/>
                </a:moveTo>
                <a:cubicBezTo>
                  <a:pt x="64" y="38"/>
                  <a:pt x="64" y="38"/>
                  <a:pt x="64" y="38"/>
                </a:cubicBezTo>
                <a:cubicBezTo>
                  <a:pt x="64" y="34"/>
                  <a:pt x="60" y="30"/>
                  <a:pt x="56" y="30"/>
                </a:cubicBezTo>
                <a:cubicBezTo>
                  <a:pt x="8" y="30"/>
                  <a:pt x="8" y="30"/>
                  <a:pt x="8" y="30"/>
                </a:cubicBezTo>
                <a:cubicBezTo>
                  <a:pt x="4" y="30"/>
                  <a:pt x="0" y="34"/>
                  <a:pt x="0" y="38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76"/>
                  <a:pt x="4" y="80"/>
                  <a:pt x="8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60" y="80"/>
                  <a:pt x="64" y="76"/>
                  <a:pt x="64" y="72"/>
                </a:cubicBezTo>
                <a:cubicBezTo>
                  <a:pt x="64" y="70"/>
                  <a:pt x="64" y="70"/>
                  <a:pt x="64" y="70"/>
                </a:cubicBezTo>
                <a:cubicBezTo>
                  <a:pt x="53" y="70"/>
                  <a:pt x="53" y="70"/>
                  <a:pt x="53" y="70"/>
                </a:cubicBezTo>
                <a:cubicBezTo>
                  <a:pt x="53" y="66"/>
                  <a:pt x="53" y="66"/>
                  <a:pt x="53" y="66"/>
                </a:cubicBezTo>
                <a:cubicBezTo>
                  <a:pt x="64" y="66"/>
                  <a:pt x="64" y="66"/>
                  <a:pt x="64" y="66"/>
                </a:cubicBezTo>
                <a:cubicBezTo>
                  <a:pt x="64" y="60"/>
                  <a:pt x="64" y="60"/>
                  <a:pt x="64" y="60"/>
                </a:cubicBezTo>
                <a:cubicBezTo>
                  <a:pt x="53" y="60"/>
                  <a:pt x="53" y="60"/>
                  <a:pt x="53" y="60"/>
                </a:cubicBezTo>
                <a:cubicBezTo>
                  <a:pt x="53" y="56"/>
                  <a:pt x="53" y="56"/>
                  <a:pt x="53" y="56"/>
                </a:cubicBezTo>
                <a:cubicBezTo>
                  <a:pt x="64" y="56"/>
                  <a:pt x="64" y="56"/>
                  <a:pt x="64" y="56"/>
                </a:cubicBezTo>
                <a:cubicBezTo>
                  <a:pt x="64" y="50"/>
                  <a:pt x="64" y="50"/>
                  <a:pt x="64" y="50"/>
                </a:cubicBezTo>
                <a:cubicBezTo>
                  <a:pt x="53" y="50"/>
                  <a:pt x="53" y="50"/>
                  <a:pt x="53" y="50"/>
                </a:cubicBezTo>
                <a:cubicBezTo>
                  <a:pt x="53" y="46"/>
                  <a:pt x="53" y="46"/>
                  <a:pt x="53" y="46"/>
                </a:cubicBezTo>
                <a:lnTo>
                  <a:pt x="64" y="46"/>
                </a:lnTo>
                <a:close/>
                <a:moveTo>
                  <a:pt x="35" y="61"/>
                </a:moveTo>
                <a:cubicBezTo>
                  <a:pt x="35" y="66"/>
                  <a:pt x="35" y="66"/>
                  <a:pt x="35" y="66"/>
                </a:cubicBezTo>
                <a:cubicBezTo>
                  <a:pt x="35" y="67"/>
                  <a:pt x="33" y="68"/>
                  <a:pt x="32" y="68"/>
                </a:cubicBezTo>
                <a:cubicBezTo>
                  <a:pt x="30" y="68"/>
                  <a:pt x="29" y="67"/>
                  <a:pt x="29" y="66"/>
                </a:cubicBezTo>
                <a:cubicBezTo>
                  <a:pt x="29" y="61"/>
                  <a:pt x="29" y="61"/>
                  <a:pt x="29" y="61"/>
                </a:cubicBezTo>
                <a:cubicBezTo>
                  <a:pt x="27" y="59"/>
                  <a:pt x="25" y="57"/>
                  <a:pt x="25" y="55"/>
                </a:cubicBezTo>
                <a:cubicBezTo>
                  <a:pt x="25" y="51"/>
                  <a:pt x="28" y="48"/>
                  <a:pt x="32" y="48"/>
                </a:cubicBezTo>
                <a:cubicBezTo>
                  <a:pt x="36" y="48"/>
                  <a:pt x="38" y="51"/>
                  <a:pt x="38" y="55"/>
                </a:cubicBezTo>
                <a:cubicBezTo>
                  <a:pt x="38" y="57"/>
                  <a:pt x="37" y="59"/>
                  <a:pt x="35" y="6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43" name="组合 42"/>
          <p:cNvGrpSpPr/>
          <p:nvPr/>
        </p:nvGrpSpPr>
        <p:grpSpPr>
          <a:xfrm flipH="1">
            <a:off x="3234189" y="1433540"/>
            <a:ext cx="508242" cy="576601"/>
            <a:chOff x="3044825" y="4984751"/>
            <a:chExt cx="757238" cy="760412"/>
          </a:xfrm>
          <a:solidFill>
            <a:schemeClr val="tx1"/>
          </a:solidFill>
        </p:grpSpPr>
        <p:sp>
          <p:nvSpPr>
            <p:cNvPr id="44" name="Freeform 33"/>
            <p:cNvSpPr>
              <a:spLocks noEditPoints="1"/>
            </p:cNvSpPr>
            <p:nvPr/>
          </p:nvSpPr>
          <p:spPr bwMode="auto">
            <a:xfrm>
              <a:off x="3340100" y="4984751"/>
              <a:ext cx="461963" cy="463550"/>
            </a:xfrm>
            <a:custGeom>
              <a:avLst/>
              <a:gdLst>
                <a:gd name="T0" fmla="*/ 43 w 53"/>
                <a:gd name="T1" fmla="*/ 10 h 53"/>
                <a:gd name="T2" fmla="*/ 9 w 53"/>
                <a:gd name="T3" fmla="*/ 10 h 53"/>
                <a:gd name="T4" fmla="*/ 2 w 53"/>
                <a:gd name="T5" fmla="*/ 34 h 53"/>
                <a:gd name="T6" fmla="*/ 4 w 53"/>
                <a:gd name="T7" fmla="*/ 32 h 53"/>
                <a:gd name="T8" fmla="*/ 19 w 53"/>
                <a:gd name="T9" fmla="*/ 34 h 53"/>
                <a:gd name="T10" fmla="*/ 21 w 53"/>
                <a:gd name="T11" fmla="*/ 49 h 53"/>
                <a:gd name="T12" fmla="*/ 19 w 53"/>
                <a:gd name="T13" fmla="*/ 51 h 53"/>
                <a:gd name="T14" fmla="*/ 43 w 53"/>
                <a:gd name="T15" fmla="*/ 44 h 53"/>
                <a:gd name="T16" fmla="*/ 43 w 53"/>
                <a:gd name="T17" fmla="*/ 10 h 53"/>
                <a:gd name="T18" fmla="*/ 39 w 53"/>
                <a:gd name="T19" fmla="*/ 25 h 53"/>
                <a:gd name="T20" fmla="*/ 29 w 53"/>
                <a:gd name="T21" fmla="*/ 25 h 53"/>
                <a:gd name="T22" fmla="*/ 29 w 53"/>
                <a:gd name="T23" fmla="*/ 15 h 53"/>
                <a:gd name="T24" fmla="*/ 39 w 53"/>
                <a:gd name="T25" fmla="*/ 15 h 53"/>
                <a:gd name="T26" fmla="*/ 39 w 53"/>
                <a:gd name="T27" fmla="*/ 2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53">
                  <a:moveTo>
                    <a:pt x="43" y="10"/>
                  </a:moveTo>
                  <a:cubicBezTo>
                    <a:pt x="34" y="0"/>
                    <a:pt x="18" y="0"/>
                    <a:pt x="9" y="10"/>
                  </a:cubicBezTo>
                  <a:cubicBezTo>
                    <a:pt x="2" y="16"/>
                    <a:pt x="0" y="25"/>
                    <a:pt x="2" y="34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7" y="29"/>
                    <a:pt x="14" y="29"/>
                    <a:pt x="19" y="34"/>
                  </a:cubicBezTo>
                  <a:cubicBezTo>
                    <a:pt x="24" y="39"/>
                    <a:pt x="24" y="46"/>
                    <a:pt x="21" y="49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8" y="53"/>
                    <a:pt x="37" y="51"/>
                    <a:pt x="43" y="44"/>
                  </a:cubicBezTo>
                  <a:cubicBezTo>
                    <a:pt x="53" y="35"/>
                    <a:pt x="53" y="19"/>
                    <a:pt x="43" y="10"/>
                  </a:cubicBezTo>
                  <a:close/>
                  <a:moveTo>
                    <a:pt x="39" y="25"/>
                  </a:moveTo>
                  <a:cubicBezTo>
                    <a:pt x="36" y="28"/>
                    <a:pt x="32" y="28"/>
                    <a:pt x="29" y="25"/>
                  </a:cubicBezTo>
                  <a:cubicBezTo>
                    <a:pt x="26" y="22"/>
                    <a:pt x="26" y="18"/>
                    <a:pt x="29" y="15"/>
                  </a:cubicBezTo>
                  <a:cubicBezTo>
                    <a:pt x="32" y="12"/>
                    <a:pt x="36" y="12"/>
                    <a:pt x="39" y="15"/>
                  </a:cubicBezTo>
                  <a:cubicBezTo>
                    <a:pt x="41" y="18"/>
                    <a:pt x="41" y="22"/>
                    <a:pt x="3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45" name="Freeform 34"/>
            <p:cNvSpPr/>
            <p:nvPr/>
          </p:nvSpPr>
          <p:spPr bwMode="auto">
            <a:xfrm>
              <a:off x="3044825" y="5246688"/>
              <a:ext cx="496888" cy="498475"/>
            </a:xfrm>
            <a:custGeom>
              <a:avLst/>
              <a:gdLst>
                <a:gd name="T0" fmla="*/ 52 w 57"/>
                <a:gd name="T1" fmla="*/ 5 h 57"/>
                <a:gd name="T2" fmla="*/ 38 w 57"/>
                <a:gd name="T3" fmla="*/ 4 h 57"/>
                <a:gd name="T4" fmla="*/ 37 w 57"/>
                <a:gd name="T5" fmla="*/ 5 h 57"/>
                <a:gd name="T6" fmla="*/ 4 w 57"/>
                <a:gd name="T7" fmla="*/ 38 h 57"/>
                <a:gd name="T8" fmla="*/ 5 w 57"/>
                <a:gd name="T9" fmla="*/ 52 h 57"/>
                <a:gd name="T10" fmla="*/ 19 w 57"/>
                <a:gd name="T11" fmla="*/ 53 h 57"/>
                <a:gd name="T12" fmla="*/ 19 w 57"/>
                <a:gd name="T13" fmla="*/ 53 h 57"/>
                <a:gd name="T14" fmla="*/ 19 w 57"/>
                <a:gd name="T15" fmla="*/ 53 h 57"/>
                <a:gd name="T16" fmla="*/ 18 w 57"/>
                <a:gd name="T17" fmla="*/ 46 h 57"/>
                <a:gd name="T18" fmla="*/ 25 w 57"/>
                <a:gd name="T19" fmla="*/ 47 h 57"/>
                <a:gd name="T20" fmla="*/ 25 w 57"/>
                <a:gd name="T21" fmla="*/ 47 h 57"/>
                <a:gd name="T22" fmla="*/ 26 w 57"/>
                <a:gd name="T23" fmla="*/ 46 h 57"/>
                <a:gd name="T24" fmla="*/ 26 w 57"/>
                <a:gd name="T25" fmla="*/ 46 h 57"/>
                <a:gd name="T26" fmla="*/ 25 w 57"/>
                <a:gd name="T27" fmla="*/ 39 h 57"/>
                <a:gd name="T28" fmla="*/ 32 w 57"/>
                <a:gd name="T29" fmla="*/ 40 h 57"/>
                <a:gd name="T30" fmla="*/ 32 w 57"/>
                <a:gd name="T31" fmla="*/ 40 h 57"/>
                <a:gd name="T32" fmla="*/ 33 w 57"/>
                <a:gd name="T33" fmla="*/ 39 h 57"/>
                <a:gd name="T34" fmla="*/ 33 w 57"/>
                <a:gd name="T35" fmla="*/ 38 h 57"/>
                <a:gd name="T36" fmla="*/ 32 w 57"/>
                <a:gd name="T37" fmla="*/ 32 h 57"/>
                <a:gd name="T38" fmla="*/ 39 w 57"/>
                <a:gd name="T39" fmla="*/ 33 h 57"/>
                <a:gd name="T40" fmla="*/ 39 w 57"/>
                <a:gd name="T41" fmla="*/ 33 h 57"/>
                <a:gd name="T42" fmla="*/ 41 w 57"/>
                <a:gd name="T43" fmla="*/ 31 h 57"/>
                <a:gd name="T44" fmla="*/ 41 w 57"/>
                <a:gd name="T45" fmla="*/ 31 h 57"/>
                <a:gd name="T46" fmla="*/ 40 w 57"/>
                <a:gd name="T47" fmla="*/ 25 h 57"/>
                <a:gd name="T48" fmla="*/ 46 w 57"/>
                <a:gd name="T49" fmla="*/ 25 h 57"/>
                <a:gd name="T50" fmla="*/ 47 w 57"/>
                <a:gd name="T51" fmla="*/ 26 h 57"/>
                <a:gd name="T52" fmla="*/ 52 w 57"/>
                <a:gd name="T53" fmla="*/ 20 h 57"/>
                <a:gd name="T54" fmla="*/ 53 w 57"/>
                <a:gd name="T55" fmla="*/ 19 h 57"/>
                <a:gd name="T56" fmla="*/ 52 w 57"/>
                <a:gd name="T5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7" h="57">
                  <a:moveTo>
                    <a:pt x="52" y="5"/>
                  </a:moveTo>
                  <a:cubicBezTo>
                    <a:pt x="48" y="1"/>
                    <a:pt x="42" y="0"/>
                    <a:pt x="38" y="4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0" y="42"/>
                    <a:pt x="1" y="48"/>
                    <a:pt x="5" y="52"/>
                  </a:cubicBezTo>
                  <a:cubicBezTo>
                    <a:pt x="9" y="56"/>
                    <a:pt x="15" y="57"/>
                    <a:pt x="19" y="53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7" y="26"/>
                    <a:pt x="47" y="26"/>
                    <a:pt x="47" y="26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7" y="15"/>
                    <a:pt x="56" y="9"/>
                    <a:pt x="5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 flipH="1">
            <a:off x="8997766" y="1482960"/>
            <a:ext cx="508242" cy="542897"/>
            <a:chOff x="9448800" y="5011738"/>
            <a:chExt cx="757238" cy="715963"/>
          </a:xfrm>
          <a:solidFill>
            <a:schemeClr val="tx1"/>
          </a:solidFill>
        </p:grpSpPr>
        <p:sp>
          <p:nvSpPr>
            <p:cNvPr id="47" name="Freeform 35"/>
            <p:cNvSpPr/>
            <p:nvPr/>
          </p:nvSpPr>
          <p:spPr bwMode="auto">
            <a:xfrm>
              <a:off x="9448800" y="5011738"/>
              <a:ext cx="452438" cy="715963"/>
            </a:xfrm>
            <a:custGeom>
              <a:avLst/>
              <a:gdLst>
                <a:gd name="T0" fmla="*/ 42 w 52"/>
                <a:gd name="T1" fmla="*/ 74 h 82"/>
                <a:gd name="T2" fmla="*/ 41 w 52"/>
                <a:gd name="T3" fmla="*/ 74 h 82"/>
                <a:gd name="T4" fmla="*/ 41 w 52"/>
                <a:gd name="T5" fmla="*/ 73 h 82"/>
                <a:gd name="T6" fmla="*/ 41 w 52"/>
                <a:gd name="T7" fmla="*/ 68 h 82"/>
                <a:gd name="T8" fmla="*/ 52 w 52"/>
                <a:gd name="T9" fmla="*/ 44 h 82"/>
                <a:gd name="T10" fmla="*/ 38 w 52"/>
                <a:gd name="T11" fmla="*/ 32 h 82"/>
                <a:gd name="T12" fmla="*/ 33 w 52"/>
                <a:gd name="T13" fmla="*/ 30 h 82"/>
                <a:gd name="T14" fmla="*/ 37 w 52"/>
                <a:gd name="T15" fmla="*/ 28 h 82"/>
                <a:gd name="T16" fmla="*/ 45 w 52"/>
                <a:gd name="T17" fmla="*/ 15 h 82"/>
                <a:gd name="T18" fmla="*/ 28 w 52"/>
                <a:gd name="T19" fmla="*/ 0 h 82"/>
                <a:gd name="T20" fmla="*/ 11 w 52"/>
                <a:gd name="T21" fmla="*/ 15 h 82"/>
                <a:gd name="T22" fmla="*/ 19 w 52"/>
                <a:gd name="T23" fmla="*/ 28 h 82"/>
                <a:gd name="T24" fmla="*/ 23 w 52"/>
                <a:gd name="T25" fmla="*/ 30 h 82"/>
                <a:gd name="T26" fmla="*/ 19 w 52"/>
                <a:gd name="T27" fmla="*/ 32 h 82"/>
                <a:gd name="T28" fmla="*/ 0 w 52"/>
                <a:gd name="T29" fmla="*/ 63 h 82"/>
                <a:gd name="T30" fmla="*/ 0 w 52"/>
                <a:gd name="T31" fmla="*/ 68 h 82"/>
                <a:gd name="T32" fmla="*/ 28 w 52"/>
                <a:gd name="T33" fmla="*/ 82 h 82"/>
                <a:gd name="T34" fmla="*/ 45 w 52"/>
                <a:gd name="T35" fmla="*/ 78 h 82"/>
                <a:gd name="T36" fmla="*/ 42 w 52"/>
                <a:gd name="T37" fmla="*/ 7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" h="82">
                  <a:moveTo>
                    <a:pt x="42" y="74"/>
                  </a:moveTo>
                  <a:cubicBezTo>
                    <a:pt x="41" y="74"/>
                    <a:pt x="41" y="74"/>
                    <a:pt x="41" y="74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41" y="72"/>
                    <a:pt x="41" y="70"/>
                    <a:pt x="41" y="68"/>
                  </a:cubicBezTo>
                  <a:cubicBezTo>
                    <a:pt x="41" y="58"/>
                    <a:pt x="45" y="50"/>
                    <a:pt x="52" y="44"/>
                  </a:cubicBezTo>
                  <a:cubicBezTo>
                    <a:pt x="48" y="39"/>
                    <a:pt x="43" y="34"/>
                    <a:pt x="38" y="32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42" y="25"/>
                    <a:pt x="45" y="20"/>
                    <a:pt x="45" y="15"/>
                  </a:cubicBezTo>
                  <a:cubicBezTo>
                    <a:pt x="45" y="7"/>
                    <a:pt x="38" y="0"/>
                    <a:pt x="28" y="0"/>
                  </a:cubicBezTo>
                  <a:cubicBezTo>
                    <a:pt x="19" y="0"/>
                    <a:pt x="11" y="7"/>
                    <a:pt x="11" y="15"/>
                  </a:cubicBezTo>
                  <a:cubicBezTo>
                    <a:pt x="11" y="20"/>
                    <a:pt x="14" y="25"/>
                    <a:pt x="19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8" y="36"/>
                    <a:pt x="0" y="48"/>
                    <a:pt x="0" y="63"/>
                  </a:cubicBezTo>
                  <a:cubicBezTo>
                    <a:pt x="0" y="65"/>
                    <a:pt x="0" y="66"/>
                    <a:pt x="0" y="68"/>
                  </a:cubicBezTo>
                  <a:cubicBezTo>
                    <a:pt x="7" y="77"/>
                    <a:pt x="17" y="82"/>
                    <a:pt x="28" y="82"/>
                  </a:cubicBezTo>
                  <a:cubicBezTo>
                    <a:pt x="34" y="82"/>
                    <a:pt x="40" y="80"/>
                    <a:pt x="45" y="78"/>
                  </a:cubicBezTo>
                  <a:cubicBezTo>
                    <a:pt x="44" y="77"/>
                    <a:pt x="43" y="76"/>
                    <a:pt x="42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48" name="Freeform 36"/>
            <p:cNvSpPr/>
            <p:nvPr/>
          </p:nvSpPr>
          <p:spPr bwMode="auto">
            <a:xfrm>
              <a:off x="9840913" y="5194301"/>
              <a:ext cx="365125" cy="533400"/>
            </a:xfrm>
            <a:custGeom>
              <a:avLst/>
              <a:gdLst>
                <a:gd name="T0" fmla="*/ 28 w 42"/>
                <a:gd name="T1" fmla="*/ 24 h 61"/>
                <a:gd name="T2" fmla="*/ 24 w 42"/>
                <a:gd name="T3" fmla="*/ 22 h 61"/>
                <a:gd name="T4" fmla="*/ 28 w 42"/>
                <a:gd name="T5" fmla="*/ 20 h 61"/>
                <a:gd name="T6" fmla="*/ 33 w 42"/>
                <a:gd name="T7" fmla="*/ 11 h 61"/>
                <a:gd name="T8" fmla="*/ 21 w 42"/>
                <a:gd name="T9" fmla="*/ 0 h 61"/>
                <a:gd name="T10" fmla="*/ 9 w 42"/>
                <a:gd name="T11" fmla="*/ 11 h 61"/>
                <a:gd name="T12" fmla="*/ 15 w 42"/>
                <a:gd name="T13" fmla="*/ 20 h 61"/>
                <a:gd name="T14" fmla="*/ 19 w 42"/>
                <a:gd name="T15" fmla="*/ 22 h 61"/>
                <a:gd name="T16" fmla="*/ 14 w 42"/>
                <a:gd name="T17" fmla="*/ 24 h 61"/>
                <a:gd name="T18" fmla="*/ 13 w 42"/>
                <a:gd name="T19" fmla="*/ 25 h 61"/>
                <a:gd name="T20" fmla="*/ 11 w 42"/>
                <a:gd name="T21" fmla="*/ 26 h 61"/>
                <a:gd name="T22" fmla="*/ 9 w 42"/>
                <a:gd name="T23" fmla="*/ 28 h 61"/>
                <a:gd name="T24" fmla="*/ 0 w 42"/>
                <a:gd name="T25" fmla="*/ 47 h 61"/>
                <a:gd name="T26" fmla="*/ 1 w 42"/>
                <a:gd name="T27" fmla="*/ 51 h 61"/>
                <a:gd name="T28" fmla="*/ 4 w 42"/>
                <a:gd name="T29" fmla="*/ 54 h 61"/>
                <a:gd name="T30" fmla="*/ 6 w 42"/>
                <a:gd name="T31" fmla="*/ 56 h 61"/>
                <a:gd name="T32" fmla="*/ 8 w 42"/>
                <a:gd name="T33" fmla="*/ 57 h 61"/>
                <a:gd name="T34" fmla="*/ 21 w 42"/>
                <a:gd name="T35" fmla="*/ 61 h 61"/>
                <a:gd name="T36" fmla="*/ 42 w 42"/>
                <a:gd name="T37" fmla="*/ 51 h 61"/>
                <a:gd name="T38" fmla="*/ 42 w 42"/>
                <a:gd name="T39" fmla="*/ 47 h 61"/>
                <a:gd name="T40" fmla="*/ 28 w 42"/>
                <a:gd name="T41" fmla="*/ 2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2" h="61">
                  <a:moveTo>
                    <a:pt x="28" y="2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1" y="18"/>
                    <a:pt x="33" y="15"/>
                    <a:pt x="33" y="11"/>
                  </a:cubicBezTo>
                  <a:cubicBezTo>
                    <a:pt x="33" y="5"/>
                    <a:pt x="28" y="0"/>
                    <a:pt x="21" y="0"/>
                  </a:cubicBezTo>
                  <a:cubicBezTo>
                    <a:pt x="14" y="0"/>
                    <a:pt x="9" y="5"/>
                    <a:pt x="9" y="11"/>
                  </a:cubicBezTo>
                  <a:cubicBezTo>
                    <a:pt x="9" y="15"/>
                    <a:pt x="11" y="18"/>
                    <a:pt x="15" y="2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3" y="25"/>
                    <a:pt x="13" y="25"/>
                  </a:cubicBezTo>
                  <a:cubicBezTo>
                    <a:pt x="12" y="25"/>
                    <a:pt x="11" y="26"/>
                    <a:pt x="11" y="26"/>
                  </a:cubicBezTo>
                  <a:cubicBezTo>
                    <a:pt x="10" y="27"/>
                    <a:pt x="9" y="27"/>
                    <a:pt x="9" y="28"/>
                  </a:cubicBezTo>
                  <a:cubicBezTo>
                    <a:pt x="4" y="32"/>
                    <a:pt x="0" y="39"/>
                    <a:pt x="0" y="47"/>
                  </a:cubicBezTo>
                  <a:cubicBezTo>
                    <a:pt x="0" y="48"/>
                    <a:pt x="1" y="50"/>
                    <a:pt x="1" y="51"/>
                  </a:cubicBezTo>
                  <a:cubicBezTo>
                    <a:pt x="2" y="52"/>
                    <a:pt x="3" y="53"/>
                    <a:pt x="4" y="54"/>
                  </a:cubicBezTo>
                  <a:cubicBezTo>
                    <a:pt x="4" y="55"/>
                    <a:pt x="5" y="55"/>
                    <a:pt x="6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2" y="60"/>
                    <a:pt x="16" y="61"/>
                    <a:pt x="21" y="61"/>
                  </a:cubicBezTo>
                  <a:cubicBezTo>
                    <a:pt x="29" y="61"/>
                    <a:pt x="37" y="57"/>
                    <a:pt x="42" y="51"/>
                  </a:cubicBezTo>
                  <a:cubicBezTo>
                    <a:pt x="42" y="50"/>
                    <a:pt x="42" y="48"/>
                    <a:pt x="42" y="47"/>
                  </a:cubicBezTo>
                  <a:cubicBezTo>
                    <a:pt x="42" y="36"/>
                    <a:pt x="36" y="27"/>
                    <a:pt x="28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 flipH="1">
            <a:off x="4373241" y="1482960"/>
            <a:ext cx="379316" cy="542897"/>
            <a:chOff x="4167188" y="5011738"/>
            <a:chExt cx="565150" cy="715963"/>
          </a:xfrm>
          <a:solidFill>
            <a:schemeClr val="tx1"/>
          </a:solidFill>
        </p:grpSpPr>
        <p:sp>
          <p:nvSpPr>
            <p:cNvPr id="50" name="Freeform 37"/>
            <p:cNvSpPr>
              <a:spLocks noEditPoints="1"/>
            </p:cNvSpPr>
            <p:nvPr/>
          </p:nvSpPr>
          <p:spPr bwMode="auto">
            <a:xfrm>
              <a:off x="4167188" y="5281613"/>
              <a:ext cx="565150" cy="446088"/>
            </a:xfrm>
            <a:custGeom>
              <a:avLst/>
              <a:gdLst>
                <a:gd name="T0" fmla="*/ 65 w 65"/>
                <a:gd name="T1" fmla="*/ 16 h 51"/>
                <a:gd name="T2" fmla="*/ 65 w 65"/>
                <a:gd name="T3" fmla="*/ 8 h 51"/>
                <a:gd name="T4" fmla="*/ 56 w 65"/>
                <a:gd name="T5" fmla="*/ 0 h 51"/>
                <a:gd name="T6" fmla="*/ 8 w 65"/>
                <a:gd name="T7" fmla="*/ 0 h 51"/>
                <a:gd name="T8" fmla="*/ 0 w 65"/>
                <a:gd name="T9" fmla="*/ 8 h 51"/>
                <a:gd name="T10" fmla="*/ 0 w 65"/>
                <a:gd name="T11" fmla="*/ 43 h 51"/>
                <a:gd name="T12" fmla="*/ 8 w 65"/>
                <a:gd name="T13" fmla="*/ 51 h 51"/>
                <a:gd name="T14" fmla="*/ 56 w 65"/>
                <a:gd name="T15" fmla="*/ 51 h 51"/>
                <a:gd name="T16" fmla="*/ 65 w 65"/>
                <a:gd name="T17" fmla="*/ 43 h 51"/>
                <a:gd name="T18" fmla="*/ 65 w 65"/>
                <a:gd name="T19" fmla="*/ 41 h 51"/>
                <a:gd name="T20" fmla="*/ 54 w 65"/>
                <a:gd name="T21" fmla="*/ 41 h 51"/>
                <a:gd name="T22" fmla="*/ 54 w 65"/>
                <a:gd name="T23" fmla="*/ 36 h 51"/>
                <a:gd name="T24" fmla="*/ 65 w 65"/>
                <a:gd name="T25" fmla="*/ 36 h 51"/>
                <a:gd name="T26" fmla="*/ 65 w 65"/>
                <a:gd name="T27" fmla="*/ 31 h 51"/>
                <a:gd name="T28" fmla="*/ 54 w 65"/>
                <a:gd name="T29" fmla="*/ 31 h 51"/>
                <a:gd name="T30" fmla="*/ 54 w 65"/>
                <a:gd name="T31" fmla="*/ 26 h 51"/>
                <a:gd name="T32" fmla="*/ 65 w 65"/>
                <a:gd name="T33" fmla="*/ 26 h 51"/>
                <a:gd name="T34" fmla="*/ 65 w 65"/>
                <a:gd name="T35" fmla="*/ 20 h 51"/>
                <a:gd name="T36" fmla="*/ 54 w 65"/>
                <a:gd name="T37" fmla="*/ 20 h 51"/>
                <a:gd name="T38" fmla="*/ 54 w 65"/>
                <a:gd name="T39" fmla="*/ 16 h 51"/>
                <a:gd name="T40" fmla="*/ 65 w 65"/>
                <a:gd name="T41" fmla="*/ 16 h 51"/>
                <a:gd name="T42" fmla="*/ 35 w 65"/>
                <a:gd name="T43" fmla="*/ 30 h 51"/>
                <a:gd name="T44" fmla="*/ 35 w 65"/>
                <a:gd name="T45" fmla="*/ 35 h 51"/>
                <a:gd name="T46" fmla="*/ 32 w 65"/>
                <a:gd name="T47" fmla="*/ 37 h 51"/>
                <a:gd name="T48" fmla="*/ 29 w 65"/>
                <a:gd name="T49" fmla="*/ 35 h 51"/>
                <a:gd name="T50" fmla="*/ 29 w 65"/>
                <a:gd name="T51" fmla="*/ 30 h 51"/>
                <a:gd name="T52" fmla="*/ 25 w 65"/>
                <a:gd name="T53" fmla="*/ 24 h 51"/>
                <a:gd name="T54" fmla="*/ 32 w 65"/>
                <a:gd name="T55" fmla="*/ 17 h 51"/>
                <a:gd name="T56" fmla="*/ 39 w 65"/>
                <a:gd name="T57" fmla="*/ 24 h 51"/>
                <a:gd name="T58" fmla="*/ 35 w 65"/>
                <a:gd name="T59" fmla="*/ 3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5" h="51">
                  <a:moveTo>
                    <a:pt x="65" y="16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65" y="4"/>
                    <a:pt x="61" y="0"/>
                    <a:pt x="5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7"/>
                    <a:pt x="3" y="51"/>
                    <a:pt x="8" y="5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61" y="51"/>
                    <a:pt x="65" y="47"/>
                    <a:pt x="65" y="43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36"/>
                    <a:pt x="54" y="36"/>
                    <a:pt x="54" y="36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0"/>
                    <a:pt x="65" y="20"/>
                    <a:pt x="65" y="20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4" y="16"/>
                    <a:pt x="54" y="16"/>
                    <a:pt x="54" y="16"/>
                  </a:cubicBezTo>
                  <a:lnTo>
                    <a:pt x="65" y="16"/>
                  </a:lnTo>
                  <a:close/>
                  <a:moveTo>
                    <a:pt x="35" y="30"/>
                  </a:moveTo>
                  <a:cubicBezTo>
                    <a:pt x="35" y="35"/>
                    <a:pt x="35" y="35"/>
                    <a:pt x="35" y="35"/>
                  </a:cubicBezTo>
                  <a:cubicBezTo>
                    <a:pt x="35" y="36"/>
                    <a:pt x="34" y="37"/>
                    <a:pt x="32" y="37"/>
                  </a:cubicBezTo>
                  <a:cubicBezTo>
                    <a:pt x="30" y="37"/>
                    <a:pt x="29" y="36"/>
                    <a:pt x="29" y="3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7" y="28"/>
                    <a:pt x="25" y="26"/>
                    <a:pt x="25" y="24"/>
                  </a:cubicBezTo>
                  <a:cubicBezTo>
                    <a:pt x="25" y="20"/>
                    <a:pt x="28" y="17"/>
                    <a:pt x="32" y="17"/>
                  </a:cubicBezTo>
                  <a:cubicBezTo>
                    <a:pt x="36" y="17"/>
                    <a:pt x="39" y="20"/>
                    <a:pt x="39" y="24"/>
                  </a:cubicBezTo>
                  <a:cubicBezTo>
                    <a:pt x="39" y="26"/>
                    <a:pt x="37" y="28"/>
                    <a:pt x="3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51" name="Freeform 38"/>
            <p:cNvSpPr/>
            <p:nvPr/>
          </p:nvSpPr>
          <p:spPr bwMode="auto">
            <a:xfrm>
              <a:off x="4219575" y="5011738"/>
              <a:ext cx="452438" cy="252413"/>
            </a:xfrm>
            <a:custGeom>
              <a:avLst/>
              <a:gdLst>
                <a:gd name="T0" fmla="*/ 9 w 52"/>
                <a:gd name="T1" fmla="*/ 20 h 29"/>
                <a:gd name="T2" fmla="*/ 22 w 52"/>
                <a:gd name="T3" fmla="*/ 7 h 29"/>
                <a:gd name="T4" fmla="*/ 30 w 52"/>
                <a:gd name="T5" fmla="*/ 7 h 29"/>
                <a:gd name="T6" fmla="*/ 43 w 52"/>
                <a:gd name="T7" fmla="*/ 20 h 29"/>
                <a:gd name="T8" fmla="*/ 43 w 52"/>
                <a:gd name="T9" fmla="*/ 29 h 29"/>
                <a:gd name="T10" fmla="*/ 52 w 52"/>
                <a:gd name="T11" fmla="*/ 29 h 29"/>
                <a:gd name="T12" fmla="*/ 52 w 52"/>
                <a:gd name="T13" fmla="*/ 18 h 29"/>
                <a:gd name="T14" fmla="*/ 35 w 52"/>
                <a:gd name="T15" fmla="*/ 0 h 29"/>
                <a:gd name="T16" fmla="*/ 18 w 52"/>
                <a:gd name="T17" fmla="*/ 0 h 29"/>
                <a:gd name="T18" fmla="*/ 0 w 52"/>
                <a:gd name="T19" fmla="*/ 18 h 29"/>
                <a:gd name="T20" fmla="*/ 0 w 52"/>
                <a:gd name="T21" fmla="*/ 29 h 29"/>
                <a:gd name="T22" fmla="*/ 9 w 52"/>
                <a:gd name="T23" fmla="*/ 29 h 29"/>
                <a:gd name="T24" fmla="*/ 9 w 52"/>
                <a:gd name="T25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29">
                  <a:moveTo>
                    <a:pt x="9" y="20"/>
                  </a:moveTo>
                  <a:cubicBezTo>
                    <a:pt x="9" y="13"/>
                    <a:pt x="15" y="7"/>
                    <a:pt x="22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7" y="7"/>
                    <a:pt x="43" y="13"/>
                    <a:pt x="43" y="20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8"/>
                    <a:pt x="44" y="0"/>
                    <a:pt x="35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" y="29"/>
                    <a:pt x="9" y="29"/>
                    <a:pt x="9" y="29"/>
                  </a:cubicBezTo>
                  <a:lnTo>
                    <a:pt x="9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2" name="Freeform 39"/>
          <p:cNvSpPr>
            <a:spLocks noEditPoints="1"/>
          </p:cNvSpPr>
          <p:nvPr/>
        </p:nvSpPr>
        <p:spPr bwMode="auto">
          <a:xfrm flipH="1">
            <a:off x="6175427" y="1504775"/>
            <a:ext cx="473081" cy="529655"/>
          </a:xfrm>
          <a:custGeom>
            <a:avLst/>
            <a:gdLst>
              <a:gd name="T0" fmla="*/ 46 w 81"/>
              <a:gd name="T1" fmla="*/ 0 h 80"/>
              <a:gd name="T2" fmla="*/ 0 w 81"/>
              <a:gd name="T3" fmla="*/ 65 h 80"/>
              <a:gd name="T4" fmla="*/ 62 w 81"/>
              <a:gd name="T5" fmla="*/ 67 h 80"/>
              <a:gd name="T6" fmla="*/ 62 w 81"/>
              <a:gd name="T7" fmla="*/ 26 h 80"/>
              <a:gd name="T8" fmla="*/ 57 w 81"/>
              <a:gd name="T9" fmla="*/ 10 h 80"/>
              <a:gd name="T10" fmla="*/ 5 w 81"/>
              <a:gd name="T11" fmla="*/ 10 h 80"/>
              <a:gd name="T12" fmla="*/ 42 w 81"/>
              <a:gd name="T13" fmla="*/ 44 h 80"/>
              <a:gd name="T14" fmla="*/ 45 w 81"/>
              <a:gd name="T15" fmla="*/ 44 h 80"/>
              <a:gd name="T16" fmla="*/ 48 w 81"/>
              <a:gd name="T17" fmla="*/ 43 h 80"/>
              <a:gd name="T18" fmla="*/ 47 w 81"/>
              <a:gd name="T19" fmla="*/ 46 h 80"/>
              <a:gd name="T20" fmla="*/ 44 w 81"/>
              <a:gd name="T21" fmla="*/ 47 h 80"/>
              <a:gd name="T22" fmla="*/ 40 w 81"/>
              <a:gd name="T23" fmla="*/ 37 h 80"/>
              <a:gd name="T24" fmla="*/ 48 w 81"/>
              <a:gd name="T25" fmla="*/ 41 h 80"/>
              <a:gd name="T26" fmla="*/ 42 w 81"/>
              <a:gd name="T27" fmla="*/ 43 h 80"/>
              <a:gd name="T28" fmla="*/ 36 w 81"/>
              <a:gd name="T29" fmla="*/ 38 h 80"/>
              <a:gd name="T30" fmla="*/ 32 w 81"/>
              <a:gd name="T31" fmla="*/ 42 h 80"/>
              <a:gd name="T32" fmla="*/ 32 w 81"/>
              <a:gd name="T33" fmla="*/ 36 h 80"/>
              <a:gd name="T34" fmla="*/ 33 w 81"/>
              <a:gd name="T35" fmla="*/ 33 h 80"/>
              <a:gd name="T36" fmla="*/ 38 w 81"/>
              <a:gd name="T37" fmla="*/ 32 h 80"/>
              <a:gd name="T38" fmla="*/ 38 w 81"/>
              <a:gd name="T39" fmla="*/ 35 h 80"/>
              <a:gd name="T40" fmla="*/ 35 w 81"/>
              <a:gd name="T41" fmla="*/ 36 h 80"/>
              <a:gd name="T42" fmla="*/ 31 w 81"/>
              <a:gd name="T43" fmla="*/ 37 h 80"/>
              <a:gd name="T44" fmla="*/ 27 w 81"/>
              <a:gd name="T45" fmla="*/ 46 h 80"/>
              <a:gd name="T46" fmla="*/ 24 w 81"/>
              <a:gd name="T47" fmla="*/ 37 h 80"/>
              <a:gd name="T48" fmla="*/ 25 w 81"/>
              <a:gd name="T49" fmla="*/ 34 h 80"/>
              <a:gd name="T50" fmla="*/ 30 w 81"/>
              <a:gd name="T51" fmla="*/ 32 h 80"/>
              <a:gd name="T52" fmla="*/ 31 w 81"/>
              <a:gd name="T53" fmla="*/ 35 h 80"/>
              <a:gd name="T54" fmla="*/ 28 w 81"/>
              <a:gd name="T55" fmla="*/ 35 h 80"/>
              <a:gd name="T56" fmla="*/ 7 w 81"/>
              <a:gd name="T57" fmla="*/ 44 h 80"/>
              <a:gd name="T58" fmla="*/ 11 w 81"/>
              <a:gd name="T59" fmla="*/ 44 h 80"/>
              <a:gd name="T60" fmla="*/ 12 w 81"/>
              <a:gd name="T61" fmla="*/ 44 h 80"/>
              <a:gd name="T62" fmla="*/ 11 w 81"/>
              <a:gd name="T63" fmla="*/ 46 h 80"/>
              <a:gd name="T64" fmla="*/ 7 w 81"/>
              <a:gd name="T65" fmla="*/ 46 h 80"/>
              <a:gd name="T66" fmla="*/ 3 w 81"/>
              <a:gd name="T67" fmla="*/ 41 h 80"/>
              <a:gd name="T68" fmla="*/ 7 w 81"/>
              <a:gd name="T69" fmla="*/ 36 h 80"/>
              <a:gd name="T70" fmla="*/ 12 w 81"/>
              <a:gd name="T71" fmla="*/ 37 h 80"/>
              <a:gd name="T72" fmla="*/ 11 w 81"/>
              <a:gd name="T73" fmla="*/ 39 h 80"/>
              <a:gd name="T74" fmla="*/ 9 w 81"/>
              <a:gd name="T75" fmla="*/ 38 h 80"/>
              <a:gd name="T76" fmla="*/ 7 w 81"/>
              <a:gd name="T77" fmla="*/ 44 h 80"/>
              <a:gd name="T78" fmla="*/ 22 w 81"/>
              <a:gd name="T79" fmla="*/ 37 h 80"/>
              <a:gd name="T80" fmla="*/ 18 w 81"/>
              <a:gd name="T81" fmla="*/ 47 h 80"/>
              <a:gd name="T82" fmla="*/ 14 w 81"/>
              <a:gd name="T83" fmla="*/ 37 h 80"/>
              <a:gd name="T84" fmla="*/ 13 w 81"/>
              <a:gd name="T85" fmla="*/ 52 h 80"/>
              <a:gd name="T86" fmla="*/ 50 w 81"/>
              <a:gd name="T87" fmla="*/ 52 h 80"/>
              <a:gd name="T88" fmla="*/ 53 w 81"/>
              <a:gd name="T89" fmla="*/ 44 h 80"/>
              <a:gd name="T90" fmla="*/ 56 w 81"/>
              <a:gd name="T91" fmla="*/ 44 h 80"/>
              <a:gd name="T92" fmla="*/ 59 w 81"/>
              <a:gd name="T93" fmla="*/ 43 h 80"/>
              <a:gd name="T94" fmla="*/ 58 w 81"/>
              <a:gd name="T95" fmla="*/ 46 h 80"/>
              <a:gd name="T96" fmla="*/ 55 w 81"/>
              <a:gd name="T97" fmla="*/ 47 h 80"/>
              <a:gd name="T98" fmla="*/ 50 w 81"/>
              <a:gd name="T99" fmla="*/ 37 h 80"/>
              <a:gd name="T100" fmla="*/ 59 w 81"/>
              <a:gd name="T101" fmla="*/ 41 h 80"/>
              <a:gd name="T102" fmla="*/ 74 w 81"/>
              <a:gd name="T103" fmla="*/ 49 h 80"/>
              <a:gd name="T104" fmla="*/ 74 w 81"/>
              <a:gd name="T105" fmla="*/ 44 h 80"/>
              <a:gd name="T106" fmla="*/ 17 w 81"/>
              <a:gd name="T107" fmla="*/ 44 h 80"/>
              <a:gd name="T108" fmla="*/ 19 w 81"/>
              <a:gd name="T109" fmla="*/ 44 h 80"/>
              <a:gd name="T110" fmla="*/ 20 w 81"/>
              <a:gd name="T111" fmla="*/ 40 h 80"/>
              <a:gd name="T112" fmla="*/ 18 w 81"/>
              <a:gd name="T113" fmla="*/ 38 h 80"/>
              <a:gd name="T114" fmla="*/ 16 w 81"/>
              <a:gd name="T115" fmla="*/ 40 h 80"/>
              <a:gd name="T116" fmla="*/ 17 w 81"/>
              <a:gd name="T117" fmla="*/ 44 h 80"/>
              <a:gd name="T118" fmla="*/ 43 w 81"/>
              <a:gd name="T119" fmla="*/ 38 h 80"/>
              <a:gd name="T120" fmla="*/ 45 w 81"/>
              <a:gd name="T121" fmla="*/ 39 h 80"/>
              <a:gd name="T122" fmla="*/ 54 w 81"/>
              <a:gd name="T123" fmla="*/ 38 h 80"/>
              <a:gd name="T124" fmla="*/ 56 w 81"/>
              <a:gd name="T125" fmla="*/ 3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1" h="80">
                <a:moveTo>
                  <a:pt x="62" y="26"/>
                </a:moveTo>
                <a:cubicBezTo>
                  <a:pt x="62" y="17"/>
                  <a:pt x="62" y="17"/>
                  <a:pt x="62" y="17"/>
                </a:cubicBezTo>
                <a:cubicBezTo>
                  <a:pt x="62" y="5"/>
                  <a:pt x="55" y="0"/>
                  <a:pt x="46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5"/>
                  <a:pt x="0" y="17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77"/>
                  <a:pt x="7" y="80"/>
                  <a:pt x="15" y="80"/>
                </a:cubicBezTo>
                <a:cubicBezTo>
                  <a:pt x="46" y="80"/>
                  <a:pt x="46" y="80"/>
                  <a:pt x="46" y="80"/>
                </a:cubicBezTo>
                <a:cubicBezTo>
                  <a:pt x="54" y="80"/>
                  <a:pt x="61" y="77"/>
                  <a:pt x="62" y="67"/>
                </a:cubicBezTo>
                <a:cubicBezTo>
                  <a:pt x="76" y="66"/>
                  <a:pt x="81" y="60"/>
                  <a:pt x="81" y="52"/>
                </a:cubicBezTo>
                <a:cubicBezTo>
                  <a:pt x="81" y="41"/>
                  <a:pt x="81" y="41"/>
                  <a:pt x="81" y="41"/>
                </a:cubicBezTo>
                <a:cubicBezTo>
                  <a:pt x="81" y="33"/>
                  <a:pt x="76" y="27"/>
                  <a:pt x="62" y="26"/>
                </a:cubicBezTo>
                <a:close/>
                <a:moveTo>
                  <a:pt x="13" y="3"/>
                </a:moveTo>
                <a:cubicBezTo>
                  <a:pt x="49" y="3"/>
                  <a:pt x="49" y="3"/>
                  <a:pt x="49" y="3"/>
                </a:cubicBezTo>
                <a:cubicBezTo>
                  <a:pt x="54" y="3"/>
                  <a:pt x="57" y="6"/>
                  <a:pt x="57" y="10"/>
                </a:cubicBezTo>
                <a:cubicBezTo>
                  <a:pt x="57" y="14"/>
                  <a:pt x="54" y="15"/>
                  <a:pt x="49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9" y="15"/>
                  <a:pt x="5" y="14"/>
                  <a:pt x="5" y="10"/>
                </a:cubicBezTo>
                <a:cubicBezTo>
                  <a:pt x="5" y="6"/>
                  <a:pt x="9" y="3"/>
                  <a:pt x="13" y="3"/>
                </a:cubicBezTo>
                <a:close/>
                <a:moveTo>
                  <a:pt x="42" y="43"/>
                </a:moveTo>
                <a:cubicBezTo>
                  <a:pt x="42" y="44"/>
                  <a:pt x="42" y="44"/>
                  <a:pt x="42" y="44"/>
                </a:cubicBezTo>
                <a:cubicBezTo>
                  <a:pt x="43" y="44"/>
                  <a:pt x="43" y="44"/>
                  <a:pt x="43" y="44"/>
                </a:cubicBezTo>
                <a:cubicBezTo>
                  <a:pt x="44" y="44"/>
                  <a:pt x="44" y="44"/>
                  <a:pt x="44" y="44"/>
                </a:cubicBezTo>
                <a:cubicBezTo>
                  <a:pt x="45" y="44"/>
                  <a:pt x="45" y="44"/>
                  <a:pt x="45" y="44"/>
                </a:cubicBezTo>
                <a:cubicBezTo>
                  <a:pt x="46" y="44"/>
                  <a:pt x="46" y="44"/>
                  <a:pt x="46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48" y="43"/>
                  <a:pt x="48" y="43"/>
                  <a:pt x="48" y="43"/>
                </a:cubicBezTo>
                <a:cubicBezTo>
                  <a:pt x="48" y="43"/>
                  <a:pt x="48" y="44"/>
                  <a:pt x="48" y="44"/>
                </a:cubicBezTo>
                <a:cubicBezTo>
                  <a:pt x="48" y="45"/>
                  <a:pt x="48" y="46"/>
                  <a:pt x="47" y="46"/>
                </a:cubicBezTo>
                <a:cubicBezTo>
                  <a:pt x="47" y="46"/>
                  <a:pt x="47" y="46"/>
                  <a:pt x="47" y="46"/>
                </a:cubicBezTo>
                <a:cubicBezTo>
                  <a:pt x="47" y="46"/>
                  <a:pt x="47" y="46"/>
                  <a:pt x="46" y="46"/>
                </a:cubicBezTo>
                <a:cubicBezTo>
                  <a:pt x="45" y="47"/>
                  <a:pt x="45" y="47"/>
                  <a:pt x="45" y="47"/>
                </a:cubicBezTo>
                <a:cubicBezTo>
                  <a:pt x="45" y="47"/>
                  <a:pt x="45" y="47"/>
                  <a:pt x="44" y="47"/>
                </a:cubicBezTo>
                <a:cubicBezTo>
                  <a:pt x="42" y="47"/>
                  <a:pt x="41" y="46"/>
                  <a:pt x="40" y="45"/>
                </a:cubicBezTo>
                <a:cubicBezTo>
                  <a:pt x="39" y="44"/>
                  <a:pt x="38" y="43"/>
                  <a:pt x="38" y="41"/>
                </a:cubicBezTo>
                <a:cubicBezTo>
                  <a:pt x="38" y="40"/>
                  <a:pt x="39" y="38"/>
                  <a:pt x="40" y="37"/>
                </a:cubicBezTo>
                <a:cubicBezTo>
                  <a:pt x="41" y="36"/>
                  <a:pt x="42" y="36"/>
                  <a:pt x="44" y="36"/>
                </a:cubicBezTo>
                <a:cubicBezTo>
                  <a:pt x="45" y="36"/>
                  <a:pt x="46" y="36"/>
                  <a:pt x="47" y="37"/>
                </a:cubicBezTo>
                <a:cubicBezTo>
                  <a:pt x="48" y="38"/>
                  <a:pt x="48" y="39"/>
                  <a:pt x="48" y="41"/>
                </a:cubicBezTo>
                <a:cubicBezTo>
                  <a:pt x="48" y="41"/>
                  <a:pt x="47" y="42"/>
                  <a:pt x="45" y="42"/>
                </a:cubicBezTo>
                <a:cubicBezTo>
                  <a:pt x="43" y="42"/>
                  <a:pt x="41" y="42"/>
                  <a:pt x="41" y="43"/>
                </a:cubicBezTo>
                <a:lnTo>
                  <a:pt x="42" y="43"/>
                </a:lnTo>
                <a:close/>
                <a:moveTo>
                  <a:pt x="36" y="36"/>
                </a:moveTo>
                <a:cubicBezTo>
                  <a:pt x="37" y="36"/>
                  <a:pt x="38" y="37"/>
                  <a:pt x="38" y="37"/>
                </a:cubicBezTo>
                <a:cubicBezTo>
                  <a:pt x="38" y="38"/>
                  <a:pt x="37" y="38"/>
                  <a:pt x="36" y="38"/>
                </a:cubicBezTo>
                <a:cubicBezTo>
                  <a:pt x="36" y="38"/>
                  <a:pt x="35" y="40"/>
                  <a:pt x="35" y="42"/>
                </a:cubicBezTo>
                <a:cubicBezTo>
                  <a:pt x="35" y="45"/>
                  <a:pt x="35" y="46"/>
                  <a:pt x="34" y="46"/>
                </a:cubicBezTo>
                <a:cubicBezTo>
                  <a:pt x="33" y="46"/>
                  <a:pt x="32" y="45"/>
                  <a:pt x="32" y="42"/>
                </a:cubicBezTo>
                <a:cubicBezTo>
                  <a:pt x="32" y="40"/>
                  <a:pt x="32" y="38"/>
                  <a:pt x="32" y="38"/>
                </a:cubicBezTo>
                <a:cubicBezTo>
                  <a:pt x="31" y="38"/>
                  <a:pt x="31" y="38"/>
                  <a:pt x="31" y="37"/>
                </a:cubicBezTo>
                <a:cubicBezTo>
                  <a:pt x="31" y="37"/>
                  <a:pt x="31" y="36"/>
                  <a:pt x="32" y="36"/>
                </a:cubicBezTo>
                <a:cubicBezTo>
                  <a:pt x="32" y="36"/>
                  <a:pt x="32" y="36"/>
                  <a:pt x="32" y="36"/>
                </a:cubicBezTo>
                <a:cubicBezTo>
                  <a:pt x="32" y="36"/>
                  <a:pt x="32" y="35"/>
                  <a:pt x="32" y="34"/>
                </a:cubicBezTo>
                <a:cubicBezTo>
                  <a:pt x="32" y="34"/>
                  <a:pt x="32" y="34"/>
                  <a:pt x="33" y="33"/>
                </a:cubicBezTo>
                <a:cubicBezTo>
                  <a:pt x="34" y="33"/>
                  <a:pt x="35" y="32"/>
                  <a:pt x="36" y="32"/>
                </a:cubicBezTo>
                <a:cubicBezTo>
                  <a:pt x="36" y="32"/>
                  <a:pt x="37" y="32"/>
                  <a:pt x="37" y="32"/>
                </a:cubicBezTo>
                <a:cubicBezTo>
                  <a:pt x="38" y="32"/>
                  <a:pt x="38" y="32"/>
                  <a:pt x="38" y="32"/>
                </a:cubicBezTo>
                <a:cubicBezTo>
                  <a:pt x="38" y="34"/>
                  <a:pt x="38" y="35"/>
                  <a:pt x="38" y="35"/>
                </a:cubicBezTo>
                <a:cubicBezTo>
                  <a:pt x="38" y="35"/>
                  <a:pt x="38" y="35"/>
                  <a:pt x="38" y="35"/>
                </a:cubicBezTo>
                <a:cubicBezTo>
                  <a:pt x="38" y="35"/>
                  <a:pt x="38" y="35"/>
                  <a:pt x="38" y="35"/>
                </a:cubicBezTo>
                <a:cubicBezTo>
                  <a:pt x="37" y="35"/>
                  <a:pt x="37" y="35"/>
                  <a:pt x="37" y="35"/>
                </a:cubicBezTo>
                <a:cubicBezTo>
                  <a:pt x="36" y="35"/>
                  <a:pt x="36" y="35"/>
                  <a:pt x="36" y="35"/>
                </a:cubicBezTo>
                <a:cubicBezTo>
                  <a:pt x="35" y="35"/>
                  <a:pt x="35" y="36"/>
                  <a:pt x="35" y="36"/>
                </a:cubicBezTo>
                <a:cubicBezTo>
                  <a:pt x="35" y="36"/>
                  <a:pt x="36" y="36"/>
                  <a:pt x="36" y="36"/>
                </a:cubicBezTo>
                <a:close/>
                <a:moveTo>
                  <a:pt x="29" y="36"/>
                </a:moveTo>
                <a:cubicBezTo>
                  <a:pt x="30" y="36"/>
                  <a:pt x="31" y="37"/>
                  <a:pt x="31" y="37"/>
                </a:cubicBezTo>
                <a:cubicBezTo>
                  <a:pt x="31" y="38"/>
                  <a:pt x="30" y="38"/>
                  <a:pt x="29" y="38"/>
                </a:cubicBezTo>
                <a:cubicBezTo>
                  <a:pt x="29" y="38"/>
                  <a:pt x="28" y="40"/>
                  <a:pt x="28" y="42"/>
                </a:cubicBezTo>
                <a:cubicBezTo>
                  <a:pt x="28" y="45"/>
                  <a:pt x="28" y="46"/>
                  <a:pt x="27" y="46"/>
                </a:cubicBezTo>
                <a:cubicBezTo>
                  <a:pt x="26" y="46"/>
                  <a:pt x="25" y="45"/>
                  <a:pt x="25" y="42"/>
                </a:cubicBezTo>
                <a:cubicBezTo>
                  <a:pt x="25" y="40"/>
                  <a:pt x="25" y="38"/>
                  <a:pt x="25" y="38"/>
                </a:cubicBezTo>
                <a:cubicBezTo>
                  <a:pt x="24" y="38"/>
                  <a:pt x="24" y="38"/>
                  <a:pt x="24" y="37"/>
                </a:cubicBezTo>
                <a:cubicBezTo>
                  <a:pt x="24" y="37"/>
                  <a:pt x="24" y="36"/>
                  <a:pt x="25" y="36"/>
                </a:cubicBezTo>
                <a:cubicBezTo>
                  <a:pt x="25" y="36"/>
                  <a:pt x="25" y="36"/>
                  <a:pt x="25" y="36"/>
                </a:cubicBezTo>
                <a:cubicBezTo>
                  <a:pt x="25" y="36"/>
                  <a:pt x="25" y="35"/>
                  <a:pt x="25" y="34"/>
                </a:cubicBezTo>
                <a:cubicBezTo>
                  <a:pt x="25" y="34"/>
                  <a:pt x="25" y="34"/>
                  <a:pt x="26" y="33"/>
                </a:cubicBezTo>
                <a:cubicBezTo>
                  <a:pt x="27" y="33"/>
                  <a:pt x="28" y="32"/>
                  <a:pt x="29" y="32"/>
                </a:cubicBezTo>
                <a:cubicBezTo>
                  <a:pt x="29" y="32"/>
                  <a:pt x="30" y="32"/>
                  <a:pt x="30" y="32"/>
                </a:cubicBezTo>
                <a:cubicBezTo>
                  <a:pt x="31" y="32"/>
                  <a:pt x="31" y="32"/>
                  <a:pt x="31" y="32"/>
                </a:cubicBezTo>
                <a:cubicBezTo>
                  <a:pt x="31" y="34"/>
                  <a:pt x="31" y="35"/>
                  <a:pt x="31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0" y="35"/>
                  <a:pt x="30" y="35"/>
                  <a:pt x="30" y="35"/>
                </a:cubicBezTo>
                <a:cubicBezTo>
                  <a:pt x="29" y="35"/>
                  <a:pt x="29" y="35"/>
                  <a:pt x="28" y="35"/>
                </a:cubicBezTo>
                <a:cubicBezTo>
                  <a:pt x="28" y="35"/>
                  <a:pt x="28" y="36"/>
                  <a:pt x="28" y="36"/>
                </a:cubicBezTo>
                <a:cubicBezTo>
                  <a:pt x="28" y="36"/>
                  <a:pt x="29" y="36"/>
                  <a:pt x="29" y="36"/>
                </a:cubicBezTo>
                <a:close/>
                <a:moveTo>
                  <a:pt x="7" y="44"/>
                </a:moveTo>
                <a:cubicBezTo>
                  <a:pt x="8" y="44"/>
                  <a:pt x="8" y="44"/>
                  <a:pt x="9" y="44"/>
                </a:cubicBezTo>
                <a:cubicBezTo>
                  <a:pt x="9" y="44"/>
                  <a:pt x="10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1" y="43"/>
                  <a:pt x="11" y="43"/>
                  <a:pt x="11" y="43"/>
                </a:cubicBezTo>
                <a:cubicBezTo>
                  <a:pt x="12" y="43"/>
                  <a:pt x="12" y="43"/>
                  <a:pt x="12" y="43"/>
                </a:cubicBezTo>
                <a:cubicBezTo>
                  <a:pt x="12" y="43"/>
                  <a:pt x="12" y="44"/>
                  <a:pt x="12" y="44"/>
                </a:cubicBezTo>
                <a:cubicBezTo>
                  <a:pt x="12" y="45"/>
                  <a:pt x="12" y="46"/>
                  <a:pt x="12" y="46"/>
                </a:cubicBezTo>
                <a:cubicBezTo>
                  <a:pt x="11" y="46"/>
                  <a:pt x="11" y="46"/>
                  <a:pt x="11" y="46"/>
                </a:cubicBezTo>
                <a:cubicBezTo>
                  <a:pt x="11" y="46"/>
                  <a:pt x="11" y="46"/>
                  <a:pt x="11" y="46"/>
                </a:cubicBezTo>
                <a:cubicBezTo>
                  <a:pt x="10" y="47"/>
                  <a:pt x="10" y="47"/>
                  <a:pt x="10" y="47"/>
                </a:cubicBezTo>
                <a:cubicBezTo>
                  <a:pt x="10" y="47"/>
                  <a:pt x="9" y="47"/>
                  <a:pt x="9" y="47"/>
                </a:cubicBezTo>
                <a:cubicBezTo>
                  <a:pt x="8" y="47"/>
                  <a:pt x="7" y="46"/>
                  <a:pt x="7" y="46"/>
                </a:cubicBezTo>
                <a:cubicBezTo>
                  <a:pt x="6" y="46"/>
                  <a:pt x="5" y="46"/>
                  <a:pt x="5" y="45"/>
                </a:cubicBezTo>
                <a:cubicBezTo>
                  <a:pt x="4" y="45"/>
                  <a:pt x="4" y="44"/>
                  <a:pt x="4" y="44"/>
                </a:cubicBezTo>
                <a:cubicBezTo>
                  <a:pt x="3" y="43"/>
                  <a:pt x="3" y="42"/>
                  <a:pt x="3" y="41"/>
                </a:cubicBezTo>
                <a:cubicBezTo>
                  <a:pt x="3" y="40"/>
                  <a:pt x="3" y="40"/>
                  <a:pt x="4" y="39"/>
                </a:cubicBezTo>
                <a:cubicBezTo>
                  <a:pt x="4" y="38"/>
                  <a:pt x="4" y="38"/>
                  <a:pt x="5" y="37"/>
                </a:cubicBezTo>
                <a:cubicBezTo>
                  <a:pt x="5" y="37"/>
                  <a:pt x="6" y="36"/>
                  <a:pt x="7" y="36"/>
                </a:cubicBezTo>
                <a:cubicBezTo>
                  <a:pt x="7" y="36"/>
                  <a:pt x="8" y="36"/>
                  <a:pt x="9" y="36"/>
                </a:cubicBezTo>
                <a:cubicBezTo>
                  <a:pt x="9" y="36"/>
                  <a:pt x="10" y="36"/>
                  <a:pt x="10" y="36"/>
                </a:cubicBezTo>
                <a:cubicBezTo>
                  <a:pt x="11" y="36"/>
                  <a:pt x="12" y="37"/>
                  <a:pt x="12" y="37"/>
                </a:cubicBezTo>
                <a:cubicBezTo>
                  <a:pt x="12" y="38"/>
                  <a:pt x="12" y="39"/>
                  <a:pt x="12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0" y="38"/>
                  <a:pt x="10" y="38"/>
                  <a:pt x="10" y="38"/>
                </a:cubicBezTo>
                <a:cubicBezTo>
                  <a:pt x="9" y="38"/>
                  <a:pt x="9" y="38"/>
                  <a:pt x="9" y="38"/>
                </a:cubicBezTo>
                <a:cubicBezTo>
                  <a:pt x="8" y="38"/>
                  <a:pt x="7" y="39"/>
                  <a:pt x="7" y="39"/>
                </a:cubicBezTo>
                <a:cubicBezTo>
                  <a:pt x="7" y="40"/>
                  <a:pt x="6" y="40"/>
                  <a:pt x="6" y="41"/>
                </a:cubicBezTo>
                <a:cubicBezTo>
                  <a:pt x="6" y="42"/>
                  <a:pt x="7" y="43"/>
                  <a:pt x="7" y="44"/>
                </a:cubicBezTo>
                <a:close/>
                <a:moveTo>
                  <a:pt x="14" y="37"/>
                </a:moveTo>
                <a:cubicBezTo>
                  <a:pt x="15" y="36"/>
                  <a:pt x="16" y="36"/>
                  <a:pt x="18" y="36"/>
                </a:cubicBezTo>
                <a:cubicBezTo>
                  <a:pt x="20" y="36"/>
                  <a:pt x="21" y="36"/>
                  <a:pt x="22" y="37"/>
                </a:cubicBezTo>
                <a:cubicBezTo>
                  <a:pt x="23" y="38"/>
                  <a:pt x="23" y="40"/>
                  <a:pt x="23" y="41"/>
                </a:cubicBezTo>
                <a:cubicBezTo>
                  <a:pt x="23" y="43"/>
                  <a:pt x="23" y="44"/>
                  <a:pt x="22" y="45"/>
                </a:cubicBezTo>
                <a:cubicBezTo>
                  <a:pt x="21" y="46"/>
                  <a:pt x="20" y="47"/>
                  <a:pt x="18" y="47"/>
                </a:cubicBezTo>
                <a:cubicBezTo>
                  <a:pt x="16" y="47"/>
                  <a:pt x="15" y="46"/>
                  <a:pt x="14" y="45"/>
                </a:cubicBezTo>
                <a:cubicBezTo>
                  <a:pt x="13" y="44"/>
                  <a:pt x="13" y="43"/>
                  <a:pt x="13" y="41"/>
                </a:cubicBezTo>
                <a:cubicBezTo>
                  <a:pt x="13" y="40"/>
                  <a:pt x="13" y="38"/>
                  <a:pt x="14" y="37"/>
                </a:cubicBezTo>
                <a:close/>
                <a:moveTo>
                  <a:pt x="48" y="54"/>
                </a:moveTo>
                <a:cubicBezTo>
                  <a:pt x="15" y="54"/>
                  <a:pt x="15" y="54"/>
                  <a:pt x="15" y="54"/>
                </a:cubicBezTo>
                <a:cubicBezTo>
                  <a:pt x="14" y="54"/>
                  <a:pt x="13" y="53"/>
                  <a:pt x="13" y="52"/>
                </a:cubicBezTo>
                <a:cubicBezTo>
                  <a:pt x="13" y="51"/>
                  <a:pt x="14" y="50"/>
                  <a:pt x="15" y="50"/>
                </a:cubicBezTo>
                <a:cubicBezTo>
                  <a:pt x="48" y="50"/>
                  <a:pt x="48" y="50"/>
                  <a:pt x="48" y="50"/>
                </a:cubicBezTo>
                <a:cubicBezTo>
                  <a:pt x="49" y="50"/>
                  <a:pt x="50" y="51"/>
                  <a:pt x="50" y="52"/>
                </a:cubicBezTo>
                <a:cubicBezTo>
                  <a:pt x="50" y="53"/>
                  <a:pt x="49" y="54"/>
                  <a:pt x="48" y="54"/>
                </a:cubicBezTo>
                <a:close/>
                <a:moveTo>
                  <a:pt x="52" y="43"/>
                </a:moveTo>
                <a:cubicBezTo>
                  <a:pt x="53" y="44"/>
                  <a:pt x="53" y="44"/>
                  <a:pt x="53" y="44"/>
                </a:cubicBezTo>
                <a:cubicBezTo>
                  <a:pt x="54" y="44"/>
                  <a:pt x="54" y="44"/>
                  <a:pt x="54" y="44"/>
                </a:cubicBezTo>
                <a:cubicBezTo>
                  <a:pt x="54" y="44"/>
                  <a:pt x="55" y="44"/>
                  <a:pt x="55" y="44"/>
                </a:cubicBezTo>
                <a:cubicBezTo>
                  <a:pt x="56" y="44"/>
                  <a:pt x="56" y="44"/>
                  <a:pt x="56" y="44"/>
                </a:cubicBezTo>
                <a:cubicBezTo>
                  <a:pt x="57" y="44"/>
                  <a:pt x="57" y="44"/>
                  <a:pt x="57" y="44"/>
                </a:cubicBezTo>
                <a:cubicBezTo>
                  <a:pt x="58" y="44"/>
                  <a:pt x="58" y="44"/>
                  <a:pt x="58" y="44"/>
                </a:cubicBezTo>
                <a:cubicBezTo>
                  <a:pt x="59" y="43"/>
                  <a:pt x="59" y="43"/>
                  <a:pt x="59" y="43"/>
                </a:cubicBezTo>
                <a:cubicBezTo>
                  <a:pt x="59" y="43"/>
                  <a:pt x="59" y="44"/>
                  <a:pt x="59" y="44"/>
                </a:cubicBezTo>
                <a:cubicBezTo>
                  <a:pt x="59" y="45"/>
                  <a:pt x="59" y="46"/>
                  <a:pt x="58" y="46"/>
                </a:cubicBezTo>
                <a:cubicBezTo>
                  <a:pt x="58" y="46"/>
                  <a:pt x="58" y="46"/>
                  <a:pt x="58" y="46"/>
                </a:cubicBezTo>
                <a:cubicBezTo>
                  <a:pt x="58" y="46"/>
                  <a:pt x="58" y="46"/>
                  <a:pt x="57" y="46"/>
                </a:cubicBezTo>
                <a:cubicBezTo>
                  <a:pt x="56" y="47"/>
                  <a:pt x="56" y="47"/>
                  <a:pt x="56" y="47"/>
                </a:cubicBezTo>
                <a:cubicBezTo>
                  <a:pt x="56" y="47"/>
                  <a:pt x="55" y="47"/>
                  <a:pt x="55" y="47"/>
                </a:cubicBezTo>
                <a:cubicBezTo>
                  <a:pt x="53" y="47"/>
                  <a:pt x="52" y="46"/>
                  <a:pt x="51" y="45"/>
                </a:cubicBezTo>
                <a:cubicBezTo>
                  <a:pt x="50" y="44"/>
                  <a:pt x="49" y="43"/>
                  <a:pt x="49" y="41"/>
                </a:cubicBezTo>
                <a:cubicBezTo>
                  <a:pt x="49" y="40"/>
                  <a:pt x="50" y="38"/>
                  <a:pt x="50" y="37"/>
                </a:cubicBezTo>
                <a:cubicBezTo>
                  <a:pt x="51" y="36"/>
                  <a:pt x="53" y="36"/>
                  <a:pt x="54" y="36"/>
                </a:cubicBezTo>
                <a:cubicBezTo>
                  <a:pt x="56" y="36"/>
                  <a:pt x="57" y="36"/>
                  <a:pt x="58" y="37"/>
                </a:cubicBezTo>
                <a:cubicBezTo>
                  <a:pt x="59" y="38"/>
                  <a:pt x="59" y="39"/>
                  <a:pt x="59" y="41"/>
                </a:cubicBezTo>
                <a:cubicBezTo>
                  <a:pt x="59" y="41"/>
                  <a:pt x="57" y="42"/>
                  <a:pt x="56" y="42"/>
                </a:cubicBezTo>
                <a:cubicBezTo>
                  <a:pt x="54" y="42"/>
                  <a:pt x="52" y="42"/>
                  <a:pt x="52" y="43"/>
                </a:cubicBezTo>
                <a:close/>
                <a:moveTo>
                  <a:pt x="74" y="49"/>
                </a:moveTo>
                <a:cubicBezTo>
                  <a:pt x="74" y="55"/>
                  <a:pt x="71" y="59"/>
                  <a:pt x="62" y="61"/>
                </a:cubicBezTo>
                <a:cubicBezTo>
                  <a:pt x="62" y="32"/>
                  <a:pt x="62" y="32"/>
                  <a:pt x="62" y="32"/>
                </a:cubicBezTo>
                <a:cubicBezTo>
                  <a:pt x="71" y="34"/>
                  <a:pt x="74" y="38"/>
                  <a:pt x="74" y="44"/>
                </a:cubicBezTo>
                <a:lnTo>
                  <a:pt x="74" y="49"/>
                </a:lnTo>
                <a:close/>
                <a:moveTo>
                  <a:pt x="17" y="44"/>
                </a:moveTo>
                <a:cubicBezTo>
                  <a:pt x="17" y="44"/>
                  <a:pt x="17" y="44"/>
                  <a:pt x="17" y="44"/>
                </a:cubicBezTo>
                <a:cubicBezTo>
                  <a:pt x="18" y="44"/>
                  <a:pt x="18" y="44"/>
                  <a:pt x="18" y="44"/>
                </a:cubicBezTo>
                <a:cubicBezTo>
                  <a:pt x="19" y="44"/>
                  <a:pt x="19" y="44"/>
                  <a:pt x="19" y="44"/>
                </a:cubicBezTo>
                <a:cubicBezTo>
                  <a:pt x="19" y="44"/>
                  <a:pt x="19" y="44"/>
                  <a:pt x="19" y="44"/>
                </a:cubicBezTo>
                <a:cubicBezTo>
                  <a:pt x="20" y="43"/>
                  <a:pt x="20" y="43"/>
                  <a:pt x="20" y="43"/>
                </a:cubicBezTo>
                <a:cubicBezTo>
                  <a:pt x="20" y="42"/>
                  <a:pt x="20" y="42"/>
                  <a:pt x="20" y="41"/>
                </a:cubicBezTo>
                <a:cubicBezTo>
                  <a:pt x="20" y="41"/>
                  <a:pt x="20" y="40"/>
                  <a:pt x="20" y="40"/>
                </a:cubicBezTo>
                <a:cubicBezTo>
                  <a:pt x="20" y="39"/>
                  <a:pt x="20" y="39"/>
                  <a:pt x="19" y="39"/>
                </a:cubicBezTo>
                <a:cubicBezTo>
                  <a:pt x="19" y="38"/>
                  <a:pt x="19" y="38"/>
                  <a:pt x="19" y="38"/>
                </a:cubicBezTo>
                <a:cubicBezTo>
                  <a:pt x="18" y="38"/>
                  <a:pt x="18" y="38"/>
                  <a:pt x="18" y="38"/>
                </a:cubicBezTo>
                <a:cubicBezTo>
                  <a:pt x="17" y="38"/>
                  <a:pt x="17" y="38"/>
                  <a:pt x="17" y="38"/>
                </a:cubicBezTo>
                <a:cubicBezTo>
                  <a:pt x="17" y="39"/>
                  <a:pt x="17" y="39"/>
                  <a:pt x="17" y="39"/>
                </a:cubicBezTo>
                <a:cubicBezTo>
                  <a:pt x="16" y="39"/>
                  <a:pt x="16" y="39"/>
                  <a:pt x="16" y="40"/>
                </a:cubicBezTo>
                <a:cubicBezTo>
                  <a:pt x="16" y="40"/>
                  <a:pt x="16" y="41"/>
                  <a:pt x="16" y="41"/>
                </a:cubicBezTo>
                <a:cubicBezTo>
                  <a:pt x="16" y="42"/>
                  <a:pt x="16" y="42"/>
                  <a:pt x="16" y="43"/>
                </a:cubicBezTo>
                <a:cubicBezTo>
                  <a:pt x="16" y="43"/>
                  <a:pt x="16" y="43"/>
                  <a:pt x="17" y="44"/>
                </a:cubicBezTo>
                <a:close/>
                <a:moveTo>
                  <a:pt x="45" y="39"/>
                </a:moveTo>
                <a:cubicBezTo>
                  <a:pt x="45" y="38"/>
                  <a:pt x="45" y="38"/>
                  <a:pt x="45" y="38"/>
                </a:cubicBezTo>
                <a:cubicBezTo>
                  <a:pt x="44" y="38"/>
                  <a:pt x="44" y="38"/>
                  <a:pt x="43" y="38"/>
                </a:cubicBezTo>
                <a:cubicBezTo>
                  <a:pt x="43" y="38"/>
                  <a:pt x="42" y="38"/>
                  <a:pt x="42" y="39"/>
                </a:cubicBezTo>
                <a:cubicBezTo>
                  <a:pt x="42" y="39"/>
                  <a:pt x="41" y="39"/>
                  <a:pt x="41" y="40"/>
                </a:cubicBezTo>
                <a:cubicBezTo>
                  <a:pt x="43" y="40"/>
                  <a:pt x="45" y="39"/>
                  <a:pt x="45" y="39"/>
                </a:cubicBezTo>
                <a:close/>
                <a:moveTo>
                  <a:pt x="56" y="39"/>
                </a:move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5" y="38"/>
                  <a:pt x="54" y="38"/>
                </a:cubicBezTo>
                <a:cubicBezTo>
                  <a:pt x="54" y="38"/>
                  <a:pt x="53" y="38"/>
                  <a:pt x="53" y="39"/>
                </a:cubicBezTo>
                <a:cubicBezTo>
                  <a:pt x="52" y="39"/>
                  <a:pt x="52" y="39"/>
                  <a:pt x="52" y="40"/>
                </a:cubicBezTo>
                <a:cubicBezTo>
                  <a:pt x="54" y="40"/>
                  <a:pt x="56" y="39"/>
                  <a:pt x="56" y="3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53" name="Freeform 40"/>
          <p:cNvSpPr>
            <a:spLocks noEditPoints="1"/>
          </p:cNvSpPr>
          <p:nvPr/>
        </p:nvSpPr>
        <p:spPr bwMode="auto">
          <a:xfrm flipH="1">
            <a:off x="7091256" y="1504775"/>
            <a:ext cx="473081" cy="529655"/>
          </a:xfrm>
          <a:custGeom>
            <a:avLst/>
            <a:gdLst>
              <a:gd name="T0" fmla="*/ 62 w 81"/>
              <a:gd name="T1" fmla="*/ 17 h 80"/>
              <a:gd name="T2" fmla="*/ 16 w 81"/>
              <a:gd name="T3" fmla="*/ 0 h 80"/>
              <a:gd name="T4" fmla="*/ 0 w 81"/>
              <a:gd name="T5" fmla="*/ 65 h 80"/>
              <a:gd name="T6" fmla="*/ 47 w 81"/>
              <a:gd name="T7" fmla="*/ 80 h 80"/>
              <a:gd name="T8" fmla="*/ 81 w 81"/>
              <a:gd name="T9" fmla="*/ 52 h 80"/>
              <a:gd name="T10" fmla="*/ 62 w 81"/>
              <a:gd name="T11" fmla="*/ 26 h 80"/>
              <a:gd name="T12" fmla="*/ 15 w 81"/>
              <a:gd name="T13" fmla="*/ 54 h 80"/>
              <a:gd name="T14" fmla="*/ 15 w 81"/>
              <a:gd name="T15" fmla="*/ 50 h 80"/>
              <a:gd name="T16" fmla="*/ 50 w 81"/>
              <a:gd name="T17" fmla="*/ 52 h 80"/>
              <a:gd name="T18" fmla="*/ 21 w 81"/>
              <a:gd name="T19" fmla="*/ 43 h 80"/>
              <a:gd name="T20" fmla="*/ 22 w 81"/>
              <a:gd name="T21" fmla="*/ 44 h 80"/>
              <a:gd name="T22" fmla="*/ 23 w 81"/>
              <a:gd name="T23" fmla="*/ 44 h 80"/>
              <a:gd name="T24" fmla="*/ 24 w 81"/>
              <a:gd name="T25" fmla="*/ 44 h 80"/>
              <a:gd name="T26" fmla="*/ 24 w 81"/>
              <a:gd name="T27" fmla="*/ 46 h 80"/>
              <a:gd name="T28" fmla="*/ 22 w 81"/>
              <a:gd name="T29" fmla="*/ 47 h 80"/>
              <a:gd name="T30" fmla="*/ 18 w 81"/>
              <a:gd name="T31" fmla="*/ 43 h 80"/>
              <a:gd name="T32" fmla="*/ 17 w 81"/>
              <a:gd name="T33" fmla="*/ 37 h 80"/>
              <a:gd name="T34" fmla="*/ 18 w 81"/>
              <a:gd name="T35" fmla="*/ 35 h 80"/>
              <a:gd name="T36" fmla="*/ 21 w 81"/>
              <a:gd name="T37" fmla="*/ 35 h 80"/>
              <a:gd name="T38" fmla="*/ 24 w 81"/>
              <a:gd name="T39" fmla="*/ 37 h 80"/>
              <a:gd name="T40" fmla="*/ 21 w 81"/>
              <a:gd name="T41" fmla="*/ 40 h 80"/>
              <a:gd name="T42" fmla="*/ 28 w 81"/>
              <a:gd name="T43" fmla="*/ 43 h 80"/>
              <a:gd name="T44" fmla="*/ 30 w 81"/>
              <a:gd name="T45" fmla="*/ 44 h 80"/>
              <a:gd name="T46" fmla="*/ 32 w 81"/>
              <a:gd name="T47" fmla="*/ 44 h 80"/>
              <a:gd name="T48" fmla="*/ 34 w 81"/>
              <a:gd name="T49" fmla="*/ 44 h 80"/>
              <a:gd name="T50" fmla="*/ 35 w 81"/>
              <a:gd name="T51" fmla="*/ 44 h 80"/>
              <a:gd name="T52" fmla="*/ 34 w 81"/>
              <a:gd name="T53" fmla="*/ 46 h 80"/>
              <a:gd name="T54" fmla="*/ 32 w 81"/>
              <a:gd name="T55" fmla="*/ 47 h 80"/>
              <a:gd name="T56" fmla="*/ 27 w 81"/>
              <a:gd name="T57" fmla="*/ 45 h 80"/>
              <a:gd name="T58" fmla="*/ 26 w 81"/>
              <a:gd name="T59" fmla="*/ 37 h 80"/>
              <a:gd name="T60" fmla="*/ 34 w 81"/>
              <a:gd name="T61" fmla="*/ 37 h 80"/>
              <a:gd name="T62" fmla="*/ 32 w 81"/>
              <a:gd name="T63" fmla="*/ 42 h 80"/>
              <a:gd name="T64" fmla="*/ 42 w 81"/>
              <a:gd name="T65" fmla="*/ 39 h 80"/>
              <a:gd name="T66" fmla="*/ 40 w 81"/>
              <a:gd name="T67" fmla="*/ 38 h 80"/>
              <a:gd name="T68" fmla="*/ 37 w 81"/>
              <a:gd name="T69" fmla="*/ 39 h 80"/>
              <a:gd name="T70" fmla="*/ 38 w 81"/>
              <a:gd name="T71" fmla="*/ 36 h 80"/>
              <a:gd name="T72" fmla="*/ 40 w 81"/>
              <a:gd name="T73" fmla="*/ 36 h 80"/>
              <a:gd name="T74" fmla="*/ 45 w 81"/>
              <a:gd name="T75" fmla="*/ 39 h 80"/>
              <a:gd name="T76" fmla="*/ 42 w 81"/>
              <a:gd name="T77" fmla="*/ 46 h 80"/>
              <a:gd name="T78" fmla="*/ 42 w 81"/>
              <a:gd name="T79" fmla="*/ 46 h 80"/>
              <a:gd name="T80" fmla="*/ 40 w 81"/>
              <a:gd name="T81" fmla="*/ 46 h 80"/>
              <a:gd name="T82" fmla="*/ 37 w 81"/>
              <a:gd name="T83" fmla="*/ 46 h 80"/>
              <a:gd name="T84" fmla="*/ 36 w 81"/>
              <a:gd name="T85" fmla="*/ 42 h 80"/>
              <a:gd name="T86" fmla="*/ 40 w 81"/>
              <a:gd name="T87" fmla="*/ 40 h 80"/>
              <a:gd name="T88" fmla="*/ 42 w 81"/>
              <a:gd name="T89" fmla="*/ 39 h 80"/>
              <a:gd name="T90" fmla="*/ 13 w 81"/>
              <a:gd name="T91" fmla="*/ 15 h 80"/>
              <a:gd name="T92" fmla="*/ 13 w 81"/>
              <a:gd name="T93" fmla="*/ 3 h 80"/>
              <a:gd name="T94" fmla="*/ 57 w 81"/>
              <a:gd name="T95" fmla="*/ 10 h 80"/>
              <a:gd name="T96" fmla="*/ 74 w 81"/>
              <a:gd name="T97" fmla="*/ 49 h 80"/>
              <a:gd name="T98" fmla="*/ 62 w 81"/>
              <a:gd name="T99" fmla="*/ 32 h 80"/>
              <a:gd name="T100" fmla="*/ 74 w 81"/>
              <a:gd name="T101" fmla="*/ 49 h 80"/>
              <a:gd name="T102" fmla="*/ 31 w 81"/>
              <a:gd name="T103" fmla="*/ 38 h 80"/>
              <a:gd name="T104" fmla="*/ 29 w 81"/>
              <a:gd name="T105" fmla="*/ 39 h 80"/>
              <a:gd name="T106" fmla="*/ 32 w 81"/>
              <a:gd name="T107" fmla="*/ 39 h 80"/>
              <a:gd name="T108" fmla="*/ 39 w 81"/>
              <a:gd name="T109" fmla="*/ 44 h 80"/>
              <a:gd name="T110" fmla="*/ 41 w 81"/>
              <a:gd name="T111" fmla="*/ 44 h 80"/>
              <a:gd name="T112" fmla="*/ 41 w 81"/>
              <a:gd name="T113" fmla="*/ 42 h 80"/>
              <a:gd name="T114" fmla="*/ 40 w 81"/>
              <a:gd name="T115" fmla="*/ 42 h 80"/>
              <a:gd name="T116" fmla="*/ 39 w 81"/>
              <a:gd name="T117" fmla="*/ 43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1" h="80">
                <a:moveTo>
                  <a:pt x="62" y="26"/>
                </a:moveTo>
                <a:cubicBezTo>
                  <a:pt x="62" y="17"/>
                  <a:pt x="62" y="17"/>
                  <a:pt x="62" y="17"/>
                </a:cubicBezTo>
                <a:cubicBezTo>
                  <a:pt x="62" y="5"/>
                  <a:pt x="55" y="0"/>
                  <a:pt x="47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5"/>
                  <a:pt x="0" y="17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77"/>
                  <a:pt x="7" y="80"/>
                  <a:pt x="16" y="80"/>
                </a:cubicBezTo>
                <a:cubicBezTo>
                  <a:pt x="47" y="80"/>
                  <a:pt x="47" y="80"/>
                  <a:pt x="47" y="80"/>
                </a:cubicBezTo>
                <a:cubicBezTo>
                  <a:pt x="55" y="80"/>
                  <a:pt x="61" y="77"/>
                  <a:pt x="62" y="67"/>
                </a:cubicBezTo>
                <a:cubicBezTo>
                  <a:pt x="76" y="66"/>
                  <a:pt x="81" y="60"/>
                  <a:pt x="81" y="52"/>
                </a:cubicBezTo>
                <a:cubicBezTo>
                  <a:pt x="81" y="41"/>
                  <a:pt x="81" y="41"/>
                  <a:pt x="81" y="41"/>
                </a:cubicBezTo>
                <a:cubicBezTo>
                  <a:pt x="81" y="33"/>
                  <a:pt x="76" y="27"/>
                  <a:pt x="62" y="26"/>
                </a:cubicBezTo>
                <a:close/>
                <a:moveTo>
                  <a:pt x="49" y="54"/>
                </a:moveTo>
                <a:cubicBezTo>
                  <a:pt x="15" y="54"/>
                  <a:pt x="15" y="54"/>
                  <a:pt x="15" y="54"/>
                </a:cubicBezTo>
                <a:cubicBezTo>
                  <a:pt x="14" y="54"/>
                  <a:pt x="14" y="53"/>
                  <a:pt x="14" y="52"/>
                </a:cubicBezTo>
                <a:cubicBezTo>
                  <a:pt x="14" y="51"/>
                  <a:pt x="14" y="50"/>
                  <a:pt x="15" y="50"/>
                </a:cubicBezTo>
                <a:cubicBezTo>
                  <a:pt x="49" y="50"/>
                  <a:pt x="49" y="50"/>
                  <a:pt x="49" y="50"/>
                </a:cubicBezTo>
                <a:cubicBezTo>
                  <a:pt x="50" y="50"/>
                  <a:pt x="50" y="51"/>
                  <a:pt x="50" y="52"/>
                </a:cubicBezTo>
                <a:cubicBezTo>
                  <a:pt x="50" y="53"/>
                  <a:pt x="50" y="54"/>
                  <a:pt x="49" y="54"/>
                </a:cubicBezTo>
                <a:close/>
                <a:moveTo>
                  <a:pt x="21" y="43"/>
                </a:moveTo>
                <a:cubicBezTo>
                  <a:pt x="21" y="43"/>
                  <a:pt x="21" y="43"/>
                  <a:pt x="21" y="43"/>
                </a:cubicBezTo>
                <a:cubicBezTo>
                  <a:pt x="22" y="44"/>
                  <a:pt x="22" y="44"/>
                  <a:pt x="22" y="44"/>
                </a:cubicBezTo>
                <a:cubicBezTo>
                  <a:pt x="22" y="44"/>
                  <a:pt x="22" y="44"/>
                  <a:pt x="22" y="44"/>
                </a:cubicBezTo>
                <a:cubicBezTo>
                  <a:pt x="22" y="44"/>
                  <a:pt x="23" y="44"/>
                  <a:pt x="23" y="44"/>
                </a:cubicBezTo>
                <a:cubicBezTo>
                  <a:pt x="24" y="44"/>
                  <a:pt x="24" y="44"/>
                  <a:pt x="24" y="44"/>
                </a:cubicBezTo>
                <a:cubicBezTo>
                  <a:pt x="24" y="44"/>
                  <a:pt x="24" y="44"/>
                  <a:pt x="24" y="44"/>
                </a:cubicBezTo>
                <a:cubicBezTo>
                  <a:pt x="24" y="44"/>
                  <a:pt x="24" y="45"/>
                  <a:pt x="24" y="45"/>
                </a:cubicBezTo>
                <a:cubicBezTo>
                  <a:pt x="24" y="46"/>
                  <a:pt x="24" y="46"/>
                  <a:pt x="24" y="46"/>
                </a:cubicBezTo>
                <a:cubicBezTo>
                  <a:pt x="24" y="46"/>
                  <a:pt x="24" y="46"/>
                  <a:pt x="23" y="46"/>
                </a:cubicBezTo>
                <a:cubicBezTo>
                  <a:pt x="23" y="46"/>
                  <a:pt x="23" y="47"/>
                  <a:pt x="22" y="47"/>
                </a:cubicBezTo>
                <a:cubicBezTo>
                  <a:pt x="21" y="47"/>
                  <a:pt x="20" y="46"/>
                  <a:pt x="19" y="46"/>
                </a:cubicBezTo>
                <a:cubicBezTo>
                  <a:pt x="19" y="45"/>
                  <a:pt x="18" y="44"/>
                  <a:pt x="18" y="43"/>
                </a:cubicBezTo>
                <a:cubicBezTo>
                  <a:pt x="18" y="41"/>
                  <a:pt x="18" y="38"/>
                  <a:pt x="18" y="38"/>
                </a:cubicBezTo>
                <a:cubicBezTo>
                  <a:pt x="17" y="38"/>
                  <a:pt x="17" y="38"/>
                  <a:pt x="17" y="37"/>
                </a:cubicBezTo>
                <a:cubicBezTo>
                  <a:pt x="17" y="37"/>
                  <a:pt x="17" y="36"/>
                  <a:pt x="18" y="36"/>
                </a:cubicBezTo>
                <a:cubicBezTo>
                  <a:pt x="18" y="36"/>
                  <a:pt x="18" y="36"/>
                  <a:pt x="18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21" y="33"/>
                  <a:pt x="21" y="34"/>
                  <a:pt x="21" y="35"/>
                </a:cubicBezTo>
                <a:cubicBezTo>
                  <a:pt x="21" y="36"/>
                  <a:pt x="22" y="36"/>
                  <a:pt x="23" y="36"/>
                </a:cubicBezTo>
                <a:cubicBezTo>
                  <a:pt x="24" y="36"/>
                  <a:pt x="24" y="37"/>
                  <a:pt x="24" y="37"/>
                </a:cubicBezTo>
                <a:cubicBezTo>
                  <a:pt x="24" y="38"/>
                  <a:pt x="24" y="38"/>
                  <a:pt x="23" y="38"/>
                </a:cubicBezTo>
                <a:cubicBezTo>
                  <a:pt x="22" y="38"/>
                  <a:pt x="21" y="39"/>
                  <a:pt x="21" y="40"/>
                </a:cubicBezTo>
                <a:cubicBezTo>
                  <a:pt x="21" y="41"/>
                  <a:pt x="21" y="42"/>
                  <a:pt x="21" y="43"/>
                </a:cubicBezTo>
                <a:close/>
                <a:moveTo>
                  <a:pt x="28" y="43"/>
                </a:moveTo>
                <a:cubicBezTo>
                  <a:pt x="29" y="44"/>
                  <a:pt x="29" y="44"/>
                  <a:pt x="29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44"/>
                  <a:pt x="31" y="44"/>
                  <a:pt x="31" y="44"/>
                </a:cubicBezTo>
                <a:cubicBezTo>
                  <a:pt x="32" y="44"/>
                  <a:pt x="32" y="44"/>
                  <a:pt x="32" y="44"/>
                </a:cubicBezTo>
                <a:cubicBezTo>
                  <a:pt x="33" y="44"/>
                  <a:pt x="33" y="44"/>
                  <a:pt x="33" y="44"/>
                </a:cubicBezTo>
                <a:cubicBezTo>
                  <a:pt x="34" y="44"/>
                  <a:pt x="34" y="44"/>
                  <a:pt x="34" y="44"/>
                </a:cubicBezTo>
                <a:cubicBezTo>
                  <a:pt x="34" y="43"/>
                  <a:pt x="34" y="43"/>
                  <a:pt x="34" y="43"/>
                </a:cubicBezTo>
                <a:cubicBezTo>
                  <a:pt x="35" y="43"/>
                  <a:pt x="35" y="44"/>
                  <a:pt x="35" y="44"/>
                </a:cubicBezTo>
                <a:cubicBezTo>
                  <a:pt x="35" y="45"/>
                  <a:pt x="35" y="46"/>
                  <a:pt x="34" y="46"/>
                </a:cubicBezTo>
                <a:cubicBezTo>
                  <a:pt x="34" y="46"/>
                  <a:pt x="34" y="46"/>
                  <a:pt x="34" y="46"/>
                </a:cubicBezTo>
                <a:cubicBezTo>
                  <a:pt x="34" y="46"/>
                  <a:pt x="34" y="46"/>
                  <a:pt x="33" y="46"/>
                </a:cubicBezTo>
                <a:cubicBezTo>
                  <a:pt x="32" y="47"/>
                  <a:pt x="32" y="47"/>
                  <a:pt x="32" y="47"/>
                </a:cubicBezTo>
                <a:cubicBezTo>
                  <a:pt x="32" y="47"/>
                  <a:pt x="31" y="47"/>
                  <a:pt x="31" y="47"/>
                </a:cubicBezTo>
                <a:cubicBezTo>
                  <a:pt x="29" y="47"/>
                  <a:pt x="28" y="46"/>
                  <a:pt x="27" y="45"/>
                </a:cubicBezTo>
                <a:cubicBezTo>
                  <a:pt x="26" y="44"/>
                  <a:pt x="25" y="43"/>
                  <a:pt x="25" y="41"/>
                </a:cubicBezTo>
                <a:cubicBezTo>
                  <a:pt x="25" y="40"/>
                  <a:pt x="25" y="38"/>
                  <a:pt x="26" y="37"/>
                </a:cubicBezTo>
                <a:cubicBezTo>
                  <a:pt x="27" y="36"/>
                  <a:pt x="29" y="36"/>
                  <a:pt x="30" y="36"/>
                </a:cubicBezTo>
                <a:cubicBezTo>
                  <a:pt x="32" y="36"/>
                  <a:pt x="33" y="36"/>
                  <a:pt x="34" y="37"/>
                </a:cubicBezTo>
                <a:cubicBezTo>
                  <a:pt x="35" y="38"/>
                  <a:pt x="35" y="39"/>
                  <a:pt x="35" y="41"/>
                </a:cubicBezTo>
                <a:cubicBezTo>
                  <a:pt x="35" y="41"/>
                  <a:pt x="33" y="42"/>
                  <a:pt x="32" y="42"/>
                </a:cubicBezTo>
                <a:cubicBezTo>
                  <a:pt x="30" y="42"/>
                  <a:pt x="28" y="42"/>
                  <a:pt x="28" y="43"/>
                </a:cubicBezTo>
                <a:close/>
                <a:moveTo>
                  <a:pt x="42" y="39"/>
                </a:moveTo>
                <a:cubicBezTo>
                  <a:pt x="42" y="39"/>
                  <a:pt x="42" y="39"/>
                  <a:pt x="42" y="39"/>
                </a:cubicBezTo>
                <a:cubicBezTo>
                  <a:pt x="41" y="38"/>
                  <a:pt x="41" y="38"/>
                  <a:pt x="40" y="38"/>
                </a:cubicBezTo>
                <a:cubicBezTo>
                  <a:pt x="39" y="38"/>
                  <a:pt x="39" y="38"/>
                  <a:pt x="38" y="38"/>
                </a:cubicBezTo>
                <a:cubicBezTo>
                  <a:pt x="38" y="39"/>
                  <a:pt x="37" y="39"/>
                  <a:pt x="37" y="39"/>
                </a:cubicBezTo>
                <a:cubicBezTo>
                  <a:pt x="37" y="39"/>
                  <a:pt x="37" y="38"/>
                  <a:pt x="37" y="38"/>
                </a:cubicBezTo>
                <a:cubicBezTo>
                  <a:pt x="37" y="37"/>
                  <a:pt x="37" y="36"/>
                  <a:pt x="38" y="36"/>
                </a:cubicBezTo>
                <a:cubicBezTo>
                  <a:pt x="38" y="36"/>
                  <a:pt x="38" y="36"/>
                  <a:pt x="38" y="36"/>
                </a:cubicBezTo>
                <a:cubicBezTo>
                  <a:pt x="39" y="36"/>
                  <a:pt x="40" y="36"/>
                  <a:pt x="40" y="36"/>
                </a:cubicBezTo>
                <a:cubicBezTo>
                  <a:pt x="42" y="36"/>
                  <a:pt x="43" y="36"/>
                  <a:pt x="44" y="37"/>
                </a:cubicBezTo>
                <a:cubicBezTo>
                  <a:pt x="45" y="37"/>
                  <a:pt x="45" y="38"/>
                  <a:pt x="45" y="39"/>
                </a:cubicBezTo>
                <a:cubicBezTo>
                  <a:pt x="45" y="43"/>
                  <a:pt x="45" y="46"/>
                  <a:pt x="44" y="46"/>
                </a:cubicBezTo>
                <a:cubicBezTo>
                  <a:pt x="43" y="46"/>
                  <a:pt x="42" y="46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1" y="46"/>
                  <a:pt x="41" y="46"/>
                  <a:pt x="41" y="46"/>
                </a:cubicBezTo>
                <a:cubicBezTo>
                  <a:pt x="40" y="46"/>
                  <a:pt x="40" y="46"/>
                  <a:pt x="40" y="46"/>
                </a:cubicBezTo>
                <a:cubicBezTo>
                  <a:pt x="40" y="47"/>
                  <a:pt x="39" y="47"/>
                  <a:pt x="39" y="47"/>
                </a:cubicBezTo>
                <a:cubicBezTo>
                  <a:pt x="38" y="47"/>
                  <a:pt x="37" y="46"/>
                  <a:pt x="37" y="46"/>
                </a:cubicBezTo>
                <a:cubicBezTo>
                  <a:pt x="36" y="45"/>
                  <a:pt x="36" y="44"/>
                  <a:pt x="36" y="43"/>
                </a:cubicBezTo>
                <a:cubicBezTo>
                  <a:pt x="36" y="43"/>
                  <a:pt x="36" y="42"/>
                  <a:pt x="36" y="42"/>
                </a:cubicBezTo>
                <a:cubicBezTo>
                  <a:pt x="37" y="41"/>
                  <a:pt x="37" y="41"/>
                  <a:pt x="38" y="41"/>
                </a:cubicBezTo>
                <a:cubicBezTo>
                  <a:pt x="38" y="40"/>
                  <a:pt x="39" y="40"/>
                  <a:pt x="40" y="40"/>
                </a:cubicBezTo>
                <a:cubicBezTo>
                  <a:pt x="40" y="40"/>
                  <a:pt x="41" y="40"/>
                  <a:pt x="42" y="40"/>
                </a:cubicBezTo>
                <a:cubicBezTo>
                  <a:pt x="42" y="40"/>
                  <a:pt x="42" y="39"/>
                  <a:pt x="42" y="39"/>
                </a:cubicBezTo>
                <a:close/>
                <a:moveTo>
                  <a:pt x="50" y="15"/>
                </a:moveTo>
                <a:cubicBezTo>
                  <a:pt x="13" y="15"/>
                  <a:pt x="13" y="15"/>
                  <a:pt x="13" y="15"/>
                </a:cubicBezTo>
                <a:cubicBezTo>
                  <a:pt x="9" y="15"/>
                  <a:pt x="5" y="14"/>
                  <a:pt x="5" y="10"/>
                </a:cubicBezTo>
                <a:cubicBezTo>
                  <a:pt x="5" y="6"/>
                  <a:pt x="9" y="3"/>
                  <a:pt x="13" y="3"/>
                </a:cubicBezTo>
                <a:cubicBezTo>
                  <a:pt x="50" y="3"/>
                  <a:pt x="50" y="3"/>
                  <a:pt x="50" y="3"/>
                </a:cubicBezTo>
                <a:cubicBezTo>
                  <a:pt x="54" y="3"/>
                  <a:pt x="57" y="6"/>
                  <a:pt x="57" y="10"/>
                </a:cubicBezTo>
                <a:cubicBezTo>
                  <a:pt x="57" y="14"/>
                  <a:pt x="54" y="15"/>
                  <a:pt x="50" y="15"/>
                </a:cubicBezTo>
                <a:close/>
                <a:moveTo>
                  <a:pt x="74" y="49"/>
                </a:moveTo>
                <a:cubicBezTo>
                  <a:pt x="74" y="55"/>
                  <a:pt x="72" y="59"/>
                  <a:pt x="62" y="61"/>
                </a:cubicBezTo>
                <a:cubicBezTo>
                  <a:pt x="62" y="32"/>
                  <a:pt x="62" y="32"/>
                  <a:pt x="62" y="32"/>
                </a:cubicBezTo>
                <a:cubicBezTo>
                  <a:pt x="72" y="34"/>
                  <a:pt x="74" y="38"/>
                  <a:pt x="74" y="44"/>
                </a:cubicBezTo>
                <a:lnTo>
                  <a:pt x="74" y="49"/>
                </a:lnTo>
                <a:close/>
                <a:moveTo>
                  <a:pt x="32" y="39"/>
                </a:moveTo>
                <a:cubicBezTo>
                  <a:pt x="31" y="38"/>
                  <a:pt x="31" y="38"/>
                  <a:pt x="31" y="38"/>
                </a:cubicBezTo>
                <a:cubicBezTo>
                  <a:pt x="31" y="38"/>
                  <a:pt x="31" y="38"/>
                  <a:pt x="30" y="38"/>
                </a:cubicBezTo>
                <a:cubicBezTo>
                  <a:pt x="30" y="38"/>
                  <a:pt x="29" y="38"/>
                  <a:pt x="29" y="39"/>
                </a:cubicBezTo>
                <a:cubicBezTo>
                  <a:pt x="28" y="39"/>
                  <a:pt x="28" y="39"/>
                  <a:pt x="28" y="40"/>
                </a:cubicBezTo>
                <a:cubicBezTo>
                  <a:pt x="30" y="40"/>
                  <a:pt x="32" y="39"/>
                  <a:pt x="32" y="39"/>
                </a:cubicBezTo>
                <a:close/>
                <a:moveTo>
                  <a:pt x="39" y="43"/>
                </a:moveTo>
                <a:cubicBezTo>
                  <a:pt x="39" y="44"/>
                  <a:pt x="39" y="44"/>
                  <a:pt x="39" y="44"/>
                </a:cubicBezTo>
                <a:cubicBezTo>
                  <a:pt x="40" y="44"/>
                  <a:pt x="40" y="44"/>
                  <a:pt x="41" y="44"/>
                </a:cubicBezTo>
                <a:cubicBezTo>
                  <a:pt x="41" y="44"/>
                  <a:pt x="41" y="44"/>
                  <a:pt x="41" y="44"/>
                </a:cubicBezTo>
                <a:cubicBezTo>
                  <a:pt x="42" y="44"/>
                  <a:pt x="42" y="44"/>
                  <a:pt x="42" y="44"/>
                </a:cubicBezTo>
                <a:cubicBezTo>
                  <a:pt x="42" y="43"/>
                  <a:pt x="42" y="42"/>
                  <a:pt x="41" y="42"/>
                </a:cubicBezTo>
                <a:cubicBezTo>
                  <a:pt x="41" y="42"/>
                  <a:pt x="41" y="42"/>
                  <a:pt x="41" y="42"/>
                </a:cubicBezTo>
                <a:cubicBezTo>
                  <a:pt x="40" y="42"/>
                  <a:pt x="40" y="42"/>
                  <a:pt x="40" y="42"/>
                </a:cubicBezTo>
                <a:cubicBezTo>
                  <a:pt x="39" y="42"/>
                  <a:pt x="39" y="42"/>
                  <a:pt x="39" y="42"/>
                </a:cubicBezTo>
                <a:lnTo>
                  <a:pt x="39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54" name="Freeform 41"/>
          <p:cNvSpPr/>
          <p:nvPr/>
        </p:nvSpPr>
        <p:spPr bwMode="auto">
          <a:xfrm flipH="1">
            <a:off x="1546325" y="1433539"/>
            <a:ext cx="355876" cy="576601"/>
          </a:xfrm>
          <a:custGeom>
            <a:avLst/>
            <a:gdLst>
              <a:gd name="T0" fmla="*/ 41 w 61"/>
              <a:gd name="T1" fmla="*/ 33 h 87"/>
              <a:gd name="T2" fmla="*/ 49 w 61"/>
              <a:gd name="T3" fmla="*/ 18 h 87"/>
              <a:gd name="T4" fmla="*/ 30 w 61"/>
              <a:gd name="T5" fmla="*/ 0 h 87"/>
              <a:gd name="T6" fmla="*/ 11 w 61"/>
              <a:gd name="T7" fmla="*/ 18 h 87"/>
              <a:gd name="T8" fmla="*/ 20 w 61"/>
              <a:gd name="T9" fmla="*/ 33 h 87"/>
              <a:gd name="T10" fmla="*/ 0 w 61"/>
              <a:gd name="T11" fmla="*/ 66 h 87"/>
              <a:gd name="T12" fmla="*/ 0 w 61"/>
              <a:gd name="T13" fmla="*/ 72 h 87"/>
              <a:gd name="T14" fmla="*/ 30 w 61"/>
              <a:gd name="T15" fmla="*/ 87 h 87"/>
              <a:gd name="T16" fmla="*/ 60 w 61"/>
              <a:gd name="T17" fmla="*/ 72 h 87"/>
              <a:gd name="T18" fmla="*/ 61 w 61"/>
              <a:gd name="T19" fmla="*/ 66 h 87"/>
              <a:gd name="T20" fmla="*/ 41 w 61"/>
              <a:gd name="T21" fmla="*/ 3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1" h="87">
                <a:moveTo>
                  <a:pt x="41" y="33"/>
                </a:moveTo>
                <a:cubicBezTo>
                  <a:pt x="46" y="30"/>
                  <a:pt x="49" y="24"/>
                  <a:pt x="49" y="18"/>
                </a:cubicBezTo>
                <a:cubicBezTo>
                  <a:pt x="49" y="8"/>
                  <a:pt x="41" y="0"/>
                  <a:pt x="30" y="0"/>
                </a:cubicBezTo>
                <a:cubicBezTo>
                  <a:pt x="20" y="0"/>
                  <a:pt x="11" y="8"/>
                  <a:pt x="11" y="18"/>
                </a:cubicBezTo>
                <a:cubicBezTo>
                  <a:pt x="11" y="24"/>
                  <a:pt x="15" y="30"/>
                  <a:pt x="20" y="33"/>
                </a:cubicBezTo>
                <a:cubicBezTo>
                  <a:pt x="8" y="38"/>
                  <a:pt x="0" y="50"/>
                  <a:pt x="0" y="66"/>
                </a:cubicBezTo>
                <a:cubicBezTo>
                  <a:pt x="0" y="68"/>
                  <a:pt x="0" y="70"/>
                  <a:pt x="0" y="72"/>
                </a:cubicBezTo>
                <a:cubicBezTo>
                  <a:pt x="8" y="82"/>
                  <a:pt x="18" y="87"/>
                  <a:pt x="30" y="87"/>
                </a:cubicBezTo>
                <a:cubicBezTo>
                  <a:pt x="42" y="87"/>
                  <a:pt x="53" y="82"/>
                  <a:pt x="60" y="72"/>
                </a:cubicBezTo>
                <a:cubicBezTo>
                  <a:pt x="61" y="70"/>
                  <a:pt x="61" y="68"/>
                  <a:pt x="61" y="66"/>
                </a:cubicBezTo>
                <a:cubicBezTo>
                  <a:pt x="61" y="50"/>
                  <a:pt x="53" y="38"/>
                  <a:pt x="41" y="3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55" name="Freeform 42"/>
          <p:cNvSpPr>
            <a:spLocks noEditPoints="1"/>
          </p:cNvSpPr>
          <p:nvPr/>
        </p:nvSpPr>
        <p:spPr bwMode="auto">
          <a:xfrm flipH="1">
            <a:off x="2486442" y="1433539"/>
            <a:ext cx="355876" cy="576601"/>
          </a:xfrm>
          <a:custGeom>
            <a:avLst/>
            <a:gdLst>
              <a:gd name="T0" fmla="*/ 41 w 61"/>
              <a:gd name="T1" fmla="*/ 33 h 87"/>
              <a:gd name="T2" fmla="*/ 49 w 61"/>
              <a:gd name="T3" fmla="*/ 18 h 87"/>
              <a:gd name="T4" fmla="*/ 30 w 61"/>
              <a:gd name="T5" fmla="*/ 0 h 87"/>
              <a:gd name="T6" fmla="*/ 11 w 61"/>
              <a:gd name="T7" fmla="*/ 18 h 87"/>
              <a:gd name="T8" fmla="*/ 20 w 61"/>
              <a:gd name="T9" fmla="*/ 33 h 87"/>
              <a:gd name="T10" fmla="*/ 0 w 61"/>
              <a:gd name="T11" fmla="*/ 66 h 87"/>
              <a:gd name="T12" fmla="*/ 0 w 61"/>
              <a:gd name="T13" fmla="*/ 72 h 87"/>
              <a:gd name="T14" fmla="*/ 30 w 61"/>
              <a:gd name="T15" fmla="*/ 87 h 87"/>
              <a:gd name="T16" fmla="*/ 60 w 61"/>
              <a:gd name="T17" fmla="*/ 72 h 87"/>
              <a:gd name="T18" fmla="*/ 61 w 61"/>
              <a:gd name="T19" fmla="*/ 66 h 87"/>
              <a:gd name="T20" fmla="*/ 41 w 61"/>
              <a:gd name="T21" fmla="*/ 33 h 87"/>
              <a:gd name="T22" fmla="*/ 49 w 61"/>
              <a:gd name="T23" fmla="*/ 45 h 87"/>
              <a:gd name="T24" fmla="*/ 30 w 61"/>
              <a:gd name="T25" fmla="*/ 74 h 87"/>
              <a:gd name="T26" fmla="*/ 28 w 61"/>
              <a:gd name="T27" fmla="*/ 76 h 87"/>
              <a:gd name="T28" fmla="*/ 27 w 61"/>
              <a:gd name="T29" fmla="*/ 76 h 87"/>
              <a:gd name="T30" fmla="*/ 25 w 61"/>
              <a:gd name="T31" fmla="*/ 74 h 87"/>
              <a:gd name="T32" fmla="*/ 12 w 61"/>
              <a:gd name="T33" fmla="*/ 57 h 87"/>
              <a:gd name="T34" fmla="*/ 11 w 61"/>
              <a:gd name="T35" fmla="*/ 57 h 87"/>
              <a:gd name="T36" fmla="*/ 19 w 61"/>
              <a:gd name="T37" fmla="*/ 57 h 87"/>
              <a:gd name="T38" fmla="*/ 27 w 61"/>
              <a:gd name="T39" fmla="*/ 67 h 87"/>
              <a:gd name="T40" fmla="*/ 44 w 61"/>
              <a:gd name="T41" fmla="*/ 42 h 87"/>
              <a:gd name="T42" fmla="*/ 48 w 61"/>
              <a:gd name="T43" fmla="*/ 41 h 87"/>
              <a:gd name="T44" fmla="*/ 49 w 61"/>
              <a:gd name="T45" fmla="*/ 45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1" h="87">
                <a:moveTo>
                  <a:pt x="41" y="33"/>
                </a:moveTo>
                <a:cubicBezTo>
                  <a:pt x="46" y="30"/>
                  <a:pt x="49" y="24"/>
                  <a:pt x="49" y="18"/>
                </a:cubicBezTo>
                <a:cubicBezTo>
                  <a:pt x="49" y="8"/>
                  <a:pt x="41" y="0"/>
                  <a:pt x="30" y="0"/>
                </a:cubicBezTo>
                <a:cubicBezTo>
                  <a:pt x="20" y="0"/>
                  <a:pt x="11" y="8"/>
                  <a:pt x="11" y="18"/>
                </a:cubicBezTo>
                <a:cubicBezTo>
                  <a:pt x="11" y="24"/>
                  <a:pt x="15" y="30"/>
                  <a:pt x="20" y="33"/>
                </a:cubicBezTo>
                <a:cubicBezTo>
                  <a:pt x="8" y="38"/>
                  <a:pt x="0" y="50"/>
                  <a:pt x="0" y="66"/>
                </a:cubicBezTo>
                <a:cubicBezTo>
                  <a:pt x="0" y="68"/>
                  <a:pt x="0" y="70"/>
                  <a:pt x="0" y="72"/>
                </a:cubicBezTo>
                <a:cubicBezTo>
                  <a:pt x="8" y="82"/>
                  <a:pt x="18" y="87"/>
                  <a:pt x="30" y="87"/>
                </a:cubicBezTo>
                <a:cubicBezTo>
                  <a:pt x="42" y="87"/>
                  <a:pt x="53" y="82"/>
                  <a:pt x="60" y="72"/>
                </a:cubicBezTo>
                <a:cubicBezTo>
                  <a:pt x="61" y="70"/>
                  <a:pt x="61" y="68"/>
                  <a:pt x="61" y="66"/>
                </a:cubicBezTo>
                <a:cubicBezTo>
                  <a:pt x="61" y="50"/>
                  <a:pt x="53" y="38"/>
                  <a:pt x="41" y="33"/>
                </a:cubicBezTo>
                <a:close/>
                <a:moveTo>
                  <a:pt x="49" y="45"/>
                </a:moveTo>
                <a:cubicBezTo>
                  <a:pt x="30" y="74"/>
                  <a:pt x="30" y="74"/>
                  <a:pt x="30" y="74"/>
                </a:cubicBezTo>
                <a:cubicBezTo>
                  <a:pt x="30" y="75"/>
                  <a:pt x="29" y="76"/>
                  <a:pt x="28" y="76"/>
                </a:cubicBezTo>
                <a:cubicBezTo>
                  <a:pt x="27" y="76"/>
                  <a:pt x="27" y="76"/>
                  <a:pt x="27" y="76"/>
                </a:cubicBezTo>
                <a:cubicBezTo>
                  <a:pt x="27" y="76"/>
                  <a:pt x="26" y="75"/>
                  <a:pt x="25" y="74"/>
                </a:cubicBezTo>
                <a:cubicBezTo>
                  <a:pt x="12" y="57"/>
                  <a:pt x="12" y="57"/>
                  <a:pt x="12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19" y="57"/>
                  <a:pt x="19" y="57"/>
                  <a:pt x="19" y="57"/>
                </a:cubicBezTo>
                <a:cubicBezTo>
                  <a:pt x="27" y="67"/>
                  <a:pt x="27" y="67"/>
                  <a:pt x="27" y="67"/>
                </a:cubicBezTo>
                <a:cubicBezTo>
                  <a:pt x="44" y="42"/>
                  <a:pt x="44" y="42"/>
                  <a:pt x="44" y="42"/>
                </a:cubicBezTo>
                <a:cubicBezTo>
                  <a:pt x="45" y="41"/>
                  <a:pt x="46" y="40"/>
                  <a:pt x="48" y="41"/>
                </a:cubicBezTo>
                <a:cubicBezTo>
                  <a:pt x="49" y="42"/>
                  <a:pt x="50" y="44"/>
                  <a:pt x="49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56" name="Freeform 43"/>
          <p:cNvSpPr>
            <a:spLocks noEditPoints="1"/>
          </p:cNvSpPr>
          <p:nvPr/>
        </p:nvSpPr>
        <p:spPr bwMode="auto">
          <a:xfrm flipH="1">
            <a:off x="8328602" y="1433539"/>
            <a:ext cx="355876" cy="576601"/>
          </a:xfrm>
          <a:custGeom>
            <a:avLst/>
            <a:gdLst>
              <a:gd name="T0" fmla="*/ 41 w 61"/>
              <a:gd name="T1" fmla="*/ 33 h 87"/>
              <a:gd name="T2" fmla="*/ 50 w 61"/>
              <a:gd name="T3" fmla="*/ 18 h 87"/>
              <a:gd name="T4" fmla="*/ 31 w 61"/>
              <a:gd name="T5" fmla="*/ 0 h 87"/>
              <a:gd name="T6" fmla="*/ 12 w 61"/>
              <a:gd name="T7" fmla="*/ 18 h 87"/>
              <a:gd name="T8" fmla="*/ 20 w 61"/>
              <a:gd name="T9" fmla="*/ 33 h 87"/>
              <a:gd name="T10" fmla="*/ 0 w 61"/>
              <a:gd name="T11" fmla="*/ 66 h 87"/>
              <a:gd name="T12" fmla="*/ 1 w 61"/>
              <a:gd name="T13" fmla="*/ 72 h 87"/>
              <a:gd name="T14" fmla="*/ 31 w 61"/>
              <a:gd name="T15" fmla="*/ 87 h 87"/>
              <a:gd name="T16" fmla="*/ 61 w 61"/>
              <a:gd name="T17" fmla="*/ 72 h 87"/>
              <a:gd name="T18" fmla="*/ 61 w 61"/>
              <a:gd name="T19" fmla="*/ 66 h 87"/>
              <a:gd name="T20" fmla="*/ 41 w 61"/>
              <a:gd name="T21" fmla="*/ 33 h 87"/>
              <a:gd name="T22" fmla="*/ 45 w 61"/>
              <a:gd name="T23" fmla="*/ 71 h 87"/>
              <a:gd name="T24" fmla="*/ 45 w 61"/>
              <a:gd name="T25" fmla="*/ 75 h 87"/>
              <a:gd name="T26" fmla="*/ 43 w 61"/>
              <a:gd name="T27" fmla="*/ 76 h 87"/>
              <a:gd name="T28" fmla="*/ 41 w 61"/>
              <a:gd name="T29" fmla="*/ 75 h 87"/>
              <a:gd name="T30" fmla="*/ 31 w 61"/>
              <a:gd name="T31" fmla="*/ 65 h 87"/>
              <a:gd name="T32" fmla="*/ 20 w 61"/>
              <a:gd name="T33" fmla="*/ 75 h 87"/>
              <a:gd name="T34" fmla="*/ 18 w 61"/>
              <a:gd name="T35" fmla="*/ 76 h 87"/>
              <a:gd name="T36" fmla="*/ 16 w 61"/>
              <a:gd name="T37" fmla="*/ 75 h 87"/>
              <a:gd name="T38" fmla="*/ 16 w 61"/>
              <a:gd name="T39" fmla="*/ 71 h 87"/>
              <a:gd name="T40" fmla="*/ 26 w 61"/>
              <a:gd name="T41" fmla="*/ 60 h 87"/>
              <a:gd name="T42" fmla="*/ 16 w 61"/>
              <a:gd name="T43" fmla="*/ 50 h 87"/>
              <a:gd name="T44" fmla="*/ 16 w 61"/>
              <a:gd name="T45" fmla="*/ 46 h 87"/>
              <a:gd name="T46" fmla="*/ 20 w 61"/>
              <a:gd name="T47" fmla="*/ 46 h 87"/>
              <a:gd name="T48" fmla="*/ 31 w 61"/>
              <a:gd name="T49" fmla="*/ 56 h 87"/>
              <a:gd name="T50" fmla="*/ 41 w 61"/>
              <a:gd name="T51" fmla="*/ 46 h 87"/>
              <a:gd name="T52" fmla="*/ 45 w 61"/>
              <a:gd name="T53" fmla="*/ 46 h 87"/>
              <a:gd name="T54" fmla="*/ 45 w 61"/>
              <a:gd name="T55" fmla="*/ 50 h 87"/>
              <a:gd name="T56" fmla="*/ 35 w 61"/>
              <a:gd name="T57" fmla="*/ 60 h 87"/>
              <a:gd name="T58" fmla="*/ 45 w 61"/>
              <a:gd name="T59" fmla="*/ 71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1" h="87">
                <a:moveTo>
                  <a:pt x="41" y="33"/>
                </a:moveTo>
                <a:cubicBezTo>
                  <a:pt x="46" y="30"/>
                  <a:pt x="50" y="24"/>
                  <a:pt x="50" y="18"/>
                </a:cubicBezTo>
                <a:cubicBezTo>
                  <a:pt x="50" y="8"/>
                  <a:pt x="41" y="0"/>
                  <a:pt x="31" y="0"/>
                </a:cubicBezTo>
                <a:cubicBezTo>
                  <a:pt x="20" y="0"/>
                  <a:pt x="12" y="8"/>
                  <a:pt x="12" y="18"/>
                </a:cubicBezTo>
                <a:cubicBezTo>
                  <a:pt x="12" y="24"/>
                  <a:pt x="15" y="30"/>
                  <a:pt x="20" y="33"/>
                </a:cubicBezTo>
                <a:cubicBezTo>
                  <a:pt x="8" y="38"/>
                  <a:pt x="0" y="50"/>
                  <a:pt x="0" y="66"/>
                </a:cubicBezTo>
                <a:cubicBezTo>
                  <a:pt x="0" y="68"/>
                  <a:pt x="0" y="70"/>
                  <a:pt x="1" y="72"/>
                </a:cubicBezTo>
                <a:cubicBezTo>
                  <a:pt x="8" y="82"/>
                  <a:pt x="19" y="87"/>
                  <a:pt x="31" y="87"/>
                </a:cubicBezTo>
                <a:cubicBezTo>
                  <a:pt x="43" y="87"/>
                  <a:pt x="53" y="82"/>
                  <a:pt x="61" y="72"/>
                </a:cubicBezTo>
                <a:cubicBezTo>
                  <a:pt x="61" y="70"/>
                  <a:pt x="61" y="68"/>
                  <a:pt x="61" y="66"/>
                </a:cubicBezTo>
                <a:cubicBezTo>
                  <a:pt x="61" y="50"/>
                  <a:pt x="53" y="38"/>
                  <a:pt x="41" y="33"/>
                </a:cubicBezTo>
                <a:close/>
                <a:moveTo>
                  <a:pt x="45" y="71"/>
                </a:moveTo>
                <a:cubicBezTo>
                  <a:pt x="47" y="72"/>
                  <a:pt x="47" y="74"/>
                  <a:pt x="45" y="75"/>
                </a:cubicBezTo>
                <a:cubicBezTo>
                  <a:pt x="45" y="76"/>
                  <a:pt x="44" y="76"/>
                  <a:pt x="43" y="76"/>
                </a:cubicBezTo>
                <a:cubicBezTo>
                  <a:pt x="42" y="76"/>
                  <a:pt x="41" y="76"/>
                  <a:pt x="41" y="75"/>
                </a:cubicBezTo>
                <a:cubicBezTo>
                  <a:pt x="31" y="65"/>
                  <a:pt x="31" y="65"/>
                  <a:pt x="31" y="65"/>
                </a:cubicBezTo>
                <a:cubicBezTo>
                  <a:pt x="20" y="75"/>
                  <a:pt x="20" y="75"/>
                  <a:pt x="20" y="75"/>
                </a:cubicBezTo>
                <a:cubicBezTo>
                  <a:pt x="20" y="76"/>
                  <a:pt x="19" y="76"/>
                  <a:pt x="18" y="76"/>
                </a:cubicBezTo>
                <a:cubicBezTo>
                  <a:pt x="17" y="76"/>
                  <a:pt x="16" y="76"/>
                  <a:pt x="16" y="75"/>
                </a:cubicBezTo>
                <a:cubicBezTo>
                  <a:pt x="15" y="74"/>
                  <a:pt x="15" y="72"/>
                  <a:pt x="16" y="71"/>
                </a:cubicBezTo>
                <a:cubicBezTo>
                  <a:pt x="26" y="60"/>
                  <a:pt x="26" y="60"/>
                  <a:pt x="26" y="60"/>
                </a:cubicBezTo>
                <a:cubicBezTo>
                  <a:pt x="16" y="50"/>
                  <a:pt x="16" y="50"/>
                  <a:pt x="16" y="50"/>
                </a:cubicBezTo>
                <a:cubicBezTo>
                  <a:pt x="15" y="49"/>
                  <a:pt x="15" y="47"/>
                  <a:pt x="16" y="46"/>
                </a:cubicBezTo>
                <a:cubicBezTo>
                  <a:pt x="17" y="44"/>
                  <a:pt x="19" y="44"/>
                  <a:pt x="20" y="46"/>
                </a:cubicBezTo>
                <a:cubicBezTo>
                  <a:pt x="31" y="56"/>
                  <a:pt x="31" y="56"/>
                  <a:pt x="31" y="56"/>
                </a:cubicBezTo>
                <a:cubicBezTo>
                  <a:pt x="41" y="46"/>
                  <a:pt x="41" y="46"/>
                  <a:pt x="41" y="46"/>
                </a:cubicBezTo>
                <a:cubicBezTo>
                  <a:pt x="42" y="44"/>
                  <a:pt x="44" y="44"/>
                  <a:pt x="45" y="46"/>
                </a:cubicBezTo>
                <a:cubicBezTo>
                  <a:pt x="47" y="47"/>
                  <a:pt x="47" y="49"/>
                  <a:pt x="45" y="50"/>
                </a:cubicBezTo>
                <a:cubicBezTo>
                  <a:pt x="35" y="60"/>
                  <a:pt x="35" y="60"/>
                  <a:pt x="35" y="60"/>
                </a:cubicBezTo>
                <a:lnTo>
                  <a:pt x="45" y="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57" name="Freeform 44"/>
          <p:cNvSpPr>
            <a:spLocks noEditPoints="1"/>
          </p:cNvSpPr>
          <p:nvPr/>
        </p:nvSpPr>
        <p:spPr bwMode="auto">
          <a:xfrm flipH="1">
            <a:off x="10197286" y="1391340"/>
            <a:ext cx="397430" cy="603085"/>
          </a:xfrm>
          <a:custGeom>
            <a:avLst/>
            <a:gdLst>
              <a:gd name="T0" fmla="*/ 52 w 68"/>
              <a:gd name="T1" fmla="*/ 42 h 91"/>
              <a:gd name="T2" fmla="*/ 55 w 68"/>
              <a:gd name="T3" fmla="*/ 32 h 91"/>
              <a:gd name="T4" fmla="*/ 55 w 68"/>
              <a:gd name="T5" fmla="*/ 19 h 91"/>
              <a:gd name="T6" fmla="*/ 34 w 68"/>
              <a:gd name="T7" fmla="*/ 0 h 91"/>
              <a:gd name="T8" fmla="*/ 13 w 68"/>
              <a:gd name="T9" fmla="*/ 19 h 91"/>
              <a:gd name="T10" fmla="*/ 13 w 68"/>
              <a:gd name="T11" fmla="*/ 32 h 91"/>
              <a:gd name="T12" fmla="*/ 16 w 68"/>
              <a:gd name="T13" fmla="*/ 42 h 91"/>
              <a:gd name="T14" fmla="*/ 0 w 68"/>
              <a:gd name="T15" fmla="*/ 71 h 91"/>
              <a:gd name="T16" fmla="*/ 0 w 68"/>
              <a:gd name="T17" fmla="*/ 79 h 91"/>
              <a:gd name="T18" fmla="*/ 34 w 68"/>
              <a:gd name="T19" fmla="*/ 91 h 91"/>
              <a:gd name="T20" fmla="*/ 68 w 68"/>
              <a:gd name="T21" fmla="*/ 79 h 91"/>
              <a:gd name="T22" fmla="*/ 68 w 68"/>
              <a:gd name="T23" fmla="*/ 71 h 91"/>
              <a:gd name="T24" fmla="*/ 52 w 68"/>
              <a:gd name="T25" fmla="*/ 42 h 91"/>
              <a:gd name="T26" fmla="*/ 37 w 68"/>
              <a:gd name="T27" fmla="*/ 54 h 91"/>
              <a:gd name="T28" fmla="*/ 37 w 68"/>
              <a:gd name="T29" fmla="*/ 83 h 91"/>
              <a:gd name="T30" fmla="*/ 30 w 68"/>
              <a:gd name="T31" fmla="*/ 83 h 91"/>
              <a:gd name="T32" fmla="*/ 30 w 68"/>
              <a:gd name="T33" fmla="*/ 54 h 91"/>
              <a:gd name="T34" fmla="*/ 28 w 68"/>
              <a:gd name="T35" fmla="*/ 50 h 91"/>
              <a:gd name="T36" fmla="*/ 34 w 68"/>
              <a:gd name="T37" fmla="*/ 51 h 91"/>
              <a:gd name="T38" fmla="*/ 39 w 68"/>
              <a:gd name="T39" fmla="*/ 50 h 91"/>
              <a:gd name="T40" fmla="*/ 37 w 68"/>
              <a:gd name="T41" fmla="*/ 54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8" h="91">
                <a:moveTo>
                  <a:pt x="52" y="42"/>
                </a:moveTo>
                <a:cubicBezTo>
                  <a:pt x="54" y="39"/>
                  <a:pt x="55" y="36"/>
                  <a:pt x="55" y="32"/>
                </a:cubicBezTo>
                <a:cubicBezTo>
                  <a:pt x="55" y="19"/>
                  <a:pt x="55" y="19"/>
                  <a:pt x="55" y="19"/>
                </a:cubicBezTo>
                <a:cubicBezTo>
                  <a:pt x="55" y="9"/>
                  <a:pt x="45" y="0"/>
                  <a:pt x="34" y="0"/>
                </a:cubicBezTo>
                <a:cubicBezTo>
                  <a:pt x="22" y="0"/>
                  <a:pt x="13" y="9"/>
                  <a:pt x="13" y="19"/>
                </a:cubicBezTo>
                <a:cubicBezTo>
                  <a:pt x="13" y="32"/>
                  <a:pt x="13" y="32"/>
                  <a:pt x="13" y="32"/>
                </a:cubicBezTo>
                <a:cubicBezTo>
                  <a:pt x="13" y="36"/>
                  <a:pt x="14" y="39"/>
                  <a:pt x="16" y="42"/>
                </a:cubicBezTo>
                <a:cubicBezTo>
                  <a:pt x="6" y="48"/>
                  <a:pt x="0" y="58"/>
                  <a:pt x="0" y="71"/>
                </a:cubicBezTo>
                <a:cubicBezTo>
                  <a:pt x="0" y="79"/>
                  <a:pt x="0" y="79"/>
                  <a:pt x="0" y="79"/>
                </a:cubicBezTo>
                <a:cubicBezTo>
                  <a:pt x="9" y="87"/>
                  <a:pt x="21" y="91"/>
                  <a:pt x="34" y="91"/>
                </a:cubicBezTo>
                <a:cubicBezTo>
                  <a:pt x="47" y="91"/>
                  <a:pt x="59" y="87"/>
                  <a:pt x="68" y="79"/>
                </a:cubicBezTo>
                <a:cubicBezTo>
                  <a:pt x="68" y="71"/>
                  <a:pt x="68" y="71"/>
                  <a:pt x="68" y="71"/>
                </a:cubicBezTo>
                <a:cubicBezTo>
                  <a:pt x="68" y="58"/>
                  <a:pt x="61" y="48"/>
                  <a:pt x="52" y="42"/>
                </a:cubicBezTo>
                <a:close/>
                <a:moveTo>
                  <a:pt x="37" y="54"/>
                </a:moveTo>
                <a:cubicBezTo>
                  <a:pt x="37" y="83"/>
                  <a:pt x="37" y="83"/>
                  <a:pt x="37" y="83"/>
                </a:cubicBezTo>
                <a:cubicBezTo>
                  <a:pt x="30" y="83"/>
                  <a:pt x="30" y="83"/>
                  <a:pt x="30" y="83"/>
                </a:cubicBezTo>
                <a:cubicBezTo>
                  <a:pt x="30" y="54"/>
                  <a:pt x="30" y="54"/>
                  <a:pt x="30" y="54"/>
                </a:cubicBezTo>
                <a:cubicBezTo>
                  <a:pt x="29" y="53"/>
                  <a:pt x="28" y="52"/>
                  <a:pt x="28" y="50"/>
                </a:cubicBezTo>
                <a:cubicBezTo>
                  <a:pt x="30" y="51"/>
                  <a:pt x="32" y="51"/>
                  <a:pt x="34" y="51"/>
                </a:cubicBezTo>
                <a:cubicBezTo>
                  <a:pt x="36" y="51"/>
                  <a:pt x="38" y="51"/>
                  <a:pt x="39" y="50"/>
                </a:cubicBezTo>
                <a:cubicBezTo>
                  <a:pt x="39" y="52"/>
                  <a:pt x="38" y="53"/>
                  <a:pt x="37" y="5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58" name="Freeform 45"/>
          <p:cNvSpPr>
            <a:spLocks noEditPoints="1"/>
          </p:cNvSpPr>
          <p:nvPr/>
        </p:nvSpPr>
        <p:spPr bwMode="auto">
          <a:xfrm flipH="1">
            <a:off x="3453148" y="5087518"/>
            <a:ext cx="320716" cy="450206"/>
          </a:xfrm>
          <a:custGeom>
            <a:avLst/>
            <a:gdLst>
              <a:gd name="T0" fmla="*/ 0 w 55"/>
              <a:gd name="T1" fmla="*/ 45 h 68"/>
              <a:gd name="T2" fmla="*/ 19 w 55"/>
              <a:gd name="T3" fmla="*/ 53 h 68"/>
              <a:gd name="T4" fmla="*/ 5 w 55"/>
              <a:gd name="T5" fmla="*/ 60 h 68"/>
              <a:gd name="T6" fmla="*/ 29 w 55"/>
              <a:gd name="T7" fmla="*/ 68 h 68"/>
              <a:gd name="T8" fmla="*/ 52 w 55"/>
              <a:gd name="T9" fmla="*/ 60 h 68"/>
              <a:gd name="T10" fmla="*/ 38 w 55"/>
              <a:gd name="T11" fmla="*/ 53 h 68"/>
              <a:gd name="T12" fmla="*/ 55 w 55"/>
              <a:gd name="T13" fmla="*/ 45 h 68"/>
              <a:gd name="T14" fmla="*/ 55 w 55"/>
              <a:gd name="T15" fmla="*/ 0 h 68"/>
              <a:gd name="T16" fmla="*/ 43 w 55"/>
              <a:gd name="T17" fmla="*/ 61 h 68"/>
              <a:gd name="T18" fmla="*/ 43 w 55"/>
              <a:gd name="T19" fmla="*/ 61 h 68"/>
              <a:gd name="T20" fmla="*/ 28 w 55"/>
              <a:gd name="T21" fmla="*/ 64 h 68"/>
              <a:gd name="T22" fmla="*/ 13 w 55"/>
              <a:gd name="T23" fmla="*/ 61 h 68"/>
              <a:gd name="T24" fmla="*/ 28 w 55"/>
              <a:gd name="T25" fmla="*/ 63 h 68"/>
              <a:gd name="T26" fmla="*/ 20 w 55"/>
              <a:gd name="T27" fmla="*/ 57 h 68"/>
              <a:gd name="T28" fmla="*/ 20 w 55"/>
              <a:gd name="T29" fmla="*/ 53 h 68"/>
              <a:gd name="T30" fmla="*/ 20 w 55"/>
              <a:gd name="T31" fmla="*/ 45 h 68"/>
              <a:gd name="T32" fmla="*/ 37 w 55"/>
              <a:gd name="T33" fmla="*/ 52 h 68"/>
              <a:gd name="T34" fmla="*/ 37 w 55"/>
              <a:gd name="T35" fmla="*/ 53 h 68"/>
              <a:gd name="T36" fmla="*/ 20 w 55"/>
              <a:gd name="T37" fmla="*/ 57 h 68"/>
              <a:gd name="T38" fmla="*/ 38 w 55"/>
              <a:gd name="T39" fmla="*/ 44 h 68"/>
              <a:gd name="T40" fmla="*/ 1 w 55"/>
              <a:gd name="T41" fmla="*/ 44 h 68"/>
              <a:gd name="T42" fmla="*/ 54 w 55"/>
              <a:gd name="T43" fmla="*/ 1 h 68"/>
              <a:gd name="T44" fmla="*/ 50 w 55"/>
              <a:gd name="T45" fmla="*/ 38 h 68"/>
              <a:gd name="T46" fmla="*/ 6 w 55"/>
              <a:gd name="T47" fmla="*/ 5 h 68"/>
              <a:gd name="T48" fmla="*/ 50 w 55"/>
              <a:gd name="T49" fmla="*/ 39 h 68"/>
              <a:gd name="T50" fmla="*/ 47 w 55"/>
              <a:gd name="T51" fmla="*/ 39 h 68"/>
              <a:gd name="T52" fmla="*/ 47 w 55"/>
              <a:gd name="T53" fmla="*/ 43 h 68"/>
              <a:gd name="T54" fmla="*/ 47 w 55"/>
              <a:gd name="T55" fmla="*/ 39 h 68"/>
              <a:gd name="T56" fmla="*/ 47 w 55"/>
              <a:gd name="T57" fmla="*/ 41 h 68"/>
              <a:gd name="T58" fmla="*/ 48 w 55"/>
              <a:gd name="T59" fmla="*/ 41 h 68"/>
              <a:gd name="T60" fmla="*/ 25 w 55"/>
              <a:gd name="T61" fmla="*/ 40 h 68"/>
              <a:gd name="T62" fmla="*/ 25 w 55"/>
              <a:gd name="T63" fmla="*/ 42 h 68"/>
              <a:gd name="T64" fmla="*/ 25 w 55"/>
              <a:gd name="T65" fmla="*/ 40 h 68"/>
              <a:gd name="T66" fmla="*/ 29 w 55"/>
              <a:gd name="T67" fmla="*/ 41 h 68"/>
              <a:gd name="T68" fmla="*/ 31 w 55"/>
              <a:gd name="T69" fmla="*/ 41 h 68"/>
              <a:gd name="T70" fmla="*/ 35 w 55"/>
              <a:gd name="T71" fmla="*/ 40 h 68"/>
              <a:gd name="T72" fmla="*/ 35 w 55"/>
              <a:gd name="T73" fmla="*/ 42 h 68"/>
              <a:gd name="T74" fmla="*/ 35 w 55"/>
              <a:gd name="T75" fmla="*/ 4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5" h="68">
                <a:moveTo>
                  <a:pt x="0" y="0"/>
                </a:moveTo>
                <a:cubicBezTo>
                  <a:pt x="0" y="45"/>
                  <a:pt x="0" y="45"/>
                  <a:pt x="0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53"/>
                  <a:pt x="19" y="53"/>
                  <a:pt x="19" y="53"/>
                </a:cubicBezTo>
                <a:cubicBezTo>
                  <a:pt x="16" y="53"/>
                  <a:pt x="14" y="54"/>
                  <a:pt x="12" y="54"/>
                </a:cubicBezTo>
                <a:cubicBezTo>
                  <a:pt x="8" y="56"/>
                  <a:pt x="5" y="57"/>
                  <a:pt x="5" y="60"/>
                </a:cubicBezTo>
                <a:cubicBezTo>
                  <a:pt x="5" y="62"/>
                  <a:pt x="8" y="64"/>
                  <a:pt x="12" y="65"/>
                </a:cubicBezTo>
                <a:cubicBezTo>
                  <a:pt x="16" y="67"/>
                  <a:pt x="22" y="68"/>
                  <a:pt x="29" y="68"/>
                </a:cubicBezTo>
                <a:cubicBezTo>
                  <a:pt x="35" y="68"/>
                  <a:pt x="41" y="67"/>
                  <a:pt x="45" y="65"/>
                </a:cubicBezTo>
                <a:cubicBezTo>
                  <a:pt x="50" y="64"/>
                  <a:pt x="52" y="62"/>
                  <a:pt x="52" y="60"/>
                </a:cubicBezTo>
                <a:cubicBezTo>
                  <a:pt x="52" y="57"/>
                  <a:pt x="50" y="56"/>
                  <a:pt x="45" y="54"/>
                </a:cubicBezTo>
                <a:cubicBezTo>
                  <a:pt x="43" y="54"/>
                  <a:pt x="41" y="53"/>
                  <a:pt x="38" y="53"/>
                </a:cubicBezTo>
                <a:cubicBezTo>
                  <a:pt x="38" y="45"/>
                  <a:pt x="38" y="45"/>
                  <a:pt x="38" y="45"/>
                </a:cubicBezTo>
                <a:cubicBezTo>
                  <a:pt x="55" y="45"/>
                  <a:pt x="55" y="45"/>
                  <a:pt x="55" y="45"/>
                </a:cubicBezTo>
                <a:cubicBezTo>
                  <a:pt x="55" y="44"/>
                  <a:pt x="55" y="44"/>
                  <a:pt x="55" y="44"/>
                </a:cubicBezTo>
                <a:cubicBezTo>
                  <a:pt x="55" y="0"/>
                  <a:pt x="55" y="0"/>
                  <a:pt x="55" y="0"/>
                </a:cubicBezTo>
                <a:lnTo>
                  <a:pt x="0" y="0"/>
                </a:lnTo>
                <a:close/>
                <a:moveTo>
                  <a:pt x="43" y="61"/>
                </a:moveTo>
                <a:cubicBezTo>
                  <a:pt x="43" y="61"/>
                  <a:pt x="43" y="61"/>
                  <a:pt x="43" y="61"/>
                </a:cubicBezTo>
                <a:cubicBezTo>
                  <a:pt x="43" y="61"/>
                  <a:pt x="43" y="61"/>
                  <a:pt x="43" y="61"/>
                </a:cubicBezTo>
                <a:cubicBezTo>
                  <a:pt x="43" y="62"/>
                  <a:pt x="43" y="62"/>
                  <a:pt x="43" y="62"/>
                </a:cubicBezTo>
                <a:cubicBezTo>
                  <a:pt x="39" y="64"/>
                  <a:pt x="33" y="64"/>
                  <a:pt x="28" y="64"/>
                </a:cubicBezTo>
                <a:cubicBezTo>
                  <a:pt x="23" y="64"/>
                  <a:pt x="17" y="64"/>
                  <a:pt x="13" y="62"/>
                </a:cubicBezTo>
                <a:cubicBezTo>
                  <a:pt x="13" y="61"/>
                  <a:pt x="13" y="61"/>
                  <a:pt x="13" y="61"/>
                </a:cubicBezTo>
                <a:cubicBezTo>
                  <a:pt x="13" y="61"/>
                  <a:pt x="13" y="61"/>
                  <a:pt x="13" y="61"/>
                </a:cubicBezTo>
                <a:cubicBezTo>
                  <a:pt x="17" y="63"/>
                  <a:pt x="23" y="63"/>
                  <a:pt x="28" y="63"/>
                </a:cubicBezTo>
                <a:cubicBezTo>
                  <a:pt x="33" y="63"/>
                  <a:pt x="39" y="63"/>
                  <a:pt x="43" y="61"/>
                </a:cubicBezTo>
                <a:close/>
                <a:moveTo>
                  <a:pt x="20" y="57"/>
                </a:moveTo>
                <a:cubicBezTo>
                  <a:pt x="20" y="54"/>
                  <a:pt x="20" y="54"/>
                  <a:pt x="20" y="54"/>
                </a:cubicBezTo>
                <a:cubicBezTo>
                  <a:pt x="20" y="53"/>
                  <a:pt x="20" y="53"/>
                  <a:pt x="20" y="53"/>
                </a:cubicBezTo>
                <a:cubicBezTo>
                  <a:pt x="20" y="53"/>
                  <a:pt x="20" y="53"/>
                  <a:pt x="20" y="53"/>
                </a:cubicBezTo>
                <a:cubicBezTo>
                  <a:pt x="20" y="45"/>
                  <a:pt x="20" y="45"/>
                  <a:pt x="20" y="45"/>
                </a:cubicBezTo>
                <a:cubicBezTo>
                  <a:pt x="37" y="45"/>
                  <a:pt x="37" y="45"/>
                  <a:pt x="37" y="45"/>
                </a:cubicBezTo>
                <a:cubicBezTo>
                  <a:pt x="37" y="52"/>
                  <a:pt x="37" y="52"/>
                  <a:pt x="37" y="52"/>
                </a:cubicBezTo>
                <a:cubicBezTo>
                  <a:pt x="37" y="53"/>
                  <a:pt x="37" y="53"/>
                  <a:pt x="37" y="53"/>
                </a:cubicBezTo>
                <a:cubicBezTo>
                  <a:pt x="37" y="53"/>
                  <a:pt x="37" y="53"/>
                  <a:pt x="37" y="53"/>
                </a:cubicBezTo>
                <a:cubicBezTo>
                  <a:pt x="37" y="57"/>
                  <a:pt x="37" y="57"/>
                  <a:pt x="37" y="57"/>
                </a:cubicBezTo>
                <a:lnTo>
                  <a:pt x="20" y="57"/>
                </a:lnTo>
                <a:close/>
                <a:moveTo>
                  <a:pt x="54" y="44"/>
                </a:moveTo>
                <a:cubicBezTo>
                  <a:pt x="38" y="44"/>
                  <a:pt x="38" y="44"/>
                  <a:pt x="38" y="44"/>
                </a:cubicBezTo>
                <a:cubicBezTo>
                  <a:pt x="19" y="44"/>
                  <a:pt x="19" y="44"/>
                  <a:pt x="19" y="44"/>
                </a:cubicBezTo>
                <a:cubicBezTo>
                  <a:pt x="1" y="44"/>
                  <a:pt x="1" y="44"/>
                  <a:pt x="1" y="44"/>
                </a:cubicBezTo>
                <a:cubicBezTo>
                  <a:pt x="1" y="1"/>
                  <a:pt x="1" y="1"/>
                  <a:pt x="1" y="1"/>
                </a:cubicBezTo>
                <a:cubicBezTo>
                  <a:pt x="54" y="1"/>
                  <a:pt x="54" y="1"/>
                  <a:pt x="54" y="1"/>
                </a:cubicBezTo>
                <a:lnTo>
                  <a:pt x="54" y="44"/>
                </a:lnTo>
                <a:close/>
                <a:moveTo>
                  <a:pt x="50" y="38"/>
                </a:moveTo>
                <a:cubicBezTo>
                  <a:pt x="50" y="5"/>
                  <a:pt x="50" y="5"/>
                  <a:pt x="50" y="5"/>
                </a:cubicBezTo>
                <a:cubicBezTo>
                  <a:pt x="6" y="5"/>
                  <a:pt x="6" y="5"/>
                  <a:pt x="6" y="5"/>
                </a:cubicBezTo>
                <a:cubicBezTo>
                  <a:pt x="6" y="39"/>
                  <a:pt x="6" y="39"/>
                  <a:pt x="6" y="39"/>
                </a:cubicBezTo>
                <a:cubicBezTo>
                  <a:pt x="50" y="39"/>
                  <a:pt x="50" y="39"/>
                  <a:pt x="50" y="39"/>
                </a:cubicBezTo>
                <a:lnTo>
                  <a:pt x="50" y="38"/>
                </a:lnTo>
                <a:close/>
                <a:moveTo>
                  <a:pt x="47" y="39"/>
                </a:moveTo>
                <a:cubicBezTo>
                  <a:pt x="46" y="39"/>
                  <a:pt x="46" y="40"/>
                  <a:pt x="46" y="41"/>
                </a:cubicBezTo>
                <a:cubicBezTo>
                  <a:pt x="46" y="42"/>
                  <a:pt x="46" y="43"/>
                  <a:pt x="47" y="43"/>
                </a:cubicBezTo>
                <a:cubicBezTo>
                  <a:pt x="48" y="43"/>
                  <a:pt x="49" y="42"/>
                  <a:pt x="49" y="41"/>
                </a:cubicBezTo>
                <a:cubicBezTo>
                  <a:pt x="49" y="40"/>
                  <a:pt x="48" y="39"/>
                  <a:pt x="47" y="39"/>
                </a:cubicBezTo>
                <a:close/>
                <a:moveTo>
                  <a:pt x="47" y="42"/>
                </a:moveTo>
                <a:cubicBezTo>
                  <a:pt x="47" y="42"/>
                  <a:pt x="47" y="42"/>
                  <a:pt x="47" y="41"/>
                </a:cubicBezTo>
                <a:cubicBezTo>
                  <a:pt x="47" y="41"/>
                  <a:pt x="47" y="40"/>
                  <a:pt x="47" y="40"/>
                </a:cubicBezTo>
                <a:cubicBezTo>
                  <a:pt x="48" y="40"/>
                  <a:pt x="48" y="41"/>
                  <a:pt x="48" y="41"/>
                </a:cubicBezTo>
                <a:cubicBezTo>
                  <a:pt x="48" y="42"/>
                  <a:pt x="48" y="42"/>
                  <a:pt x="47" y="42"/>
                </a:cubicBezTo>
                <a:close/>
                <a:moveTo>
                  <a:pt x="25" y="40"/>
                </a:moveTo>
                <a:cubicBezTo>
                  <a:pt x="25" y="40"/>
                  <a:pt x="24" y="41"/>
                  <a:pt x="24" y="41"/>
                </a:cubicBezTo>
                <a:cubicBezTo>
                  <a:pt x="24" y="42"/>
                  <a:pt x="25" y="42"/>
                  <a:pt x="25" y="42"/>
                </a:cubicBezTo>
                <a:cubicBezTo>
                  <a:pt x="26" y="42"/>
                  <a:pt x="27" y="42"/>
                  <a:pt x="27" y="41"/>
                </a:cubicBezTo>
                <a:cubicBezTo>
                  <a:pt x="27" y="41"/>
                  <a:pt x="26" y="40"/>
                  <a:pt x="25" y="40"/>
                </a:cubicBezTo>
                <a:close/>
                <a:moveTo>
                  <a:pt x="30" y="40"/>
                </a:moveTo>
                <a:cubicBezTo>
                  <a:pt x="30" y="40"/>
                  <a:pt x="29" y="41"/>
                  <a:pt x="29" y="41"/>
                </a:cubicBezTo>
                <a:cubicBezTo>
                  <a:pt x="29" y="42"/>
                  <a:pt x="30" y="42"/>
                  <a:pt x="30" y="42"/>
                </a:cubicBezTo>
                <a:cubicBezTo>
                  <a:pt x="31" y="42"/>
                  <a:pt x="31" y="42"/>
                  <a:pt x="31" y="41"/>
                </a:cubicBezTo>
                <a:cubicBezTo>
                  <a:pt x="31" y="41"/>
                  <a:pt x="31" y="40"/>
                  <a:pt x="30" y="40"/>
                </a:cubicBezTo>
                <a:close/>
                <a:moveTo>
                  <a:pt x="35" y="40"/>
                </a:moveTo>
                <a:cubicBezTo>
                  <a:pt x="34" y="40"/>
                  <a:pt x="34" y="41"/>
                  <a:pt x="33" y="41"/>
                </a:cubicBezTo>
                <a:cubicBezTo>
                  <a:pt x="34" y="42"/>
                  <a:pt x="34" y="42"/>
                  <a:pt x="35" y="42"/>
                </a:cubicBezTo>
                <a:cubicBezTo>
                  <a:pt x="35" y="42"/>
                  <a:pt x="36" y="42"/>
                  <a:pt x="36" y="41"/>
                </a:cubicBezTo>
                <a:cubicBezTo>
                  <a:pt x="36" y="41"/>
                  <a:pt x="35" y="40"/>
                  <a:pt x="35" y="4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59" name="Freeform 46"/>
          <p:cNvSpPr>
            <a:spLocks noEditPoints="1"/>
          </p:cNvSpPr>
          <p:nvPr/>
        </p:nvSpPr>
        <p:spPr bwMode="auto">
          <a:xfrm flipH="1">
            <a:off x="4406005" y="2433235"/>
            <a:ext cx="362269" cy="528451"/>
          </a:xfrm>
          <a:custGeom>
            <a:avLst/>
            <a:gdLst>
              <a:gd name="T0" fmla="*/ 18 w 62"/>
              <a:gd name="T1" fmla="*/ 30 h 80"/>
              <a:gd name="T2" fmla="*/ 18 w 62"/>
              <a:gd name="T3" fmla="*/ 56 h 80"/>
              <a:gd name="T4" fmla="*/ 25 w 62"/>
              <a:gd name="T5" fmla="*/ 63 h 80"/>
              <a:gd name="T6" fmla="*/ 37 w 62"/>
              <a:gd name="T7" fmla="*/ 63 h 80"/>
              <a:gd name="T8" fmla="*/ 43 w 62"/>
              <a:gd name="T9" fmla="*/ 56 h 80"/>
              <a:gd name="T10" fmla="*/ 43 w 62"/>
              <a:gd name="T11" fmla="*/ 30 h 80"/>
              <a:gd name="T12" fmla="*/ 43 w 62"/>
              <a:gd name="T13" fmla="*/ 30 h 80"/>
              <a:gd name="T14" fmla="*/ 48 w 62"/>
              <a:gd name="T15" fmla="*/ 17 h 80"/>
              <a:gd name="T16" fmla="*/ 31 w 62"/>
              <a:gd name="T17" fmla="*/ 0 h 80"/>
              <a:gd name="T18" fmla="*/ 13 w 62"/>
              <a:gd name="T19" fmla="*/ 17 h 80"/>
              <a:gd name="T20" fmla="*/ 18 w 62"/>
              <a:gd name="T21" fmla="*/ 30 h 80"/>
              <a:gd name="T22" fmla="*/ 59 w 62"/>
              <a:gd name="T23" fmla="*/ 36 h 80"/>
              <a:gd name="T24" fmla="*/ 58 w 62"/>
              <a:gd name="T25" fmla="*/ 34 h 80"/>
              <a:gd name="T26" fmla="*/ 50 w 62"/>
              <a:gd name="T27" fmla="*/ 40 h 80"/>
              <a:gd name="T28" fmla="*/ 51 w 62"/>
              <a:gd name="T29" fmla="*/ 41 h 80"/>
              <a:gd name="T30" fmla="*/ 52 w 62"/>
              <a:gd name="T31" fmla="*/ 49 h 80"/>
              <a:gd name="T32" fmla="*/ 31 w 62"/>
              <a:gd name="T33" fmla="*/ 70 h 80"/>
              <a:gd name="T34" fmla="*/ 9 w 62"/>
              <a:gd name="T35" fmla="*/ 49 h 80"/>
              <a:gd name="T36" fmla="*/ 11 w 62"/>
              <a:gd name="T37" fmla="*/ 40 h 80"/>
              <a:gd name="T38" fmla="*/ 12 w 62"/>
              <a:gd name="T39" fmla="*/ 39 h 80"/>
              <a:gd name="T40" fmla="*/ 4 w 62"/>
              <a:gd name="T41" fmla="*/ 33 h 80"/>
              <a:gd name="T42" fmla="*/ 3 w 62"/>
              <a:gd name="T43" fmla="*/ 35 h 80"/>
              <a:gd name="T44" fmla="*/ 0 w 62"/>
              <a:gd name="T45" fmla="*/ 49 h 80"/>
              <a:gd name="T46" fmla="*/ 31 w 62"/>
              <a:gd name="T47" fmla="*/ 80 h 80"/>
              <a:gd name="T48" fmla="*/ 62 w 62"/>
              <a:gd name="T49" fmla="*/ 49 h 80"/>
              <a:gd name="T50" fmla="*/ 59 w 62"/>
              <a:gd name="T51" fmla="*/ 36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2" h="80">
                <a:moveTo>
                  <a:pt x="18" y="30"/>
                </a:moveTo>
                <a:cubicBezTo>
                  <a:pt x="18" y="56"/>
                  <a:pt x="18" y="56"/>
                  <a:pt x="18" y="56"/>
                </a:cubicBezTo>
                <a:cubicBezTo>
                  <a:pt x="18" y="60"/>
                  <a:pt x="21" y="63"/>
                  <a:pt x="25" y="63"/>
                </a:cubicBezTo>
                <a:cubicBezTo>
                  <a:pt x="37" y="63"/>
                  <a:pt x="37" y="63"/>
                  <a:pt x="37" y="63"/>
                </a:cubicBezTo>
                <a:cubicBezTo>
                  <a:pt x="40" y="63"/>
                  <a:pt x="43" y="60"/>
                  <a:pt x="43" y="56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6" y="27"/>
                  <a:pt x="48" y="22"/>
                  <a:pt x="48" y="17"/>
                </a:cubicBezTo>
                <a:cubicBezTo>
                  <a:pt x="48" y="8"/>
                  <a:pt x="40" y="0"/>
                  <a:pt x="31" y="0"/>
                </a:cubicBezTo>
                <a:cubicBezTo>
                  <a:pt x="21" y="0"/>
                  <a:pt x="13" y="8"/>
                  <a:pt x="13" y="17"/>
                </a:cubicBezTo>
                <a:cubicBezTo>
                  <a:pt x="13" y="22"/>
                  <a:pt x="15" y="27"/>
                  <a:pt x="18" y="30"/>
                </a:cubicBezTo>
                <a:close/>
                <a:moveTo>
                  <a:pt x="59" y="36"/>
                </a:moveTo>
                <a:cubicBezTo>
                  <a:pt x="58" y="34"/>
                  <a:pt x="58" y="34"/>
                  <a:pt x="58" y="34"/>
                </a:cubicBezTo>
                <a:cubicBezTo>
                  <a:pt x="50" y="40"/>
                  <a:pt x="50" y="40"/>
                  <a:pt x="50" y="40"/>
                </a:cubicBezTo>
                <a:cubicBezTo>
                  <a:pt x="51" y="41"/>
                  <a:pt x="51" y="41"/>
                  <a:pt x="51" y="41"/>
                </a:cubicBezTo>
                <a:cubicBezTo>
                  <a:pt x="52" y="43"/>
                  <a:pt x="52" y="46"/>
                  <a:pt x="52" y="49"/>
                </a:cubicBezTo>
                <a:cubicBezTo>
                  <a:pt x="52" y="61"/>
                  <a:pt x="43" y="70"/>
                  <a:pt x="31" y="70"/>
                </a:cubicBezTo>
                <a:cubicBezTo>
                  <a:pt x="19" y="70"/>
                  <a:pt x="9" y="61"/>
                  <a:pt x="9" y="49"/>
                </a:cubicBezTo>
                <a:cubicBezTo>
                  <a:pt x="9" y="46"/>
                  <a:pt x="10" y="43"/>
                  <a:pt x="11" y="40"/>
                </a:cubicBezTo>
                <a:cubicBezTo>
                  <a:pt x="12" y="39"/>
                  <a:pt x="12" y="39"/>
                  <a:pt x="12" y="39"/>
                </a:cubicBezTo>
                <a:cubicBezTo>
                  <a:pt x="4" y="33"/>
                  <a:pt x="4" y="33"/>
                  <a:pt x="4" y="33"/>
                </a:cubicBezTo>
                <a:cubicBezTo>
                  <a:pt x="3" y="35"/>
                  <a:pt x="3" y="35"/>
                  <a:pt x="3" y="35"/>
                </a:cubicBezTo>
                <a:cubicBezTo>
                  <a:pt x="1" y="39"/>
                  <a:pt x="0" y="44"/>
                  <a:pt x="0" y="49"/>
                </a:cubicBezTo>
                <a:cubicBezTo>
                  <a:pt x="0" y="66"/>
                  <a:pt x="14" y="80"/>
                  <a:pt x="31" y="80"/>
                </a:cubicBezTo>
                <a:cubicBezTo>
                  <a:pt x="48" y="80"/>
                  <a:pt x="62" y="66"/>
                  <a:pt x="62" y="49"/>
                </a:cubicBezTo>
                <a:cubicBezTo>
                  <a:pt x="62" y="44"/>
                  <a:pt x="61" y="40"/>
                  <a:pt x="59" y="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60" name="组合 59"/>
          <p:cNvGrpSpPr/>
          <p:nvPr/>
        </p:nvGrpSpPr>
        <p:grpSpPr>
          <a:xfrm flipH="1">
            <a:off x="8986045" y="2368021"/>
            <a:ext cx="519962" cy="569378"/>
            <a:chOff x="9448800" y="3963988"/>
            <a:chExt cx="774700" cy="750888"/>
          </a:xfrm>
          <a:solidFill>
            <a:schemeClr val="tx1"/>
          </a:solidFill>
        </p:grpSpPr>
        <p:sp>
          <p:nvSpPr>
            <p:cNvPr id="61" name="Freeform 47"/>
            <p:cNvSpPr>
              <a:spLocks noEditPoints="1"/>
            </p:cNvSpPr>
            <p:nvPr/>
          </p:nvSpPr>
          <p:spPr bwMode="auto">
            <a:xfrm>
              <a:off x="9448800" y="3963988"/>
              <a:ext cx="774700" cy="750888"/>
            </a:xfrm>
            <a:custGeom>
              <a:avLst/>
              <a:gdLst>
                <a:gd name="T0" fmla="*/ 87 w 89"/>
                <a:gd name="T1" fmla="*/ 22 h 86"/>
                <a:gd name="T2" fmla="*/ 70 w 89"/>
                <a:gd name="T3" fmla="*/ 22 h 86"/>
                <a:gd name="T4" fmla="*/ 70 w 89"/>
                <a:gd name="T5" fmla="*/ 18 h 86"/>
                <a:gd name="T6" fmla="*/ 68 w 89"/>
                <a:gd name="T7" fmla="*/ 6 h 86"/>
                <a:gd name="T8" fmla="*/ 62 w 89"/>
                <a:gd name="T9" fmla="*/ 0 h 86"/>
                <a:gd name="T10" fmla="*/ 56 w 89"/>
                <a:gd name="T11" fmla="*/ 6 h 86"/>
                <a:gd name="T12" fmla="*/ 54 w 89"/>
                <a:gd name="T13" fmla="*/ 18 h 86"/>
                <a:gd name="T14" fmla="*/ 54 w 89"/>
                <a:gd name="T15" fmla="*/ 22 h 86"/>
                <a:gd name="T16" fmla="*/ 35 w 89"/>
                <a:gd name="T17" fmla="*/ 22 h 86"/>
                <a:gd name="T18" fmla="*/ 35 w 89"/>
                <a:gd name="T19" fmla="*/ 18 h 86"/>
                <a:gd name="T20" fmla="*/ 33 w 89"/>
                <a:gd name="T21" fmla="*/ 6 h 86"/>
                <a:gd name="T22" fmla="*/ 27 w 89"/>
                <a:gd name="T23" fmla="*/ 0 h 86"/>
                <a:gd name="T24" fmla="*/ 21 w 89"/>
                <a:gd name="T25" fmla="*/ 6 h 86"/>
                <a:gd name="T26" fmla="*/ 19 w 89"/>
                <a:gd name="T27" fmla="*/ 18 h 86"/>
                <a:gd name="T28" fmla="*/ 19 w 89"/>
                <a:gd name="T29" fmla="*/ 22 h 86"/>
                <a:gd name="T30" fmla="*/ 2 w 89"/>
                <a:gd name="T31" fmla="*/ 22 h 86"/>
                <a:gd name="T32" fmla="*/ 0 w 89"/>
                <a:gd name="T33" fmla="*/ 23 h 86"/>
                <a:gd name="T34" fmla="*/ 0 w 89"/>
                <a:gd name="T35" fmla="*/ 84 h 86"/>
                <a:gd name="T36" fmla="*/ 2 w 89"/>
                <a:gd name="T37" fmla="*/ 86 h 86"/>
                <a:gd name="T38" fmla="*/ 87 w 89"/>
                <a:gd name="T39" fmla="*/ 86 h 86"/>
                <a:gd name="T40" fmla="*/ 89 w 89"/>
                <a:gd name="T41" fmla="*/ 84 h 86"/>
                <a:gd name="T42" fmla="*/ 89 w 89"/>
                <a:gd name="T43" fmla="*/ 23 h 86"/>
                <a:gd name="T44" fmla="*/ 87 w 89"/>
                <a:gd name="T45" fmla="*/ 22 h 86"/>
                <a:gd name="T46" fmla="*/ 57 w 89"/>
                <a:gd name="T47" fmla="*/ 18 h 86"/>
                <a:gd name="T48" fmla="*/ 58 w 89"/>
                <a:gd name="T49" fmla="*/ 6 h 86"/>
                <a:gd name="T50" fmla="*/ 62 w 89"/>
                <a:gd name="T51" fmla="*/ 2 h 86"/>
                <a:gd name="T52" fmla="*/ 66 w 89"/>
                <a:gd name="T53" fmla="*/ 6 h 86"/>
                <a:gd name="T54" fmla="*/ 68 w 89"/>
                <a:gd name="T55" fmla="*/ 18 h 86"/>
                <a:gd name="T56" fmla="*/ 68 w 89"/>
                <a:gd name="T57" fmla="*/ 22 h 86"/>
                <a:gd name="T58" fmla="*/ 57 w 89"/>
                <a:gd name="T59" fmla="*/ 22 h 86"/>
                <a:gd name="T60" fmla="*/ 57 w 89"/>
                <a:gd name="T61" fmla="*/ 18 h 86"/>
                <a:gd name="T62" fmla="*/ 22 w 89"/>
                <a:gd name="T63" fmla="*/ 18 h 86"/>
                <a:gd name="T64" fmla="*/ 23 w 89"/>
                <a:gd name="T65" fmla="*/ 6 h 86"/>
                <a:gd name="T66" fmla="*/ 27 w 89"/>
                <a:gd name="T67" fmla="*/ 2 h 86"/>
                <a:gd name="T68" fmla="*/ 31 w 89"/>
                <a:gd name="T69" fmla="*/ 6 h 86"/>
                <a:gd name="T70" fmla="*/ 33 w 89"/>
                <a:gd name="T71" fmla="*/ 18 h 86"/>
                <a:gd name="T72" fmla="*/ 32 w 89"/>
                <a:gd name="T73" fmla="*/ 22 h 86"/>
                <a:gd name="T74" fmla="*/ 22 w 89"/>
                <a:gd name="T75" fmla="*/ 22 h 86"/>
                <a:gd name="T76" fmla="*/ 22 w 89"/>
                <a:gd name="T77" fmla="*/ 18 h 86"/>
                <a:gd name="T78" fmla="*/ 83 w 89"/>
                <a:gd name="T79" fmla="*/ 80 h 86"/>
                <a:gd name="T80" fmla="*/ 81 w 89"/>
                <a:gd name="T81" fmla="*/ 82 h 86"/>
                <a:gd name="T82" fmla="*/ 8 w 89"/>
                <a:gd name="T83" fmla="*/ 82 h 86"/>
                <a:gd name="T84" fmla="*/ 5 w 89"/>
                <a:gd name="T85" fmla="*/ 80 h 86"/>
                <a:gd name="T86" fmla="*/ 5 w 89"/>
                <a:gd name="T87" fmla="*/ 40 h 86"/>
                <a:gd name="T88" fmla="*/ 8 w 89"/>
                <a:gd name="T89" fmla="*/ 39 h 86"/>
                <a:gd name="T90" fmla="*/ 81 w 89"/>
                <a:gd name="T91" fmla="*/ 39 h 86"/>
                <a:gd name="T92" fmla="*/ 83 w 89"/>
                <a:gd name="T93" fmla="*/ 40 h 86"/>
                <a:gd name="T94" fmla="*/ 83 w 89"/>
                <a:gd name="T95" fmla="*/ 8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" h="86">
                  <a:moveTo>
                    <a:pt x="87" y="22"/>
                  </a:moveTo>
                  <a:cubicBezTo>
                    <a:pt x="70" y="22"/>
                    <a:pt x="70" y="22"/>
                    <a:pt x="70" y="22"/>
                  </a:cubicBezTo>
                  <a:cubicBezTo>
                    <a:pt x="70" y="21"/>
                    <a:pt x="70" y="19"/>
                    <a:pt x="70" y="18"/>
                  </a:cubicBezTo>
                  <a:cubicBezTo>
                    <a:pt x="70" y="13"/>
                    <a:pt x="70" y="9"/>
                    <a:pt x="68" y="6"/>
                  </a:cubicBezTo>
                  <a:cubicBezTo>
                    <a:pt x="67" y="2"/>
                    <a:pt x="65" y="0"/>
                    <a:pt x="62" y="0"/>
                  </a:cubicBezTo>
                  <a:cubicBezTo>
                    <a:pt x="59" y="0"/>
                    <a:pt x="57" y="2"/>
                    <a:pt x="56" y="6"/>
                  </a:cubicBezTo>
                  <a:cubicBezTo>
                    <a:pt x="55" y="9"/>
                    <a:pt x="54" y="13"/>
                    <a:pt x="54" y="18"/>
                  </a:cubicBezTo>
                  <a:cubicBezTo>
                    <a:pt x="54" y="19"/>
                    <a:pt x="54" y="21"/>
                    <a:pt x="54" y="2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1"/>
                    <a:pt x="35" y="19"/>
                    <a:pt x="35" y="18"/>
                  </a:cubicBezTo>
                  <a:cubicBezTo>
                    <a:pt x="35" y="13"/>
                    <a:pt x="35" y="9"/>
                    <a:pt x="33" y="6"/>
                  </a:cubicBezTo>
                  <a:cubicBezTo>
                    <a:pt x="32" y="2"/>
                    <a:pt x="30" y="0"/>
                    <a:pt x="27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20" y="9"/>
                    <a:pt x="19" y="13"/>
                    <a:pt x="19" y="18"/>
                  </a:cubicBezTo>
                  <a:cubicBezTo>
                    <a:pt x="19" y="19"/>
                    <a:pt x="19" y="21"/>
                    <a:pt x="19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2"/>
                    <a:pt x="0" y="22"/>
                    <a:pt x="0" y="2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5"/>
                    <a:pt x="1" y="86"/>
                    <a:pt x="2" y="86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88" y="86"/>
                    <a:pt x="89" y="85"/>
                    <a:pt x="89" y="84"/>
                  </a:cubicBezTo>
                  <a:cubicBezTo>
                    <a:pt x="89" y="23"/>
                    <a:pt x="89" y="23"/>
                    <a:pt x="89" y="23"/>
                  </a:cubicBezTo>
                  <a:cubicBezTo>
                    <a:pt x="89" y="22"/>
                    <a:pt x="88" y="22"/>
                    <a:pt x="87" y="22"/>
                  </a:cubicBezTo>
                  <a:close/>
                  <a:moveTo>
                    <a:pt x="57" y="18"/>
                  </a:moveTo>
                  <a:cubicBezTo>
                    <a:pt x="57" y="13"/>
                    <a:pt x="57" y="9"/>
                    <a:pt x="58" y="6"/>
                  </a:cubicBezTo>
                  <a:cubicBezTo>
                    <a:pt x="59" y="3"/>
                    <a:pt x="60" y="2"/>
                    <a:pt x="62" y="2"/>
                  </a:cubicBezTo>
                  <a:cubicBezTo>
                    <a:pt x="64" y="2"/>
                    <a:pt x="65" y="3"/>
                    <a:pt x="66" y="6"/>
                  </a:cubicBezTo>
                  <a:cubicBezTo>
                    <a:pt x="67" y="9"/>
                    <a:pt x="68" y="13"/>
                    <a:pt x="68" y="18"/>
                  </a:cubicBezTo>
                  <a:cubicBezTo>
                    <a:pt x="68" y="19"/>
                    <a:pt x="68" y="21"/>
                    <a:pt x="68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1"/>
                    <a:pt x="57" y="19"/>
                    <a:pt x="57" y="18"/>
                  </a:cubicBezTo>
                  <a:close/>
                  <a:moveTo>
                    <a:pt x="22" y="18"/>
                  </a:moveTo>
                  <a:cubicBezTo>
                    <a:pt x="22" y="13"/>
                    <a:pt x="22" y="9"/>
                    <a:pt x="23" y="6"/>
                  </a:cubicBezTo>
                  <a:cubicBezTo>
                    <a:pt x="24" y="3"/>
                    <a:pt x="25" y="2"/>
                    <a:pt x="27" y="2"/>
                  </a:cubicBezTo>
                  <a:cubicBezTo>
                    <a:pt x="29" y="2"/>
                    <a:pt x="30" y="3"/>
                    <a:pt x="31" y="6"/>
                  </a:cubicBezTo>
                  <a:cubicBezTo>
                    <a:pt x="32" y="9"/>
                    <a:pt x="33" y="13"/>
                    <a:pt x="33" y="18"/>
                  </a:cubicBezTo>
                  <a:cubicBezTo>
                    <a:pt x="33" y="19"/>
                    <a:pt x="33" y="21"/>
                    <a:pt x="3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1"/>
                    <a:pt x="22" y="19"/>
                    <a:pt x="22" y="18"/>
                  </a:cubicBezTo>
                  <a:close/>
                  <a:moveTo>
                    <a:pt x="83" y="80"/>
                  </a:moveTo>
                  <a:cubicBezTo>
                    <a:pt x="83" y="81"/>
                    <a:pt x="82" y="82"/>
                    <a:pt x="81" y="82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6" y="82"/>
                    <a:pt x="5" y="81"/>
                    <a:pt x="5" y="8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6" y="39"/>
                    <a:pt x="8" y="39"/>
                  </a:cubicBezTo>
                  <a:cubicBezTo>
                    <a:pt x="81" y="39"/>
                    <a:pt x="81" y="39"/>
                    <a:pt x="81" y="39"/>
                  </a:cubicBezTo>
                  <a:cubicBezTo>
                    <a:pt x="82" y="39"/>
                    <a:pt x="83" y="39"/>
                    <a:pt x="83" y="40"/>
                  </a:cubicBezTo>
                  <a:lnTo>
                    <a:pt x="83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2" name="Freeform 48"/>
            <p:cNvSpPr>
              <a:spLocks noEditPoints="1"/>
            </p:cNvSpPr>
            <p:nvPr/>
          </p:nvSpPr>
          <p:spPr bwMode="auto">
            <a:xfrm>
              <a:off x="9493250" y="4303713"/>
              <a:ext cx="677863" cy="376238"/>
            </a:xfrm>
            <a:custGeom>
              <a:avLst/>
              <a:gdLst>
                <a:gd name="T0" fmla="*/ 76 w 78"/>
                <a:gd name="T1" fmla="*/ 0 h 43"/>
                <a:gd name="T2" fmla="*/ 3 w 78"/>
                <a:gd name="T3" fmla="*/ 0 h 43"/>
                <a:gd name="T4" fmla="*/ 0 w 78"/>
                <a:gd name="T5" fmla="*/ 1 h 43"/>
                <a:gd name="T6" fmla="*/ 0 w 78"/>
                <a:gd name="T7" fmla="*/ 41 h 43"/>
                <a:gd name="T8" fmla="*/ 3 w 78"/>
                <a:gd name="T9" fmla="*/ 43 h 43"/>
                <a:gd name="T10" fmla="*/ 76 w 78"/>
                <a:gd name="T11" fmla="*/ 43 h 43"/>
                <a:gd name="T12" fmla="*/ 78 w 78"/>
                <a:gd name="T13" fmla="*/ 41 h 43"/>
                <a:gd name="T14" fmla="*/ 78 w 78"/>
                <a:gd name="T15" fmla="*/ 1 h 43"/>
                <a:gd name="T16" fmla="*/ 76 w 78"/>
                <a:gd name="T17" fmla="*/ 0 h 43"/>
                <a:gd name="T18" fmla="*/ 77 w 78"/>
                <a:gd name="T19" fmla="*/ 41 h 43"/>
                <a:gd name="T20" fmla="*/ 76 w 78"/>
                <a:gd name="T21" fmla="*/ 43 h 43"/>
                <a:gd name="T22" fmla="*/ 3 w 78"/>
                <a:gd name="T23" fmla="*/ 43 h 43"/>
                <a:gd name="T24" fmla="*/ 1 w 78"/>
                <a:gd name="T25" fmla="*/ 41 h 43"/>
                <a:gd name="T26" fmla="*/ 1 w 78"/>
                <a:gd name="T27" fmla="*/ 1 h 43"/>
                <a:gd name="T28" fmla="*/ 3 w 78"/>
                <a:gd name="T29" fmla="*/ 0 h 43"/>
                <a:gd name="T30" fmla="*/ 76 w 78"/>
                <a:gd name="T31" fmla="*/ 0 h 43"/>
                <a:gd name="T32" fmla="*/ 77 w 78"/>
                <a:gd name="T33" fmla="*/ 1 h 43"/>
                <a:gd name="T34" fmla="*/ 77 w 78"/>
                <a:gd name="T35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43">
                  <a:moveTo>
                    <a:pt x="7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2"/>
                    <a:pt x="1" y="43"/>
                    <a:pt x="3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7" y="43"/>
                    <a:pt x="78" y="42"/>
                    <a:pt x="78" y="41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8" y="0"/>
                    <a:pt x="77" y="0"/>
                    <a:pt x="76" y="0"/>
                  </a:cubicBezTo>
                  <a:close/>
                  <a:moveTo>
                    <a:pt x="77" y="41"/>
                  </a:moveTo>
                  <a:cubicBezTo>
                    <a:pt x="77" y="42"/>
                    <a:pt x="77" y="43"/>
                    <a:pt x="76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2" y="43"/>
                    <a:pt x="1" y="42"/>
                    <a:pt x="1" y="4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7" y="0"/>
                    <a:pt x="77" y="1"/>
                    <a:pt x="77" y="1"/>
                  </a:cubicBezTo>
                  <a:lnTo>
                    <a:pt x="77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3" name="Freeform 49"/>
            <p:cNvSpPr/>
            <p:nvPr/>
          </p:nvSpPr>
          <p:spPr bwMode="auto">
            <a:xfrm>
              <a:off x="9623425" y="4348163"/>
              <a:ext cx="200025" cy="287338"/>
            </a:xfrm>
            <a:custGeom>
              <a:avLst/>
              <a:gdLst>
                <a:gd name="T0" fmla="*/ 12 w 23"/>
                <a:gd name="T1" fmla="*/ 25 h 33"/>
                <a:gd name="T2" fmla="*/ 16 w 23"/>
                <a:gd name="T3" fmla="*/ 21 h 33"/>
                <a:gd name="T4" fmla="*/ 20 w 23"/>
                <a:gd name="T5" fmla="*/ 15 h 33"/>
                <a:gd name="T6" fmla="*/ 22 w 23"/>
                <a:gd name="T7" fmla="*/ 10 h 33"/>
                <a:gd name="T8" fmla="*/ 19 w 23"/>
                <a:gd name="T9" fmla="*/ 3 h 33"/>
                <a:gd name="T10" fmla="*/ 10 w 23"/>
                <a:gd name="T11" fmla="*/ 0 h 33"/>
                <a:gd name="T12" fmla="*/ 5 w 23"/>
                <a:gd name="T13" fmla="*/ 1 h 33"/>
                <a:gd name="T14" fmla="*/ 0 w 23"/>
                <a:gd name="T15" fmla="*/ 2 h 33"/>
                <a:gd name="T16" fmla="*/ 0 w 23"/>
                <a:gd name="T17" fmla="*/ 9 h 33"/>
                <a:gd name="T18" fmla="*/ 1 w 23"/>
                <a:gd name="T19" fmla="*/ 9 h 33"/>
                <a:gd name="T20" fmla="*/ 2 w 23"/>
                <a:gd name="T21" fmla="*/ 8 h 33"/>
                <a:gd name="T22" fmla="*/ 4 w 23"/>
                <a:gd name="T23" fmla="*/ 7 h 33"/>
                <a:gd name="T24" fmla="*/ 6 w 23"/>
                <a:gd name="T25" fmla="*/ 7 h 33"/>
                <a:gd name="T26" fmla="*/ 9 w 23"/>
                <a:gd name="T27" fmla="*/ 6 h 33"/>
                <a:gd name="T28" fmla="*/ 12 w 23"/>
                <a:gd name="T29" fmla="*/ 8 h 33"/>
                <a:gd name="T30" fmla="*/ 14 w 23"/>
                <a:gd name="T31" fmla="*/ 11 h 33"/>
                <a:gd name="T32" fmla="*/ 12 w 23"/>
                <a:gd name="T33" fmla="*/ 15 h 33"/>
                <a:gd name="T34" fmla="*/ 9 w 23"/>
                <a:gd name="T35" fmla="*/ 19 h 33"/>
                <a:gd name="T36" fmla="*/ 5 w 23"/>
                <a:gd name="T37" fmla="*/ 23 h 33"/>
                <a:gd name="T38" fmla="*/ 0 w 23"/>
                <a:gd name="T39" fmla="*/ 28 h 33"/>
                <a:gd name="T40" fmla="*/ 0 w 23"/>
                <a:gd name="T41" fmla="*/ 33 h 33"/>
                <a:gd name="T42" fmla="*/ 23 w 23"/>
                <a:gd name="T43" fmla="*/ 33 h 33"/>
                <a:gd name="T44" fmla="*/ 23 w 23"/>
                <a:gd name="T45" fmla="*/ 27 h 33"/>
                <a:gd name="T46" fmla="*/ 10 w 23"/>
                <a:gd name="T47" fmla="*/ 27 h 33"/>
                <a:gd name="T48" fmla="*/ 12 w 23"/>
                <a:gd name="T49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33">
                  <a:moveTo>
                    <a:pt x="12" y="25"/>
                  </a:moveTo>
                  <a:cubicBezTo>
                    <a:pt x="13" y="24"/>
                    <a:pt x="15" y="23"/>
                    <a:pt x="16" y="21"/>
                  </a:cubicBezTo>
                  <a:cubicBezTo>
                    <a:pt x="18" y="19"/>
                    <a:pt x="19" y="17"/>
                    <a:pt x="20" y="15"/>
                  </a:cubicBezTo>
                  <a:cubicBezTo>
                    <a:pt x="21" y="14"/>
                    <a:pt x="22" y="12"/>
                    <a:pt x="22" y="10"/>
                  </a:cubicBezTo>
                  <a:cubicBezTo>
                    <a:pt x="22" y="7"/>
                    <a:pt x="21" y="5"/>
                    <a:pt x="19" y="3"/>
                  </a:cubicBezTo>
                  <a:cubicBezTo>
                    <a:pt x="17" y="1"/>
                    <a:pt x="14" y="0"/>
                    <a:pt x="10" y="0"/>
                  </a:cubicBezTo>
                  <a:cubicBezTo>
                    <a:pt x="8" y="0"/>
                    <a:pt x="7" y="1"/>
                    <a:pt x="5" y="1"/>
                  </a:cubicBezTo>
                  <a:cubicBezTo>
                    <a:pt x="3" y="1"/>
                    <a:pt x="1" y="2"/>
                    <a:pt x="0" y="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2" y="9"/>
                    <a:pt x="2" y="8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7" y="7"/>
                    <a:pt x="8" y="6"/>
                    <a:pt x="9" y="6"/>
                  </a:cubicBezTo>
                  <a:cubicBezTo>
                    <a:pt x="10" y="6"/>
                    <a:pt x="11" y="7"/>
                    <a:pt x="12" y="8"/>
                  </a:cubicBezTo>
                  <a:cubicBezTo>
                    <a:pt x="13" y="8"/>
                    <a:pt x="14" y="10"/>
                    <a:pt x="14" y="11"/>
                  </a:cubicBezTo>
                  <a:cubicBezTo>
                    <a:pt x="14" y="12"/>
                    <a:pt x="13" y="14"/>
                    <a:pt x="12" y="15"/>
                  </a:cubicBezTo>
                  <a:cubicBezTo>
                    <a:pt x="12" y="16"/>
                    <a:pt x="11" y="18"/>
                    <a:pt x="9" y="19"/>
                  </a:cubicBezTo>
                  <a:cubicBezTo>
                    <a:pt x="8" y="20"/>
                    <a:pt x="7" y="22"/>
                    <a:pt x="5" y="23"/>
                  </a:cubicBezTo>
                  <a:cubicBezTo>
                    <a:pt x="3" y="25"/>
                    <a:pt x="2" y="26"/>
                    <a:pt x="0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11" y="26"/>
                    <a:pt x="1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4" name="Freeform 50"/>
            <p:cNvSpPr/>
            <p:nvPr/>
          </p:nvSpPr>
          <p:spPr bwMode="auto">
            <a:xfrm>
              <a:off x="9866313" y="4356101"/>
              <a:ext cx="182563" cy="279400"/>
            </a:xfrm>
            <a:custGeom>
              <a:avLst/>
              <a:gdLst>
                <a:gd name="T0" fmla="*/ 15 w 21"/>
                <a:gd name="T1" fmla="*/ 0 h 32"/>
                <a:gd name="T2" fmla="*/ 8 w 21"/>
                <a:gd name="T3" fmla="*/ 0 h 32"/>
                <a:gd name="T4" fmla="*/ 7 w 21"/>
                <a:gd name="T5" fmla="*/ 2 h 32"/>
                <a:gd name="T6" fmla="*/ 6 w 21"/>
                <a:gd name="T7" fmla="*/ 3 h 32"/>
                <a:gd name="T8" fmla="*/ 3 w 21"/>
                <a:gd name="T9" fmla="*/ 4 h 32"/>
                <a:gd name="T10" fmla="*/ 0 w 21"/>
                <a:gd name="T11" fmla="*/ 4 h 32"/>
                <a:gd name="T12" fmla="*/ 0 w 21"/>
                <a:gd name="T13" fmla="*/ 9 h 32"/>
                <a:gd name="T14" fmla="*/ 7 w 21"/>
                <a:gd name="T15" fmla="*/ 9 h 32"/>
                <a:gd name="T16" fmla="*/ 7 w 21"/>
                <a:gd name="T17" fmla="*/ 26 h 32"/>
                <a:gd name="T18" fmla="*/ 0 w 21"/>
                <a:gd name="T19" fmla="*/ 26 h 32"/>
                <a:gd name="T20" fmla="*/ 0 w 21"/>
                <a:gd name="T21" fmla="*/ 32 h 32"/>
                <a:gd name="T22" fmla="*/ 21 w 21"/>
                <a:gd name="T23" fmla="*/ 32 h 32"/>
                <a:gd name="T24" fmla="*/ 21 w 21"/>
                <a:gd name="T25" fmla="*/ 26 h 32"/>
                <a:gd name="T26" fmla="*/ 15 w 21"/>
                <a:gd name="T27" fmla="*/ 26 h 32"/>
                <a:gd name="T28" fmla="*/ 15 w 21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32">
                  <a:moveTo>
                    <a:pt x="1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7" y="2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5" y="4"/>
                    <a:pt x="4" y="4"/>
                    <a:pt x="3" y="4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5" y="26"/>
                    <a:pt x="15" y="26"/>
                    <a:pt x="15" y="26"/>
                  </a:cubicBez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 flipH="1">
            <a:off x="7001222" y="2319804"/>
            <a:ext cx="531683" cy="601880"/>
            <a:chOff x="7256463" y="3938588"/>
            <a:chExt cx="792163" cy="793750"/>
          </a:xfrm>
          <a:solidFill>
            <a:schemeClr val="tx1"/>
          </a:solidFill>
        </p:grpSpPr>
        <p:sp>
          <p:nvSpPr>
            <p:cNvPr id="66" name="Freeform 51"/>
            <p:cNvSpPr>
              <a:spLocks noEditPoints="1"/>
            </p:cNvSpPr>
            <p:nvPr/>
          </p:nvSpPr>
          <p:spPr bwMode="auto">
            <a:xfrm>
              <a:off x="7256463" y="3938588"/>
              <a:ext cx="792163" cy="793750"/>
            </a:xfrm>
            <a:custGeom>
              <a:avLst/>
              <a:gdLst>
                <a:gd name="T0" fmla="*/ 46 w 91"/>
                <a:gd name="T1" fmla="*/ 0 h 91"/>
                <a:gd name="T2" fmla="*/ 0 w 91"/>
                <a:gd name="T3" fmla="*/ 46 h 91"/>
                <a:gd name="T4" fmla="*/ 46 w 91"/>
                <a:gd name="T5" fmla="*/ 91 h 91"/>
                <a:gd name="T6" fmla="*/ 91 w 91"/>
                <a:gd name="T7" fmla="*/ 46 h 91"/>
                <a:gd name="T8" fmla="*/ 46 w 91"/>
                <a:gd name="T9" fmla="*/ 0 h 91"/>
                <a:gd name="T10" fmla="*/ 46 w 91"/>
                <a:gd name="T11" fmla="*/ 86 h 91"/>
                <a:gd name="T12" fmla="*/ 5 w 91"/>
                <a:gd name="T13" fmla="*/ 46 h 91"/>
                <a:gd name="T14" fmla="*/ 46 w 91"/>
                <a:gd name="T15" fmla="*/ 6 h 91"/>
                <a:gd name="T16" fmla="*/ 86 w 91"/>
                <a:gd name="T17" fmla="*/ 46 h 91"/>
                <a:gd name="T18" fmla="*/ 46 w 91"/>
                <a:gd name="T19" fmla="*/ 8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91">
                  <a:moveTo>
                    <a:pt x="46" y="0"/>
                  </a:moveTo>
                  <a:cubicBezTo>
                    <a:pt x="20" y="0"/>
                    <a:pt x="0" y="21"/>
                    <a:pt x="0" y="46"/>
                  </a:cubicBezTo>
                  <a:cubicBezTo>
                    <a:pt x="0" y="71"/>
                    <a:pt x="20" y="91"/>
                    <a:pt x="46" y="91"/>
                  </a:cubicBezTo>
                  <a:cubicBezTo>
                    <a:pt x="71" y="91"/>
                    <a:pt x="91" y="71"/>
                    <a:pt x="91" y="46"/>
                  </a:cubicBezTo>
                  <a:cubicBezTo>
                    <a:pt x="91" y="21"/>
                    <a:pt x="71" y="0"/>
                    <a:pt x="46" y="0"/>
                  </a:cubicBezTo>
                  <a:close/>
                  <a:moveTo>
                    <a:pt x="46" y="86"/>
                  </a:moveTo>
                  <a:cubicBezTo>
                    <a:pt x="23" y="86"/>
                    <a:pt x="5" y="68"/>
                    <a:pt x="5" y="46"/>
                  </a:cubicBezTo>
                  <a:cubicBezTo>
                    <a:pt x="5" y="24"/>
                    <a:pt x="23" y="6"/>
                    <a:pt x="46" y="6"/>
                  </a:cubicBezTo>
                  <a:cubicBezTo>
                    <a:pt x="68" y="6"/>
                    <a:pt x="86" y="24"/>
                    <a:pt x="86" y="46"/>
                  </a:cubicBezTo>
                  <a:cubicBezTo>
                    <a:pt x="86" y="68"/>
                    <a:pt x="68" y="86"/>
                    <a:pt x="46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7" name="Freeform 52"/>
            <p:cNvSpPr>
              <a:spLocks noEditPoints="1"/>
            </p:cNvSpPr>
            <p:nvPr/>
          </p:nvSpPr>
          <p:spPr bwMode="auto">
            <a:xfrm>
              <a:off x="7343775" y="4025901"/>
              <a:ext cx="617538" cy="627063"/>
            </a:xfrm>
            <a:custGeom>
              <a:avLst/>
              <a:gdLst>
                <a:gd name="T0" fmla="*/ 36 w 71"/>
                <a:gd name="T1" fmla="*/ 0 h 72"/>
                <a:gd name="T2" fmla="*/ 0 w 71"/>
                <a:gd name="T3" fmla="*/ 36 h 72"/>
                <a:gd name="T4" fmla="*/ 36 w 71"/>
                <a:gd name="T5" fmla="*/ 72 h 72"/>
                <a:gd name="T6" fmla="*/ 71 w 71"/>
                <a:gd name="T7" fmla="*/ 36 h 72"/>
                <a:gd name="T8" fmla="*/ 36 w 71"/>
                <a:gd name="T9" fmla="*/ 0 h 72"/>
                <a:gd name="T10" fmla="*/ 36 w 71"/>
                <a:gd name="T11" fmla="*/ 66 h 72"/>
                <a:gd name="T12" fmla="*/ 5 w 71"/>
                <a:gd name="T13" fmla="*/ 36 h 72"/>
                <a:gd name="T14" fmla="*/ 36 w 71"/>
                <a:gd name="T15" fmla="*/ 6 h 72"/>
                <a:gd name="T16" fmla="*/ 66 w 71"/>
                <a:gd name="T17" fmla="*/ 36 h 72"/>
                <a:gd name="T18" fmla="*/ 36 w 71"/>
                <a:gd name="T19" fmla="*/ 6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72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5" y="72"/>
                    <a:pt x="71" y="56"/>
                    <a:pt x="71" y="36"/>
                  </a:cubicBezTo>
                  <a:cubicBezTo>
                    <a:pt x="71" y="16"/>
                    <a:pt x="55" y="0"/>
                    <a:pt x="36" y="0"/>
                  </a:cubicBezTo>
                  <a:close/>
                  <a:moveTo>
                    <a:pt x="36" y="66"/>
                  </a:moveTo>
                  <a:cubicBezTo>
                    <a:pt x="19" y="66"/>
                    <a:pt x="5" y="52"/>
                    <a:pt x="5" y="36"/>
                  </a:cubicBezTo>
                  <a:cubicBezTo>
                    <a:pt x="5" y="19"/>
                    <a:pt x="19" y="6"/>
                    <a:pt x="36" y="6"/>
                  </a:cubicBezTo>
                  <a:cubicBezTo>
                    <a:pt x="52" y="6"/>
                    <a:pt x="66" y="19"/>
                    <a:pt x="66" y="36"/>
                  </a:cubicBezTo>
                  <a:cubicBezTo>
                    <a:pt x="66" y="52"/>
                    <a:pt x="52" y="66"/>
                    <a:pt x="36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8" name="Freeform 53"/>
            <p:cNvSpPr>
              <a:spLocks noEditPoints="1"/>
            </p:cNvSpPr>
            <p:nvPr/>
          </p:nvSpPr>
          <p:spPr bwMode="auto">
            <a:xfrm>
              <a:off x="7431088" y="4113213"/>
              <a:ext cx="442913" cy="452438"/>
            </a:xfrm>
            <a:custGeom>
              <a:avLst/>
              <a:gdLst>
                <a:gd name="T0" fmla="*/ 26 w 51"/>
                <a:gd name="T1" fmla="*/ 0 h 52"/>
                <a:gd name="T2" fmla="*/ 0 w 51"/>
                <a:gd name="T3" fmla="*/ 26 h 52"/>
                <a:gd name="T4" fmla="*/ 26 w 51"/>
                <a:gd name="T5" fmla="*/ 52 h 52"/>
                <a:gd name="T6" fmla="*/ 51 w 51"/>
                <a:gd name="T7" fmla="*/ 26 h 52"/>
                <a:gd name="T8" fmla="*/ 26 w 51"/>
                <a:gd name="T9" fmla="*/ 0 h 52"/>
                <a:gd name="T10" fmla="*/ 26 w 51"/>
                <a:gd name="T11" fmla="*/ 46 h 52"/>
                <a:gd name="T12" fmla="*/ 6 w 51"/>
                <a:gd name="T13" fmla="*/ 26 h 52"/>
                <a:gd name="T14" fmla="*/ 26 w 51"/>
                <a:gd name="T15" fmla="*/ 6 h 52"/>
                <a:gd name="T16" fmla="*/ 45 w 51"/>
                <a:gd name="T17" fmla="*/ 26 h 52"/>
                <a:gd name="T18" fmla="*/ 26 w 51"/>
                <a:gd name="T19" fmla="*/ 4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2">
                  <a:moveTo>
                    <a:pt x="26" y="0"/>
                  </a:moveTo>
                  <a:cubicBezTo>
                    <a:pt x="11" y="0"/>
                    <a:pt x="0" y="12"/>
                    <a:pt x="0" y="26"/>
                  </a:cubicBezTo>
                  <a:cubicBezTo>
                    <a:pt x="0" y="40"/>
                    <a:pt x="11" y="52"/>
                    <a:pt x="26" y="52"/>
                  </a:cubicBezTo>
                  <a:cubicBezTo>
                    <a:pt x="40" y="52"/>
                    <a:pt x="51" y="40"/>
                    <a:pt x="51" y="26"/>
                  </a:cubicBezTo>
                  <a:cubicBezTo>
                    <a:pt x="51" y="12"/>
                    <a:pt x="40" y="0"/>
                    <a:pt x="26" y="0"/>
                  </a:cubicBezTo>
                  <a:close/>
                  <a:moveTo>
                    <a:pt x="26" y="46"/>
                  </a:moveTo>
                  <a:cubicBezTo>
                    <a:pt x="15" y="46"/>
                    <a:pt x="6" y="37"/>
                    <a:pt x="6" y="26"/>
                  </a:cubicBezTo>
                  <a:cubicBezTo>
                    <a:pt x="6" y="15"/>
                    <a:pt x="15" y="6"/>
                    <a:pt x="26" y="6"/>
                  </a:cubicBezTo>
                  <a:cubicBezTo>
                    <a:pt x="36" y="6"/>
                    <a:pt x="45" y="15"/>
                    <a:pt x="45" y="26"/>
                  </a:cubicBezTo>
                  <a:cubicBezTo>
                    <a:pt x="45" y="37"/>
                    <a:pt x="36" y="46"/>
                    <a:pt x="26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69" name="Freeform 54"/>
            <p:cNvSpPr>
              <a:spLocks noEditPoints="1"/>
            </p:cNvSpPr>
            <p:nvPr/>
          </p:nvSpPr>
          <p:spPr bwMode="auto">
            <a:xfrm>
              <a:off x="7508875" y="4191001"/>
              <a:ext cx="287338" cy="296863"/>
            </a:xfrm>
            <a:custGeom>
              <a:avLst/>
              <a:gdLst>
                <a:gd name="T0" fmla="*/ 17 w 33"/>
                <a:gd name="T1" fmla="*/ 0 h 34"/>
                <a:gd name="T2" fmla="*/ 0 w 33"/>
                <a:gd name="T3" fmla="*/ 17 h 34"/>
                <a:gd name="T4" fmla="*/ 17 w 33"/>
                <a:gd name="T5" fmla="*/ 34 h 34"/>
                <a:gd name="T6" fmla="*/ 33 w 33"/>
                <a:gd name="T7" fmla="*/ 17 h 34"/>
                <a:gd name="T8" fmla="*/ 17 w 33"/>
                <a:gd name="T9" fmla="*/ 0 h 34"/>
                <a:gd name="T10" fmla="*/ 17 w 33"/>
                <a:gd name="T11" fmla="*/ 28 h 34"/>
                <a:gd name="T12" fmla="*/ 6 w 33"/>
                <a:gd name="T13" fmla="*/ 17 h 34"/>
                <a:gd name="T14" fmla="*/ 17 w 33"/>
                <a:gd name="T15" fmla="*/ 6 h 34"/>
                <a:gd name="T16" fmla="*/ 27 w 33"/>
                <a:gd name="T17" fmla="*/ 17 h 34"/>
                <a:gd name="T18" fmla="*/ 27 w 33"/>
                <a:gd name="T19" fmla="*/ 17 h 34"/>
                <a:gd name="T20" fmla="*/ 17 w 33"/>
                <a:gd name="T21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34">
                  <a:moveTo>
                    <a:pt x="17" y="0"/>
                  </a:moveTo>
                  <a:cubicBezTo>
                    <a:pt x="7" y="0"/>
                    <a:pt x="0" y="8"/>
                    <a:pt x="0" y="17"/>
                  </a:cubicBezTo>
                  <a:cubicBezTo>
                    <a:pt x="0" y="26"/>
                    <a:pt x="7" y="34"/>
                    <a:pt x="17" y="34"/>
                  </a:cubicBezTo>
                  <a:cubicBezTo>
                    <a:pt x="26" y="34"/>
                    <a:pt x="33" y="26"/>
                    <a:pt x="33" y="17"/>
                  </a:cubicBezTo>
                  <a:cubicBezTo>
                    <a:pt x="33" y="8"/>
                    <a:pt x="26" y="0"/>
                    <a:pt x="17" y="0"/>
                  </a:cubicBezTo>
                  <a:close/>
                  <a:moveTo>
                    <a:pt x="17" y="28"/>
                  </a:moveTo>
                  <a:cubicBezTo>
                    <a:pt x="11" y="28"/>
                    <a:pt x="6" y="23"/>
                    <a:pt x="6" y="17"/>
                  </a:cubicBezTo>
                  <a:cubicBezTo>
                    <a:pt x="6" y="11"/>
                    <a:pt x="11" y="6"/>
                    <a:pt x="17" y="6"/>
                  </a:cubicBezTo>
                  <a:cubicBezTo>
                    <a:pt x="22" y="6"/>
                    <a:pt x="27" y="11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23"/>
                    <a:pt x="22" y="28"/>
                    <a:pt x="17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0" name="Oval 55"/>
            <p:cNvSpPr>
              <a:spLocks noChangeArrowheads="1"/>
            </p:cNvSpPr>
            <p:nvPr/>
          </p:nvSpPr>
          <p:spPr bwMode="auto">
            <a:xfrm>
              <a:off x="7586663" y="4268788"/>
              <a:ext cx="130175" cy="1317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1" name="Freeform 56"/>
          <p:cNvSpPr>
            <a:spLocks noEditPoints="1"/>
          </p:cNvSpPr>
          <p:nvPr/>
        </p:nvSpPr>
        <p:spPr bwMode="auto">
          <a:xfrm flipH="1">
            <a:off x="8010767" y="2319804"/>
            <a:ext cx="555124" cy="601880"/>
          </a:xfrm>
          <a:custGeom>
            <a:avLst/>
            <a:gdLst>
              <a:gd name="T0" fmla="*/ 75 w 95"/>
              <a:gd name="T1" fmla="*/ 7 h 91"/>
              <a:gd name="T2" fmla="*/ 67 w 95"/>
              <a:gd name="T3" fmla="*/ 20 h 91"/>
              <a:gd name="T4" fmla="*/ 33 w 95"/>
              <a:gd name="T5" fmla="*/ 21 h 91"/>
              <a:gd name="T6" fmla="*/ 5 w 95"/>
              <a:gd name="T7" fmla="*/ 66 h 91"/>
              <a:gd name="T8" fmla="*/ 42 w 95"/>
              <a:gd name="T9" fmla="*/ 86 h 91"/>
              <a:gd name="T10" fmla="*/ 78 w 95"/>
              <a:gd name="T11" fmla="*/ 41 h 91"/>
              <a:gd name="T12" fmla="*/ 69 w 95"/>
              <a:gd name="T13" fmla="*/ 23 h 91"/>
              <a:gd name="T14" fmla="*/ 87 w 95"/>
              <a:gd name="T15" fmla="*/ 13 h 91"/>
              <a:gd name="T16" fmla="*/ 81 w 95"/>
              <a:gd name="T17" fmla="*/ 3 h 91"/>
              <a:gd name="T18" fmla="*/ 27 w 95"/>
              <a:gd name="T19" fmla="*/ 76 h 91"/>
              <a:gd name="T20" fmla="*/ 27 w 95"/>
              <a:gd name="T21" fmla="*/ 73 h 91"/>
              <a:gd name="T22" fmla="*/ 24 w 95"/>
              <a:gd name="T23" fmla="*/ 70 h 91"/>
              <a:gd name="T24" fmla="*/ 18 w 95"/>
              <a:gd name="T25" fmla="*/ 63 h 91"/>
              <a:gd name="T26" fmla="*/ 21 w 95"/>
              <a:gd name="T27" fmla="*/ 63 h 91"/>
              <a:gd name="T28" fmla="*/ 19 w 95"/>
              <a:gd name="T29" fmla="*/ 67 h 91"/>
              <a:gd name="T30" fmla="*/ 29 w 95"/>
              <a:gd name="T31" fmla="*/ 67 h 91"/>
              <a:gd name="T32" fmla="*/ 40 w 95"/>
              <a:gd name="T33" fmla="*/ 61 h 91"/>
              <a:gd name="T34" fmla="*/ 39 w 95"/>
              <a:gd name="T35" fmla="*/ 64 h 91"/>
              <a:gd name="T36" fmla="*/ 31 w 95"/>
              <a:gd name="T37" fmla="*/ 66 h 91"/>
              <a:gd name="T38" fmla="*/ 31 w 95"/>
              <a:gd name="T39" fmla="*/ 53 h 91"/>
              <a:gd name="T40" fmla="*/ 26 w 95"/>
              <a:gd name="T41" fmla="*/ 59 h 91"/>
              <a:gd name="T42" fmla="*/ 27 w 95"/>
              <a:gd name="T43" fmla="*/ 54 h 91"/>
              <a:gd name="T44" fmla="*/ 40 w 95"/>
              <a:gd name="T45" fmla="*/ 58 h 91"/>
              <a:gd name="T46" fmla="*/ 40 w 95"/>
              <a:gd name="T47" fmla="*/ 61 h 91"/>
              <a:gd name="T48" fmla="*/ 38 w 95"/>
              <a:gd name="T49" fmla="*/ 49 h 91"/>
              <a:gd name="T50" fmla="*/ 40 w 95"/>
              <a:gd name="T51" fmla="*/ 47 h 91"/>
              <a:gd name="T52" fmla="*/ 57 w 95"/>
              <a:gd name="T53" fmla="*/ 46 h 91"/>
              <a:gd name="T54" fmla="*/ 45 w 95"/>
              <a:gd name="T55" fmla="*/ 48 h 91"/>
              <a:gd name="T56" fmla="*/ 53 w 95"/>
              <a:gd name="T57" fmla="*/ 37 h 91"/>
              <a:gd name="T58" fmla="*/ 47 w 95"/>
              <a:gd name="T59" fmla="*/ 46 h 91"/>
              <a:gd name="T60" fmla="*/ 57 w 95"/>
              <a:gd name="T61" fmla="*/ 42 h 91"/>
              <a:gd name="T62" fmla="*/ 63 w 95"/>
              <a:gd name="T63" fmla="*/ 35 h 91"/>
              <a:gd name="T64" fmla="*/ 56 w 95"/>
              <a:gd name="T65" fmla="*/ 28 h 91"/>
              <a:gd name="T66" fmla="*/ 63 w 95"/>
              <a:gd name="T67" fmla="*/ 35 h 91"/>
              <a:gd name="T68" fmla="*/ 87 w 95"/>
              <a:gd name="T69" fmla="*/ 12 h 91"/>
              <a:gd name="T70" fmla="*/ 69 w 95"/>
              <a:gd name="T71" fmla="*/ 22 h 91"/>
              <a:gd name="T72" fmla="*/ 67 w 95"/>
              <a:gd name="T73" fmla="*/ 21 h 91"/>
              <a:gd name="T74" fmla="*/ 76 w 95"/>
              <a:gd name="T75" fmla="*/ 8 h 91"/>
              <a:gd name="T76" fmla="*/ 88 w 95"/>
              <a:gd name="T77" fmla="*/ 10 h 91"/>
              <a:gd name="T78" fmla="*/ 35 w 95"/>
              <a:gd name="T79" fmla="*/ 57 h 91"/>
              <a:gd name="T80" fmla="*/ 37 w 95"/>
              <a:gd name="T81" fmla="*/ 64 h 91"/>
              <a:gd name="T82" fmla="*/ 45 w 95"/>
              <a:gd name="T83" fmla="*/ 38 h 91"/>
              <a:gd name="T84" fmla="*/ 51 w 95"/>
              <a:gd name="T85" fmla="*/ 3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5" h="91">
                <a:moveTo>
                  <a:pt x="81" y="3"/>
                </a:moveTo>
                <a:cubicBezTo>
                  <a:pt x="78" y="5"/>
                  <a:pt x="77" y="5"/>
                  <a:pt x="75" y="7"/>
                </a:cubicBezTo>
                <a:cubicBezTo>
                  <a:pt x="73" y="10"/>
                  <a:pt x="71" y="12"/>
                  <a:pt x="70" y="14"/>
                </a:cubicBezTo>
                <a:cubicBezTo>
                  <a:pt x="68" y="16"/>
                  <a:pt x="67" y="18"/>
                  <a:pt x="67" y="20"/>
                </a:cubicBezTo>
                <a:cubicBezTo>
                  <a:pt x="62" y="16"/>
                  <a:pt x="55" y="13"/>
                  <a:pt x="50" y="13"/>
                </a:cubicBezTo>
                <a:cubicBezTo>
                  <a:pt x="45" y="13"/>
                  <a:pt x="37" y="17"/>
                  <a:pt x="33" y="21"/>
                </a:cubicBezTo>
                <a:cubicBezTo>
                  <a:pt x="5" y="49"/>
                  <a:pt x="5" y="49"/>
                  <a:pt x="5" y="49"/>
                </a:cubicBezTo>
                <a:cubicBezTo>
                  <a:pt x="0" y="54"/>
                  <a:pt x="0" y="61"/>
                  <a:pt x="5" y="66"/>
                </a:cubicBezTo>
                <a:cubicBezTo>
                  <a:pt x="25" y="86"/>
                  <a:pt x="25" y="86"/>
                  <a:pt x="25" y="86"/>
                </a:cubicBezTo>
                <a:cubicBezTo>
                  <a:pt x="30" y="91"/>
                  <a:pt x="37" y="91"/>
                  <a:pt x="42" y="86"/>
                </a:cubicBezTo>
                <a:cubicBezTo>
                  <a:pt x="69" y="58"/>
                  <a:pt x="69" y="58"/>
                  <a:pt x="69" y="58"/>
                </a:cubicBezTo>
                <a:cubicBezTo>
                  <a:pt x="74" y="54"/>
                  <a:pt x="78" y="46"/>
                  <a:pt x="78" y="41"/>
                </a:cubicBezTo>
                <a:cubicBezTo>
                  <a:pt x="78" y="36"/>
                  <a:pt x="74" y="28"/>
                  <a:pt x="70" y="23"/>
                </a:cubicBezTo>
                <a:cubicBezTo>
                  <a:pt x="69" y="23"/>
                  <a:pt x="69" y="23"/>
                  <a:pt x="69" y="23"/>
                </a:cubicBezTo>
                <a:cubicBezTo>
                  <a:pt x="76" y="21"/>
                  <a:pt x="82" y="18"/>
                  <a:pt x="87" y="13"/>
                </a:cubicBezTo>
                <a:cubicBezTo>
                  <a:pt x="87" y="13"/>
                  <a:pt x="87" y="13"/>
                  <a:pt x="87" y="13"/>
                </a:cubicBezTo>
                <a:cubicBezTo>
                  <a:pt x="88" y="12"/>
                  <a:pt x="89" y="11"/>
                  <a:pt x="90" y="10"/>
                </a:cubicBezTo>
                <a:cubicBezTo>
                  <a:pt x="95" y="3"/>
                  <a:pt x="86" y="1"/>
                  <a:pt x="81" y="3"/>
                </a:cubicBezTo>
                <a:close/>
                <a:moveTo>
                  <a:pt x="29" y="75"/>
                </a:moveTo>
                <a:cubicBezTo>
                  <a:pt x="27" y="76"/>
                  <a:pt x="27" y="76"/>
                  <a:pt x="27" y="76"/>
                </a:cubicBezTo>
                <a:cubicBezTo>
                  <a:pt x="26" y="76"/>
                  <a:pt x="24" y="76"/>
                  <a:pt x="24" y="75"/>
                </a:cubicBezTo>
                <a:cubicBezTo>
                  <a:pt x="25" y="75"/>
                  <a:pt x="26" y="74"/>
                  <a:pt x="27" y="73"/>
                </a:cubicBezTo>
                <a:cubicBezTo>
                  <a:pt x="29" y="72"/>
                  <a:pt x="28" y="70"/>
                  <a:pt x="28" y="70"/>
                </a:cubicBezTo>
                <a:cubicBezTo>
                  <a:pt x="27" y="69"/>
                  <a:pt x="26" y="69"/>
                  <a:pt x="24" y="70"/>
                </a:cubicBezTo>
                <a:cubicBezTo>
                  <a:pt x="21" y="71"/>
                  <a:pt x="19" y="71"/>
                  <a:pt x="18" y="69"/>
                </a:cubicBezTo>
                <a:cubicBezTo>
                  <a:pt x="16" y="68"/>
                  <a:pt x="16" y="65"/>
                  <a:pt x="18" y="63"/>
                </a:cubicBezTo>
                <a:cubicBezTo>
                  <a:pt x="19" y="61"/>
                  <a:pt x="21" y="61"/>
                  <a:pt x="22" y="61"/>
                </a:cubicBezTo>
                <a:cubicBezTo>
                  <a:pt x="22" y="62"/>
                  <a:pt x="22" y="63"/>
                  <a:pt x="21" y="63"/>
                </a:cubicBezTo>
                <a:cubicBezTo>
                  <a:pt x="21" y="63"/>
                  <a:pt x="21" y="63"/>
                  <a:pt x="20" y="64"/>
                </a:cubicBezTo>
                <a:cubicBezTo>
                  <a:pt x="19" y="65"/>
                  <a:pt x="19" y="66"/>
                  <a:pt x="19" y="67"/>
                </a:cubicBezTo>
                <a:cubicBezTo>
                  <a:pt x="20" y="68"/>
                  <a:pt x="21" y="68"/>
                  <a:pt x="23" y="67"/>
                </a:cubicBezTo>
                <a:cubicBezTo>
                  <a:pt x="26" y="66"/>
                  <a:pt x="28" y="66"/>
                  <a:pt x="29" y="67"/>
                </a:cubicBezTo>
                <a:cubicBezTo>
                  <a:pt x="31" y="69"/>
                  <a:pt x="31" y="72"/>
                  <a:pt x="29" y="75"/>
                </a:cubicBezTo>
                <a:close/>
                <a:moveTo>
                  <a:pt x="40" y="61"/>
                </a:moveTo>
                <a:cubicBezTo>
                  <a:pt x="40" y="61"/>
                  <a:pt x="39" y="61"/>
                  <a:pt x="39" y="61"/>
                </a:cubicBezTo>
                <a:cubicBezTo>
                  <a:pt x="39" y="61"/>
                  <a:pt x="39" y="62"/>
                  <a:pt x="39" y="64"/>
                </a:cubicBezTo>
                <a:cubicBezTo>
                  <a:pt x="39" y="64"/>
                  <a:pt x="39" y="64"/>
                  <a:pt x="37" y="66"/>
                </a:cubicBezTo>
                <a:cubicBezTo>
                  <a:pt x="35" y="68"/>
                  <a:pt x="33" y="68"/>
                  <a:pt x="31" y="66"/>
                </a:cubicBezTo>
                <a:cubicBezTo>
                  <a:pt x="29" y="63"/>
                  <a:pt x="29" y="60"/>
                  <a:pt x="34" y="56"/>
                </a:cubicBezTo>
                <a:cubicBezTo>
                  <a:pt x="33" y="55"/>
                  <a:pt x="32" y="54"/>
                  <a:pt x="31" y="53"/>
                </a:cubicBezTo>
                <a:cubicBezTo>
                  <a:pt x="31" y="53"/>
                  <a:pt x="31" y="53"/>
                  <a:pt x="28" y="55"/>
                </a:cubicBezTo>
                <a:cubicBezTo>
                  <a:pt x="27" y="56"/>
                  <a:pt x="27" y="58"/>
                  <a:pt x="26" y="59"/>
                </a:cubicBezTo>
                <a:cubicBezTo>
                  <a:pt x="25" y="58"/>
                  <a:pt x="25" y="57"/>
                  <a:pt x="26" y="55"/>
                </a:cubicBezTo>
                <a:cubicBezTo>
                  <a:pt x="26" y="55"/>
                  <a:pt x="26" y="55"/>
                  <a:pt x="27" y="54"/>
                </a:cubicBezTo>
                <a:cubicBezTo>
                  <a:pt x="31" y="50"/>
                  <a:pt x="31" y="50"/>
                  <a:pt x="31" y="50"/>
                </a:cubicBezTo>
                <a:cubicBezTo>
                  <a:pt x="33" y="52"/>
                  <a:pt x="38" y="56"/>
                  <a:pt x="40" y="58"/>
                </a:cubicBezTo>
                <a:cubicBezTo>
                  <a:pt x="41" y="59"/>
                  <a:pt x="42" y="60"/>
                  <a:pt x="43" y="60"/>
                </a:cubicBezTo>
                <a:cubicBezTo>
                  <a:pt x="42" y="61"/>
                  <a:pt x="40" y="62"/>
                  <a:pt x="40" y="61"/>
                </a:cubicBezTo>
                <a:close/>
                <a:moveTo>
                  <a:pt x="46" y="56"/>
                </a:moveTo>
                <a:cubicBezTo>
                  <a:pt x="46" y="57"/>
                  <a:pt x="42" y="54"/>
                  <a:pt x="38" y="49"/>
                </a:cubicBezTo>
                <a:cubicBezTo>
                  <a:pt x="33" y="45"/>
                  <a:pt x="30" y="41"/>
                  <a:pt x="31" y="41"/>
                </a:cubicBezTo>
                <a:cubicBezTo>
                  <a:pt x="31" y="40"/>
                  <a:pt x="35" y="43"/>
                  <a:pt x="40" y="47"/>
                </a:cubicBezTo>
                <a:cubicBezTo>
                  <a:pt x="44" y="52"/>
                  <a:pt x="47" y="56"/>
                  <a:pt x="46" y="56"/>
                </a:cubicBezTo>
                <a:close/>
                <a:moveTo>
                  <a:pt x="57" y="46"/>
                </a:moveTo>
                <a:cubicBezTo>
                  <a:pt x="57" y="46"/>
                  <a:pt x="57" y="46"/>
                  <a:pt x="55" y="48"/>
                </a:cubicBezTo>
                <a:cubicBezTo>
                  <a:pt x="52" y="51"/>
                  <a:pt x="48" y="51"/>
                  <a:pt x="45" y="48"/>
                </a:cubicBezTo>
                <a:cubicBezTo>
                  <a:pt x="42" y="44"/>
                  <a:pt x="41" y="40"/>
                  <a:pt x="44" y="37"/>
                </a:cubicBezTo>
                <a:cubicBezTo>
                  <a:pt x="48" y="33"/>
                  <a:pt x="52" y="35"/>
                  <a:pt x="53" y="37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1" y="42"/>
                  <a:pt x="47" y="46"/>
                </a:cubicBezTo>
                <a:cubicBezTo>
                  <a:pt x="49" y="49"/>
                  <a:pt x="52" y="48"/>
                  <a:pt x="54" y="46"/>
                </a:cubicBezTo>
                <a:cubicBezTo>
                  <a:pt x="56" y="45"/>
                  <a:pt x="56" y="44"/>
                  <a:pt x="57" y="42"/>
                </a:cubicBezTo>
                <a:cubicBezTo>
                  <a:pt x="58" y="43"/>
                  <a:pt x="58" y="45"/>
                  <a:pt x="57" y="46"/>
                </a:cubicBezTo>
                <a:close/>
                <a:moveTo>
                  <a:pt x="63" y="35"/>
                </a:moveTo>
                <a:cubicBezTo>
                  <a:pt x="61" y="37"/>
                  <a:pt x="58" y="37"/>
                  <a:pt x="56" y="35"/>
                </a:cubicBezTo>
                <a:cubicBezTo>
                  <a:pt x="54" y="33"/>
                  <a:pt x="54" y="30"/>
                  <a:pt x="56" y="28"/>
                </a:cubicBezTo>
                <a:cubicBezTo>
                  <a:pt x="58" y="26"/>
                  <a:pt x="61" y="26"/>
                  <a:pt x="63" y="28"/>
                </a:cubicBezTo>
                <a:cubicBezTo>
                  <a:pt x="65" y="30"/>
                  <a:pt x="65" y="33"/>
                  <a:pt x="63" y="35"/>
                </a:cubicBezTo>
                <a:close/>
                <a:moveTo>
                  <a:pt x="88" y="10"/>
                </a:moveTo>
                <a:cubicBezTo>
                  <a:pt x="87" y="12"/>
                  <a:pt x="87" y="11"/>
                  <a:pt x="87" y="12"/>
                </a:cubicBezTo>
                <a:cubicBezTo>
                  <a:pt x="86" y="13"/>
                  <a:pt x="86" y="13"/>
                  <a:pt x="86" y="13"/>
                </a:cubicBezTo>
                <a:cubicBezTo>
                  <a:pt x="82" y="17"/>
                  <a:pt x="75" y="20"/>
                  <a:pt x="69" y="22"/>
                </a:cubicBezTo>
                <a:cubicBezTo>
                  <a:pt x="68" y="21"/>
                  <a:pt x="68" y="21"/>
                  <a:pt x="68" y="21"/>
                </a:cubicBezTo>
                <a:cubicBezTo>
                  <a:pt x="67" y="21"/>
                  <a:pt x="67" y="21"/>
                  <a:pt x="67" y="21"/>
                </a:cubicBezTo>
                <a:cubicBezTo>
                  <a:pt x="68" y="19"/>
                  <a:pt x="69" y="17"/>
                  <a:pt x="70" y="14"/>
                </a:cubicBezTo>
                <a:cubicBezTo>
                  <a:pt x="71" y="13"/>
                  <a:pt x="73" y="10"/>
                  <a:pt x="76" y="8"/>
                </a:cubicBezTo>
                <a:cubicBezTo>
                  <a:pt x="78" y="6"/>
                  <a:pt x="78" y="5"/>
                  <a:pt x="81" y="4"/>
                </a:cubicBezTo>
                <a:cubicBezTo>
                  <a:pt x="89" y="0"/>
                  <a:pt x="93" y="5"/>
                  <a:pt x="88" y="10"/>
                </a:cubicBezTo>
                <a:close/>
                <a:moveTo>
                  <a:pt x="37" y="59"/>
                </a:moveTo>
                <a:cubicBezTo>
                  <a:pt x="37" y="59"/>
                  <a:pt x="36" y="58"/>
                  <a:pt x="35" y="57"/>
                </a:cubicBezTo>
                <a:cubicBezTo>
                  <a:pt x="33" y="59"/>
                  <a:pt x="31" y="62"/>
                  <a:pt x="33" y="64"/>
                </a:cubicBezTo>
                <a:cubicBezTo>
                  <a:pt x="34" y="65"/>
                  <a:pt x="36" y="65"/>
                  <a:pt x="37" y="64"/>
                </a:cubicBezTo>
                <a:cubicBezTo>
                  <a:pt x="38" y="62"/>
                  <a:pt x="38" y="61"/>
                  <a:pt x="37" y="59"/>
                </a:cubicBezTo>
                <a:close/>
                <a:moveTo>
                  <a:pt x="45" y="38"/>
                </a:moveTo>
                <a:cubicBezTo>
                  <a:pt x="43" y="40"/>
                  <a:pt x="43" y="40"/>
                  <a:pt x="43" y="40"/>
                </a:cubicBezTo>
                <a:cubicBezTo>
                  <a:pt x="44" y="43"/>
                  <a:pt x="48" y="42"/>
                  <a:pt x="51" y="39"/>
                </a:cubicBezTo>
                <a:cubicBezTo>
                  <a:pt x="50" y="38"/>
                  <a:pt x="47" y="36"/>
                  <a:pt x="45" y="3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72" name="Freeform 57"/>
          <p:cNvSpPr>
            <a:spLocks noEditPoints="1"/>
          </p:cNvSpPr>
          <p:nvPr/>
        </p:nvSpPr>
        <p:spPr bwMode="auto">
          <a:xfrm flipH="1">
            <a:off x="9957015" y="2299417"/>
            <a:ext cx="543403" cy="615122"/>
          </a:xfrm>
          <a:custGeom>
            <a:avLst/>
            <a:gdLst>
              <a:gd name="T0" fmla="*/ 46 w 93"/>
              <a:gd name="T1" fmla="*/ 0 h 93"/>
              <a:gd name="T2" fmla="*/ 0 w 93"/>
              <a:gd name="T3" fmla="*/ 47 h 93"/>
              <a:gd name="T4" fmla="*/ 46 w 93"/>
              <a:gd name="T5" fmla="*/ 93 h 93"/>
              <a:gd name="T6" fmla="*/ 93 w 93"/>
              <a:gd name="T7" fmla="*/ 47 h 93"/>
              <a:gd name="T8" fmla="*/ 46 w 93"/>
              <a:gd name="T9" fmla="*/ 0 h 93"/>
              <a:gd name="T10" fmla="*/ 46 w 93"/>
              <a:gd name="T11" fmla="*/ 88 h 93"/>
              <a:gd name="T12" fmla="*/ 5 w 93"/>
              <a:gd name="T13" fmla="*/ 47 h 93"/>
              <a:gd name="T14" fmla="*/ 45 w 93"/>
              <a:gd name="T15" fmla="*/ 6 h 93"/>
              <a:gd name="T16" fmla="*/ 43 w 93"/>
              <a:gd name="T17" fmla="*/ 10 h 93"/>
              <a:gd name="T18" fmla="*/ 42 w 93"/>
              <a:gd name="T19" fmla="*/ 12 h 93"/>
              <a:gd name="T20" fmla="*/ 38 w 93"/>
              <a:gd name="T21" fmla="*/ 19 h 93"/>
              <a:gd name="T22" fmla="*/ 43 w 93"/>
              <a:gd name="T23" fmla="*/ 19 h 93"/>
              <a:gd name="T24" fmla="*/ 43 w 93"/>
              <a:gd name="T25" fmla="*/ 45 h 93"/>
              <a:gd name="T26" fmla="*/ 40 w 93"/>
              <a:gd name="T27" fmla="*/ 50 h 93"/>
              <a:gd name="T28" fmla="*/ 45 w 93"/>
              <a:gd name="T29" fmla="*/ 55 h 93"/>
              <a:gd name="T30" fmla="*/ 50 w 93"/>
              <a:gd name="T31" fmla="*/ 52 h 93"/>
              <a:gd name="T32" fmla="*/ 76 w 93"/>
              <a:gd name="T33" fmla="*/ 52 h 93"/>
              <a:gd name="T34" fmla="*/ 76 w 93"/>
              <a:gd name="T35" fmla="*/ 58 h 93"/>
              <a:gd name="T36" fmla="*/ 83 w 93"/>
              <a:gd name="T37" fmla="*/ 54 h 93"/>
              <a:gd name="T38" fmla="*/ 87 w 93"/>
              <a:gd name="T39" fmla="*/ 51 h 93"/>
              <a:gd name="T40" fmla="*/ 46 w 93"/>
              <a:gd name="T41" fmla="*/ 88 h 93"/>
              <a:gd name="T42" fmla="*/ 85 w 93"/>
              <a:gd name="T43" fmla="*/ 47 h 93"/>
              <a:gd name="T44" fmla="*/ 83 w 93"/>
              <a:gd name="T45" fmla="*/ 46 h 93"/>
              <a:gd name="T46" fmla="*/ 76 w 93"/>
              <a:gd name="T47" fmla="*/ 42 h 93"/>
              <a:gd name="T48" fmla="*/ 76 w 93"/>
              <a:gd name="T49" fmla="*/ 47 h 93"/>
              <a:gd name="T50" fmla="*/ 50 w 93"/>
              <a:gd name="T51" fmla="*/ 47 h 93"/>
              <a:gd name="T52" fmla="*/ 48 w 93"/>
              <a:gd name="T53" fmla="*/ 46 h 93"/>
              <a:gd name="T54" fmla="*/ 48 w 93"/>
              <a:gd name="T55" fmla="*/ 19 h 93"/>
              <a:gd name="T56" fmla="*/ 53 w 93"/>
              <a:gd name="T57" fmla="*/ 19 h 93"/>
              <a:gd name="T58" fmla="*/ 49 w 93"/>
              <a:gd name="T59" fmla="*/ 12 h 93"/>
              <a:gd name="T60" fmla="*/ 46 w 93"/>
              <a:gd name="T61" fmla="*/ 6 h 93"/>
              <a:gd name="T62" fmla="*/ 46 w 93"/>
              <a:gd name="T63" fmla="*/ 6 h 93"/>
              <a:gd name="T64" fmla="*/ 87 w 93"/>
              <a:gd name="T65" fmla="*/ 47 h 93"/>
              <a:gd name="T66" fmla="*/ 87 w 93"/>
              <a:gd name="T67" fmla="*/ 48 h 93"/>
              <a:gd name="T68" fmla="*/ 85 w 93"/>
              <a:gd name="T69" fmla="*/ 47 h 93"/>
              <a:gd name="T70" fmla="*/ 45 w 93"/>
              <a:gd name="T71" fmla="*/ 76 h 93"/>
              <a:gd name="T72" fmla="*/ 40 w 93"/>
              <a:gd name="T73" fmla="*/ 81 h 93"/>
              <a:gd name="T74" fmla="*/ 45 w 93"/>
              <a:gd name="T75" fmla="*/ 86 h 93"/>
              <a:gd name="T76" fmla="*/ 51 w 93"/>
              <a:gd name="T77" fmla="*/ 81 h 93"/>
              <a:gd name="T78" fmla="*/ 45 w 93"/>
              <a:gd name="T79" fmla="*/ 76 h 93"/>
              <a:gd name="T80" fmla="*/ 14 w 93"/>
              <a:gd name="T81" fmla="*/ 45 h 93"/>
              <a:gd name="T82" fmla="*/ 9 w 93"/>
              <a:gd name="T83" fmla="*/ 50 h 93"/>
              <a:gd name="T84" fmla="*/ 14 w 93"/>
              <a:gd name="T85" fmla="*/ 55 h 93"/>
              <a:gd name="T86" fmla="*/ 19 w 93"/>
              <a:gd name="T87" fmla="*/ 50 h 93"/>
              <a:gd name="T88" fmla="*/ 14 w 93"/>
              <a:gd name="T89" fmla="*/ 45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93" h="93">
                <a:moveTo>
                  <a:pt x="46" y="0"/>
                </a:moveTo>
                <a:cubicBezTo>
                  <a:pt x="21" y="0"/>
                  <a:pt x="0" y="21"/>
                  <a:pt x="0" y="47"/>
                </a:cubicBezTo>
                <a:cubicBezTo>
                  <a:pt x="0" y="73"/>
                  <a:pt x="21" y="93"/>
                  <a:pt x="46" y="93"/>
                </a:cubicBezTo>
                <a:cubicBezTo>
                  <a:pt x="72" y="93"/>
                  <a:pt x="93" y="73"/>
                  <a:pt x="93" y="47"/>
                </a:cubicBezTo>
                <a:cubicBezTo>
                  <a:pt x="93" y="21"/>
                  <a:pt x="72" y="0"/>
                  <a:pt x="46" y="0"/>
                </a:cubicBezTo>
                <a:close/>
                <a:moveTo>
                  <a:pt x="46" y="88"/>
                </a:moveTo>
                <a:cubicBezTo>
                  <a:pt x="24" y="88"/>
                  <a:pt x="6" y="70"/>
                  <a:pt x="5" y="47"/>
                </a:cubicBezTo>
                <a:cubicBezTo>
                  <a:pt x="6" y="25"/>
                  <a:pt x="23" y="7"/>
                  <a:pt x="45" y="6"/>
                </a:cubicBezTo>
                <a:cubicBezTo>
                  <a:pt x="43" y="10"/>
                  <a:pt x="43" y="10"/>
                  <a:pt x="43" y="10"/>
                </a:cubicBezTo>
                <a:cubicBezTo>
                  <a:pt x="42" y="12"/>
                  <a:pt x="42" y="12"/>
                  <a:pt x="42" y="12"/>
                </a:cubicBezTo>
                <a:cubicBezTo>
                  <a:pt x="38" y="19"/>
                  <a:pt x="38" y="19"/>
                  <a:pt x="38" y="19"/>
                </a:cubicBezTo>
                <a:cubicBezTo>
                  <a:pt x="43" y="19"/>
                  <a:pt x="43" y="19"/>
                  <a:pt x="43" y="19"/>
                </a:cubicBezTo>
                <a:cubicBezTo>
                  <a:pt x="43" y="45"/>
                  <a:pt x="43" y="45"/>
                  <a:pt x="43" y="45"/>
                </a:cubicBezTo>
                <a:cubicBezTo>
                  <a:pt x="41" y="46"/>
                  <a:pt x="40" y="48"/>
                  <a:pt x="40" y="50"/>
                </a:cubicBezTo>
                <a:cubicBezTo>
                  <a:pt x="40" y="53"/>
                  <a:pt x="42" y="55"/>
                  <a:pt x="45" y="55"/>
                </a:cubicBezTo>
                <a:cubicBezTo>
                  <a:pt x="47" y="55"/>
                  <a:pt x="49" y="54"/>
                  <a:pt x="50" y="52"/>
                </a:cubicBezTo>
                <a:cubicBezTo>
                  <a:pt x="76" y="52"/>
                  <a:pt x="76" y="52"/>
                  <a:pt x="76" y="52"/>
                </a:cubicBezTo>
                <a:cubicBezTo>
                  <a:pt x="76" y="58"/>
                  <a:pt x="76" y="58"/>
                  <a:pt x="76" y="58"/>
                </a:cubicBezTo>
                <a:cubicBezTo>
                  <a:pt x="83" y="54"/>
                  <a:pt x="83" y="54"/>
                  <a:pt x="83" y="54"/>
                </a:cubicBezTo>
                <a:cubicBezTo>
                  <a:pt x="87" y="51"/>
                  <a:pt x="87" y="51"/>
                  <a:pt x="87" y="51"/>
                </a:cubicBezTo>
                <a:cubicBezTo>
                  <a:pt x="85" y="72"/>
                  <a:pt x="68" y="88"/>
                  <a:pt x="46" y="88"/>
                </a:cubicBezTo>
                <a:close/>
                <a:moveTo>
                  <a:pt x="85" y="47"/>
                </a:moveTo>
                <a:cubicBezTo>
                  <a:pt x="83" y="46"/>
                  <a:pt x="83" y="46"/>
                  <a:pt x="83" y="46"/>
                </a:cubicBezTo>
                <a:cubicBezTo>
                  <a:pt x="76" y="42"/>
                  <a:pt x="76" y="42"/>
                  <a:pt x="76" y="42"/>
                </a:cubicBezTo>
                <a:cubicBezTo>
                  <a:pt x="76" y="47"/>
                  <a:pt x="76" y="47"/>
                  <a:pt x="76" y="47"/>
                </a:cubicBezTo>
                <a:cubicBezTo>
                  <a:pt x="50" y="47"/>
                  <a:pt x="50" y="47"/>
                  <a:pt x="50" y="47"/>
                </a:cubicBezTo>
                <a:cubicBezTo>
                  <a:pt x="49" y="46"/>
                  <a:pt x="49" y="46"/>
                  <a:pt x="48" y="46"/>
                </a:cubicBezTo>
                <a:cubicBezTo>
                  <a:pt x="48" y="19"/>
                  <a:pt x="48" y="19"/>
                  <a:pt x="48" y="19"/>
                </a:cubicBezTo>
                <a:cubicBezTo>
                  <a:pt x="53" y="19"/>
                  <a:pt x="53" y="19"/>
                  <a:pt x="53" y="19"/>
                </a:cubicBezTo>
                <a:cubicBezTo>
                  <a:pt x="49" y="12"/>
                  <a:pt x="49" y="12"/>
                  <a:pt x="49" y="12"/>
                </a:cubicBezTo>
                <a:cubicBezTo>
                  <a:pt x="46" y="6"/>
                  <a:pt x="46" y="6"/>
                  <a:pt x="46" y="6"/>
                </a:cubicBezTo>
                <a:cubicBezTo>
                  <a:pt x="46" y="6"/>
                  <a:pt x="46" y="6"/>
                  <a:pt x="46" y="6"/>
                </a:cubicBezTo>
                <a:cubicBezTo>
                  <a:pt x="69" y="6"/>
                  <a:pt x="87" y="24"/>
                  <a:pt x="87" y="47"/>
                </a:cubicBezTo>
                <a:cubicBezTo>
                  <a:pt x="87" y="47"/>
                  <a:pt x="87" y="48"/>
                  <a:pt x="87" y="48"/>
                </a:cubicBezTo>
                <a:lnTo>
                  <a:pt x="85" y="47"/>
                </a:lnTo>
                <a:close/>
                <a:moveTo>
                  <a:pt x="45" y="76"/>
                </a:moveTo>
                <a:cubicBezTo>
                  <a:pt x="43" y="76"/>
                  <a:pt x="40" y="78"/>
                  <a:pt x="40" y="81"/>
                </a:cubicBezTo>
                <a:cubicBezTo>
                  <a:pt x="40" y="84"/>
                  <a:pt x="43" y="86"/>
                  <a:pt x="45" y="86"/>
                </a:cubicBezTo>
                <a:cubicBezTo>
                  <a:pt x="48" y="86"/>
                  <a:pt x="51" y="84"/>
                  <a:pt x="51" y="81"/>
                </a:cubicBezTo>
                <a:cubicBezTo>
                  <a:pt x="51" y="78"/>
                  <a:pt x="48" y="76"/>
                  <a:pt x="45" y="76"/>
                </a:cubicBezTo>
                <a:close/>
                <a:moveTo>
                  <a:pt x="14" y="45"/>
                </a:moveTo>
                <a:cubicBezTo>
                  <a:pt x="11" y="45"/>
                  <a:pt x="9" y="47"/>
                  <a:pt x="9" y="50"/>
                </a:cubicBezTo>
                <a:cubicBezTo>
                  <a:pt x="9" y="53"/>
                  <a:pt x="11" y="55"/>
                  <a:pt x="14" y="55"/>
                </a:cubicBezTo>
                <a:cubicBezTo>
                  <a:pt x="17" y="55"/>
                  <a:pt x="19" y="53"/>
                  <a:pt x="19" y="50"/>
                </a:cubicBezTo>
                <a:cubicBezTo>
                  <a:pt x="19" y="47"/>
                  <a:pt x="17" y="45"/>
                  <a:pt x="14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73" name="Freeform 58"/>
          <p:cNvSpPr/>
          <p:nvPr/>
        </p:nvSpPr>
        <p:spPr bwMode="auto">
          <a:xfrm flipH="1">
            <a:off x="5219326" y="2517635"/>
            <a:ext cx="426199" cy="475486"/>
          </a:xfrm>
          <a:custGeom>
            <a:avLst/>
            <a:gdLst>
              <a:gd name="T0" fmla="*/ 64 w 73"/>
              <a:gd name="T1" fmla="*/ 0 h 72"/>
              <a:gd name="T2" fmla="*/ 58 w 73"/>
              <a:gd name="T3" fmla="*/ 0 h 72"/>
              <a:gd name="T4" fmla="*/ 58 w 73"/>
              <a:gd name="T5" fmla="*/ 1 h 72"/>
              <a:gd name="T6" fmla="*/ 37 w 73"/>
              <a:gd name="T7" fmla="*/ 18 h 72"/>
              <a:gd name="T8" fmla="*/ 15 w 73"/>
              <a:gd name="T9" fmla="*/ 1 h 72"/>
              <a:gd name="T10" fmla="*/ 15 w 73"/>
              <a:gd name="T11" fmla="*/ 0 h 72"/>
              <a:gd name="T12" fmla="*/ 9 w 73"/>
              <a:gd name="T13" fmla="*/ 0 h 72"/>
              <a:gd name="T14" fmla="*/ 0 w 73"/>
              <a:gd name="T15" fmla="*/ 9 h 72"/>
              <a:gd name="T16" fmla="*/ 0 w 73"/>
              <a:gd name="T17" fmla="*/ 17 h 72"/>
              <a:gd name="T18" fmla="*/ 1 w 73"/>
              <a:gd name="T19" fmla="*/ 17 h 72"/>
              <a:gd name="T20" fmla="*/ 19 w 73"/>
              <a:gd name="T21" fmla="*/ 38 h 72"/>
              <a:gd name="T22" fmla="*/ 1 w 73"/>
              <a:gd name="T23" fmla="*/ 59 h 72"/>
              <a:gd name="T24" fmla="*/ 0 w 73"/>
              <a:gd name="T25" fmla="*/ 59 h 72"/>
              <a:gd name="T26" fmla="*/ 0 w 73"/>
              <a:gd name="T27" fmla="*/ 63 h 72"/>
              <a:gd name="T28" fmla="*/ 9 w 73"/>
              <a:gd name="T29" fmla="*/ 72 h 72"/>
              <a:gd name="T30" fmla="*/ 64 w 73"/>
              <a:gd name="T31" fmla="*/ 72 h 72"/>
              <a:gd name="T32" fmla="*/ 73 w 73"/>
              <a:gd name="T33" fmla="*/ 63 h 72"/>
              <a:gd name="T34" fmla="*/ 73 w 73"/>
              <a:gd name="T35" fmla="*/ 58 h 72"/>
              <a:gd name="T36" fmla="*/ 73 w 73"/>
              <a:gd name="T37" fmla="*/ 58 h 72"/>
              <a:gd name="T38" fmla="*/ 53 w 73"/>
              <a:gd name="T39" fmla="*/ 36 h 72"/>
              <a:gd name="T40" fmla="*/ 73 w 73"/>
              <a:gd name="T41" fmla="*/ 14 h 72"/>
              <a:gd name="T42" fmla="*/ 73 w 73"/>
              <a:gd name="T43" fmla="*/ 14 h 72"/>
              <a:gd name="T44" fmla="*/ 73 w 73"/>
              <a:gd name="T45" fmla="*/ 13 h 72"/>
              <a:gd name="T46" fmla="*/ 73 w 73"/>
              <a:gd name="T47" fmla="*/ 9 h 72"/>
              <a:gd name="T48" fmla="*/ 64 w 73"/>
              <a:gd name="T49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73" h="72">
                <a:moveTo>
                  <a:pt x="64" y="0"/>
                </a:moveTo>
                <a:cubicBezTo>
                  <a:pt x="58" y="0"/>
                  <a:pt x="58" y="0"/>
                  <a:pt x="58" y="0"/>
                </a:cubicBezTo>
                <a:cubicBezTo>
                  <a:pt x="58" y="1"/>
                  <a:pt x="58" y="1"/>
                  <a:pt x="58" y="1"/>
                </a:cubicBezTo>
                <a:cubicBezTo>
                  <a:pt x="57" y="11"/>
                  <a:pt x="48" y="18"/>
                  <a:pt x="37" y="18"/>
                </a:cubicBezTo>
                <a:cubicBezTo>
                  <a:pt x="26" y="18"/>
                  <a:pt x="17" y="11"/>
                  <a:pt x="15" y="1"/>
                </a:cubicBezTo>
                <a:cubicBezTo>
                  <a:pt x="15" y="0"/>
                  <a:pt x="15" y="0"/>
                  <a:pt x="15" y="0"/>
                </a:cubicBez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7"/>
                  <a:pt x="0" y="17"/>
                  <a:pt x="0" y="17"/>
                </a:cubicBezTo>
                <a:cubicBezTo>
                  <a:pt x="1" y="17"/>
                  <a:pt x="1" y="17"/>
                  <a:pt x="1" y="17"/>
                </a:cubicBezTo>
                <a:cubicBezTo>
                  <a:pt x="11" y="18"/>
                  <a:pt x="19" y="27"/>
                  <a:pt x="19" y="38"/>
                </a:cubicBezTo>
                <a:cubicBezTo>
                  <a:pt x="19" y="49"/>
                  <a:pt x="11" y="58"/>
                  <a:pt x="1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8"/>
                  <a:pt x="4" y="72"/>
                  <a:pt x="9" y="72"/>
                </a:cubicBezTo>
                <a:cubicBezTo>
                  <a:pt x="64" y="72"/>
                  <a:pt x="64" y="72"/>
                  <a:pt x="64" y="72"/>
                </a:cubicBezTo>
                <a:cubicBezTo>
                  <a:pt x="69" y="72"/>
                  <a:pt x="73" y="68"/>
                  <a:pt x="73" y="63"/>
                </a:cubicBezTo>
                <a:cubicBezTo>
                  <a:pt x="73" y="58"/>
                  <a:pt x="73" y="58"/>
                  <a:pt x="73" y="58"/>
                </a:cubicBezTo>
                <a:cubicBezTo>
                  <a:pt x="73" y="58"/>
                  <a:pt x="73" y="58"/>
                  <a:pt x="73" y="58"/>
                </a:cubicBezTo>
                <a:cubicBezTo>
                  <a:pt x="62" y="57"/>
                  <a:pt x="53" y="47"/>
                  <a:pt x="53" y="36"/>
                </a:cubicBezTo>
                <a:cubicBezTo>
                  <a:pt x="53" y="24"/>
                  <a:pt x="62" y="15"/>
                  <a:pt x="73" y="14"/>
                </a:cubicBezTo>
                <a:cubicBezTo>
                  <a:pt x="73" y="14"/>
                  <a:pt x="73" y="14"/>
                  <a:pt x="73" y="14"/>
                </a:cubicBezTo>
                <a:cubicBezTo>
                  <a:pt x="73" y="13"/>
                  <a:pt x="73" y="13"/>
                  <a:pt x="73" y="13"/>
                </a:cubicBezTo>
                <a:cubicBezTo>
                  <a:pt x="73" y="9"/>
                  <a:pt x="73" y="9"/>
                  <a:pt x="73" y="9"/>
                </a:cubicBezTo>
                <a:cubicBezTo>
                  <a:pt x="73" y="4"/>
                  <a:pt x="69" y="0"/>
                  <a:pt x="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74" name="组合 73"/>
          <p:cNvGrpSpPr/>
          <p:nvPr/>
        </p:nvGrpSpPr>
        <p:grpSpPr>
          <a:xfrm flipH="1">
            <a:off x="1404661" y="2475438"/>
            <a:ext cx="443246" cy="501968"/>
            <a:chOff x="939800" y="4008438"/>
            <a:chExt cx="660400" cy="661988"/>
          </a:xfrm>
          <a:solidFill>
            <a:schemeClr val="tx1"/>
          </a:solidFill>
        </p:grpSpPr>
        <p:sp>
          <p:nvSpPr>
            <p:cNvPr id="75" name="Freeform 59"/>
            <p:cNvSpPr>
              <a:spLocks noEditPoints="1"/>
            </p:cNvSpPr>
            <p:nvPr/>
          </p:nvSpPr>
          <p:spPr bwMode="auto">
            <a:xfrm>
              <a:off x="939800" y="4008438"/>
              <a:ext cx="660400" cy="661988"/>
            </a:xfrm>
            <a:custGeom>
              <a:avLst/>
              <a:gdLst>
                <a:gd name="T0" fmla="*/ 0 w 76"/>
                <a:gd name="T1" fmla="*/ 38 h 76"/>
                <a:gd name="T2" fmla="*/ 38 w 76"/>
                <a:gd name="T3" fmla="*/ 0 h 76"/>
                <a:gd name="T4" fmla="*/ 76 w 76"/>
                <a:gd name="T5" fmla="*/ 38 h 76"/>
                <a:gd name="T6" fmla="*/ 38 w 76"/>
                <a:gd name="T7" fmla="*/ 76 h 76"/>
                <a:gd name="T8" fmla="*/ 0 w 76"/>
                <a:gd name="T9" fmla="*/ 38 h 76"/>
                <a:gd name="T10" fmla="*/ 5 w 76"/>
                <a:gd name="T11" fmla="*/ 38 h 76"/>
                <a:gd name="T12" fmla="*/ 38 w 76"/>
                <a:gd name="T13" fmla="*/ 71 h 76"/>
                <a:gd name="T14" fmla="*/ 72 w 76"/>
                <a:gd name="T15" fmla="*/ 38 h 76"/>
                <a:gd name="T16" fmla="*/ 38 w 76"/>
                <a:gd name="T17" fmla="*/ 4 h 76"/>
                <a:gd name="T18" fmla="*/ 5 w 76"/>
                <a:gd name="T1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76">
                  <a:moveTo>
                    <a:pt x="0" y="38"/>
                  </a:moveTo>
                  <a:cubicBezTo>
                    <a:pt x="0" y="17"/>
                    <a:pt x="17" y="0"/>
                    <a:pt x="38" y="0"/>
                  </a:cubicBezTo>
                  <a:cubicBezTo>
                    <a:pt x="59" y="0"/>
                    <a:pt x="76" y="17"/>
                    <a:pt x="76" y="38"/>
                  </a:cubicBezTo>
                  <a:cubicBezTo>
                    <a:pt x="76" y="59"/>
                    <a:pt x="59" y="76"/>
                    <a:pt x="38" y="76"/>
                  </a:cubicBezTo>
                  <a:cubicBezTo>
                    <a:pt x="17" y="76"/>
                    <a:pt x="0" y="59"/>
                    <a:pt x="0" y="38"/>
                  </a:cubicBezTo>
                  <a:close/>
                  <a:moveTo>
                    <a:pt x="5" y="38"/>
                  </a:moveTo>
                  <a:cubicBezTo>
                    <a:pt x="5" y="56"/>
                    <a:pt x="20" y="71"/>
                    <a:pt x="38" y="71"/>
                  </a:cubicBezTo>
                  <a:cubicBezTo>
                    <a:pt x="57" y="71"/>
                    <a:pt x="72" y="56"/>
                    <a:pt x="72" y="38"/>
                  </a:cubicBezTo>
                  <a:cubicBezTo>
                    <a:pt x="72" y="19"/>
                    <a:pt x="57" y="4"/>
                    <a:pt x="38" y="4"/>
                  </a:cubicBezTo>
                  <a:cubicBezTo>
                    <a:pt x="20" y="4"/>
                    <a:pt x="5" y="19"/>
                    <a:pt x="5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6" name="Freeform 60"/>
            <p:cNvSpPr/>
            <p:nvPr/>
          </p:nvSpPr>
          <p:spPr bwMode="auto">
            <a:xfrm>
              <a:off x="1130300" y="4078288"/>
              <a:ext cx="182563" cy="409575"/>
            </a:xfrm>
            <a:custGeom>
              <a:avLst/>
              <a:gdLst>
                <a:gd name="T0" fmla="*/ 18 w 21"/>
                <a:gd name="T1" fmla="*/ 26 h 47"/>
                <a:gd name="T2" fmla="*/ 18 w 21"/>
                <a:gd name="T3" fmla="*/ 2 h 47"/>
                <a:gd name="T4" fmla="*/ 16 w 21"/>
                <a:gd name="T5" fmla="*/ 0 h 47"/>
                <a:gd name="T6" fmla="*/ 14 w 21"/>
                <a:gd name="T7" fmla="*/ 2 h 47"/>
                <a:gd name="T8" fmla="*/ 14 w 21"/>
                <a:gd name="T9" fmla="*/ 26 h 47"/>
                <a:gd name="T10" fmla="*/ 11 w 21"/>
                <a:gd name="T11" fmla="*/ 30 h 47"/>
                <a:gd name="T12" fmla="*/ 12 w 21"/>
                <a:gd name="T13" fmla="*/ 32 h 47"/>
                <a:gd name="T14" fmla="*/ 1 w 21"/>
                <a:gd name="T15" fmla="*/ 43 h 47"/>
                <a:gd name="T16" fmla="*/ 1 w 21"/>
                <a:gd name="T17" fmla="*/ 46 h 47"/>
                <a:gd name="T18" fmla="*/ 3 w 21"/>
                <a:gd name="T19" fmla="*/ 47 h 47"/>
                <a:gd name="T20" fmla="*/ 4 w 21"/>
                <a:gd name="T21" fmla="*/ 46 h 47"/>
                <a:gd name="T22" fmla="*/ 15 w 21"/>
                <a:gd name="T23" fmla="*/ 34 h 47"/>
                <a:gd name="T24" fmla="*/ 16 w 21"/>
                <a:gd name="T25" fmla="*/ 35 h 47"/>
                <a:gd name="T26" fmla="*/ 21 w 21"/>
                <a:gd name="T27" fmla="*/ 30 h 47"/>
                <a:gd name="T28" fmla="*/ 18 w 21"/>
                <a:gd name="T29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47">
                  <a:moveTo>
                    <a:pt x="18" y="26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5" y="0"/>
                    <a:pt x="14" y="0"/>
                    <a:pt x="14" y="2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2" y="26"/>
                    <a:pt x="11" y="28"/>
                    <a:pt x="11" y="30"/>
                  </a:cubicBezTo>
                  <a:cubicBezTo>
                    <a:pt x="11" y="30"/>
                    <a:pt x="11" y="31"/>
                    <a:pt x="12" y="32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0" y="44"/>
                    <a:pt x="0" y="46"/>
                    <a:pt x="1" y="46"/>
                  </a:cubicBezTo>
                  <a:cubicBezTo>
                    <a:pt x="2" y="47"/>
                    <a:pt x="2" y="47"/>
                    <a:pt x="3" y="47"/>
                  </a:cubicBezTo>
                  <a:cubicBezTo>
                    <a:pt x="3" y="47"/>
                    <a:pt x="4" y="47"/>
                    <a:pt x="4" y="46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6" y="35"/>
                    <a:pt x="16" y="35"/>
                  </a:cubicBezTo>
                  <a:cubicBezTo>
                    <a:pt x="19" y="35"/>
                    <a:pt x="21" y="32"/>
                    <a:pt x="21" y="30"/>
                  </a:cubicBezTo>
                  <a:cubicBezTo>
                    <a:pt x="21" y="28"/>
                    <a:pt x="20" y="26"/>
                    <a:pt x="1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7" name="Freeform 61"/>
          <p:cNvSpPr>
            <a:spLocks noEditPoints="1"/>
          </p:cNvSpPr>
          <p:nvPr/>
        </p:nvSpPr>
        <p:spPr bwMode="auto">
          <a:xfrm flipH="1">
            <a:off x="6187899" y="2433235"/>
            <a:ext cx="467754" cy="528451"/>
          </a:xfrm>
          <a:custGeom>
            <a:avLst/>
            <a:gdLst>
              <a:gd name="T0" fmla="*/ 0 w 80"/>
              <a:gd name="T1" fmla="*/ 40 h 80"/>
              <a:gd name="T2" fmla="*/ 80 w 80"/>
              <a:gd name="T3" fmla="*/ 40 h 80"/>
              <a:gd name="T4" fmla="*/ 33 w 80"/>
              <a:gd name="T5" fmla="*/ 76 h 80"/>
              <a:gd name="T6" fmla="*/ 39 w 80"/>
              <a:gd name="T7" fmla="*/ 61 h 80"/>
              <a:gd name="T8" fmla="*/ 33 w 80"/>
              <a:gd name="T9" fmla="*/ 76 h 80"/>
              <a:gd name="T10" fmla="*/ 18 w 80"/>
              <a:gd name="T11" fmla="*/ 41 h 80"/>
              <a:gd name="T12" fmla="*/ 8 w 80"/>
              <a:gd name="T13" fmla="*/ 58 h 80"/>
              <a:gd name="T14" fmla="*/ 42 w 80"/>
              <a:gd name="T15" fmla="*/ 19 h 80"/>
              <a:gd name="T16" fmla="*/ 46 w 80"/>
              <a:gd name="T17" fmla="*/ 3 h 80"/>
              <a:gd name="T18" fmla="*/ 42 w 80"/>
              <a:gd name="T19" fmla="*/ 19 h 80"/>
              <a:gd name="T20" fmla="*/ 59 w 80"/>
              <a:gd name="T21" fmla="*/ 38 h 80"/>
              <a:gd name="T22" fmla="*/ 42 w 80"/>
              <a:gd name="T23" fmla="*/ 22 h 80"/>
              <a:gd name="T24" fmla="*/ 39 w 80"/>
              <a:gd name="T25" fmla="*/ 19 h 80"/>
              <a:gd name="T26" fmla="*/ 33 w 80"/>
              <a:gd name="T27" fmla="*/ 3 h 80"/>
              <a:gd name="T28" fmla="*/ 39 w 80"/>
              <a:gd name="T29" fmla="*/ 19 h 80"/>
              <a:gd name="T30" fmla="*/ 39 w 80"/>
              <a:gd name="T31" fmla="*/ 38 h 80"/>
              <a:gd name="T32" fmla="*/ 24 w 80"/>
              <a:gd name="T33" fmla="*/ 22 h 80"/>
              <a:gd name="T34" fmla="*/ 18 w 80"/>
              <a:gd name="T35" fmla="*/ 38 h 80"/>
              <a:gd name="T36" fmla="*/ 8 w 80"/>
              <a:gd name="T37" fmla="*/ 22 h 80"/>
              <a:gd name="T38" fmla="*/ 18 w 80"/>
              <a:gd name="T39" fmla="*/ 38 h 80"/>
              <a:gd name="T40" fmla="*/ 39 w 80"/>
              <a:gd name="T41" fmla="*/ 41 h 80"/>
              <a:gd name="T42" fmla="*/ 24 w 80"/>
              <a:gd name="T43" fmla="*/ 58 h 80"/>
              <a:gd name="T44" fmla="*/ 42 w 80"/>
              <a:gd name="T45" fmla="*/ 61 h 80"/>
              <a:gd name="T46" fmla="*/ 46 w 80"/>
              <a:gd name="T47" fmla="*/ 77 h 80"/>
              <a:gd name="T48" fmla="*/ 42 w 80"/>
              <a:gd name="T49" fmla="*/ 61 h 80"/>
              <a:gd name="T50" fmla="*/ 42 w 80"/>
              <a:gd name="T51" fmla="*/ 41 h 80"/>
              <a:gd name="T52" fmla="*/ 56 w 80"/>
              <a:gd name="T53" fmla="*/ 58 h 80"/>
              <a:gd name="T54" fmla="*/ 61 w 80"/>
              <a:gd name="T55" fmla="*/ 41 h 80"/>
              <a:gd name="T56" fmla="*/ 73 w 80"/>
              <a:gd name="T57" fmla="*/ 58 h 80"/>
              <a:gd name="T58" fmla="*/ 59 w 80"/>
              <a:gd name="T59" fmla="*/ 58 h 80"/>
              <a:gd name="T60" fmla="*/ 61 w 80"/>
              <a:gd name="T61" fmla="*/ 38 h 80"/>
              <a:gd name="T62" fmla="*/ 73 w 80"/>
              <a:gd name="T63" fmla="*/ 22 h 80"/>
              <a:gd name="T64" fmla="*/ 61 w 80"/>
              <a:gd name="T65" fmla="*/ 38 h 80"/>
              <a:gd name="T66" fmla="*/ 58 w 80"/>
              <a:gd name="T67" fmla="*/ 19 h 80"/>
              <a:gd name="T68" fmla="*/ 67 w 80"/>
              <a:gd name="T69" fmla="*/ 13 h 80"/>
              <a:gd name="T70" fmla="*/ 14 w 80"/>
              <a:gd name="T71" fmla="*/ 13 h 80"/>
              <a:gd name="T72" fmla="*/ 22 w 80"/>
              <a:gd name="T73" fmla="*/ 19 h 80"/>
              <a:gd name="T74" fmla="*/ 14 w 80"/>
              <a:gd name="T75" fmla="*/ 13 h 80"/>
              <a:gd name="T76" fmla="*/ 22 w 80"/>
              <a:gd name="T77" fmla="*/ 61 h 80"/>
              <a:gd name="T78" fmla="*/ 14 w 80"/>
              <a:gd name="T79" fmla="*/ 66 h 80"/>
              <a:gd name="T80" fmla="*/ 67 w 80"/>
              <a:gd name="T81" fmla="*/ 66 h 80"/>
              <a:gd name="T82" fmla="*/ 58 w 80"/>
              <a:gd name="T83" fmla="*/ 61 h 80"/>
              <a:gd name="T84" fmla="*/ 67 w 80"/>
              <a:gd name="T85" fmla="*/ 66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80"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cubicBezTo>
                  <a:pt x="0" y="62"/>
                  <a:pt x="18" y="80"/>
                  <a:pt x="40" y="80"/>
                </a:cubicBezTo>
                <a:cubicBezTo>
                  <a:pt x="62" y="80"/>
                  <a:pt x="80" y="62"/>
                  <a:pt x="80" y="40"/>
                </a:cubicBezTo>
                <a:cubicBezTo>
                  <a:pt x="80" y="18"/>
                  <a:pt x="62" y="0"/>
                  <a:pt x="40" y="0"/>
                </a:cubicBezTo>
                <a:close/>
                <a:moveTo>
                  <a:pt x="33" y="76"/>
                </a:moveTo>
                <a:cubicBezTo>
                  <a:pt x="30" y="72"/>
                  <a:pt x="27" y="67"/>
                  <a:pt x="25" y="61"/>
                </a:cubicBezTo>
                <a:cubicBezTo>
                  <a:pt x="39" y="61"/>
                  <a:pt x="39" y="61"/>
                  <a:pt x="39" y="61"/>
                </a:cubicBezTo>
                <a:cubicBezTo>
                  <a:pt x="39" y="77"/>
                  <a:pt x="39" y="77"/>
                  <a:pt x="39" y="77"/>
                </a:cubicBezTo>
                <a:cubicBezTo>
                  <a:pt x="37" y="77"/>
                  <a:pt x="35" y="77"/>
                  <a:pt x="33" y="76"/>
                </a:cubicBezTo>
                <a:close/>
                <a:moveTo>
                  <a:pt x="3" y="41"/>
                </a:moveTo>
                <a:cubicBezTo>
                  <a:pt x="18" y="41"/>
                  <a:pt x="18" y="41"/>
                  <a:pt x="18" y="41"/>
                </a:cubicBezTo>
                <a:cubicBezTo>
                  <a:pt x="19" y="47"/>
                  <a:pt x="19" y="53"/>
                  <a:pt x="21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5" y="53"/>
                  <a:pt x="3" y="47"/>
                  <a:pt x="3" y="41"/>
                </a:cubicBezTo>
                <a:close/>
                <a:moveTo>
                  <a:pt x="42" y="19"/>
                </a:moveTo>
                <a:cubicBezTo>
                  <a:pt x="42" y="3"/>
                  <a:pt x="42" y="3"/>
                  <a:pt x="42" y="3"/>
                </a:cubicBezTo>
                <a:cubicBezTo>
                  <a:pt x="43" y="3"/>
                  <a:pt x="45" y="3"/>
                  <a:pt x="46" y="3"/>
                </a:cubicBezTo>
                <a:cubicBezTo>
                  <a:pt x="50" y="8"/>
                  <a:pt x="53" y="13"/>
                  <a:pt x="55" y="19"/>
                </a:cubicBezTo>
                <a:lnTo>
                  <a:pt x="42" y="19"/>
                </a:lnTo>
                <a:close/>
                <a:moveTo>
                  <a:pt x="56" y="22"/>
                </a:moveTo>
                <a:cubicBezTo>
                  <a:pt x="58" y="27"/>
                  <a:pt x="58" y="33"/>
                  <a:pt x="59" y="38"/>
                </a:cubicBezTo>
                <a:cubicBezTo>
                  <a:pt x="42" y="38"/>
                  <a:pt x="42" y="38"/>
                  <a:pt x="42" y="38"/>
                </a:cubicBezTo>
                <a:cubicBezTo>
                  <a:pt x="42" y="22"/>
                  <a:pt x="42" y="22"/>
                  <a:pt x="42" y="22"/>
                </a:cubicBezTo>
                <a:lnTo>
                  <a:pt x="56" y="22"/>
                </a:lnTo>
                <a:close/>
                <a:moveTo>
                  <a:pt x="39" y="19"/>
                </a:moveTo>
                <a:cubicBezTo>
                  <a:pt x="25" y="19"/>
                  <a:pt x="25" y="19"/>
                  <a:pt x="25" y="19"/>
                </a:cubicBezTo>
                <a:cubicBezTo>
                  <a:pt x="27" y="13"/>
                  <a:pt x="30" y="8"/>
                  <a:pt x="33" y="3"/>
                </a:cubicBezTo>
                <a:cubicBezTo>
                  <a:pt x="35" y="3"/>
                  <a:pt x="37" y="3"/>
                  <a:pt x="39" y="3"/>
                </a:cubicBezTo>
                <a:lnTo>
                  <a:pt x="39" y="19"/>
                </a:lnTo>
                <a:close/>
                <a:moveTo>
                  <a:pt x="39" y="22"/>
                </a:moveTo>
                <a:cubicBezTo>
                  <a:pt x="39" y="38"/>
                  <a:pt x="39" y="38"/>
                  <a:pt x="39" y="38"/>
                </a:cubicBezTo>
                <a:cubicBezTo>
                  <a:pt x="21" y="38"/>
                  <a:pt x="21" y="38"/>
                  <a:pt x="21" y="38"/>
                </a:cubicBezTo>
                <a:cubicBezTo>
                  <a:pt x="21" y="33"/>
                  <a:pt x="22" y="27"/>
                  <a:pt x="24" y="22"/>
                </a:cubicBezTo>
                <a:lnTo>
                  <a:pt x="39" y="22"/>
                </a:lnTo>
                <a:close/>
                <a:moveTo>
                  <a:pt x="18" y="38"/>
                </a:moveTo>
                <a:cubicBezTo>
                  <a:pt x="3" y="38"/>
                  <a:pt x="3" y="38"/>
                  <a:pt x="3" y="38"/>
                </a:cubicBezTo>
                <a:cubicBezTo>
                  <a:pt x="3" y="32"/>
                  <a:pt x="5" y="27"/>
                  <a:pt x="8" y="22"/>
                </a:cubicBezTo>
                <a:cubicBezTo>
                  <a:pt x="21" y="22"/>
                  <a:pt x="21" y="22"/>
                  <a:pt x="21" y="22"/>
                </a:cubicBezTo>
                <a:cubicBezTo>
                  <a:pt x="19" y="27"/>
                  <a:pt x="19" y="33"/>
                  <a:pt x="18" y="38"/>
                </a:cubicBezTo>
                <a:close/>
                <a:moveTo>
                  <a:pt x="21" y="41"/>
                </a:moveTo>
                <a:cubicBezTo>
                  <a:pt x="39" y="41"/>
                  <a:pt x="39" y="41"/>
                  <a:pt x="39" y="41"/>
                </a:cubicBezTo>
                <a:cubicBezTo>
                  <a:pt x="39" y="58"/>
                  <a:pt x="39" y="58"/>
                  <a:pt x="39" y="58"/>
                </a:cubicBezTo>
                <a:cubicBezTo>
                  <a:pt x="24" y="58"/>
                  <a:pt x="24" y="58"/>
                  <a:pt x="24" y="58"/>
                </a:cubicBezTo>
                <a:cubicBezTo>
                  <a:pt x="22" y="53"/>
                  <a:pt x="21" y="47"/>
                  <a:pt x="21" y="41"/>
                </a:cubicBezTo>
                <a:close/>
                <a:moveTo>
                  <a:pt x="42" y="61"/>
                </a:moveTo>
                <a:cubicBezTo>
                  <a:pt x="55" y="61"/>
                  <a:pt x="55" y="61"/>
                  <a:pt x="55" y="61"/>
                </a:cubicBezTo>
                <a:cubicBezTo>
                  <a:pt x="53" y="67"/>
                  <a:pt x="50" y="72"/>
                  <a:pt x="46" y="77"/>
                </a:cubicBezTo>
                <a:cubicBezTo>
                  <a:pt x="45" y="77"/>
                  <a:pt x="43" y="77"/>
                  <a:pt x="42" y="77"/>
                </a:cubicBezTo>
                <a:lnTo>
                  <a:pt x="42" y="61"/>
                </a:lnTo>
                <a:close/>
                <a:moveTo>
                  <a:pt x="42" y="58"/>
                </a:moveTo>
                <a:cubicBezTo>
                  <a:pt x="42" y="41"/>
                  <a:pt x="42" y="41"/>
                  <a:pt x="42" y="41"/>
                </a:cubicBezTo>
                <a:cubicBezTo>
                  <a:pt x="59" y="41"/>
                  <a:pt x="59" y="41"/>
                  <a:pt x="59" y="41"/>
                </a:cubicBezTo>
                <a:cubicBezTo>
                  <a:pt x="58" y="47"/>
                  <a:pt x="58" y="53"/>
                  <a:pt x="56" y="58"/>
                </a:cubicBezTo>
                <a:lnTo>
                  <a:pt x="42" y="58"/>
                </a:lnTo>
                <a:close/>
                <a:moveTo>
                  <a:pt x="61" y="41"/>
                </a:moveTo>
                <a:cubicBezTo>
                  <a:pt x="78" y="41"/>
                  <a:pt x="78" y="41"/>
                  <a:pt x="78" y="41"/>
                </a:cubicBezTo>
                <a:cubicBezTo>
                  <a:pt x="77" y="47"/>
                  <a:pt x="76" y="53"/>
                  <a:pt x="73" y="58"/>
                </a:cubicBezTo>
                <a:cubicBezTo>
                  <a:pt x="73" y="58"/>
                  <a:pt x="73" y="58"/>
                  <a:pt x="73" y="58"/>
                </a:cubicBezTo>
                <a:cubicBezTo>
                  <a:pt x="59" y="58"/>
                  <a:pt x="59" y="58"/>
                  <a:pt x="59" y="58"/>
                </a:cubicBezTo>
                <a:cubicBezTo>
                  <a:pt x="60" y="53"/>
                  <a:pt x="61" y="47"/>
                  <a:pt x="61" y="41"/>
                </a:cubicBezTo>
                <a:close/>
                <a:moveTo>
                  <a:pt x="61" y="38"/>
                </a:moveTo>
                <a:cubicBezTo>
                  <a:pt x="61" y="33"/>
                  <a:pt x="60" y="27"/>
                  <a:pt x="59" y="22"/>
                </a:cubicBezTo>
                <a:cubicBezTo>
                  <a:pt x="73" y="22"/>
                  <a:pt x="73" y="22"/>
                  <a:pt x="73" y="22"/>
                </a:cubicBezTo>
                <a:cubicBezTo>
                  <a:pt x="76" y="27"/>
                  <a:pt x="77" y="32"/>
                  <a:pt x="78" y="38"/>
                </a:cubicBezTo>
                <a:lnTo>
                  <a:pt x="61" y="38"/>
                </a:lnTo>
                <a:close/>
                <a:moveTo>
                  <a:pt x="71" y="19"/>
                </a:moveTo>
                <a:cubicBezTo>
                  <a:pt x="58" y="19"/>
                  <a:pt x="58" y="19"/>
                  <a:pt x="58" y="19"/>
                </a:cubicBezTo>
                <a:cubicBezTo>
                  <a:pt x="56" y="13"/>
                  <a:pt x="54" y="8"/>
                  <a:pt x="50" y="4"/>
                </a:cubicBezTo>
                <a:cubicBezTo>
                  <a:pt x="57" y="6"/>
                  <a:pt x="62" y="9"/>
                  <a:pt x="67" y="13"/>
                </a:cubicBezTo>
                <a:cubicBezTo>
                  <a:pt x="68" y="15"/>
                  <a:pt x="70" y="17"/>
                  <a:pt x="71" y="19"/>
                </a:cubicBezTo>
                <a:close/>
                <a:moveTo>
                  <a:pt x="14" y="13"/>
                </a:moveTo>
                <a:cubicBezTo>
                  <a:pt x="18" y="9"/>
                  <a:pt x="23" y="6"/>
                  <a:pt x="29" y="4"/>
                </a:cubicBezTo>
                <a:cubicBezTo>
                  <a:pt x="26" y="9"/>
                  <a:pt x="24" y="14"/>
                  <a:pt x="22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11" y="17"/>
                  <a:pt x="12" y="15"/>
                  <a:pt x="14" y="13"/>
                </a:cubicBezTo>
                <a:close/>
                <a:moveTo>
                  <a:pt x="9" y="61"/>
                </a:moveTo>
                <a:cubicBezTo>
                  <a:pt x="22" y="61"/>
                  <a:pt x="22" y="61"/>
                  <a:pt x="22" y="61"/>
                </a:cubicBezTo>
                <a:cubicBezTo>
                  <a:pt x="24" y="66"/>
                  <a:pt x="26" y="71"/>
                  <a:pt x="29" y="75"/>
                </a:cubicBezTo>
                <a:cubicBezTo>
                  <a:pt x="23" y="74"/>
                  <a:pt x="18" y="70"/>
                  <a:pt x="14" y="66"/>
                </a:cubicBezTo>
                <a:cubicBezTo>
                  <a:pt x="12" y="65"/>
                  <a:pt x="11" y="63"/>
                  <a:pt x="9" y="61"/>
                </a:cubicBezTo>
                <a:close/>
                <a:moveTo>
                  <a:pt x="67" y="66"/>
                </a:moveTo>
                <a:cubicBezTo>
                  <a:pt x="62" y="71"/>
                  <a:pt x="57" y="74"/>
                  <a:pt x="50" y="76"/>
                </a:cubicBezTo>
                <a:cubicBezTo>
                  <a:pt x="54" y="71"/>
                  <a:pt x="56" y="66"/>
                  <a:pt x="58" y="61"/>
                </a:cubicBezTo>
                <a:cubicBezTo>
                  <a:pt x="71" y="61"/>
                  <a:pt x="71" y="61"/>
                  <a:pt x="71" y="61"/>
                </a:cubicBezTo>
                <a:cubicBezTo>
                  <a:pt x="70" y="63"/>
                  <a:pt x="68" y="65"/>
                  <a:pt x="67" y="6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78" name="Freeform 62"/>
          <p:cNvSpPr/>
          <p:nvPr/>
        </p:nvSpPr>
        <p:spPr bwMode="auto">
          <a:xfrm flipH="1">
            <a:off x="3268019" y="2404203"/>
            <a:ext cx="490128" cy="548915"/>
          </a:xfrm>
          <a:custGeom>
            <a:avLst/>
            <a:gdLst>
              <a:gd name="T0" fmla="*/ 50 w 84"/>
              <a:gd name="T1" fmla="*/ 69 h 83"/>
              <a:gd name="T2" fmla="*/ 64 w 84"/>
              <a:gd name="T3" fmla="*/ 42 h 83"/>
              <a:gd name="T4" fmla="*/ 69 w 84"/>
              <a:gd name="T5" fmla="*/ 31 h 83"/>
              <a:gd name="T6" fmla="*/ 82 w 84"/>
              <a:gd name="T7" fmla="*/ 4 h 83"/>
              <a:gd name="T8" fmla="*/ 80 w 84"/>
              <a:gd name="T9" fmla="*/ 1 h 83"/>
              <a:gd name="T10" fmla="*/ 52 w 84"/>
              <a:gd name="T11" fmla="*/ 15 h 83"/>
              <a:gd name="T12" fmla="*/ 42 w 84"/>
              <a:gd name="T13" fmla="*/ 20 h 83"/>
              <a:gd name="T14" fmla="*/ 15 w 84"/>
              <a:gd name="T15" fmla="*/ 34 h 83"/>
              <a:gd name="T16" fmla="*/ 14 w 84"/>
              <a:gd name="T17" fmla="*/ 40 h 83"/>
              <a:gd name="T18" fmla="*/ 24 w 84"/>
              <a:gd name="T19" fmla="*/ 50 h 83"/>
              <a:gd name="T20" fmla="*/ 2 w 84"/>
              <a:gd name="T21" fmla="*/ 72 h 83"/>
              <a:gd name="T22" fmla="*/ 1 w 84"/>
              <a:gd name="T23" fmla="*/ 76 h 83"/>
              <a:gd name="T24" fmla="*/ 8 w 84"/>
              <a:gd name="T25" fmla="*/ 82 h 83"/>
              <a:gd name="T26" fmla="*/ 11 w 84"/>
              <a:gd name="T27" fmla="*/ 82 h 83"/>
              <a:gd name="T28" fmla="*/ 33 w 84"/>
              <a:gd name="T29" fmla="*/ 60 h 83"/>
              <a:gd name="T30" fmla="*/ 43 w 84"/>
              <a:gd name="T31" fmla="*/ 70 h 83"/>
              <a:gd name="T32" fmla="*/ 50 w 84"/>
              <a:gd name="T33" fmla="*/ 69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4" h="83">
                <a:moveTo>
                  <a:pt x="50" y="69"/>
                </a:moveTo>
                <a:cubicBezTo>
                  <a:pt x="64" y="42"/>
                  <a:pt x="64" y="42"/>
                  <a:pt x="64" y="42"/>
                </a:cubicBezTo>
                <a:cubicBezTo>
                  <a:pt x="65" y="39"/>
                  <a:pt x="67" y="34"/>
                  <a:pt x="69" y="31"/>
                </a:cubicBezTo>
                <a:cubicBezTo>
                  <a:pt x="82" y="4"/>
                  <a:pt x="82" y="4"/>
                  <a:pt x="82" y="4"/>
                </a:cubicBezTo>
                <a:cubicBezTo>
                  <a:pt x="84" y="1"/>
                  <a:pt x="82" y="0"/>
                  <a:pt x="80" y="1"/>
                </a:cubicBezTo>
                <a:cubicBezTo>
                  <a:pt x="52" y="15"/>
                  <a:pt x="52" y="15"/>
                  <a:pt x="52" y="15"/>
                </a:cubicBezTo>
                <a:cubicBezTo>
                  <a:pt x="50" y="16"/>
                  <a:pt x="45" y="19"/>
                  <a:pt x="42" y="20"/>
                </a:cubicBezTo>
                <a:cubicBezTo>
                  <a:pt x="15" y="34"/>
                  <a:pt x="15" y="34"/>
                  <a:pt x="15" y="34"/>
                </a:cubicBezTo>
                <a:cubicBezTo>
                  <a:pt x="12" y="35"/>
                  <a:pt x="11" y="38"/>
                  <a:pt x="14" y="40"/>
                </a:cubicBezTo>
                <a:cubicBezTo>
                  <a:pt x="24" y="50"/>
                  <a:pt x="24" y="50"/>
                  <a:pt x="24" y="50"/>
                </a:cubicBezTo>
                <a:cubicBezTo>
                  <a:pt x="2" y="72"/>
                  <a:pt x="2" y="72"/>
                  <a:pt x="2" y="72"/>
                </a:cubicBezTo>
                <a:cubicBezTo>
                  <a:pt x="1" y="74"/>
                  <a:pt x="0" y="75"/>
                  <a:pt x="1" y="76"/>
                </a:cubicBezTo>
                <a:cubicBezTo>
                  <a:pt x="8" y="82"/>
                  <a:pt x="8" y="82"/>
                  <a:pt x="8" y="82"/>
                </a:cubicBezTo>
                <a:cubicBezTo>
                  <a:pt x="8" y="83"/>
                  <a:pt x="10" y="83"/>
                  <a:pt x="11" y="82"/>
                </a:cubicBezTo>
                <a:cubicBezTo>
                  <a:pt x="33" y="60"/>
                  <a:pt x="33" y="60"/>
                  <a:pt x="33" y="60"/>
                </a:cubicBezTo>
                <a:cubicBezTo>
                  <a:pt x="43" y="70"/>
                  <a:pt x="43" y="70"/>
                  <a:pt x="43" y="70"/>
                </a:cubicBezTo>
                <a:cubicBezTo>
                  <a:pt x="46" y="72"/>
                  <a:pt x="49" y="72"/>
                  <a:pt x="50" y="6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79" name="Freeform 63"/>
          <p:cNvSpPr/>
          <p:nvPr/>
        </p:nvSpPr>
        <p:spPr bwMode="auto">
          <a:xfrm flipH="1">
            <a:off x="2342285" y="2475438"/>
            <a:ext cx="444312" cy="501968"/>
          </a:xfrm>
          <a:custGeom>
            <a:avLst/>
            <a:gdLst>
              <a:gd name="T0" fmla="*/ 66 w 76"/>
              <a:gd name="T1" fmla="*/ 26 h 76"/>
              <a:gd name="T2" fmla="*/ 40 w 76"/>
              <a:gd name="T3" fmla="*/ 16 h 76"/>
              <a:gd name="T4" fmla="*/ 30 w 76"/>
              <a:gd name="T5" fmla="*/ 11 h 76"/>
              <a:gd name="T6" fmla="*/ 4 w 76"/>
              <a:gd name="T7" fmla="*/ 1 h 76"/>
              <a:gd name="T8" fmla="*/ 1 w 76"/>
              <a:gd name="T9" fmla="*/ 4 h 76"/>
              <a:gd name="T10" fmla="*/ 12 w 76"/>
              <a:gd name="T11" fmla="*/ 30 h 76"/>
              <a:gd name="T12" fmla="*/ 16 w 76"/>
              <a:gd name="T13" fmla="*/ 40 h 76"/>
              <a:gd name="T14" fmla="*/ 26 w 76"/>
              <a:gd name="T15" fmla="*/ 66 h 76"/>
              <a:gd name="T16" fmla="*/ 33 w 76"/>
              <a:gd name="T17" fmla="*/ 66 h 76"/>
              <a:gd name="T18" fmla="*/ 44 w 76"/>
              <a:gd name="T19" fmla="*/ 55 h 76"/>
              <a:gd name="T20" fmla="*/ 64 w 76"/>
              <a:gd name="T21" fmla="*/ 74 h 76"/>
              <a:gd name="T22" fmla="*/ 68 w 76"/>
              <a:gd name="T23" fmla="*/ 75 h 76"/>
              <a:gd name="T24" fmla="*/ 75 w 76"/>
              <a:gd name="T25" fmla="*/ 68 h 76"/>
              <a:gd name="T26" fmla="*/ 75 w 76"/>
              <a:gd name="T27" fmla="*/ 64 h 76"/>
              <a:gd name="T28" fmla="*/ 55 w 76"/>
              <a:gd name="T29" fmla="*/ 44 h 76"/>
              <a:gd name="T30" fmla="*/ 66 w 76"/>
              <a:gd name="T31" fmla="*/ 33 h 76"/>
              <a:gd name="T32" fmla="*/ 66 w 76"/>
              <a:gd name="T33" fmla="*/ 2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6" h="76">
                <a:moveTo>
                  <a:pt x="66" y="26"/>
                </a:moveTo>
                <a:cubicBezTo>
                  <a:pt x="40" y="16"/>
                  <a:pt x="40" y="16"/>
                  <a:pt x="40" y="16"/>
                </a:cubicBezTo>
                <a:cubicBezTo>
                  <a:pt x="37" y="14"/>
                  <a:pt x="33" y="13"/>
                  <a:pt x="30" y="11"/>
                </a:cubicBezTo>
                <a:cubicBezTo>
                  <a:pt x="4" y="1"/>
                  <a:pt x="4" y="1"/>
                  <a:pt x="4" y="1"/>
                </a:cubicBezTo>
                <a:cubicBezTo>
                  <a:pt x="1" y="0"/>
                  <a:pt x="0" y="1"/>
                  <a:pt x="1" y="4"/>
                </a:cubicBezTo>
                <a:cubicBezTo>
                  <a:pt x="12" y="30"/>
                  <a:pt x="12" y="30"/>
                  <a:pt x="12" y="30"/>
                </a:cubicBezTo>
                <a:cubicBezTo>
                  <a:pt x="13" y="33"/>
                  <a:pt x="15" y="37"/>
                  <a:pt x="16" y="40"/>
                </a:cubicBezTo>
                <a:cubicBezTo>
                  <a:pt x="26" y="66"/>
                  <a:pt x="26" y="66"/>
                  <a:pt x="26" y="66"/>
                </a:cubicBezTo>
                <a:cubicBezTo>
                  <a:pt x="27" y="68"/>
                  <a:pt x="30" y="69"/>
                  <a:pt x="33" y="66"/>
                </a:cubicBezTo>
                <a:cubicBezTo>
                  <a:pt x="44" y="55"/>
                  <a:pt x="44" y="55"/>
                  <a:pt x="44" y="55"/>
                </a:cubicBezTo>
                <a:cubicBezTo>
                  <a:pt x="64" y="74"/>
                  <a:pt x="64" y="74"/>
                  <a:pt x="64" y="74"/>
                </a:cubicBezTo>
                <a:cubicBezTo>
                  <a:pt x="65" y="75"/>
                  <a:pt x="67" y="76"/>
                  <a:pt x="68" y="75"/>
                </a:cubicBezTo>
                <a:cubicBezTo>
                  <a:pt x="75" y="68"/>
                  <a:pt x="75" y="68"/>
                  <a:pt x="75" y="68"/>
                </a:cubicBezTo>
                <a:cubicBezTo>
                  <a:pt x="76" y="67"/>
                  <a:pt x="76" y="65"/>
                  <a:pt x="75" y="64"/>
                </a:cubicBezTo>
                <a:cubicBezTo>
                  <a:pt x="55" y="44"/>
                  <a:pt x="55" y="44"/>
                  <a:pt x="55" y="44"/>
                </a:cubicBezTo>
                <a:cubicBezTo>
                  <a:pt x="66" y="33"/>
                  <a:pt x="66" y="33"/>
                  <a:pt x="66" y="33"/>
                </a:cubicBezTo>
                <a:cubicBezTo>
                  <a:pt x="69" y="30"/>
                  <a:pt x="69" y="27"/>
                  <a:pt x="66" y="2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80" name="Freeform 64"/>
          <p:cNvSpPr>
            <a:spLocks noEditPoints="1"/>
          </p:cNvSpPr>
          <p:nvPr/>
        </p:nvSpPr>
        <p:spPr bwMode="auto">
          <a:xfrm flipH="1">
            <a:off x="4963921" y="3508547"/>
            <a:ext cx="548731" cy="403260"/>
          </a:xfrm>
          <a:custGeom>
            <a:avLst/>
            <a:gdLst>
              <a:gd name="T0" fmla="*/ 76 w 94"/>
              <a:gd name="T1" fmla="*/ 0 h 61"/>
              <a:gd name="T2" fmla="*/ 18 w 94"/>
              <a:gd name="T3" fmla="*/ 0 h 61"/>
              <a:gd name="T4" fmla="*/ 0 w 94"/>
              <a:gd name="T5" fmla="*/ 17 h 61"/>
              <a:gd name="T6" fmla="*/ 0 w 94"/>
              <a:gd name="T7" fmla="*/ 43 h 61"/>
              <a:gd name="T8" fmla="*/ 18 w 94"/>
              <a:gd name="T9" fmla="*/ 61 h 61"/>
              <a:gd name="T10" fmla="*/ 76 w 94"/>
              <a:gd name="T11" fmla="*/ 61 h 61"/>
              <a:gd name="T12" fmla="*/ 94 w 94"/>
              <a:gd name="T13" fmla="*/ 43 h 61"/>
              <a:gd name="T14" fmla="*/ 94 w 94"/>
              <a:gd name="T15" fmla="*/ 17 h 61"/>
              <a:gd name="T16" fmla="*/ 76 w 94"/>
              <a:gd name="T17" fmla="*/ 0 h 61"/>
              <a:gd name="T18" fmla="*/ 90 w 94"/>
              <a:gd name="T19" fmla="*/ 52 h 61"/>
              <a:gd name="T20" fmla="*/ 88 w 94"/>
              <a:gd name="T21" fmla="*/ 52 h 61"/>
              <a:gd name="T22" fmla="*/ 88 w 94"/>
              <a:gd name="T23" fmla="*/ 52 h 61"/>
              <a:gd name="T24" fmla="*/ 87 w 94"/>
              <a:gd name="T25" fmla="*/ 52 h 61"/>
              <a:gd name="T26" fmla="*/ 62 w 94"/>
              <a:gd name="T27" fmla="*/ 29 h 61"/>
              <a:gd name="T28" fmla="*/ 48 w 94"/>
              <a:gd name="T29" fmla="*/ 41 h 61"/>
              <a:gd name="T30" fmla="*/ 47 w 94"/>
              <a:gd name="T31" fmla="*/ 42 h 61"/>
              <a:gd name="T32" fmla="*/ 46 w 94"/>
              <a:gd name="T33" fmla="*/ 41 h 61"/>
              <a:gd name="T34" fmla="*/ 32 w 94"/>
              <a:gd name="T35" fmla="*/ 29 h 61"/>
              <a:gd name="T36" fmla="*/ 8 w 94"/>
              <a:gd name="T37" fmla="*/ 51 h 61"/>
              <a:gd name="T38" fmla="*/ 7 w 94"/>
              <a:gd name="T39" fmla="*/ 51 h 61"/>
              <a:gd name="T40" fmla="*/ 7 w 94"/>
              <a:gd name="T41" fmla="*/ 51 h 61"/>
              <a:gd name="T42" fmla="*/ 5 w 94"/>
              <a:gd name="T43" fmla="*/ 51 h 61"/>
              <a:gd name="T44" fmla="*/ 5 w 94"/>
              <a:gd name="T45" fmla="*/ 49 h 61"/>
              <a:gd name="T46" fmla="*/ 5 w 94"/>
              <a:gd name="T47" fmla="*/ 49 h 61"/>
              <a:gd name="T48" fmla="*/ 6 w 94"/>
              <a:gd name="T49" fmla="*/ 48 h 61"/>
              <a:gd name="T50" fmla="*/ 29 w 94"/>
              <a:gd name="T51" fmla="*/ 27 h 61"/>
              <a:gd name="T52" fmla="*/ 7 w 94"/>
              <a:gd name="T53" fmla="*/ 9 h 61"/>
              <a:gd name="T54" fmla="*/ 7 w 94"/>
              <a:gd name="T55" fmla="*/ 6 h 61"/>
              <a:gd name="T56" fmla="*/ 10 w 94"/>
              <a:gd name="T57" fmla="*/ 6 h 61"/>
              <a:gd name="T58" fmla="*/ 12 w 94"/>
              <a:gd name="T59" fmla="*/ 8 h 61"/>
              <a:gd name="T60" fmla="*/ 47 w 94"/>
              <a:gd name="T61" fmla="*/ 37 h 61"/>
              <a:gd name="T62" fmla="*/ 82 w 94"/>
              <a:gd name="T63" fmla="*/ 7 h 61"/>
              <a:gd name="T64" fmla="*/ 84 w 94"/>
              <a:gd name="T65" fmla="*/ 6 h 61"/>
              <a:gd name="T66" fmla="*/ 87 w 94"/>
              <a:gd name="T67" fmla="*/ 6 h 61"/>
              <a:gd name="T68" fmla="*/ 87 w 94"/>
              <a:gd name="T69" fmla="*/ 9 h 61"/>
              <a:gd name="T70" fmla="*/ 65 w 94"/>
              <a:gd name="T71" fmla="*/ 27 h 61"/>
              <a:gd name="T72" fmla="*/ 90 w 94"/>
              <a:gd name="T73" fmla="*/ 49 h 61"/>
              <a:gd name="T74" fmla="*/ 90 w 94"/>
              <a:gd name="T75" fmla="*/ 50 h 61"/>
              <a:gd name="T76" fmla="*/ 90 w 94"/>
              <a:gd name="T77" fmla="*/ 50 h 61"/>
              <a:gd name="T78" fmla="*/ 90 w 94"/>
              <a:gd name="T79" fmla="*/ 52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4" h="61">
                <a:moveTo>
                  <a:pt x="76" y="0"/>
                </a:moveTo>
                <a:cubicBezTo>
                  <a:pt x="18" y="0"/>
                  <a:pt x="18" y="0"/>
                  <a:pt x="18" y="0"/>
                </a:cubicBezTo>
                <a:cubicBezTo>
                  <a:pt x="8" y="0"/>
                  <a:pt x="0" y="8"/>
                  <a:pt x="0" y="17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53"/>
                  <a:pt x="8" y="61"/>
                  <a:pt x="18" y="61"/>
                </a:cubicBezTo>
                <a:cubicBezTo>
                  <a:pt x="76" y="61"/>
                  <a:pt x="76" y="61"/>
                  <a:pt x="76" y="61"/>
                </a:cubicBezTo>
                <a:cubicBezTo>
                  <a:pt x="86" y="61"/>
                  <a:pt x="94" y="53"/>
                  <a:pt x="94" y="43"/>
                </a:cubicBezTo>
                <a:cubicBezTo>
                  <a:pt x="94" y="17"/>
                  <a:pt x="94" y="17"/>
                  <a:pt x="94" y="17"/>
                </a:cubicBezTo>
                <a:cubicBezTo>
                  <a:pt x="94" y="8"/>
                  <a:pt x="86" y="0"/>
                  <a:pt x="76" y="0"/>
                </a:cubicBezTo>
                <a:close/>
                <a:moveTo>
                  <a:pt x="90" y="52"/>
                </a:moveTo>
                <a:cubicBezTo>
                  <a:pt x="89" y="52"/>
                  <a:pt x="89" y="52"/>
                  <a:pt x="88" y="52"/>
                </a:cubicBezTo>
                <a:cubicBezTo>
                  <a:pt x="88" y="52"/>
                  <a:pt x="88" y="52"/>
                  <a:pt x="88" y="52"/>
                </a:cubicBezTo>
                <a:cubicBezTo>
                  <a:pt x="88" y="52"/>
                  <a:pt x="87" y="52"/>
                  <a:pt x="87" y="52"/>
                </a:cubicBezTo>
                <a:cubicBezTo>
                  <a:pt x="62" y="29"/>
                  <a:pt x="62" y="29"/>
                  <a:pt x="62" y="29"/>
                </a:cubicBezTo>
                <a:cubicBezTo>
                  <a:pt x="48" y="41"/>
                  <a:pt x="48" y="41"/>
                  <a:pt x="48" y="41"/>
                </a:cubicBezTo>
                <a:cubicBezTo>
                  <a:pt x="48" y="41"/>
                  <a:pt x="47" y="42"/>
                  <a:pt x="47" y="42"/>
                </a:cubicBezTo>
                <a:cubicBezTo>
                  <a:pt x="47" y="42"/>
                  <a:pt x="46" y="41"/>
                  <a:pt x="46" y="41"/>
                </a:cubicBezTo>
                <a:cubicBezTo>
                  <a:pt x="32" y="29"/>
                  <a:pt x="32" y="29"/>
                  <a:pt x="32" y="29"/>
                </a:cubicBezTo>
                <a:cubicBezTo>
                  <a:pt x="8" y="51"/>
                  <a:pt x="8" y="51"/>
                  <a:pt x="8" y="51"/>
                </a:cubicBezTo>
                <a:cubicBezTo>
                  <a:pt x="8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cubicBezTo>
                  <a:pt x="6" y="51"/>
                  <a:pt x="6" y="51"/>
                  <a:pt x="5" y="51"/>
                </a:cubicBezTo>
                <a:cubicBezTo>
                  <a:pt x="5" y="50"/>
                  <a:pt x="5" y="50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5" y="48"/>
                  <a:pt x="6" y="48"/>
                </a:cubicBezTo>
                <a:cubicBezTo>
                  <a:pt x="29" y="27"/>
                  <a:pt x="29" y="27"/>
                  <a:pt x="29" y="27"/>
                </a:cubicBezTo>
                <a:cubicBezTo>
                  <a:pt x="7" y="9"/>
                  <a:pt x="7" y="9"/>
                  <a:pt x="7" y="9"/>
                </a:cubicBezTo>
                <a:cubicBezTo>
                  <a:pt x="6" y="8"/>
                  <a:pt x="6" y="7"/>
                  <a:pt x="7" y="6"/>
                </a:cubicBezTo>
                <a:cubicBezTo>
                  <a:pt x="8" y="5"/>
                  <a:pt x="9" y="5"/>
                  <a:pt x="10" y="6"/>
                </a:cubicBezTo>
                <a:cubicBezTo>
                  <a:pt x="12" y="8"/>
                  <a:pt x="12" y="8"/>
                  <a:pt x="12" y="8"/>
                </a:cubicBezTo>
                <a:cubicBezTo>
                  <a:pt x="47" y="37"/>
                  <a:pt x="47" y="37"/>
                  <a:pt x="47" y="37"/>
                </a:cubicBezTo>
                <a:cubicBezTo>
                  <a:pt x="82" y="7"/>
                  <a:pt x="82" y="7"/>
                  <a:pt x="82" y="7"/>
                </a:cubicBezTo>
                <a:cubicBezTo>
                  <a:pt x="84" y="6"/>
                  <a:pt x="84" y="6"/>
                  <a:pt x="84" y="6"/>
                </a:cubicBezTo>
                <a:cubicBezTo>
                  <a:pt x="85" y="5"/>
                  <a:pt x="86" y="5"/>
                  <a:pt x="87" y="6"/>
                </a:cubicBezTo>
                <a:cubicBezTo>
                  <a:pt x="88" y="7"/>
                  <a:pt x="88" y="8"/>
                  <a:pt x="87" y="9"/>
                </a:cubicBezTo>
                <a:cubicBezTo>
                  <a:pt x="65" y="27"/>
                  <a:pt x="65" y="27"/>
                  <a:pt x="65" y="27"/>
                </a:cubicBezTo>
                <a:cubicBezTo>
                  <a:pt x="90" y="49"/>
                  <a:pt x="90" y="49"/>
                  <a:pt x="90" y="49"/>
                </a:cubicBezTo>
                <a:cubicBezTo>
                  <a:pt x="90" y="49"/>
                  <a:pt x="90" y="50"/>
                  <a:pt x="90" y="50"/>
                </a:cubicBezTo>
                <a:cubicBezTo>
                  <a:pt x="90" y="50"/>
                  <a:pt x="90" y="50"/>
                  <a:pt x="90" y="50"/>
                </a:cubicBezTo>
                <a:cubicBezTo>
                  <a:pt x="90" y="51"/>
                  <a:pt x="90" y="51"/>
                  <a:pt x="90" y="5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81" name="Freeform 65"/>
          <p:cNvSpPr>
            <a:spLocks noEditPoints="1"/>
          </p:cNvSpPr>
          <p:nvPr/>
        </p:nvSpPr>
        <p:spPr bwMode="auto">
          <a:xfrm flipH="1">
            <a:off x="6167437" y="3339750"/>
            <a:ext cx="449639" cy="509191"/>
          </a:xfrm>
          <a:custGeom>
            <a:avLst/>
            <a:gdLst>
              <a:gd name="T0" fmla="*/ 39 w 77"/>
              <a:gd name="T1" fmla="*/ 0 h 77"/>
              <a:gd name="T2" fmla="*/ 6 w 77"/>
              <a:gd name="T3" fmla="*/ 27 h 77"/>
              <a:gd name="T4" fmla="*/ 3 w 77"/>
              <a:gd name="T5" fmla="*/ 29 h 77"/>
              <a:gd name="T6" fmla="*/ 0 w 77"/>
              <a:gd name="T7" fmla="*/ 38 h 77"/>
              <a:gd name="T8" fmla="*/ 13 w 77"/>
              <a:gd name="T9" fmla="*/ 77 h 77"/>
              <a:gd name="T10" fmla="*/ 77 w 77"/>
              <a:gd name="T11" fmla="*/ 63 h 77"/>
              <a:gd name="T12" fmla="*/ 70 w 77"/>
              <a:gd name="T13" fmla="*/ 26 h 77"/>
              <a:gd name="T14" fmla="*/ 11 w 77"/>
              <a:gd name="T15" fmla="*/ 26 h 77"/>
              <a:gd name="T16" fmla="*/ 38 w 77"/>
              <a:gd name="T17" fmla="*/ 2 h 77"/>
              <a:gd name="T18" fmla="*/ 66 w 77"/>
              <a:gd name="T19" fmla="*/ 26 h 77"/>
              <a:gd name="T20" fmla="*/ 72 w 77"/>
              <a:gd name="T21" fmla="*/ 31 h 77"/>
              <a:gd name="T22" fmla="*/ 61 w 77"/>
              <a:gd name="T23" fmla="*/ 41 h 77"/>
              <a:gd name="T24" fmla="*/ 59 w 77"/>
              <a:gd name="T25" fmla="*/ 29 h 77"/>
              <a:gd name="T26" fmla="*/ 17 w 77"/>
              <a:gd name="T27" fmla="*/ 29 h 77"/>
              <a:gd name="T28" fmla="*/ 16 w 77"/>
              <a:gd name="T29" fmla="*/ 39 h 77"/>
              <a:gd name="T30" fmla="*/ 8 w 77"/>
              <a:gd name="T31" fmla="*/ 29 h 77"/>
              <a:gd name="T32" fmla="*/ 58 w 77"/>
              <a:gd name="T33" fmla="*/ 43 h 77"/>
              <a:gd name="T34" fmla="*/ 19 w 77"/>
              <a:gd name="T35" fmla="*/ 42 h 77"/>
              <a:gd name="T36" fmla="*/ 58 w 77"/>
              <a:gd name="T37" fmla="*/ 31 h 77"/>
              <a:gd name="T38" fmla="*/ 64 w 77"/>
              <a:gd name="T39" fmla="*/ 74 h 77"/>
              <a:gd name="T40" fmla="*/ 3 w 77"/>
              <a:gd name="T41" fmla="*/ 63 h 77"/>
              <a:gd name="T42" fmla="*/ 4 w 77"/>
              <a:gd name="T43" fmla="*/ 32 h 77"/>
              <a:gd name="T44" fmla="*/ 16 w 77"/>
              <a:gd name="T45" fmla="*/ 43 h 77"/>
              <a:gd name="T46" fmla="*/ 39 w 77"/>
              <a:gd name="T47" fmla="*/ 62 h 77"/>
              <a:gd name="T48" fmla="*/ 60 w 77"/>
              <a:gd name="T49" fmla="*/ 45 h 77"/>
              <a:gd name="T50" fmla="*/ 61 w 77"/>
              <a:gd name="T51" fmla="*/ 44 h 77"/>
              <a:gd name="T52" fmla="*/ 73 w 77"/>
              <a:gd name="T53" fmla="*/ 33 h 77"/>
              <a:gd name="T54" fmla="*/ 75 w 77"/>
              <a:gd name="T55" fmla="*/ 63 h 77"/>
              <a:gd name="T56" fmla="*/ 55 w 77"/>
              <a:gd name="T57" fmla="*/ 52 h 77"/>
              <a:gd name="T58" fmla="*/ 55 w 77"/>
              <a:gd name="T59" fmla="*/ 54 h 77"/>
              <a:gd name="T60" fmla="*/ 71 w 77"/>
              <a:gd name="T61" fmla="*/ 70 h 77"/>
              <a:gd name="T62" fmla="*/ 72 w 77"/>
              <a:gd name="T63" fmla="*/ 68 h 77"/>
              <a:gd name="T64" fmla="*/ 21 w 77"/>
              <a:gd name="T65" fmla="*/ 53 h 77"/>
              <a:gd name="T66" fmla="*/ 7 w 77"/>
              <a:gd name="T67" fmla="*/ 69 h 77"/>
              <a:gd name="T68" fmla="*/ 8 w 77"/>
              <a:gd name="T69" fmla="*/ 69 h 77"/>
              <a:gd name="T70" fmla="*/ 23 w 77"/>
              <a:gd name="T71" fmla="*/ 53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7" h="77">
                <a:moveTo>
                  <a:pt x="70" y="26"/>
                </a:moveTo>
                <a:cubicBezTo>
                  <a:pt x="39" y="0"/>
                  <a:pt x="39" y="0"/>
                  <a:pt x="39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6" y="27"/>
                  <a:pt x="6" y="27"/>
                  <a:pt x="6" y="27"/>
                </a:cubicBezTo>
                <a:cubicBezTo>
                  <a:pt x="5" y="27"/>
                  <a:pt x="4" y="28"/>
                  <a:pt x="3" y="29"/>
                </a:cubicBezTo>
                <a:cubicBezTo>
                  <a:pt x="3" y="29"/>
                  <a:pt x="3" y="29"/>
                  <a:pt x="3" y="29"/>
                </a:cubicBezTo>
                <a:cubicBezTo>
                  <a:pt x="3" y="29"/>
                  <a:pt x="3" y="29"/>
                  <a:pt x="3" y="29"/>
                </a:cubicBezTo>
                <a:cubicBezTo>
                  <a:pt x="1" y="32"/>
                  <a:pt x="0" y="35"/>
                  <a:pt x="0" y="38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71"/>
                  <a:pt x="6" y="77"/>
                  <a:pt x="13" y="77"/>
                </a:cubicBezTo>
                <a:cubicBezTo>
                  <a:pt x="64" y="77"/>
                  <a:pt x="64" y="77"/>
                  <a:pt x="64" y="77"/>
                </a:cubicBezTo>
                <a:cubicBezTo>
                  <a:pt x="71" y="77"/>
                  <a:pt x="77" y="71"/>
                  <a:pt x="77" y="63"/>
                </a:cubicBezTo>
                <a:cubicBezTo>
                  <a:pt x="77" y="38"/>
                  <a:pt x="77" y="38"/>
                  <a:pt x="77" y="38"/>
                </a:cubicBezTo>
                <a:cubicBezTo>
                  <a:pt x="77" y="33"/>
                  <a:pt x="74" y="28"/>
                  <a:pt x="70" y="26"/>
                </a:cubicBezTo>
                <a:close/>
                <a:moveTo>
                  <a:pt x="8" y="29"/>
                </a:moveTo>
                <a:cubicBezTo>
                  <a:pt x="11" y="26"/>
                  <a:pt x="11" y="26"/>
                  <a:pt x="11" y="26"/>
                </a:cubicBezTo>
                <a:cubicBezTo>
                  <a:pt x="13" y="25"/>
                  <a:pt x="13" y="25"/>
                  <a:pt x="13" y="25"/>
                </a:cubicBezTo>
                <a:cubicBezTo>
                  <a:pt x="38" y="2"/>
                  <a:pt x="38" y="2"/>
                  <a:pt x="38" y="2"/>
                </a:cubicBezTo>
                <a:cubicBezTo>
                  <a:pt x="64" y="25"/>
                  <a:pt x="64" y="25"/>
                  <a:pt x="64" y="25"/>
                </a:cubicBezTo>
                <a:cubicBezTo>
                  <a:pt x="66" y="26"/>
                  <a:pt x="66" y="26"/>
                  <a:pt x="66" y="26"/>
                </a:cubicBezTo>
                <a:cubicBezTo>
                  <a:pt x="69" y="28"/>
                  <a:pt x="69" y="28"/>
                  <a:pt x="69" y="28"/>
                </a:cubicBezTo>
                <a:cubicBezTo>
                  <a:pt x="72" y="31"/>
                  <a:pt x="72" y="31"/>
                  <a:pt x="72" y="31"/>
                </a:cubicBezTo>
                <a:cubicBezTo>
                  <a:pt x="61" y="40"/>
                  <a:pt x="61" y="40"/>
                  <a:pt x="61" y="40"/>
                </a:cubicBezTo>
                <a:cubicBezTo>
                  <a:pt x="61" y="41"/>
                  <a:pt x="61" y="41"/>
                  <a:pt x="61" y="41"/>
                </a:cubicBezTo>
                <a:cubicBezTo>
                  <a:pt x="61" y="30"/>
                  <a:pt x="61" y="30"/>
                  <a:pt x="61" y="30"/>
                </a:cubicBezTo>
                <a:cubicBezTo>
                  <a:pt x="59" y="29"/>
                  <a:pt x="59" y="29"/>
                  <a:pt x="59" y="29"/>
                </a:cubicBezTo>
                <a:cubicBezTo>
                  <a:pt x="17" y="29"/>
                  <a:pt x="17" y="29"/>
                  <a:pt x="17" y="29"/>
                </a:cubicBezTo>
                <a:cubicBezTo>
                  <a:pt x="17" y="29"/>
                  <a:pt x="17" y="29"/>
                  <a:pt x="17" y="29"/>
                </a:cubicBezTo>
                <a:cubicBezTo>
                  <a:pt x="16" y="30"/>
                  <a:pt x="16" y="30"/>
                  <a:pt x="16" y="30"/>
                </a:cubicBezTo>
                <a:cubicBezTo>
                  <a:pt x="16" y="39"/>
                  <a:pt x="16" y="39"/>
                  <a:pt x="16" y="39"/>
                </a:cubicBezTo>
                <a:cubicBezTo>
                  <a:pt x="6" y="30"/>
                  <a:pt x="6" y="30"/>
                  <a:pt x="6" y="30"/>
                </a:cubicBezTo>
                <a:lnTo>
                  <a:pt x="8" y="29"/>
                </a:lnTo>
                <a:close/>
                <a:moveTo>
                  <a:pt x="58" y="31"/>
                </a:moveTo>
                <a:cubicBezTo>
                  <a:pt x="58" y="43"/>
                  <a:pt x="58" y="43"/>
                  <a:pt x="58" y="43"/>
                </a:cubicBezTo>
                <a:cubicBezTo>
                  <a:pt x="40" y="59"/>
                  <a:pt x="40" y="59"/>
                  <a:pt x="40" y="59"/>
                </a:cubicBezTo>
                <a:cubicBezTo>
                  <a:pt x="19" y="42"/>
                  <a:pt x="19" y="42"/>
                  <a:pt x="19" y="42"/>
                </a:cubicBezTo>
                <a:cubicBezTo>
                  <a:pt x="19" y="31"/>
                  <a:pt x="19" y="31"/>
                  <a:pt x="19" y="31"/>
                </a:cubicBezTo>
                <a:lnTo>
                  <a:pt x="58" y="31"/>
                </a:lnTo>
                <a:close/>
                <a:moveTo>
                  <a:pt x="75" y="63"/>
                </a:moveTo>
                <a:cubicBezTo>
                  <a:pt x="75" y="69"/>
                  <a:pt x="70" y="74"/>
                  <a:pt x="64" y="74"/>
                </a:cubicBezTo>
                <a:cubicBezTo>
                  <a:pt x="13" y="74"/>
                  <a:pt x="13" y="74"/>
                  <a:pt x="13" y="74"/>
                </a:cubicBezTo>
                <a:cubicBezTo>
                  <a:pt x="8" y="74"/>
                  <a:pt x="3" y="69"/>
                  <a:pt x="3" y="63"/>
                </a:cubicBezTo>
                <a:cubicBezTo>
                  <a:pt x="3" y="38"/>
                  <a:pt x="3" y="38"/>
                  <a:pt x="3" y="38"/>
                </a:cubicBezTo>
                <a:cubicBezTo>
                  <a:pt x="3" y="36"/>
                  <a:pt x="3" y="34"/>
                  <a:pt x="4" y="32"/>
                </a:cubicBezTo>
                <a:cubicBezTo>
                  <a:pt x="16" y="43"/>
                  <a:pt x="16" y="43"/>
                  <a:pt x="16" y="43"/>
                </a:cubicBezTo>
                <a:cubicBezTo>
                  <a:pt x="16" y="43"/>
                  <a:pt x="16" y="43"/>
                  <a:pt x="16" y="43"/>
                </a:cubicBezTo>
                <a:cubicBezTo>
                  <a:pt x="16" y="43"/>
                  <a:pt x="16" y="43"/>
                  <a:pt x="16" y="43"/>
                </a:cubicBezTo>
                <a:cubicBezTo>
                  <a:pt x="39" y="62"/>
                  <a:pt x="39" y="62"/>
                  <a:pt x="39" y="62"/>
                </a:cubicBezTo>
                <a:cubicBezTo>
                  <a:pt x="40" y="62"/>
                  <a:pt x="40" y="62"/>
                  <a:pt x="40" y="62"/>
                </a:cubicBezTo>
                <a:cubicBezTo>
                  <a:pt x="60" y="45"/>
                  <a:pt x="60" y="45"/>
                  <a:pt x="60" y="45"/>
                </a:cubicBezTo>
                <a:cubicBezTo>
                  <a:pt x="60" y="45"/>
                  <a:pt x="60" y="45"/>
                  <a:pt x="60" y="45"/>
                </a:cubicBezTo>
                <a:cubicBezTo>
                  <a:pt x="61" y="44"/>
                  <a:pt x="61" y="44"/>
                  <a:pt x="61" y="44"/>
                </a:cubicBezTo>
                <a:cubicBezTo>
                  <a:pt x="61" y="44"/>
                  <a:pt x="61" y="44"/>
                  <a:pt x="61" y="44"/>
                </a:cubicBezTo>
                <a:cubicBezTo>
                  <a:pt x="73" y="33"/>
                  <a:pt x="73" y="33"/>
                  <a:pt x="73" y="33"/>
                </a:cubicBezTo>
                <a:cubicBezTo>
                  <a:pt x="74" y="34"/>
                  <a:pt x="75" y="36"/>
                  <a:pt x="75" y="38"/>
                </a:cubicBezTo>
                <a:lnTo>
                  <a:pt x="75" y="63"/>
                </a:lnTo>
                <a:close/>
                <a:moveTo>
                  <a:pt x="57" y="52"/>
                </a:moveTo>
                <a:cubicBezTo>
                  <a:pt x="57" y="52"/>
                  <a:pt x="56" y="52"/>
                  <a:pt x="55" y="52"/>
                </a:cubicBezTo>
                <a:cubicBezTo>
                  <a:pt x="55" y="53"/>
                  <a:pt x="55" y="54"/>
                  <a:pt x="55" y="54"/>
                </a:cubicBezTo>
                <a:cubicBezTo>
                  <a:pt x="55" y="54"/>
                  <a:pt x="55" y="54"/>
                  <a:pt x="55" y="54"/>
                </a:cubicBezTo>
                <a:cubicBezTo>
                  <a:pt x="60" y="59"/>
                  <a:pt x="65" y="64"/>
                  <a:pt x="70" y="69"/>
                </a:cubicBezTo>
                <a:cubicBezTo>
                  <a:pt x="71" y="70"/>
                  <a:pt x="71" y="70"/>
                  <a:pt x="71" y="70"/>
                </a:cubicBezTo>
                <a:cubicBezTo>
                  <a:pt x="72" y="69"/>
                  <a:pt x="72" y="69"/>
                  <a:pt x="72" y="69"/>
                </a:cubicBezTo>
                <a:cubicBezTo>
                  <a:pt x="73" y="69"/>
                  <a:pt x="73" y="68"/>
                  <a:pt x="72" y="68"/>
                </a:cubicBezTo>
                <a:cubicBezTo>
                  <a:pt x="67" y="63"/>
                  <a:pt x="62" y="57"/>
                  <a:pt x="57" y="52"/>
                </a:cubicBezTo>
                <a:close/>
                <a:moveTo>
                  <a:pt x="21" y="53"/>
                </a:moveTo>
                <a:cubicBezTo>
                  <a:pt x="16" y="58"/>
                  <a:pt x="11" y="62"/>
                  <a:pt x="7" y="67"/>
                </a:cubicBezTo>
                <a:cubicBezTo>
                  <a:pt x="6" y="68"/>
                  <a:pt x="6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cubicBezTo>
                  <a:pt x="8" y="69"/>
                  <a:pt x="8" y="69"/>
                  <a:pt x="8" y="69"/>
                </a:cubicBezTo>
                <a:cubicBezTo>
                  <a:pt x="13" y="64"/>
                  <a:pt x="18" y="60"/>
                  <a:pt x="23" y="55"/>
                </a:cubicBezTo>
                <a:cubicBezTo>
                  <a:pt x="23" y="54"/>
                  <a:pt x="23" y="53"/>
                  <a:pt x="23" y="53"/>
                </a:cubicBezTo>
                <a:cubicBezTo>
                  <a:pt x="22" y="52"/>
                  <a:pt x="21" y="52"/>
                  <a:pt x="21" y="5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82" name="组合 81"/>
          <p:cNvGrpSpPr/>
          <p:nvPr/>
        </p:nvGrpSpPr>
        <p:grpSpPr>
          <a:xfrm flipH="1">
            <a:off x="9010067" y="3443330"/>
            <a:ext cx="473081" cy="444188"/>
            <a:chOff x="9423400" y="3073401"/>
            <a:chExt cx="704850" cy="585788"/>
          </a:xfrm>
          <a:solidFill>
            <a:schemeClr val="tx1"/>
          </a:solidFill>
        </p:grpSpPr>
        <p:sp>
          <p:nvSpPr>
            <p:cNvPr id="83" name="Freeform 66"/>
            <p:cNvSpPr>
              <a:spLocks noEditPoints="1"/>
            </p:cNvSpPr>
            <p:nvPr/>
          </p:nvSpPr>
          <p:spPr bwMode="auto">
            <a:xfrm>
              <a:off x="9423400" y="3187701"/>
              <a:ext cx="704850" cy="471488"/>
            </a:xfrm>
            <a:custGeom>
              <a:avLst/>
              <a:gdLst>
                <a:gd name="T0" fmla="*/ 64 w 81"/>
                <a:gd name="T1" fmla="*/ 0 h 54"/>
                <a:gd name="T2" fmla="*/ 62 w 81"/>
                <a:gd name="T3" fmla="*/ 0 h 54"/>
                <a:gd name="T4" fmla="*/ 62 w 81"/>
                <a:gd name="T5" fmla="*/ 4 h 54"/>
                <a:gd name="T6" fmla="*/ 62 w 81"/>
                <a:gd name="T7" fmla="*/ 4 h 54"/>
                <a:gd name="T8" fmla="*/ 56 w 81"/>
                <a:gd name="T9" fmla="*/ 4 h 54"/>
                <a:gd name="T10" fmla="*/ 56 w 81"/>
                <a:gd name="T11" fmla="*/ 4 h 54"/>
                <a:gd name="T12" fmla="*/ 55 w 81"/>
                <a:gd name="T13" fmla="*/ 0 h 54"/>
                <a:gd name="T14" fmla="*/ 26 w 81"/>
                <a:gd name="T15" fmla="*/ 0 h 54"/>
                <a:gd name="T16" fmla="*/ 25 w 81"/>
                <a:gd name="T17" fmla="*/ 4 h 54"/>
                <a:gd name="T18" fmla="*/ 25 w 81"/>
                <a:gd name="T19" fmla="*/ 4 h 54"/>
                <a:gd name="T20" fmla="*/ 19 w 81"/>
                <a:gd name="T21" fmla="*/ 4 h 54"/>
                <a:gd name="T22" fmla="*/ 19 w 81"/>
                <a:gd name="T23" fmla="*/ 4 h 54"/>
                <a:gd name="T24" fmla="*/ 19 w 81"/>
                <a:gd name="T25" fmla="*/ 0 h 54"/>
                <a:gd name="T26" fmla="*/ 17 w 81"/>
                <a:gd name="T27" fmla="*/ 0 h 54"/>
                <a:gd name="T28" fmla="*/ 0 w 81"/>
                <a:gd name="T29" fmla="*/ 17 h 54"/>
                <a:gd name="T30" fmla="*/ 0 w 81"/>
                <a:gd name="T31" fmla="*/ 37 h 54"/>
                <a:gd name="T32" fmla="*/ 17 w 81"/>
                <a:gd name="T33" fmla="*/ 54 h 54"/>
                <a:gd name="T34" fmla="*/ 64 w 81"/>
                <a:gd name="T35" fmla="*/ 54 h 54"/>
                <a:gd name="T36" fmla="*/ 81 w 81"/>
                <a:gd name="T37" fmla="*/ 37 h 54"/>
                <a:gd name="T38" fmla="*/ 81 w 81"/>
                <a:gd name="T39" fmla="*/ 17 h 54"/>
                <a:gd name="T40" fmla="*/ 64 w 81"/>
                <a:gd name="T41" fmla="*/ 0 h 54"/>
                <a:gd name="T42" fmla="*/ 49 w 81"/>
                <a:gd name="T43" fmla="*/ 40 h 54"/>
                <a:gd name="T44" fmla="*/ 32 w 81"/>
                <a:gd name="T45" fmla="*/ 40 h 54"/>
                <a:gd name="T46" fmla="*/ 32 w 81"/>
                <a:gd name="T47" fmla="*/ 38 h 54"/>
                <a:gd name="T48" fmla="*/ 37 w 81"/>
                <a:gd name="T49" fmla="*/ 30 h 54"/>
                <a:gd name="T50" fmla="*/ 36 w 81"/>
                <a:gd name="T51" fmla="*/ 27 h 54"/>
                <a:gd name="T52" fmla="*/ 32 w 81"/>
                <a:gd name="T53" fmla="*/ 27 h 54"/>
                <a:gd name="T54" fmla="*/ 32 w 81"/>
                <a:gd name="T55" fmla="*/ 25 h 54"/>
                <a:gd name="T56" fmla="*/ 36 w 81"/>
                <a:gd name="T57" fmla="*/ 25 h 54"/>
                <a:gd name="T58" fmla="*/ 36 w 81"/>
                <a:gd name="T59" fmla="*/ 20 h 54"/>
                <a:gd name="T60" fmla="*/ 44 w 81"/>
                <a:gd name="T61" fmla="*/ 12 h 54"/>
                <a:gd name="T62" fmla="*/ 48 w 81"/>
                <a:gd name="T63" fmla="*/ 13 h 54"/>
                <a:gd name="T64" fmla="*/ 47 w 81"/>
                <a:gd name="T65" fmla="*/ 16 h 54"/>
                <a:gd name="T66" fmla="*/ 44 w 81"/>
                <a:gd name="T67" fmla="*/ 15 h 54"/>
                <a:gd name="T68" fmla="*/ 39 w 81"/>
                <a:gd name="T69" fmla="*/ 20 h 54"/>
                <a:gd name="T70" fmla="*/ 40 w 81"/>
                <a:gd name="T71" fmla="*/ 25 h 54"/>
                <a:gd name="T72" fmla="*/ 46 w 81"/>
                <a:gd name="T73" fmla="*/ 25 h 54"/>
                <a:gd name="T74" fmla="*/ 46 w 81"/>
                <a:gd name="T75" fmla="*/ 27 h 54"/>
                <a:gd name="T76" fmla="*/ 40 w 81"/>
                <a:gd name="T77" fmla="*/ 27 h 54"/>
                <a:gd name="T78" fmla="*/ 40 w 81"/>
                <a:gd name="T79" fmla="*/ 32 h 54"/>
                <a:gd name="T80" fmla="*/ 37 w 81"/>
                <a:gd name="T81" fmla="*/ 37 h 54"/>
                <a:gd name="T82" fmla="*/ 37 w 81"/>
                <a:gd name="T83" fmla="*/ 37 h 54"/>
                <a:gd name="T84" fmla="*/ 49 w 81"/>
                <a:gd name="T85" fmla="*/ 37 h 54"/>
                <a:gd name="T86" fmla="*/ 49 w 81"/>
                <a:gd name="T87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1" h="54">
                  <a:moveTo>
                    <a:pt x="64" y="0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62" y="1"/>
                    <a:pt x="62" y="2"/>
                    <a:pt x="62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2"/>
                    <a:pt x="56" y="1"/>
                    <a:pt x="5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1"/>
                    <a:pt x="25" y="2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2"/>
                    <a:pt x="19" y="1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6"/>
                    <a:pt x="8" y="54"/>
                    <a:pt x="17" y="54"/>
                  </a:cubicBezTo>
                  <a:cubicBezTo>
                    <a:pt x="64" y="54"/>
                    <a:pt x="64" y="54"/>
                    <a:pt x="64" y="54"/>
                  </a:cubicBezTo>
                  <a:cubicBezTo>
                    <a:pt x="74" y="54"/>
                    <a:pt x="81" y="46"/>
                    <a:pt x="81" y="37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81" y="7"/>
                    <a:pt x="74" y="0"/>
                    <a:pt x="64" y="0"/>
                  </a:cubicBezTo>
                  <a:close/>
                  <a:moveTo>
                    <a:pt x="49" y="40"/>
                  </a:moveTo>
                  <a:cubicBezTo>
                    <a:pt x="32" y="40"/>
                    <a:pt x="32" y="40"/>
                    <a:pt x="32" y="40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5" y="36"/>
                    <a:pt x="37" y="34"/>
                    <a:pt x="37" y="30"/>
                  </a:cubicBezTo>
                  <a:cubicBezTo>
                    <a:pt x="37" y="29"/>
                    <a:pt x="37" y="28"/>
                    <a:pt x="36" y="27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3"/>
                    <a:pt x="36" y="22"/>
                    <a:pt x="36" y="20"/>
                  </a:cubicBezTo>
                  <a:cubicBezTo>
                    <a:pt x="36" y="15"/>
                    <a:pt x="39" y="12"/>
                    <a:pt x="44" y="12"/>
                  </a:cubicBezTo>
                  <a:cubicBezTo>
                    <a:pt x="46" y="12"/>
                    <a:pt x="47" y="12"/>
                    <a:pt x="48" y="13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47" y="15"/>
                    <a:pt x="45" y="15"/>
                    <a:pt x="44" y="15"/>
                  </a:cubicBezTo>
                  <a:cubicBezTo>
                    <a:pt x="40" y="15"/>
                    <a:pt x="39" y="17"/>
                    <a:pt x="39" y="20"/>
                  </a:cubicBezTo>
                  <a:cubicBezTo>
                    <a:pt x="39" y="22"/>
                    <a:pt x="39" y="23"/>
                    <a:pt x="40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9"/>
                    <a:pt x="40" y="31"/>
                    <a:pt x="40" y="32"/>
                  </a:cubicBezTo>
                  <a:cubicBezTo>
                    <a:pt x="39" y="34"/>
                    <a:pt x="38" y="35"/>
                    <a:pt x="37" y="37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49" y="37"/>
                    <a:pt x="49" y="37"/>
                    <a:pt x="49" y="37"/>
                  </a:cubicBezTo>
                  <a:lnTo>
                    <a:pt x="49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84" name="Freeform 67"/>
            <p:cNvSpPr/>
            <p:nvPr/>
          </p:nvSpPr>
          <p:spPr bwMode="auto">
            <a:xfrm>
              <a:off x="9596438" y="3073401"/>
              <a:ext cx="357188" cy="139700"/>
            </a:xfrm>
            <a:custGeom>
              <a:avLst/>
              <a:gdLst>
                <a:gd name="T0" fmla="*/ 41 w 41"/>
                <a:gd name="T1" fmla="*/ 13 h 16"/>
                <a:gd name="T2" fmla="*/ 30 w 41"/>
                <a:gd name="T3" fmla="*/ 0 h 16"/>
                <a:gd name="T4" fmla="*/ 11 w 41"/>
                <a:gd name="T5" fmla="*/ 0 h 16"/>
                <a:gd name="T6" fmla="*/ 0 w 41"/>
                <a:gd name="T7" fmla="*/ 13 h 16"/>
                <a:gd name="T8" fmla="*/ 0 w 41"/>
                <a:gd name="T9" fmla="*/ 16 h 16"/>
                <a:gd name="T10" fmla="*/ 4 w 41"/>
                <a:gd name="T11" fmla="*/ 16 h 16"/>
                <a:gd name="T12" fmla="*/ 5 w 41"/>
                <a:gd name="T13" fmla="*/ 13 h 16"/>
                <a:gd name="T14" fmla="*/ 14 w 41"/>
                <a:gd name="T15" fmla="*/ 3 h 16"/>
                <a:gd name="T16" fmla="*/ 27 w 41"/>
                <a:gd name="T17" fmla="*/ 3 h 16"/>
                <a:gd name="T18" fmla="*/ 36 w 41"/>
                <a:gd name="T19" fmla="*/ 13 h 16"/>
                <a:gd name="T20" fmla="*/ 37 w 41"/>
                <a:gd name="T21" fmla="*/ 16 h 16"/>
                <a:gd name="T22" fmla="*/ 41 w 41"/>
                <a:gd name="T23" fmla="*/ 16 h 16"/>
                <a:gd name="T24" fmla="*/ 41 w 41"/>
                <a:gd name="T25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6">
                  <a:moveTo>
                    <a:pt x="41" y="13"/>
                  </a:moveTo>
                  <a:cubicBezTo>
                    <a:pt x="39" y="5"/>
                    <a:pt x="35" y="0"/>
                    <a:pt x="3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2" y="5"/>
                    <a:pt x="0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6" y="7"/>
                    <a:pt x="10" y="3"/>
                    <a:pt x="14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32" y="3"/>
                    <a:pt x="35" y="7"/>
                    <a:pt x="36" y="13"/>
                  </a:cubicBezTo>
                  <a:cubicBezTo>
                    <a:pt x="37" y="14"/>
                    <a:pt x="37" y="15"/>
                    <a:pt x="37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5"/>
                    <a:pt x="41" y="14"/>
                    <a:pt x="4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 flipH="1">
            <a:off x="8061475" y="3563908"/>
            <a:ext cx="490128" cy="370759"/>
            <a:chOff x="8388350" y="3117851"/>
            <a:chExt cx="730250" cy="488950"/>
          </a:xfrm>
          <a:solidFill>
            <a:schemeClr val="tx1"/>
          </a:solidFill>
        </p:grpSpPr>
        <p:sp>
          <p:nvSpPr>
            <p:cNvPr id="86" name="Freeform 68"/>
            <p:cNvSpPr>
              <a:spLocks noEditPoints="1"/>
            </p:cNvSpPr>
            <p:nvPr/>
          </p:nvSpPr>
          <p:spPr bwMode="auto">
            <a:xfrm>
              <a:off x="8388350" y="3117851"/>
              <a:ext cx="730250" cy="488950"/>
            </a:xfrm>
            <a:custGeom>
              <a:avLst/>
              <a:gdLst>
                <a:gd name="T0" fmla="*/ 6 w 84"/>
                <a:gd name="T1" fmla="*/ 56 h 56"/>
                <a:gd name="T2" fmla="*/ 0 w 84"/>
                <a:gd name="T3" fmla="*/ 50 h 56"/>
                <a:gd name="T4" fmla="*/ 0 w 84"/>
                <a:gd name="T5" fmla="*/ 7 h 56"/>
                <a:gd name="T6" fmla="*/ 6 w 84"/>
                <a:gd name="T7" fmla="*/ 0 h 56"/>
                <a:gd name="T8" fmla="*/ 77 w 84"/>
                <a:gd name="T9" fmla="*/ 0 h 56"/>
                <a:gd name="T10" fmla="*/ 84 w 84"/>
                <a:gd name="T11" fmla="*/ 7 h 56"/>
                <a:gd name="T12" fmla="*/ 84 w 84"/>
                <a:gd name="T13" fmla="*/ 50 h 56"/>
                <a:gd name="T14" fmla="*/ 77 w 84"/>
                <a:gd name="T15" fmla="*/ 56 h 56"/>
                <a:gd name="T16" fmla="*/ 6 w 84"/>
                <a:gd name="T17" fmla="*/ 56 h 56"/>
                <a:gd name="T18" fmla="*/ 2 w 84"/>
                <a:gd name="T19" fmla="*/ 7 h 56"/>
                <a:gd name="T20" fmla="*/ 2 w 84"/>
                <a:gd name="T21" fmla="*/ 50 h 56"/>
                <a:gd name="T22" fmla="*/ 6 w 84"/>
                <a:gd name="T23" fmla="*/ 54 h 56"/>
                <a:gd name="T24" fmla="*/ 77 w 84"/>
                <a:gd name="T25" fmla="*/ 54 h 56"/>
                <a:gd name="T26" fmla="*/ 82 w 84"/>
                <a:gd name="T27" fmla="*/ 50 h 56"/>
                <a:gd name="T28" fmla="*/ 82 w 84"/>
                <a:gd name="T29" fmla="*/ 7 h 56"/>
                <a:gd name="T30" fmla="*/ 77 w 84"/>
                <a:gd name="T31" fmla="*/ 2 h 56"/>
                <a:gd name="T32" fmla="*/ 6 w 84"/>
                <a:gd name="T33" fmla="*/ 2 h 56"/>
                <a:gd name="T34" fmla="*/ 2 w 84"/>
                <a:gd name="T35" fmla="*/ 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4" h="56">
                  <a:moveTo>
                    <a:pt x="6" y="56"/>
                  </a:moveTo>
                  <a:cubicBezTo>
                    <a:pt x="2" y="56"/>
                    <a:pt x="0" y="53"/>
                    <a:pt x="0" y="5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81" y="0"/>
                    <a:pt x="84" y="3"/>
                    <a:pt x="84" y="7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3"/>
                    <a:pt x="81" y="56"/>
                    <a:pt x="77" y="56"/>
                  </a:cubicBezTo>
                  <a:lnTo>
                    <a:pt x="6" y="56"/>
                  </a:lnTo>
                  <a:close/>
                  <a:moveTo>
                    <a:pt x="2" y="7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2"/>
                    <a:pt x="4" y="54"/>
                    <a:pt x="6" y="54"/>
                  </a:cubicBezTo>
                  <a:cubicBezTo>
                    <a:pt x="77" y="54"/>
                    <a:pt x="77" y="54"/>
                    <a:pt x="77" y="54"/>
                  </a:cubicBezTo>
                  <a:cubicBezTo>
                    <a:pt x="80" y="54"/>
                    <a:pt x="82" y="52"/>
                    <a:pt x="82" y="50"/>
                  </a:cubicBezTo>
                  <a:cubicBezTo>
                    <a:pt x="82" y="7"/>
                    <a:pt x="82" y="7"/>
                    <a:pt x="82" y="7"/>
                  </a:cubicBezTo>
                  <a:cubicBezTo>
                    <a:pt x="82" y="4"/>
                    <a:pt x="80" y="2"/>
                    <a:pt x="7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4" y="2"/>
                    <a:pt x="2" y="4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87" name="Freeform 69"/>
            <p:cNvSpPr/>
            <p:nvPr/>
          </p:nvSpPr>
          <p:spPr bwMode="auto">
            <a:xfrm>
              <a:off x="8421688" y="3344863"/>
              <a:ext cx="234950" cy="165100"/>
            </a:xfrm>
            <a:custGeom>
              <a:avLst/>
              <a:gdLst>
                <a:gd name="T0" fmla="*/ 22 w 27"/>
                <a:gd name="T1" fmla="*/ 0 h 19"/>
                <a:gd name="T2" fmla="*/ 20 w 27"/>
                <a:gd name="T3" fmla="*/ 6 h 19"/>
                <a:gd name="T4" fmla="*/ 14 w 27"/>
                <a:gd name="T5" fmla="*/ 19 h 19"/>
                <a:gd name="T6" fmla="*/ 8 w 27"/>
                <a:gd name="T7" fmla="*/ 6 h 19"/>
                <a:gd name="T8" fmla="*/ 6 w 27"/>
                <a:gd name="T9" fmla="*/ 0 h 19"/>
                <a:gd name="T10" fmla="*/ 0 w 27"/>
                <a:gd name="T11" fmla="*/ 11 h 19"/>
                <a:gd name="T12" fmla="*/ 0 w 27"/>
                <a:gd name="T13" fmla="*/ 14 h 19"/>
                <a:gd name="T14" fmla="*/ 14 w 27"/>
                <a:gd name="T15" fmla="*/ 19 h 19"/>
                <a:gd name="T16" fmla="*/ 27 w 27"/>
                <a:gd name="T17" fmla="*/ 14 h 19"/>
                <a:gd name="T18" fmla="*/ 27 w 27"/>
                <a:gd name="T19" fmla="*/ 11 h 19"/>
                <a:gd name="T20" fmla="*/ 22 w 27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19">
                  <a:moveTo>
                    <a:pt x="22" y="0"/>
                  </a:moveTo>
                  <a:cubicBezTo>
                    <a:pt x="20" y="6"/>
                    <a:pt x="20" y="6"/>
                    <a:pt x="20" y="6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3"/>
                    <a:pt x="0" y="6"/>
                    <a:pt x="0" y="11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4" y="17"/>
                    <a:pt x="9" y="19"/>
                    <a:pt x="14" y="19"/>
                  </a:cubicBezTo>
                  <a:cubicBezTo>
                    <a:pt x="19" y="19"/>
                    <a:pt x="24" y="17"/>
                    <a:pt x="27" y="14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7"/>
                    <a:pt x="25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88" name="Freeform 70"/>
            <p:cNvSpPr/>
            <p:nvPr/>
          </p:nvSpPr>
          <p:spPr bwMode="auto">
            <a:xfrm>
              <a:off x="8526463" y="3387726"/>
              <a:ext cx="34925" cy="87313"/>
            </a:xfrm>
            <a:custGeom>
              <a:avLst/>
              <a:gdLst>
                <a:gd name="T0" fmla="*/ 2 w 4"/>
                <a:gd name="T1" fmla="*/ 0 h 10"/>
                <a:gd name="T2" fmla="*/ 0 w 4"/>
                <a:gd name="T3" fmla="*/ 0 h 10"/>
                <a:gd name="T4" fmla="*/ 0 w 4"/>
                <a:gd name="T5" fmla="*/ 8 h 10"/>
                <a:gd name="T6" fmla="*/ 2 w 4"/>
                <a:gd name="T7" fmla="*/ 10 h 10"/>
                <a:gd name="T8" fmla="*/ 4 w 4"/>
                <a:gd name="T9" fmla="*/ 8 h 10"/>
                <a:gd name="T10" fmla="*/ 3 w 4"/>
                <a:gd name="T11" fmla="*/ 0 h 10"/>
                <a:gd name="T12" fmla="*/ 2 w 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89" name="Freeform 71"/>
            <p:cNvSpPr/>
            <p:nvPr/>
          </p:nvSpPr>
          <p:spPr bwMode="auto">
            <a:xfrm>
              <a:off x="8466138" y="3195638"/>
              <a:ext cx="147638" cy="174625"/>
            </a:xfrm>
            <a:custGeom>
              <a:avLst/>
              <a:gdLst>
                <a:gd name="T0" fmla="*/ 17 w 17"/>
                <a:gd name="T1" fmla="*/ 13 h 20"/>
                <a:gd name="T2" fmla="*/ 9 w 17"/>
                <a:gd name="T3" fmla="*/ 20 h 20"/>
                <a:gd name="T4" fmla="*/ 0 w 17"/>
                <a:gd name="T5" fmla="*/ 13 h 20"/>
                <a:gd name="T6" fmla="*/ 0 w 17"/>
                <a:gd name="T7" fmla="*/ 8 h 20"/>
                <a:gd name="T8" fmla="*/ 9 w 17"/>
                <a:gd name="T9" fmla="*/ 0 h 20"/>
                <a:gd name="T10" fmla="*/ 17 w 17"/>
                <a:gd name="T11" fmla="*/ 8 h 20"/>
                <a:gd name="T12" fmla="*/ 17 w 17"/>
                <a:gd name="T13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0">
                  <a:moveTo>
                    <a:pt x="17" y="13"/>
                  </a:moveTo>
                  <a:cubicBezTo>
                    <a:pt x="17" y="17"/>
                    <a:pt x="13" y="20"/>
                    <a:pt x="9" y="20"/>
                  </a:cubicBezTo>
                  <a:cubicBezTo>
                    <a:pt x="4" y="20"/>
                    <a:pt x="0" y="17"/>
                    <a:pt x="0" y="1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" y="0"/>
                    <a:pt x="17" y="4"/>
                    <a:pt x="17" y="8"/>
                  </a:cubicBezTo>
                  <a:lnTo>
                    <a:pt x="17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90" name="Rectangle 72"/>
            <p:cNvSpPr>
              <a:spLocks noChangeArrowheads="1"/>
            </p:cNvSpPr>
            <p:nvPr/>
          </p:nvSpPr>
          <p:spPr bwMode="auto">
            <a:xfrm>
              <a:off x="8743950" y="3265488"/>
              <a:ext cx="279400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91" name="Rectangle 73"/>
            <p:cNvSpPr>
              <a:spLocks noChangeArrowheads="1"/>
            </p:cNvSpPr>
            <p:nvPr/>
          </p:nvSpPr>
          <p:spPr bwMode="auto">
            <a:xfrm>
              <a:off x="8743950" y="3352801"/>
              <a:ext cx="279400" cy="444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2" name="Freeform 74"/>
          <p:cNvSpPr>
            <a:spLocks noEditPoints="1"/>
          </p:cNvSpPr>
          <p:nvPr/>
        </p:nvSpPr>
        <p:spPr bwMode="auto">
          <a:xfrm flipH="1">
            <a:off x="1303390" y="3443330"/>
            <a:ext cx="473081" cy="444188"/>
          </a:xfrm>
          <a:custGeom>
            <a:avLst/>
            <a:gdLst>
              <a:gd name="T0" fmla="*/ 39 w 81"/>
              <a:gd name="T1" fmla="*/ 35 h 67"/>
              <a:gd name="T2" fmla="*/ 37 w 81"/>
              <a:gd name="T3" fmla="*/ 28 h 67"/>
              <a:gd name="T4" fmla="*/ 41 w 81"/>
              <a:gd name="T5" fmla="*/ 43 h 67"/>
              <a:gd name="T6" fmla="*/ 44 w 81"/>
              <a:gd name="T7" fmla="*/ 51 h 67"/>
              <a:gd name="T8" fmla="*/ 44 w 81"/>
              <a:gd name="T9" fmla="*/ 46 h 67"/>
              <a:gd name="T10" fmla="*/ 64 w 81"/>
              <a:gd name="T11" fmla="*/ 13 h 67"/>
              <a:gd name="T12" fmla="*/ 62 w 81"/>
              <a:gd name="T13" fmla="*/ 17 h 67"/>
              <a:gd name="T14" fmla="*/ 56 w 81"/>
              <a:gd name="T15" fmla="*/ 17 h 67"/>
              <a:gd name="T16" fmla="*/ 55 w 81"/>
              <a:gd name="T17" fmla="*/ 13 h 67"/>
              <a:gd name="T18" fmla="*/ 25 w 81"/>
              <a:gd name="T19" fmla="*/ 17 h 67"/>
              <a:gd name="T20" fmla="*/ 19 w 81"/>
              <a:gd name="T21" fmla="*/ 17 h 67"/>
              <a:gd name="T22" fmla="*/ 19 w 81"/>
              <a:gd name="T23" fmla="*/ 13 h 67"/>
              <a:gd name="T24" fmla="*/ 0 w 81"/>
              <a:gd name="T25" fmla="*/ 30 h 67"/>
              <a:gd name="T26" fmla="*/ 17 w 81"/>
              <a:gd name="T27" fmla="*/ 67 h 67"/>
              <a:gd name="T28" fmla="*/ 81 w 81"/>
              <a:gd name="T29" fmla="*/ 50 h 67"/>
              <a:gd name="T30" fmla="*/ 64 w 81"/>
              <a:gd name="T31" fmla="*/ 13 h 67"/>
              <a:gd name="T32" fmla="*/ 41 w 81"/>
              <a:gd name="T33" fmla="*/ 54 h 67"/>
              <a:gd name="T34" fmla="*/ 39 w 81"/>
              <a:gd name="T35" fmla="*/ 57 h 67"/>
              <a:gd name="T36" fmla="*/ 32 w 81"/>
              <a:gd name="T37" fmla="*/ 51 h 67"/>
              <a:gd name="T38" fmla="*/ 33 w 81"/>
              <a:gd name="T39" fmla="*/ 45 h 67"/>
              <a:gd name="T40" fmla="*/ 39 w 81"/>
              <a:gd name="T41" fmla="*/ 42 h 67"/>
              <a:gd name="T42" fmla="*/ 32 w 81"/>
              <a:gd name="T43" fmla="*/ 33 h 67"/>
              <a:gd name="T44" fmla="*/ 39 w 81"/>
              <a:gd name="T45" fmla="*/ 25 h 67"/>
              <a:gd name="T46" fmla="*/ 41 w 81"/>
              <a:gd name="T47" fmla="*/ 23 h 67"/>
              <a:gd name="T48" fmla="*/ 48 w 81"/>
              <a:gd name="T49" fmla="*/ 28 h 67"/>
              <a:gd name="T50" fmla="*/ 46 w 81"/>
              <a:gd name="T51" fmla="*/ 34 h 67"/>
              <a:gd name="T52" fmla="*/ 41 w 81"/>
              <a:gd name="T53" fmla="*/ 27 h 67"/>
              <a:gd name="T54" fmla="*/ 48 w 81"/>
              <a:gd name="T55" fmla="*/ 42 h 67"/>
              <a:gd name="T56" fmla="*/ 47 w 81"/>
              <a:gd name="T57" fmla="*/ 52 h 67"/>
              <a:gd name="T58" fmla="*/ 34 w 81"/>
              <a:gd name="T59" fmla="*/ 3 h 67"/>
              <a:gd name="T60" fmla="*/ 56 w 81"/>
              <a:gd name="T61" fmla="*/ 13 h 67"/>
              <a:gd name="T62" fmla="*/ 61 w 81"/>
              <a:gd name="T63" fmla="*/ 16 h 67"/>
              <a:gd name="T64" fmla="*/ 50 w 81"/>
              <a:gd name="T65" fmla="*/ 0 h 67"/>
              <a:gd name="T66" fmla="*/ 20 w 81"/>
              <a:gd name="T67" fmla="*/ 13 h 67"/>
              <a:gd name="T68" fmla="*/ 24 w 81"/>
              <a:gd name="T69" fmla="*/ 16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1" h="67">
                <a:moveTo>
                  <a:pt x="35" y="30"/>
                </a:moveTo>
                <a:cubicBezTo>
                  <a:pt x="35" y="32"/>
                  <a:pt x="37" y="33"/>
                  <a:pt x="39" y="35"/>
                </a:cubicBezTo>
                <a:cubicBezTo>
                  <a:pt x="39" y="27"/>
                  <a:pt x="39" y="27"/>
                  <a:pt x="39" y="27"/>
                </a:cubicBezTo>
                <a:cubicBezTo>
                  <a:pt x="38" y="27"/>
                  <a:pt x="37" y="27"/>
                  <a:pt x="37" y="28"/>
                </a:cubicBezTo>
                <a:cubicBezTo>
                  <a:pt x="36" y="29"/>
                  <a:pt x="35" y="29"/>
                  <a:pt x="35" y="30"/>
                </a:cubicBezTo>
                <a:close/>
                <a:moveTo>
                  <a:pt x="41" y="43"/>
                </a:moveTo>
                <a:cubicBezTo>
                  <a:pt x="41" y="52"/>
                  <a:pt x="41" y="52"/>
                  <a:pt x="41" y="52"/>
                </a:cubicBezTo>
                <a:cubicBezTo>
                  <a:pt x="42" y="52"/>
                  <a:pt x="43" y="52"/>
                  <a:pt x="44" y="51"/>
                </a:cubicBezTo>
                <a:cubicBezTo>
                  <a:pt x="45" y="50"/>
                  <a:pt x="45" y="49"/>
                  <a:pt x="45" y="48"/>
                </a:cubicBezTo>
                <a:cubicBezTo>
                  <a:pt x="45" y="47"/>
                  <a:pt x="45" y="47"/>
                  <a:pt x="44" y="46"/>
                </a:cubicBezTo>
                <a:cubicBezTo>
                  <a:pt x="44" y="45"/>
                  <a:pt x="43" y="44"/>
                  <a:pt x="41" y="43"/>
                </a:cubicBezTo>
                <a:close/>
                <a:moveTo>
                  <a:pt x="64" y="13"/>
                </a:moveTo>
                <a:cubicBezTo>
                  <a:pt x="62" y="13"/>
                  <a:pt x="62" y="13"/>
                  <a:pt x="62" y="13"/>
                </a:cubicBezTo>
                <a:cubicBezTo>
                  <a:pt x="62" y="14"/>
                  <a:pt x="62" y="15"/>
                  <a:pt x="62" y="17"/>
                </a:cubicBezTo>
                <a:cubicBezTo>
                  <a:pt x="62" y="17"/>
                  <a:pt x="62" y="17"/>
                  <a:pt x="62" y="17"/>
                </a:cubicBezTo>
                <a:cubicBezTo>
                  <a:pt x="56" y="17"/>
                  <a:pt x="56" y="17"/>
                  <a:pt x="56" y="17"/>
                </a:cubicBezTo>
                <a:cubicBezTo>
                  <a:pt x="56" y="17"/>
                  <a:pt x="56" y="17"/>
                  <a:pt x="56" y="17"/>
                </a:cubicBezTo>
                <a:cubicBezTo>
                  <a:pt x="56" y="15"/>
                  <a:pt x="56" y="14"/>
                  <a:pt x="55" y="13"/>
                </a:cubicBezTo>
                <a:cubicBezTo>
                  <a:pt x="26" y="13"/>
                  <a:pt x="26" y="13"/>
                  <a:pt x="26" y="13"/>
                </a:cubicBezTo>
                <a:cubicBezTo>
                  <a:pt x="25" y="14"/>
                  <a:pt x="25" y="15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19" y="17"/>
                  <a:pt x="19" y="17"/>
                  <a:pt x="19" y="17"/>
                </a:cubicBezTo>
                <a:cubicBezTo>
                  <a:pt x="19" y="17"/>
                  <a:pt x="19" y="17"/>
                  <a:pt x="19" y="17"/>
                </a:cubicBezTo>
                <a:cubicBezTo>
                  <a:pt x="19" y="15"/>
                  <a:pt x="19" y="14"/>
                  <a:pt x="19" y="13"/>
                </a:cubicBezTo>
                <a:cubicBezTo>
                  <a:pt x="17" y="13"/>
                  <a:pt x="17" y="13"/>
                  <a:pt x="17" y="13"/>
                </a:cubicBezTo>
                <a:cubicBezTo>
                  <a:pt x="8" y="13"/>
                  <a:pt x="0" y="20"/>
                  <a:pt x="0" y="3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59"/>
                  <a:pt x="8" y="67"/>
                  <a:pt x="17" y="67"/>
                </a:cubicBezTo>
                <a:cubicBezTo>
                  <a:pt x="64" y="67"/>
                  <a:pt x="64" y="67"/>
                  <a:pt x="64" y="67"/>
                </a:cubicBezTo>
                <a:cubicBezTo>
                  <a:pt x="73" y="67"/>
                  <a:pt x="81" y="59"/>
                  <a:pt x="81" y="50"/>
                </a:cubicBezTo>
                <a:cubicBezTo>
                  <a:pt x="81" y="30"/>
                  <a:pt x="81" y="30"/>
                  <a:pt x="81" y="30"/>
                </a:cubicBezTo>
                <a:cubicBezTo>
                  <a:pt x="81" y="20"/>
                  <a:pt x="73" y="13"/>
                  <a:pt x="64" y="13"/>
                </a:cubicBezTo>
                <a:close/>
                <a:moveTo>
                  <a:pt x="47" y="52"/>
                </a:moveTo>
                <a:cubicBezTo>
                  <a:pt x="45" y="53"/>
                  <a:pt x="43" y="54"/>
                  <a:pt x="41" y="54"/>
                </a:cubicBezTo>
                <a:cubicBezTo>
                  <a:pt x="41" y="57"/>
                  <a:pt x="41" y="57"/>
                  <a:pt x="41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4"/>
                  <a:pt x="39" y="54"/>
                  <a:pt x="39" y="54"/>
                </a:cubicBezTo>
                <a:cubicBezTo>
                  <a:pt x="36" y="54"/>
                  <a:pt x="34" y="53"/>
                  <a:pt x="32" y="51"/>
                </a:cubicBezTo>
                <a:cubicBezTo>
                  <a:pt x="33" y="45"/>
                  <a:pt x="33" y="45"/>
                  <a:pt x="33" y="45"/>
                </a:cubicBezTo>
                <a:cubicBezTo>
                  <a:pt x="33" y="45"/>
                  <a:pt x="33" y="45"/>
                  <a:pt x="33" y="45"/>
                </a:cubicBezTo>
                <a:cubicBezTo>
                  <a:pt x="34" y="50"/>
                  <a:pt x="36" y="52"/>
                  <a:pt x="39" y="52"/>
                </a:cubicBezTo>
                <a:cubicBezTo>
                  <a:pt x="39" y="42"/>
                  <a:pt x="39" y="42"/>
                  <a:pt x="39" y="42"/>
                </a:cubicBezTo>
                <a:cubicBezTo>
                  <a:pt x="36" y="40"/>
                  <a:pt x="34" y="38"/>
                  <a:pt x="33" y="37"/>
                </a:cubicBezTo>
                <a:cubicBezTo>
                  <a:pt x="32" y="36"/>
                  <a:pt x="32" y="34"/>
                  <a:pt x="32" y="33"/>
                </a:cubicBezTo>
                <a:cubicBezTo>
                  <a:pt x="32" y="31"/>
                  <a:pt x="33" y="29"/>
                  <a:pt x="34" y="28"/>
                </a:cubicBezTo>
                <a:cubicBezTo>
                  <a:pt x="36" y="26"/>
                  <a:pt x="37" y="26"/>
                  <a:pt x="39" y="25"/>
                </a:cubicBezTo>
                <a:cubicBezTo>
                  <a:pt x="39" y="23"/>
                  <a:pt x="39" y="23"/>
                  <a:pt x="39" y="23"/>
                </a:cubicBezTo>
                <a:cubicBezTo>
                  <a:pt x="41" y="23"/>
                  <a:pt x="41" y="23"/>
                  <a:pt x="41" y="23"/>
                </a:cubicBezTo>
                <a:cubicBezTo>
                  <a:pt x="41" y="25"/>
                  <a:pt x="41" y="25"/>
                  <a:pt x="41" y="25"/>
                </a:cubicBezTo>
                <a:cubicBezTo>
                  <a:pt x="44" y="26"/>
                  <a:pt x="46" y="26"/>
                  <a:pt x="48" y="28"/>
                </a:cubicBezTo>
                <a:cubicBezTo>
                  <a:pt x="47" y="34"/>
                  <a:pt x="47" y="34"/>
                  <a:pt x="47" y="34"/>
                </a:cubicBezTo>
                <a:cubicBezTo>
                  <a:pt x="46" y="34"/>
                  <a:pt x="46" y="34"/>
                  <a:pt x="46" y="34"/>
                </a:cubicBezTo>
                <a:cubicBezTo>
                  <a:pt x="46" y="31"/>
                  <a:pt x="46" y="30"/>
                  <a:pt x="45" y="29"/>
                </a:cubicBezTo>
                <a:cubicBezTo>
                  <a:pt x="44" y="27"/>
                  <a:pt x="42" y="27"/>
                  <a:pt x="41" y="27"/>
                </a:cubicBezTo>
                <a:cubicBezTo>
                  <a:pt x="41" y="36"/>
                  <a:pt x="41" y="36"/>
                  <a:pt x="41" y="36"/>
                </a:cubicBezTo>
                <a:cubicBezTo>
                  <a:pt x="44" y="38"/>
                  <a:pt x="47" y="40"/>
                  <a:pt x="48" y="42"/>
                </a:cubicBezTo>
                <a:cubicBezTo>
                  <a:pt x="49" y="43"/>
                  <a:pt x="49" y="45"/>
                  <a:pt x="49" y="47"/>
                </a:cubicBezTo>
                <a:cubicBezTo>
                  <a:pt x="49" y="49"/>
                  <a:pt x="49" y="50"/>
                  <a:pt x="47" y="52"/>
                </a:cubicBezTo>
                <a:close/>
                <a:moveTo>
                  <a:pt x="25" y="13"/>
                </a:moveTo>
                <a:cubicBezTo>
                  <a:pt x="26" y="7"/>
                  <a:pt x="29" y="3"/>
                  <a:pt x="34" y="3"/>
                </a:cubicBezTo>
                <a:cubicBezTo>
                  <a:pt x="47" y="3"/>
                  <a:pt x="47" y="3"/>
                  <a:pt x="47" y="3"/>
                </a:cubicBezTo>
                <a:cubicBezTo>
                  <a:pt x="52" y="3"/>
                  <a:pt x="55" y="7"/>
                  <a:pt x="56" y="13"/>
                </a:cubicBezTo>
                <a:cubicBezTo>
                  <a:pt x="57" y="14"/>
                  <a:pt x="57" y="15"/>
                  <a:pt x="57" y="16"/>
                </a:cubicBezTo>
                <a:cubicBezTo>
                  <a:pt x="61" y="16"/>
                  <a:pt x="61" y="16"/>
                  <a:pt x="61" y="16"/>
                </a:cubicBezTo>
                <a:cubicBezTo>
                  <a:pt x="61" y="15"/>
                  <a:pt x="61" y="14"/>
                  <a:pt x="61" y="13"/>
                </a:cubicBezTo>
                <a:cubicBezTo>
                  <a:pt x="59" y="5"/>
                  <a:pt x="55" y="0"/>
                  <a:pt x="50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26" y="0"/>
                  <a:pt x="22" y="5"/>
                  <a:pt x="20" y="13"/>
                </a:cubicBezTo>
                <a:cubicBezTo>
                  <a:pt x="20" y="14"/>
                  <a:pt x="20" y="15"/>
                  <a:pt x="20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15"/>
                  <a:pt x="24" y="14"/>
                  <a:pt x="25" y="1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93" name="组合 92"/>
          <p:cNvGrpSpPr/>
          <p:nvPr/>
        </p:nvGrpSpPr>
        <p:grpSpPr>
          <a:xfrm flipH="1">
            <a:off x="10020194" y="3443330"/>
            <a:ext cx="473081" cy="444188"/>
            <a:chOff x="10545763" y="3073401"/>
            <a:chExt cx="704850" cy="585788"/>
          </a:xfrm>
          <a:solidFill>
            <a:schemeClr val="tx1"/>
          </a:solidFill>
        </p:grpSpPr>
        <p:sp>
          <p:nvSpPr>
            <p:cNvPr id="94" name="Freeform 75"/>
            <p:cNvSpPr>
              <a:spLocks noEditPoints="1"/>
            </p:cNvSpPr>
            <p:nvPr/>
          </p:nvSpPr>
          <p:spPr bwMode="auto">
            <a:xfrm>
              <a:off x="10545763" y="3187701"/>
              <a:ext cx="704850" cy="471488"/>
            </a:xfrm>
            <a:custGeom>
              <a:avLst/>
              <a:gdLst>
                <a:gd name="T0" fmla="*/ 64 w 81"/>
                <a:gd name="T1" fmla="*/ 0 h 54"/>
                <a:gd name="T2" fmla="*/ 62 w 81"/>
                <a:gd name="T3" fmla="*/ 0 h 54"/>
                <a:gd name="T4" fmla="*/ 62 w 81"/>
                <a:gd name="T5" fmla="*/ 4 h 54"/>
                <a:gd name="T6" fmla="*/ 62 w 81"/>
                <a:gd name="T7" fmla="*/ 4 h 54"/>
                <a:gd name="T8" fmla="*/ 56 w 81"/>
                <a:gd name="T9" fmla="*/ 4 h 54"/>
                <a:gd name="T10" fmla="*/ 56 w 81"/>
                <a:gd name="T11" fmla="*/ 4 h 54"/>
                <a:gd name="T12" fmla="*/ 56 w 81"/>
                <a:gd name="T13" fmla="*/ 0 h 54"/>
                <a:gd name="T14" fmla="*/ 26 w 81"/>
                <a:gd name="T15" fmla="*/ 0 h 54"/>
                <a:gd name="T16" fmla="*/ 25 w 81"/>
                <a:gd name="T17" fmla="*/ 4 h 54"/>
                <a:gd name="T18" fmla="*/ 25 w 81"/>
                <a:gd name="T19" fmla="*/ 4 h 54"/>
                <a:gd name="T20" fmla="*/ 19 w 81"/>
                <a:gd name="T21" fmla="*/ 4 h 54"/>
                <a:gd name="T22" fmla="*/ 19 w 81"/>
                <a:gd name="T23" fmla="*/ 4 h 54"/>
                <a:gd name="T24" fmla="*/ 20 w 81"/>
                <a:gd name="T25" fmla="*/ 0 h 54"/>
                <a:gd name="T26" fmla="*/ 17 w 81"/>
                <a:gd name="T27" fmla="*/ 0 h 54"/>
                <a:gd name="T28" fmla="*/ 0 w 81"/>
                <a:gd name="T29" fmla="*/ 17 h 54"/>
                <a:gd name="T30" fmla="*/ 0 w 81"/>
                <a:gd name="T31" fmla="*/ 37 h 54"/>
                <a:gd name="T32" fmla="*/ 17 w 81"/>
                <a:gd name="T33" fmla="*/ 54 h 54"/>
                <a:gd name="T34" fmla="*/ 64 w 81"/>
                <a:gd name="T35" fmla="*/ 54 h 54"/>
                <a:gd name="T36" fmla="*/ 81 w 81"/>
                <a:gd name="T37" fmla="*/ 37 h 54"/>
                <a:gd name="T38" fmla="*/ 81 w 81"/>
                <a:gd name="T39" fmla="*/ 17 h 54"/>
                <a:gd name="T40" fmla="*/ 64 w 81"/>
                <a:gd name="T41" fmla="*/ 0 h 54"/>
                <a:gd name="T42" fmla="*/ 45 w 81"/>
                <a:gd name="T43" fmla="*/ 38 h 54"/>
                <a:gd name="T44" fmla="*/ 36 w 81"/>
                <a:gd name="T45" fmla="*/ 35 h 54"/>
                <a:gd name="T46" fmla="*/ 33 w 81"/>
                <a:gd name="T47" fmla="*/ 29 h 54"/>
                <a:gd name="T48" fmla="*/ 30 w 81"/>
                <a:gd name="T49" fmla="*/ 29 h 54"/>
                <a:gd name="T50" fmla="*/ 30 w 81"/>
                <a:gd name="T51" fmla="*/ 27 h 54"/>
                <a:gd name="T52" fmla="*/ 33 w 81"/>
                <a:gd name="T53" fmla="*/ 27 h 54"/>
                <a:gd name="T54" fmla="*/ 33 w 81"/>
                <a:gd name="T55" fmla="*/ 25 h 54"/>
                <a:gd name="T56" fmla="*/ 33 w 81"/>
                <a:gd name="T57" fmla="*/ 24 h 54"/>
                <a:gd name="T58" fmla="*/ 30 w 81"/>
                <a:gd name="T59" fmla="*/ 24 h 54"/>
                <a:gd name="T60" fmla="*/ 30 w 81"/>
                <a:gd name="T61" fmla="*/ 21 h 54"/>
                <a:gd name="T62" fmla="*/ 33 w 81"/>
                <a:gd name="T63" fmla="*/ 21 h 54"/>
                <a:gd name="T64" fmla="*/ 36 w 81"/>
                <a:gd name="T65" fmla="*/ 16 h 54"/>
                <a:gd name="T66" fmla="*/ 46 w 81"/>
                <a:gd name="T67" fmla="*/ 12 h 54"/>
                <a:gd name="T68" fmla="*/ 51 w 81"/>
                <a:gd name="T69" fmla="*/ 13 h 54"/>
                <a:gd name="T70" fmla="*/ 51 w 81"/>
                <a:gd name="T71" fmla="*/ 16 h 54"/>
                <a:gd name="T72" fmla="*/ 45 w 81"/>
                <a:gd name="T73" fmla="*/ 15 h 54"/>
                <a:gd name="T74" fmla="*/ 39 w 81"/>
                <a:gd name="T75" fmla="*/ 18 h 54"/>
                <a:gd name="T76" fmla="*/ 37 w 81"/>
                <a:gd name="T77" fmla="*/ 21 h 54"/>
                <a:gd name="T78" fmla="*/ 50 w 81"/>
                <a:gd name="T79" fmla="*/ 21 h 54"/>
                <a:gd name="T80" fmla="*/ 50 w 81"/>
                <a:gd name="T81" fmla="*/ 24 h 54"/>
                <a:gd name="T82" fmla="*/ 37 w 81"/>
                <a:gd name="T83" fmla="*/ 24 h 54"/>
                <a:gd name="T84" fmla="*/ 37 w 81"/>
                <a:gd name="T85" fmla="*/ 25 h 54"/>
                <a:gd name="T86" fmla="*/ 37 w 81"/>
                <a:gd name="T87" fmla="*/ 27 h 54"/>
                <a:gd name="T88" fmla="*/ 50 w 81"/>
                <a:gd name="T89" fmla="*/ 27 h 54"/>
                <a:gd name="T90" fmla="*/ 50 w 81"/>
                <a:gd name="T91" fmla="*/ 29 h 54"/>
                <a:gd name="T92" fmla="*/ 37 w 81"/>
                <a:gd name="T93" fmla="*/ 29 h 54"/>
                <a:gd name="T94" fmla="*/ 39 w 81"/>
                <a:gd name="T95" fmla="*/ 32 h 54"/>
                <a:gd name="T96" fmla="*/ 45 w 81"/>
                <a:gd name="T97" fmla="*/ 35 h 54"/>
                <a:gd name="T98" fmla="*/ 51 w 81"/>
                <a:gd name="T99" fmla="*/ 34 h 54"/>
                <a:gd name="T100" fmla="*/ 52 w 81"/>
                <a:gd name="T101" fmla="*/ 37 h 54"/>
                <a:gd name="T102" fmla="*/ 45 w 81"/>
                <a:gd name="T103" fmla="*/ 3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54">
                  <a:moveTo>
                    <a:pt x="64" y="0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62" y="1"/>
                    <a:pt x="62" y="2"/>
                    <a:pt x="62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2"/>
                    <a:pt x="56" y="1"/>
                    <a:pt x="5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1"/>
                    <a:pt x="26" y="2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2"/>
                    <a:pt x="19" y="1"/>
                    <a:pt x="2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6"/>
                    <a:pt x="8" y="54"/>
                    <a:pt x="17" y="54"/>
                  </a:cubicBezTo>
                  <a:cubicBezTo>
                    <a:pt x="64" y="54"/>
                    <a:pt x="64" y="54"/>
                    <a:pt x="64" y="54"/>
                  </a:cubicBezTo>
                  <a:cubicBezTo>
                    <a:pt x="74" y="54"/>
                    <a:pt x="81" y="46"/>
                    <a:pt x="81" y="37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81" y="7"/>
                    <a:pt x="74" y="0"/>
                    <a:pt x="64" y="0"/>
                  </a:cubicBezTo>
                  <a:close/>
                  <a:moveTo>
                    <a:pt x="45" y="38"/>
                  </a:moveTo>
                  <a:cubicBezTo>
                    <a:pt x="42" y="38"/>
                    <a:pt x="38" y="37"/>
                    <a:pt x="36" y="35"/>
                  </a:cubicBezTo>
                  <a:cubicBezTo>
                    <a:pt x="35" y="33"/>
                    <a:pt x="34" y="31"/>
                    <a:pt x="33" y="29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3" y="26"/>
                    <a:pt x="33" y="26"/>
                    <a:pt x="33" y="25"/>
                  </a:cubicBezTo>
                  <a:cubicBezTo>
                    <a:pt x="33" y="25"/>
                    <a:pt x="33" y="24"/>
                    <a:pt x="33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4" y="19"/>
                    <a:pt x="35" y="17"/>
                    <a:pt x="36" y="16"/>
                  </a:cubicBezTo>
                  <a:cubicBezTo>
                    <a:pt x="39" y="13"/>
                    <a:pt x="42" y="12"/>
                    <a:pt x="46" y="12"/>
                  </a:cubicBezTo>
                  <a:cubicBezTo>
                    <a:pt x="48" y="12"/>
                    <a:pt x="50" y="13"/>
                    <a:pt x="51" y="13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49" y="16"/>
                    <a:pt x="48" y="15"/>
                    <a:pt x="45" y="15"/>
                  </a:cubicBezTo>
                  <a:cubicBezTo>
                    <a:pt x="43" y="15"/>
                    <a:pt x="41" y="16"/>
                    <a:pt x="39" y="18"/>
                  </a:cubicBezTo>
                  <a:cubicBezTo>
                    <a:pt x="38" y="19"/>
                    <a:pt x="38" y="20"/>
                    <a:pt x="37" y="2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4"/>
                    <a:pt x="37" y="25"/>
                    <a:pt x="37" y="25"/>
                  </a:cubicBezTo>
                  <a:cubicBezTo>
                    <a:pt x="37" y="26"/>
                    <a:pt x="37" y="26"/>
                    <a:pt x="37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8" y="30"/>
                    <a:pt x="38" y="32"/>
                    <a:pt x="39" y="32"/>
                  </a:cubicBezTo>
                  <a:cubicBezTo>
                    <a:pt x="41" y="34"/>
                    <a:pt x="43" y="35"/>
                    <a:pt x="45" y="35"/>
                  </a:cubicBezTo>
                  <a:cubicBezTo>
                    <a:pt x="48" y="35"/>
                    <a:pt x="50" y="34"/>
                    <a:pt x="51" y="34"/>
                  </a:cubicBezTo>
                  <a:cubicBezTo>
                    <a:pt x="52" y="37"/>
                    <a:pt x="52" y="37"/>
                    <a:pt x="52" y="37"/>
                  </a:cubicBezTo>
                  <a:cubicBezTo>
                    <a:pt x="50" y="37"/>
                    <a:pt x="48" y="38"/>
                    <a:pt x="45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95" name="Freeform 76"/>
            <p:cNvSpPr/>
            <p:nvPr/>
          </p:nvSpPr>
          <p:spPr bwMode="auto">
            <a:xfrm>
              <a:off x="10718800" y="3073401"/>
              <a:ext cx="357188" cy="139700"/>
            </a:xfrm>
            <a:custGeom>
              <a:avLst/>
              <a:gdLst>
                <a:gd name="T0" fmla="*/ 41 w 41"/>
                <a:gd name="T1" fmla="*/ 13 h 16"/>
                <a:gd name="T2" fmla="*/ 30 w 41"/>
                <a:gd name="T3" fmla="*/ 0 h 16"/>
                <a:gd name="T4" fmla="*/ 12 w 41"/>
                <a:gd name="T5" fmla="*/ 0 h 16"/>
                <a:gd name="T6" fmla="*/ 1 w 41"/>
                <a:gd name="T7" fmla="*/ 13 h 16"/>
                <a:gd name="T8" fmla="*/ 0 w 41"/>
                <a:gd name="T9" fmla="*/ 16 h 16"/>
                <a:gd name="T10" fmla="*/ 4 w 41"/>
                <a:gd name="T11" fmla="*/ 16 h 16"/>
                <a:gd name="T12" fmla="*/ 5 w 41"/>
                <a:gd name="T13" fmla="*/ 13 h 16"/>
                <a:gd name="T14" fmla="*/ 14 w 41"/>
                <a:gd name="T15" fmla="*/ 3 h 16"/>
                <a:gd name="T16" fmla="*/ 28 w 41"/>
                <a:gd name="T17" fmla="*/ 3 h 16"/>
                <a:gd name="T18" fmla="*/ 37 w 41"/>
                <a:gd name="T19" fmla="*/ 13 h 16"/>
                <a:gd name="T20" fmla="*/ 37 w 41"/>
                <a:gd name="T21" fmla="*/ 16 h 16"/>
                <a:gd name="T22" fmla="*/ 41 w 41"/>
                <a:gd name="T23" fmla="*/ 16 h 16"/>
                <a:gd name="T24" fmla="*/ 41 w 41"/>
                <a:gd name="T25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6">
                  <a:moveTo>
                    <a:pt x="41" y="13"/>
                  </a:moveTo>
                  <a:cubicBezTo>
                    <a:pt x="39" y="5"/>
                    <a:pt x="35" y="0"/>
                    <a:pt x="3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7" y="0"/>
                    <a:pt x="2" y="5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5"/>
                    <a:pt x="5" y="14"/>
                    <a:pt x="5" y="13"/>
                  </a:cubicBezTo>
                  <a:cubicBezTo>
                    <a:pt x="6" y="7"/>
                    <a:pt x="10" y="3"/>
                    <a:pt x="14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32" y="3"/>
                    <a:pt x="35" y="7"/>
                    <a:pt x="37" y="13"/>
                  </a:cubicBezTo>
                  <a:cubicBezTo>
                    <a:pt x="37" y="14"/>
                    <a:pt x="37" y="15"/>
                    <a:pt x="37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5"/>
                    <a:pt x="41" y="14"/>
                    <a:pt x="4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6" name="Freeform 77"/>
          <p:cNvSpPr>
            <a:spLocks noEditPoints="1"/>
          </p:cNvSpPr>
          <p:nvPr/>
        </p:nvSpPr>
        <p:spPr bwMode="auto">
          <a:xfrm flipH="1">
            <a:off x="2457092" y="3332529"/>
            <a:ext cx="345221" cy="516414"/>
          </a:xfrm>
          <a:custGeom>
            <a:avLst/>
            <a:gdLst>
              <a:gd name="T0" fmla="*/ 57 w 59"/>
              <a:gd name="T1" fmla="*/ 38 h 78"/>
              <a:gd name="T2" fmla="*/ 37 w 59"/>
              <a:gd name="T3" fmla="*/ 12 h 78"/>
              <a:gd name="T4" fmla="*/ 36 w 59"/>
              <a:gd name="T5" fmla="*/ 10 h 78"/>
              <a:gd name="T6" fmla="*/ 38 w 59"/>
              <a:gd name="T7" fmla="*/ 7 h 78"/>
              <a:gd name="T8" fmla="*/ 41 w 59"/>
              <a:gd name="T9" fmla="*/ 3 h 78"/>
              <a:gd name="T10" fmla="*/ 41 w 59"/>
              <a:gd name="T11" fmla="*/ 2 h 78"/>
              <a:gd name="T12" fmla="*/ 40 w 59"/>
              <a:gd name="T13" fmla="*/ 1 h 78"/>
              <a:gd name="T14" fmla="*/ 36 w 59"/>
              <a:gd name="T15" fmla="*/ 2 h 78"/>
              <a:gd name="T16" fmla="*/ 18 w 59"/>
              <a:gd name="T17" fmla="*/ 2 h 78"/>
              <a:gd name="T18" fmla="*/ 19 w 59"/>
              <a:gd name="T19" fmla="*/ 5 h 78"/>
              <a:gd name="T20" fmla="*/ 22 w 59"/>
              <a:gd name="T21" fmla="*/ 11 h 78"/>
              <a:gd name="T22" fmla="*/ 22 w 59"/>
              <a:gd name="T23" fmla="*/ 13 h 78"/>
              <a:gd name="T24" fmla="*/ 0 w 59"/>
              <a:gd name="T25" fmla="*/ 59 h 78"/>
              <a:gd name="T26" fmla="*/ 29 w 59"/>
              <a:gd name="T27" fmla="*/ 78 h 78"/>
              <a:gd name="T28" fmla="*/ 56 w 59"/>
              <a:gd name="T29" fmla="*/ 70 h 78"/>
              <a:gd name="T30" fmla="*/ 59 w 59"/>
              <a:gd name="T31" fmla="*/ 59 h 78"/>
              <a:gd name="T32" fmla="*/ 20 w 59"/>
              <a:gd name="T33" fmla="*/ 4 h 78"/>
              <a:gd name="T34" fmla="*/ 20 w 59"/>
              <a:gd name="T35" fmla="*/ 3 h 78"/>
              <a:gd name="T36" fmla="*/ 36 w 59"/>
              <a:gd name="T37" fmla="*/ 4 h 78"/>
              <a:gd name="T38" fmla="*/ 37 w 59"/>
              <a:gd name="T39" fmla="*/ 6 h 78"/>
              <a:gd name="T40" fmla="*/ 24 w 59"/>
              <a:gd name="T41" fmla="*/ 8 h 78"/>
              <a:gd name="T42" fmla="*/ 36 w 59"/>
              <a:gd name="T43" fmla="*/ 11 h 78"/>
              <a:gd name="T44" fmla="*/ 36 w 59"/>
              <a:gd name="T45" fmla="*/ 12 h 78"/>
              <a:gd name="T46" fmla="*/ 25 w 59"/>
              <a:gd name="T47" fmla="*/ 13 h 78"/>
              <a:gd name="T48" fmla="*/ 23 w 59"/>
              <a:gd name="T49" fmla="*/ 12 h 78"/>
              <a:gd name="T50" fmla="*/ 23 w 59"/>
              <a:gd name="T51" fmla="*/ 11 h 78"/>
              <a:gd name="T52" fmla="*/ 26 w 59"/>
              <a:gd name="T53" fmla="*/ 11 h 78"/>
              <a:gd name="T54" fmla="*/ 35 w 59"/>
              <a:gd name="T55" fmla="*/ 11 h 78"/>
              <a:gd name="T56" fmla="*/ 55 w 59"/>
              <a:gd name="T57" fmla="*/ 70 h 78"/>
              <a:gd name="T58" fmla="*/ 4 w 59"/>
              <a:gd name="T59" fmla="*/ 70 h 78"/>
              <a:gd name="T60" fmla="*/ 4 w 59"/>
              <a:gd name="T61" fmla="*/ 38 h 78"/>
              <a:gd name="T62" fmla="*/ 4 w 59"/>
              <a:gd name="T63" fmla="*/ 38 h 78"/>
              <a:gd name="T64" fmla="*/ 36 w 59"/>
              <a:gd name="T65" fmla="*/ 15 h 78"/>
              <a:gd name="T66" fmla="*/ 55 w 59"/>
              <a:gd name="T67" fmla="*/ 38 h 78"/>
              <a:gd name="T68" fmla="*/ 56 w 59"/>
              <a:gd name="T69" fmla="*/ 45 h 78"/>
              <a:gd name="T70" fmla="*/ 55 w 59"/>
              <a:gd name="T71" fmla="*/ 70 h 78"/>
              <a:gd name="T72" fmla="*/ 30 w 59"/>
              <a:gd name="T73" fmla="*/ 30 h 78"/>
              <a:gd name="T74" fmla="*/ 36 w 59"/>
              <a:gd name="T75" fmla="*/ 38 h 78"/>
              <a:gd name="T76" fmla="*/ 38 w 59"/>
              <a:gd name="T77" fmla="*/ 38 h 78"/>
              <a:gd name="T78" fmla="*/ 39 w 59"/>
              <a:gd name="T79" fmla="*/ 30 h 78"/>
              <a:gd name="T80" fmla="*/ 30 w 59"/>
              <a:gd name="T81" fmla="*/ 24 h 78"/>
              <a:gd name="T82" fmla="*/ 28 w 59"/>
              <a:gd name="T83" fmla="*/ 25 h 78"/>
              <a:gd name="T84" fmla="*/ 21 w 59"/>
              <a:gd name="T85" fmla="*/ 30 h 78"/>
              <a:gd name="T86" fmla="*/ 20 w 59"/>
              <a:gd name="T87" fmla="*/ 42 h 78"/>
              <a:gd name="T88" fmla="*/ 28 w 59"/>
              <a:gd name="T89" fmla="*/ 60 h 78"/>
              <a:gd name="T90" fmla="*/ 21 w 59"/>
              <a:gd name="T91" fmla="*/ 51 h 78"/>
              <a:gd name="T92" fmla="*/ 18 w 59"/>
              <a:gd name="T93" fmla="*/ 59 h 78"/>
              <a:gd name="T94" fmla="*/ 28 w 59"/>
              <a:gd name="T95" fmla="*/ 63 h 78"/>
              <a:gd name="T96" fmla="*/ 30 w 59"/>
              <a:gd name="T97" fmla="*/ 66 h 78"/>
              <a:gd name="T98" fmla="*/ 38 w 59"/>
              <a:gd name="T99" fmla="*/ 60 h 78"/>
              <a:gd name="T100" fmla="*/ 39 w 59"/>
              <a:gd name="T101" fmla="*/ 47 h 78"/>
              <a:gd name="T102" fmla="*/ 28 w 59"/>
              <a:gd name="T103" fmla="*/ 39 h 78"/>
              <a:gd name="T104" fmla="*/ 25 w 59"/>
              <a:gd name="T105" fmla="*/ 31 h 78"/>
              <a:gd name="T106" fmla="*/ 28 w 59"/>
              <a:gd name="T107" fmla="*/ 39 h 78"/>
              <a:gd name="T108" fmla="*/ 30 w 59"/>
              <a:gd name="T109" fmla="*/ 60 h 78"/>
              <a:gd name="T110" fmla="*/ 34 w 59"/>
              <a:gd name="T111" fmla="*/ 53 h 78"/>
              <a:gd name="T112" fmla="*/ 34 w 59"/>
              <a:gd name="T113" fmla="*/ 59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9" h="78">
                <a:moveTo>
                  <a:pt x="59" y="59"/>
                </a:moveTo>
                <a:cubicBezTo>
                  <a:pt x="59" y="50"/>
                  <a:pt x="57" y="39"/>
                  <a:pt x="57" y="38"/>
                </a:cubicBezTo>
                <a:cubicBezTo>
                  <a:pt x="57" y="27"/>
                  <a:pt x="48" y="18"/>
                  <a:pt x="37" y="13"/>
                </a:cubicBezTo>
                <a:cubicBezTo>
                  <a:pt x="37" y="12"/>
                  <a:pt x="37" y="12"/>
                  <a:pt x="37" y="12"/>
                </a:cubicBezTo>
                <a:cubicBezTo>
                  <a:pt x="37" y="11"/>
                  <a:pt x="37" y="11"/>
                  <a:pt x="37" y="11"/>
                </a:cubicBezTo>
                <a:cubicBezTo>
                  <a:pt x="37" y="10"/>
                  <a:pt x="36" y="10"/>
                  <a:pt x="36" y="10"/>
                </a:cubicBezTo>
                <a:cubicBezTo>
                  <a:pt x="36" y="10"/>
                  <a:pt x="36" y="10"/>
                  <a:pt x="36" y="10"/>
                </a:cubicBezTo>
                <a:cubicBezTo>
                  <a:pt x="36" y="9"/>
                  <a:pt x="37" y="8"/>
                  <a:pt x="38" y="7"/>
                </a:cubicBezTo>
                <a:cubicBezTo>
                  <a:pt x="39" y="6"/>
                  <a:pt x="40" y="5"/>
                  <a:pt x="40" y="4"/>
                </a:cubicBezTo>
                <a:cubicBezTo>
                  <a:pt x="41" y="3"/>
                  <a:pt x="41" y="3"/>
                  <a:pt x="41" y="3"/>
                </a:cubicBezTo>
                <a:cubicBezTo>
                  <a:pt x="41" y="3"/>
                  <a:pt x="41" y="3"/>
                  <a:pt x="41" y="3"/>
                </a:cubicBezTo>
                <a:cubicBezTo>
                  <a:pt x="41" y="3"/>
                  <a:pt x="41" y="3"/>
                  <a:pt x="41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1"/>
                  <a:pt x="40" y="1"/>
                  <a:pt x="39" y="2"/>
                </a:cubicBezTo>
                <a:cubicBezTo>
                  <a:pt x="39" y="2"/>
                  <a:pt x="38" y="2"/>
                  <a:pt x="36" y="2"/>
                </a:cubicBezTo>
                <a:cubicBezTo>
                  <a:pt x="32" y="2"/>
                  <a:pt x="26" y="0"/>
                  <a:pt x="22" y="0"/>
                </a:cubicBezTo>
                <a:cubicBezTo>
                  <a:pt x="20" y="0"/>
                  <a:pt x="19" y="0"/>
                  <a:pt x="18" y="2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4"/>
                  <a:pt x="18" y="5"/>
                  <a:pt x="19" y="5"/>
                </a:cubicBezTo>
                <a:cubicBezTo>
                  <a:pt x="20" y="7"/>
                  <a:pt x="22" y="9"/>
                  <a:pt x="23" y="10"/>
                </a:cubicBezTo>
                <a:cubicBezTo>
                  <a:pt x="22" y="10"/>
                  <a:pt x="22" y="11"/>
                  <a:pt x="22" y="11"/>
                </a:cubicBezTo>
                <a:cubicBezTo>
                  <a:pt x="22" y="12"/>
                  <a:pt x="22" y="12"/>
                  <a:pt x="22" y="12"/>
                </a:cubicBezTo>
                <a:cubicBezTo>
                  <a:pt x="22" y="13"/>
                  <a:pt x="22" y="13"/>
                  <a:pt x="22" y="13"/>
                </a:cubicBezTo>
                <a:cubicBezTo>
                  <a:pt x="11" y="18"/>
                  <a:pt x="2" y="27"/>
                  <a:pt x="2" y="38"/>
                </a:cubicBezTo>
                <a:cubicBezTo>
                  <a:pt x="2" y="39"/>
                  <a:pt x="0" y="50"/>
                  <a:pt x="0" y="59"/>
                </a:cubicBezTo>
                <a:cubicBezTo>
                  <a:pt x="0" y="64"/>
                  <a:pt x="0" y="69"/>
                  <a:pt x="2" y="71"/>
                </a:cubicBezTo>
                <a:cubicBezTo>
                  <a:pt x="8" y="76"/>
                  <a:pt x="18" y="78"/>
                  <a:pt x="29" y="78"/>
                </a:cubicBezTo>
                <a:cubicBezTo>
                  <a:pt x="40" y="78"/>
                  <a:pt x="51" y="76"/>
                  <a:pt x="57" y="71"/>
                </a:cubicBezTo>
                <a:cubicBezTo>
                  <a:pt x="56" y="70"/>
                  <a:pt x="56" y="70"/>
                  <a:pt x="56" y="70"/>
                </a:cubicBezTo>
                <a:cubicBezTo>
                  <a:pt x="57" y="71"/>
                  <a:pt x="57" y="71"/>
                  <a:pt x="57" y="71"/>
                </a:cubicBezTo>
                <a:cubicBezTo>
                  <a:pt x="59" y="69"/>
                  <a:pt x="59" y="64"/>
                  <a:pt x="59" y="59"/>
                </a:cubicBezTo>
                <a:close/>
                <a:moveTo>
                  <a:pt x="22" y="6"/>
                </a:moveTo>
                <a:cubicBezTo>
                  <a:pt x="21" y="6"/>
                  <a:pt x="21" y="5"/>
                  <a:pt x="20" y="4"/>
                </a:cubicBezTo>
                <a:cubicBezTo>
                  <a:pt x="20" y="4"/>
                  <a:pt x="20" y="3"/>
                  <a:pt x="20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2"/>
                  <a:pt x="21" y="2"/>
                  <a:pt x="22" y="2"/>
                </a:cubicBezTo>
                <a:cubicBezTo>
                  <a:pt x="25" y="2"/>
                  <a:pt x="31" y="4"/>
                  <a:pt x="36" y="4"/>
                </a:cubicBezTo>
                <a:cubicBezTo>
                  <a:pt x="37" y="4"/>
                  <a:pt x="37" y="4"/>
                  <a:pt x="38" y="4"/>
                </a:cubicBezTo>
                <a:cubicBezTo>
                  <a:pt x="37" y="5"/>
                  <a:pt x="37" y="5"/>
                  <a:pt x="37" y="6"/>
                </a:cubicBezTo>
                <a:cubicBezTo>
                  <a:pt x="36" y="7"/>
                  <a:pt x="35" y="8"/>
                  <a:pt x="34" y="8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8"/>
                  <a:pt x="23" y="7"/>
                  <a:pt x="22" y="6"/>
                </a:cubicBezTo>
                <a:close/>
                <a:moveTo>
                  <a:pt x="36" y="11"/>
                </a:moveTo>
                <a:cubicBezTo>
                  <a:pt x="36" y="12"/>
                  <a:pt x="36" y="12"/>
                  <a:pt x="36" y="12"/>
                </a:cubicBezTo>
                <a:cubicBezTo>
                  <a:pt x="36" y="12"/>
                  <a:pt x="36" y="12"/>
                  <a:pt x="36" y="12"/>
                </a:cubicBezTo>
                <a:cubicBezTo>
                  <a:pt x="35" y="12"/>
                  <a:pt x="35" y="13"/>
                  <a:pt x="34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4" y="13"/>
                  <a:pt x="24" y="13"/>
                  <a:pt x="24" y="13"/>
                </a:cubicBezTo>
                <a:cubicBezTo>
                  <a:pt x="23" y="12"/>
                  <a:pt x="23" y="12"/>
                  <a:pt x="23" y="12"/>
                </a:cubicBezTo>
                <a:cubicBezTo>
                  <a:pt x="23" y="12"/>
                  <a:pt x="23" y="12"/>
                  <a:pt x="23" y="12"/>
                </a:cubicBezTo>
                <a:cubicBezTo>
                  <a:pt x="23" y="11"/>
                  <a:pt x="23" y="11"/>
                  <a:pt x="23" y="11"/>
                </a:cubicBezTo>
                <a:cubicBezTo>
                  <a:pt x="23" y="11"/>
                  <a:pt x="23" y="11"/>
                  <a:pt x="23" y="11"/>
                </a:cubicBezTo>
                <a:cubicBezTo>
                  <a:pt x="24" y="11"/>
                  <a:pt x="25" y="11"/>
                  <a:pt x="26" y="11"/>
                </a:cubicBezTo>
                <a:cubicBezTo>
                  <a:pt x="33" y="11"/>
                  <a:pt x="33" y="11"/>
                  <a:pt x="33" y="11"/>
                </a:cubicBezTo>
                <a:cubicBezTo>
                  <a:pt x="34" y="11"/>
                  <a:pt x="35" y="11"/>
                  <a:pt x="35" y="11"/>
                </a:cubicBezTo>
                <a:cubicBezTo>
                  <a:pt x="36" y="11"/>
                  <a:pt x="36" y="11"/>
                  <a:pt x="36" y="11"/>
                </a:cubicBezTo>
                <a:close/>
                <a:moveTo>
                  <a:pt x="55" y="70"/>
                </a:moveTo>
                <a:cubicBezTo>
                  <a:pt x="51" y="74"/>
                  <a:pt x="40" y="76"/>
                  <a:pt x="29" y="76"/>
                </a:cubicBezTo>
                <a:cubicBezTo>
                  <a:pt x="19" y="76"/>
                  <a:pt x="8" y="74"/>
                  <a:pt x="4" y="70"/>
                </a:cubicBezTo>
                <a:cubicBezTo>
                  <a:pt x="2" y="68"/>
                  <a:pt x="2" y="64"/>
                  <a:pt x="2" y="59"/>
                </a:cubicBezTo>
                <a:cubicBezTo>
                  <a:pt x="2" y="50"/>
                  <a:pt x="4" y="38"/>
                  <a:pt x="4" y="38"/>
                </a:cubicBezTo>
                <a:cubicBezTo>
                  <a:pt x="4" y="38"/>
                  <a:pt x="4" y="38"/>
                  <a:pt x="4" y="38"/>
                </a:cubicBezTo>
                <a:cubicBezTo>
                  <a:pt x="4" y="38"/>
                  <a:pt x="4" y="38"/>
                  <a:pt x="4" y="38"/>
                </a:cubicBezTo>
                <a:cubicBezTo>
                  <a:pt x="4" y="28"/>
                  <a:pt x="12" y="19"/>
                  <a:pt x="23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47" y="19"/>
                  <a:pt x="55" y="2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5" y="41"/>
                  <a:pt x="56" y="45"/>
                </a:cubicBezTo>
                <a:cubicBezTo>
                  <a:pt x="57" y="49"/>
                  <a:pt x="57" y="55"/>
                  <a:pt x="57" y="59"/>
                </a:cubicBezTo>
                <a:cubicBezTo>
                  <a:pt x="57" y="64"/>
                  <a:pt x="57" y="68"/>
                  <a:pt x="55" y="70"/>
                </a:cubicBezTo>
                <a:close/>
                <a:moveTo>
                  <a:pt x="30" y="40"/>
                </a:moveTo>
                <a:cubicBezTo>
                  <a:pt x="30" y="30"/>
                  <a:pt x="30" y="30"/>
                  <a:pt x="30" y="30"/>
                </a:cubicBezTo>
                <a:cubicBezTo>
                  <a:pt x="32" y="30"/>
                  <a:pt x="33" y="31"/>
                  <a:pt x="34" y="32"/>
                </a:cubicBezTo>
                <a:cubicBezTo>
                  <a:pt x="35" y="33"/>
                  <a:pt x="36" y="35"/>
                  <a:pt x="36" y="38"/>
                </a:cubicBezTo>
                <a:cubicBezTo>
                  <a:pt x="36" y="38"/>
                  <a:pt x="36" y="38"/>
                  <a:pt x="36" y="38"/>
                </a:cubicBezTo>
                <a:cubicBezTo>
                  <a:pt x="38" y="38"/>
                  <a:pt x="38" y="38"/>
                  <a:pt x="38" y="38"/>
                </a:cubicBezTo>
                <a:cubicBezTo>
                  <a:pt x="39" y="31"/>
                  <a:pt x="39" y="31"/>
                  <a:pt x="39" y="31"/>
                </a:cubicBezTo>
                <a:cubicBezTo>
                  <a:pt x="39" y="30"/>
                  <a:pt x="39" y="30"/>
                  <a:pt x="39" y="30"/>
                </a:cubicBezTo>
                <a:cubicBezTo>
                  <a:pt x="36" y="28"/>
                  <a:pt x="34" y="27"/>
                  <a:pt x="30" y="27"/>
                </a:cubicBezTo>
                <a:cubicBezTo>
                  <a:pt x="30" y="24"/>
                  <a:pt x="30" y="24"/>
                  <a:pt x="30" y="24"/>
                </a:cubicBezTo>
                <a:cubicBezTo>
                  <a:pt x="28" y="24"/>
                  <a:pt x="28" y="24"/>
                  <a:pt x="28" y="24"/>
                </a:cubicBezTo>
                <a:cubicBezTo>
                  <a:pt x="28" y="25"/>
                  <a:pt x="28" y="25"/>
                  <a:pt x="28" y="25"/>
                </a:cubicBezTo>
                <a:cubicBezTo>
                  <a:pt x="28" y="27"/>
                  <a:pt x="28" y="27"/>
                  <a:pt x="28" y="27"/>
                </a:cubicBezTo>
                <a:cubicBezTo>
                  <a:pt x="25" y="27"/>
                  <a:pt x="23" y="28"/>
                  <a:pt x="21" y="30"/>
                </a:cubicBezTo>
                <a:cubicBezTo>
                  <a:pt x="19" y="32"/>
                  <a:pt x="18" y="34"/>
                  <a:pt x="18" y="36"/>
                </a:cubicBezTo>
                <a:cubicBezTo>
                  <a:pt x="18" y="38"/>
                  <a:pt x="19" y="40"/>
                  <a:pt x="20" y="42"/>
                </a:cubicBezTo>
                <a:cubicBezTo>
                  <a:pt x="22" y="44"/>
                  <a:pt x="24" y="46"/>
                  <a:pt x="28" y="48"/>
                </a:cubicBezTo>
                <a:cubicBezTo>
                  <a:pt x="28" y="60"/>
                  <a:pt x="28" y="60"/>
                  <a:pt x="28" y="60"/>
                </a:cubicBezTo>
                <a:cubicBezTo>
                  <a:pt x="24" y="59"/>
                  <a:pt x="22" y="57"/>
                  <a:pt x="21" y="52"/>
                </a:cubicBezTo>
                <a:cubicBezTo>
                  <a:pt x="21" y="51"/>
                  <a:pt x="21" y="51"/>
                  <a:pt x="21" y="51"/>
                </a:cubicBezTo>
                <a:cubicBezTo>
                  <a:pt x="19" y="51"/>
                  <a:pt x="19" y="51"/>
                  <a:pt x="19" y="51"/>
                </a:cubicBezTo>
                <a:cubicBezTo>
                  <a:pt x="18" y="59"/>
                  <a:pt x="18" y="59"/>
                  <a:pt x="18" y="59"/>
                </a:cubicBezTo>
                <a:cubicBezTo>
                  <a:pt x="18" y="59"/>
                  <a:pt x="18" y="59"/>
                  <a:pt x="18" y="59"/>
                </a:cubicBezTo>
                <a:cubicBezTo>
                  <a:pt x="21" y="61"/>
                  <a:pt x="24" y="63"/>
                  <a:pt x="28" y="63"/>
                </a:cubicBezTo>
                <a:cubicBezTo>
                  <a:pt x="28" y="66"/>
                  <a:pt x="28" y="66"/>
                  <a:pt x="28" y="66"/>
                </a:cubicBezTo>
                <a:cubicBezTo>
                  <a:pt x="30" y="66"/>
                  <a:pt x="30" y="66"/>
                  <a:pt x="30" y="66"/>
                </a:cubicBezTo>
                <a:cubicBezTo>
                  <a:pt x="30" y="63"/>
                  <a:pt x="30" y="63"/>
                  <a:pt x="30" y="63"/>
                </a:cubicBezTo>
                <a:cubicBezTo>
                  <a:pt x="33" y="63"/>
                  <a:pt x="36" y="62"/>
                  <a:pt x="38" y="60"/>
                </a:cubicBezTo>
                <a:cubicBezTo>
                  <a:pt x="40" y="59"/>
                  <a:pt x="41" y="56"/>
                  <a:pt x="41" y="54"/>
                </a:cubicBezTo>
                <a:cubicBezTo>
                  <a:pt x="41" y="51"/>
                  <a:pt x="40" y="49"/>
                  <a:pt x="39" y="47"/>
                </a:cubicBezTo>
                <a:cubicBezTo>
                  <a:pt x="37" y="46"/>
                  <a:pt x="34" y="43"/>
                  <a:pt x="30" y="40"/>
                </a:cubicBezTo>
                <a:close/>
                <a:moveTo>
                  <a:pt x="28" y="39"/>
                </a:moveTo>
                <a:cubicBezTo>
                  <a:pt x="25" y="37"/>
                  <a:pt x="24" y="35"/>
                  <a:pt x="24" y="33"/>
                </a:cubicBezTo>
                <a:cubicBezTo>
                  <a:pt x="24" y="33"/>
                  <a:pt x="24" y="32"/>
                  <a:pt x="25" y="31"/>
                </a:cubicBezTo>
                <a:cubicBezTo>
                  <a:pt x="26" y="30"/>
                  <a:pt x="27" y="30"/>
                  <a:pt x="28" y="30"/>
                </a:cubicBezTo>
                <a:lnTo>
                  <a:pt x="28" y="39"/>
                </a:lnTo>
                <a:close/>
                <a:moveTo>
                  <a:pt x="34" y="59"/>
                </a:moveTo>
                <a:cubicBezTo>
                  <a:pt x="33" y="59"/>
                  <a:pt x="32" y="60"/>
                  <a:pt x="30" y="60"/>
                </a:cubicBezTo>
                <a:cubicBezTo>
                  <a:pt x="30" y="50"/>
                  <a:pt x="30" y="50"/>
                  <a:pt x="30" y="50"/>
                </a:cubicBezTo>
                <a:cubicBezTo>
                  <a:pt x="32" y="51"/>
                  <a:pt x="33" y="52"/>
                  <a:pt x="34" y="53"/>
                </a:cubicBezTo>
                <a:cubicBezTo>
                  <a:pt x="35" y="54"/>
                  <a:pt x="35" y="55"/>
                  <a:pt x="35" y="56"/>
                </a:cubicBezTo>
                <a:cubicBezTo>
                  <a:pt x="35" y="57"/>
                  <a:pt x="35" y="58"/>
                  <a:pt x="34" y="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97" name="Freeform 78"/>
          <p:cNvSpPr>
            <a:spLocks noEditPoints="1"/>
          </p:cNvSpPr>
          <p:nvPr/>
        </p:nvSpPr>
        <p:spPr bwMode="auto">
          <a:xfrm flipH="1">
            <a:off x="7083266" y="3352913"/>
            <a:ext cx="449639" cy="503172"/>
          </a:xfrm>
          <a:custGeom>
            <a:avLst/>
            <a:gdLst>
              <a:gd name="T0" fmla="*/ 69 w 77"/>
              <a:gd name="T1" fmla="*/ 25 h 76"/>
              <a:gd name="T2" fmla="*/ 40 w 77"/>
              <a:gd name="T3" fmla="*/ 1 h 76"/>
              <a:gd name="T4" fmla="*/ 38 w 77"/>
              <a:gd name="T5" fmla="*/ 1 h 76"/>
              <a:gd name="T6" fmla="*/ 8 w 77"/>
              <a:gd name="T7" fmla="*/ 25 h 76"/>
              <a:gd name="T8" fmla="*/ 0 w 77"/>
              <a:gd name="T9" fmla="*/ 37 h 76"/>
              <a:gd name="T10" fmla="*/ 0 w 77"/>
              <a:gd name="T11" fmla="*/ 62 h 76"/>
              <a:gd name="T12" fmla="*/ 14 w 77"/>
              <a:gd name="T13" fmla="*/ 76 h 76"/>
              <a:gd name="T14" fmla="*/ 64 w 77"/>
              <a:gd name="T15" fmla="*/ 76 h 76"/>
              <a:gd name="T16" fmla="*/ 77 w 77"/>
              <a:gd name="T17" fmla="*/ 62 h 76"/>
              <a:gd name="T18" fmla="*/ 77 w 77"/>
              <a:gd name="T19" fmla="*/ 37 h 76"/>
              <a:gd name="T20" fmla="*/ 69 w 77"/>
              <a:gd name="T21" fmla="*/ 25 h 76"/>
              <a:gd name="T22" fmla="*/ 9 w 77"/>
              <a:gd name="T23" fmla="*/ 27 h 76"/>
              <a:gd name="T24" fmla="*/ 12 w 77"/>
              <a:gd name="T25" fmla="*/ 25 h 76"/>
              <a:gd name="T26" fmla="*/ 14 w 77"/>
              <a:gd name="T27" fmla="*/ 24 h 76"/>
              <a:gd name="T28" fmla="*/ 39 w 77"/>
              <a:gd name="T29" fmla="*/ 4 h 76"/>
              <a:gd name="T30" fmla="*/ 64 w 77"/>
              <a:gd name="T31" fmla="*/ 24 h 76"/>
              <a:gd name="T32" fmla="*/ 65 w 77"/>
              <a:gd name="T33" fmla="*/ 25 h 76"/>
              <a:gd name="T34" fmla="*/ 68 w 77"/>
              <a:gd name="T35" fmla="*/ 27 h 76"/>
              <a:gd name="T36" fmla="*/ 71 w 77"/>
              <a:gd name="T37" fmla="*/ 30 h 76"/>
              <a:gd name="T38" fmla="*/ 39 w 77"/>
              <a:gd name="T39" fmla="*/ 54 h 76"/>
              <a:gd name="T40" fmla="*/ 7 w 77"/>
              <a:gd name="T41" fmla="*/ 29 h 76"/>
              <a:gd name="T42" fmla="*/ 9 w 77"/>
              <a:gd name="T43" fmla="*/ 27 h 76"/>
              <a:gd name="T44" fmla="*/ 75 w 77"/>
              <a:gd name="T45" fmla="*/ 62 h 76"/>
              <a:gd name="T46" fmla="*/ 64 w 77"/>
              <a:gd name="T47" fmla="*/ 73 h 76"/>
              <a:gd name="T48" fmla="*/ 14 w 77"/>
              <a:gd name="T49" fmla="*/ 73 h 76"/>
              <a:gd name="T50" fmla="*/ 3 w 77"/>
              <a:gd name="T51" fmla="*/ 62 h 76"/>
              <a:gd name="T52" fmla="*/ 3 w 77"/>
              <a:gd name="T53" fmla="*/ 37 h 76"/>
              <a:gd name="T54" fmla="*/ 5 w 77"/>
              <a:gd name="T55" fmla="*/ 31 h 76"/>
              <a:gd name="T56" fmla="*/ 38 w 77"/>
              <a:gd name="T57" fmla="*/ 57 h 76"/>
              <a:gd name="T58" fmla="*/ 39 w 77"/>
              <a:gd name="T59" fmla="*/ 57 h 76"/>
              <a:gd name="T60" fmla="*/ 39 w 77"/>
              <a:gd name="T61" fmla="*/ 57 h 76"/>
              <a:gd name="T62" fmla="*/ 73 w 77"/>
              <a:gd name="T63" fmla="*/ 32 h 76"/>
              <a:gd name="T64" fmla="*/ 75 w 77"/>
              <a:gd name="T65" fmla="*/ 37 h 76"/>
              <a:gd name="T66" fmla="*/ 75 w 77"/>
              <a:gd name="T67" fmla="*/ 62 h 76"/>
              <a:gd name="T68" fmla="*/ 57 w 77"/>
              <a:gd name="T69" fmla="*/ 51 h 76"/>
              <a:gd name="T70" fmla="*/ 55 w 77"/>
              <a:gd name="T71" fmla="*/ 51 h 76"/>
              <a:gd name="T72" fmla="*/ 55 w 77"/>
              <a:gd name="T73" fmla="*/ 53 h 76"/>
              <a:gd name="T74" fmla="*/ 70 w 77"/>
              <a:gd name="T75" fmla="*/ 68 h 76"/>
              <a:gd name="T76" fmla="*/ 71 w 77"/>
              <a:gd name="T77" fmla="*/ 69 h 76"/>
              <a:gd name="T78" fmla="*/ 72 w 77"/>
              <a:gd name="T79" fmla="*/ 69 h 76"/>
              <a:gd name="T80" fmla="*/ 72 w 77"/>
              <a:gd name="T81" fmla="*/ 67 h 76"/>
              <a:gd name="T82" fmla="*/ 57 w 77"/>
              <a:gd name="T83" fmla="*/ 51 h 76"/>
              <a:gd name="T84" fmla="*/ 21 w 77"/>
              <a:gd name="T85" fmla="*/ 52 h 76"/>
              <a:gd name="T86" fmla="*/ 6 w 77"/>
              <a:gd name="T87" fmla="*/ 66 h 76"/>
              <a:gd name="T88" fmla="*/ 6 w 77"/>
              <a:gd name="T89" fmla="*/ 68 h 76"/>
              <a:gd name="T90" fmla="*/ 7 w 77"/>
              <a:gd name="T91" fmla="*/ 69 h 76"/>
              <a:gd name="T92" fmla="*/ 8 w 77"/>
              <a:gd name="T93" fmla="*/ 68 h 76"/>
              <a:gd name="T94" fmla="*/ 8 w 77"/>
              <a:gd name="T95" fmla="*/ 68 h 76"/>
              <a:gd name="T96" fmla="*/ 22 w 77"/>
              <a:gd name="T97" fmla="*/ 54 h 76"/>
              <a:gd name="T98" fmla="*/ 22 w 77"/>
              <a:gd name="T99" fmla="*/ 52 h 76"/>
              <a:gd name="T100" fmla="*/ 21 w 77"/>
              <a:gd name="T101" fmla="*/ 5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7" h="76">
                <a:moveTo>
                  <a:pt x="69" y="25"/>
                </a:moveTo>
                <a:cubicBezTo>
                  <a:pt x="40" y="1"/>
                  <a:pt x="40" y="1"/>
                  <a:pt x="40" y="1"/>
                </a:cubicBezTo>
                <a:cubicBezTo>
                  <a:pt x="39" y="0"/>
                  <a:pt x="39" y="0"/>
                  <a:pt x="38" y="1"/>
                </a:cubicBezTo>
                <a:cubicBezTo>
                  <a:pt x="8" y="25"/>
                  <a:pt x="8" y="25"/>
                  <a:pt x="8" y="25"/>
                </a:cubicBezTo>
                <a:cubicBezTo>
                  <a:pt x="4" y="27"/>
                  <a:pt x="0" y="32"/>
                  <a:pt x="0" y="37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70"/>
                  <a:pt x="6" y="76"/>
                  <a:pt x="14" y="76"/>
                </a:cubicBezTo>
                <a:cubicBezTo>
                  <a:pt x="64" y="76"/>
                  <a:pt x="64" y="76"/>
                  <a:pt x="64" y="76"/>
                </a:cubicBezTo>
                <a:cubicBezTo>
                  <a:pt x="71" y="76"/>
                  <a:pt x="77" y="70"/>
                  <a:pt x="77" y="62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31"/>
                  <a:pt x="74" y="27"/>
                  <a:pt x="69" y="25"/>
                </a:cubicBezTo>
                <a:close/>
                <a:moveTo>
                  <a:pt x="9" y="27"/>
                </a:moveTo>
                <a:cubicBezTo>
                  <a:pt x="12" y="25"/>
                  <a:pt x="12" y="25"/>
                  <a:pt x="12" y="25"/>
                </a:cubicBezTo>
                <a:cubicBezTo>
                  <a:pt x="14" y="24"/>
                  <a:pt x="14" y="24"/>
                  <a:pt x="14" y="24"/>
                </a:cubicBezTo>
                <a:cubicBezTo>
                  <a:pt x="39" y="4"/>
                  <a:pt x="39" y="4"/>
                  <a:pt x="39" y="4"/>
                </a:cubicBezTo>
                <a:cubicBezTo>
                  <a:pt x="64" y="24"/>
                  <a:pt x="64" y="24"/>
                  <a:pt x="64" y="24"/>
                </a:cubicBezTo>
                <a:cubicBezTo>
                  <a:pt x="65" y="25"/>
                  <a:pt x="65" y="25"/>
                  <a:pt x="65" y="25"/>
                </a:cubicBezTo>
                <a:cubicBezTo>
                  <a:pt x="68" y="27"/>
                  <a:pt x="68" y="27"/>
                  <a:pt x="68" y="27"/>
                </a:cubicBezTo>
                <a:cubicBezTo>
                  <a:pt x="71" y="30"/>
                  <a:pt x="71" y="30"/>
                  <a:pt x="71" y="30"/>
                </a:cubicBezTo>
                <a:cubicBezTo>
                  <a:pt x="39" y="54"/>
                  <a:pt x="39" y="54"/>
                  <a:pt x="39" y="54"/>
                </a:cubicBezTo>
                <a:cubicBezTo>
                  <a:pt x="7" y="29"/>
                  <a:pt x="7" y="29"/>
                  <a:pt x="7" y="29"/>
                </a:cubicBezTo>
                <a:lnTo>
                  <a:pt x="9" y="27"/>
                </a:lnTo>
                <a:close/>
                <a:moveTo>
                  <a:pt x="75" y="62"/>
                </a:moveTo>
                <a:cubicBezTo>
                  <a:pt x="75" y="68"/>
                  <a:pt x="70" y="73"/>
                  <a:pt x="64" y="73"/>
                </a:cubicBezTo>
                <a:cubicBezTo>
                  <a:pt x="14" y="73"/>
                  <a:pt x="14" y="73"/>
                  <a:pt x="14" y="73"/>
                </a:cubicBezTo>
                <a:cubicBezTo>
                  <a:pt x="8" y="73"/>
                  <a:pt x="3" y="68"/>
                  <a:pt x="3" y="62"/>
                </a:cubicBezTo>
                <a:cubicBezTo>
                  <a:pt x="3" y="37"/>
                  <a:pt x="3" y="37"/>
                  <a:pt x="3" y="37"/>
                </a:cubicBezTo>
                <a:cubicBezTo>
                  <a:pt x="3" y="35"/>
                  <a:pt x="4" y="33"/>
                  <a:pt x="5" y="31"/>
                </a:cubicBezTo>
                <a:cubicBezTo>
                  <a:pt x="38" y="57"/>
                  <a:pt x="38" y="57"/>
                  <a:pt x="38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39" y="57"/>
                  <a:pt x="39" y="57"/>
                  <a:pt x="39" y="57"/>
                </a:cubicBezTo>
                <a:cubicBezTo>
                  <a:pt x="73" y="32"/>
                  <a:pt x="73" y="32"/>
                  <a:pt x="73" y="32"/>
                </a:cubicBezTo>
                <a:cubicBezTo>
                  <a:pt x="74" y="33"/>
                  <a:pt x="75" y="35"/>
                  <a:pt x="75" y="37"/>
                </a:cubicBezTo>
                <a:lnTo>
                  <a:pt x="75" y="62"/>
                </a:lnTo>
                <a:close/>
                <a:moveTo>
                  <a:pt x="57" y="51"/>
                </a:moveTo>
                <a:cubicBezTo>
                  <a:pt x="56" y="51"/>
                  <a:pt x="56" y="51"/>
                  <a:pt x="55" y="51"/>
                </a:cubicBezTo>
                <a:cubicBezTo>
                  <a:pt x="55" y="52"/>
                  <a:pt x="55" y="53"/>
                  <a:pt x="55" y="53"/>
                </a:cubicBezTo>
                <a:cubicBezTo>
                  <a:pt x="60" y="58"/>
                  <a:pt x="65" y="64"/>
                  <a:pt x="70" y="68"/>
                </a:cubicBezTo>
                <a:cubicBezTo>
                  <a:pt x="71" y="69"/>
                  <a:pt x="71" y="69"/>
                  <a:pt x="71" y="69"/>
                </a:cubicBezTo>
                <a:cubicBezTo>
                  <a:pt x="72" y="69"/>
                  <a:pt x="72" y="69"/>
                  <a:pt x="72" y="69"/>
                </a:cubicBezTo>
                <a:cubicBezTo>
                  <a:pt x="73" y="68"/>
                  <a:pt x="73" y="67"/>
                  <a:pt x="72" y="67"/>
                </a:cubicBezTo>
                <a:cubicBezTo>
                  <a:pt x="67" y="62"/>
                  <a:pt x="62" y="56"/>
                  <a:pt x="57" y="51"/>
                </a:cubicBezTo>
                <a:close/>
                <a:moveTo>
                  <a:pt x="21" y="52"/>
                </a:moveTo>
                <a:cubicBezTo>
                  <a:pt x="16" y="57"/>
                  <a:pt x="11" y="61"/>
                  <a:pt x="6" y="66"/>
                </a:cubicBezTo>
                <a:cubicBezTo>
                  <a:pt x="6" y="67"/>
                  <a:pt x="6" y="68"/>
                  <a:pt x="6" y="68"/>
                </a:cubicBezTo>
                <a:cubicBezTo>
                  <a:pt x="7" y="69"/>
                  <a:pt x="7" y="69"/>
                  <a:pt x="7" y="69"/>
                </a:cubicBezTo>
                <a:cubicBezTo>
                  <a:pt x="8" y="68"/>
                  <a:pt x="8" y="68"/>
                  <a:pt x="8" y="68"/>
                </a:cubicBezTo>
                <a:cubicBezTo>
                  <a:pt x="8" y="68"/>
                  <a:pt x="8" y="68"/>
                  <a:pt x="8" y="68"/>
                </a:cubicBezTo>
                <a:cubicBezTo>
                  <a:pt x="13" y="63"/>
                  <a:pt x="17" y="59"/>
                  <a:pt x="22" y="54"/>
                </a:cubicBezTo>
                <a:cubicBezTo>
                  <a:pt x="23" y="53"/>
                  <a:pt x="23" y="52"/>
                  <a:pt x="22" y="52"/>
                </a:cubicBezTo>
                <a:cubicBezTo>
                  <a:pt x="22" y="51"/>
                  <a:pt x="21" y="51"/>
                  <a:pt x="21" y="5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98" name="Freeform 79"/>
          <p:cNvSpPr>
            <a:spLocks noEditPoints="1"/>
          </p:cNvSpPr>
          <p:nvPr/>
        </p:nvSpPr>
        <p:spPr bwMode="auto">
          <a:xfrm flipH="1">
            <a:off x="3304511" y="3374725"/>
            <a:ext cx="437920" cy="489931"/>
          </a:xfrm>
          <a:custGeom>
            <a:avLst/>
            <a:gdLst>
              <a:gd name="T0" fmla="*/ 37 w 75"/>
              <a:gd name="T1" fmla="*/ 0 h 74"/>
              <a:gd name="T2" fmla="*/ 0 w 75"/>
              <a:gd name="T3" fmla="*/ 37 h 74"/>
              <a:gd name="T4" fmla="*/ 37 w 75"/>
              <a:gd name="T5" fmla="*/ 74 h 74"/>
              <a:gd name="T6" fmla="*/ 75 w 75"/>
              <a:gd name="T7" fmla="*/ 37 h 74"/>
              <a:gd name="T8" fmla="*/ 37 w 75"/>
              <a:gd name="T9" fmla="*/ 0 h 74"/>
              <a:gd name="T10" fmla="*/ 37 w 75"/>
              <a:gd name="T11" fmla="*/ 68 h 74"/>
              <a:gd name="T12" fmla="*/ 5 w 75"/>
              <a:gd name="T13" fmla="*/ 37 h 74"/>
              <a:gd name="T14" fmla="*/ 37 w 75"/>
              <a:gd name="T15" fmla="*/ 6 h 74"/>
              <a:gd name="T16" fmla="*/ 69 w 75"/>
              <a:gd name="T17" fmla="*/ 37 h 74"/>
              <a:gd name="T18" fmla="*/ 69 w 75"/>
              <a:gd name="T19" fmla="*/ 37 h 74"/>
              <a:gd name="T20" fmla="*/ 37 w 75"/>
              <a:gd name="T21" fmla="*/ 68 h 74"/>
              <a:gd name="T22" fmla="*/ 42 w 75"/>
              <a:gd name="T23" fmla="*/ 20 h 74"/>
              <a:gd name="T24" fmla="*/ 35 w 75"/>
              <a:gd name="T25" fmla="*/ 20 h 74"/>
              <a:gd name="T26" fmla="*/ 34 w 75"/>
              <a:gd name="T27" fmla="*/ 22 h 74"/>
              <a:gd name="T28" fmla="*/ 32 w 75"/>
              <a:gd name="T29" fmla="*/ 23 h 74"/>
              <a:gd name="T30" fmla="*/ 30 w 75"/>
              <a:gd name="T31" fmla="*/ 24 h 74"/>
              <a:gd name="T32" fmla="*/ 27 w 75"/>
              <a:gd name="T33" fmla="*/ 24 h 74"/>
              <a:gd name="T34" fmla="*/ 27 w 75"/>
              <a:gd name="T35" fmla="*/ 29 h 74"/>
              <a:gd name="T36" fmla="*/ 34 w 75"/>
              <a:gd name="T37" fmla="*/ 29 h 74"/>
              <a:gd name="T38" fmla="*/ 34 w 75"/>
              <a:gd name="T39" fmla="*/ 46 h 74"/>
              <a:gd name="T40" fmla="*/ 27 w 75"/>
              <a:gd name="T41" fmla="*/ 46 h 74"/>
              <a:gd name="T42" fmla="*/ 27 w 75"/>
              <a:gd name="T43" fmla="*/ 52 h 74"/>
              <a:gd name="T44" fmla="*/ 49 w 75"/>
              <a:gd name="T45" fmla="*/ 52 h 74"/>
              <a:gd name="T46" fmla="*/ 49 w 75"/>
              <a:gd name="T47" fmla="*/ 46 h 74"/>
              <a:gd name="T48" fmla="*/ 42 w 75"/>
              <a:gd name="T49" fmla="*/ 46 h 74"/>
              <a:gd name="T50" fmla="*/ 42 w 75"/>
              <a:gd name="T51" fmla="*/ 2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5" h="74">
                <a:moveTo>
                  <a:pt x="37" y="0"/>
                </a:moveTo>
                <a:cubicBezTo>
                  <a:pt x="16" y="0"/>
                  <a:pt x="0" y="17"/>
                  <a:pt x="0" y="37"/>
                </a:cubicBezTo>
                <a:cubicBezTo>
                  <a:pt x="0" y="57"/>
                  <a:pt x="16" y="74"/>
                  <a:pt x="37" y="74"/>
                </a:cubicBezTo>
                <a:cubicBezTo>
                  <a:pt x="58" y="74"/>
                  <a:pt x="75" y="57"/>
                  <a:pt x="75" y="37"/>
                </a:cubicBezTo>
                <a:cubicBezTo>
                  <a:pt x="75" y="17"/>
                  <a:pt x="58" y="0"/>
                  <a:pt x="37" y="0"/>
                </a:cubicBezTo>
                <a:close/>
                <a:moveTo>
                  <a:pt x="37" y="68"/>
                </a:moveTo>
                <a:cubicBezTo>
                  <a:pt x="19" y="68"/>
                  <a:pt x="5" y="54"/>
                  <a:pt x="5" y="37"/>
                </a:cubicBezTo>
                <a:cubicBezTo>
                  <a:pt x="5" y="20"/>
                  <a:pt x="19" y="6"/>
                  <a:pt x="37" y="6"/>
                </a:cubicBezTo>
                <a:cubicBezTo>
                  <a:pt x="55" y="6"/>
                  <a:pt x="69" y="20"/>
                  <a:pt x="69" y="37"/>
                </a:cubicBezTo>
                <a:cubicBezTo>
                  <a:pt x="69" y="37"/>
                  <a:pt x="69" y="37"/>
                  <a:pt x="69" y="37"/>
                </a:cubicBezTo>
                <a:cubicBezTo>
                  <a:pt x="69" y="54"/>
                  <a:pt x="55" y="68"/>
                  <a:pt x="37" y="68"/>
                </a:cubicBezTo>
                <a:close/>
                <a:moveTo>
                  <a:pt x="42" y="20"/>
                </a:moveTo>
                <a:cubicBezTo>
                  <a:pt x="35" y="20"/>
                  <a:pt x="35" y="20"/>
                  <a:pt x="35" y="20"/>
                </a:cubicBezTo>
                <a:cubicBezTo>
                  <a:pt x="35" y="21"/>
                  <a:pt x="35" y="21"/>
                  <a:pt x="34" y="22"/>
                </a:cubicBezTo>
                <a:cubicBezTo>
                  <a:pt x="34" y="22"/>
                  <a:pt x="33" y="23"/>
                  <a:pt x="32" y="23"/>
                </a:cubicBezTo>
                <a:cubicBezTo>
                  <a:pt x="32" y="24"/>
                  <a:pt x="31" y="24"/>
                  <a:pt x="30" y="24"/>
                </a:cubicBezTo>
                <a:cubicBezTo>
                  <a:pt x="29" y="24"/>
                  <a:pt x="28" y="24"/>
                  <a:pt x="27" y="24"/>
                </a:cubicBezTo>
                <a:cubicBezTo>
                  <a:pt x="27" y="29"/>
                  <a:pt x="27" y="29"/>
                  <a:pt x="27" y="29"/>
                </a:cubicBezTo>
                <a:cubicBezTo>
                  <a:pt x="34" y="29"/>
                  <a:pt x="34" y="29"/>
                  <a:pt x="34" y="29"/>
                </a:cubicBezTo>
                <a:cubicBezTo>
                  <a:pt x="34" y="46"/>
                  <a:pt x="34" y="46"/>
                  <a:pt x="34" y="46"/>
                </a:cubicBezTo>
                <a:cubicBezTo>
                  <a:pt x="27" y="46"/>
                  <a:pt x="27" y="46"/>
                  <a:pt x="27" y="46"/>
                </a:cubicBezTo>
                <a:cubicBezTo>
                  <a:pt x="27" y="52"/>
                  <a:pt x="27" y="52"/>
                  <a:pt x="27" y="52"/>
                </a:cubicBezTo>
                <a:cubicBezTo>
                  <a:pt x="49" y="52"/>
                  <a:pt x="49" y="52"/>
                  <a:pt x="49" y="52"/>
                </a:cubicBezTo>
                <a:cubicBezTo>
                  <a:pt x="49" y="46"/>
                  <a:pt x="49" y="46"/>
                  <a:pt x="49" y="46"/>
                </a:cubicBezTo>
                <a:cubicBezTo>
                  <a:pt x="42" y="46"/>
                  <a:pt x="42" y="46"/>
                  <a:pt x="42" y="46"/>
                </a:cubicBezTo>
                <a:lnTo>
                  <a:pt x="42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99" name="组合 98"/>
          <p:cNvGrpSpPr/>
          <p:nvPr/>
        </p:nvGrpSpPr>
        <p:grpSpPr>
          <a:xfrm flipH="1">
            <a:off x="4078678" y="3521710"/>
            <a:ext cx="525289" cy="397241"/>
            <a:chOff x="4002088" y="3100388"/>
            <a:chExt cx="782638" cy="523875"/>
          </a:xfrm>
          <a:solidFill>
            <a:schemeClr val="tx1"/>
          </a:solidFill>
        </p:grpSpPr>
        <p:sp>
          <p:nvSpPr>
            <p:cNvPr id="100" name="Freeform 80"/>
            <p:cNvSpPr>
              <a:spLocks noEditPoints="1"/>
            </p:cNvSpPr>
            <p:nvPr/>
          </p:nvSpPr>
          <p:spPr bwMode="auto">
            <a:xfrm>
              <a:off x="4002088" y="3100388"/>
              <a:ext cx="782638" cy="523875"/>
            </a:xfrm>
            <a:custGeom>
              <a:avLst/>
              <a:gdLst>
                <a:gd name="T0" fmla="*/ 83 w 90"/>
                <a:gd name="T1" fmla="*/ 0 h 60"/>
                <a:gd name="T2" fmla="*/ 7 w 90"/>
                <a:gd name="T3" fmla="*/ 0 h 60"/>
                <a:gd name="T4" fmla="*/ 0 w 90"/>
                <a:gd name="T5" fmla="*/ 7 h 60"/>
                <a:gd name="T6" fmla="*/ 0 w 90"/>
                <a:gd name="T7" fmla="*/ 53 h 60"/>
                <a:gd name="T8" fmla="*/ 7 w 90"/>
                <a:gd name="T9" fmla="*/ 60 h 60"/>
                <a:gd name="T10" fmla="*/ 83 w 90"/>
                <a:gd name="T11" fmla="*/ 60 h 60"/>
                <a:gd name="T12" fmla="*/ 90 w 90"/>
                <a:gd name="T13" fmla="*/ 53 h 60"/>
                <a:gd name="T14" fmla="*/ 90 w 90"/>
                <a:gd name="T15" fmla="*/ 7 h 60"/>
                <a:gd name="T16" fmla="*/ 83 w 90"/>
                <a:gd name="T17" fmla="*/ 0 h 60"/>
                <a:gd name="T18" fmla="*/ 7 w 90"/>
                <a:gd name="T19" fmla="*/ 6 h 60"/>
                <a:gd name="T20" fmla="*/ 83 w 90"/>
                <a:gd name="T21" fmla="*/ 6 h 60"/>
                <a:gd name="T22" fmla="*/ 84 w 90"/>
                <a:gd name="T23" fmla="*/ 7 h 60"/>
                <a:gd name="T24" fmla="*/ 84 w 90"/>
                <a:gd name="T25" fmla="*/ 13 h 60"/>
                <a:gd name="T26" fmla="*/ 7 w 90"/>
                <a:gd name="T27" fmla="*/ 13 h 60"/>
                <a:gd name="T28" fmla="*/ 7 w 90"/>
                <a:gd name="T29" fmla="*/ 7 h 60"/>
                <a:gd name="T30" fmla="*/ 7 w 90"/>
                <a:gd name="T31" fmla="*/ 6 h 60"/>
                <a:gd name="T32" fmla="*/ 83 w 90"/>
                <a:gd name="T33" fmla="*/ 54 h 60"/>
                <a:gd name="T34" fmla="*/ 7 w 90"/>
                <a:gd name="T35" fmla="*/ 54 h 60"/>
                <a:gd name="T36" fmla="*/ 7 w 90"/>
                <a:gd name="T37" fmla="*/ 53 h 60"/>
                <a:gd name="T38" fmla="*/ 7 w 90"/>
                <a:gd name="T39" fmla="*/ 28 h 60"/>
                <a:gd name="T40" fmla="*/ 84 w 90"/>
                <a:gd name="T41" fmla="*/ 28 h 60"/>
                <a:gd name="T42" fmla="*/ 84 w 90"/>
                <a:gd name="T43" fmla="*/ 53 h 60"/>
                <a:gd name="T44" fmla="*/ 83 w 90"/>
                <a:gd name="T45" fmla="*/ 5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0" h="60">
                  <a:moveTo>
                    <a:pt x="83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7"/>
                    <a:pt x="4" y="60"/>
                    <a:pt x="7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7" y="60"/>
                    <a:pt x="90" y="57"/>
                    <a:pt x="90" y="53"/>
                  </a:cubicBezTo>
                  <a:cubicBezTo>
                    <a:pt x="90" y="7"/>
                    <a:pt x="90" y="7"/>
                    <a:pt x="90" y="7"/>
                  </a:cubicBezTo>
                  <a:cubicBezTo>
                    <a:pt x="90" y="3"/>
                    <a:pt x="87" y="0"/>
                    <a:pt x="83" y="0"/>
                  </a:cubicBezTo>
                  <a:close/>
                  <a:moveTo>
                    <a:pt x="7" y="6"/>
                  </a:moveTo>
                  <a:cubicBezTo>
                    <a:pt x="83" y="6"/>
                    <a:pt x="83" y="6"/>
                    <a:pt x="83" y="6"/>
                  </a:cubicBezTo>
                  <a:cubicBezTo>
                    <a:pt x="83" y="6"/>
                    <a:pt x="84" y="7"/>
                    <a:pt x="84" y="7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6"/>
                    <a:pt x="7" y="6"/>
                  </a:cubicBezTo>
                  <a:close/>
                  <a:moveTo>
                    <a:pt x="83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3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84" y="28"/>
                    <a:pt x="84" y="28"/>
                    <a:pt x="84" y="28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4" y="54"/>
                    <a:pt x="83" y="54"/>
                    <a:pt x="83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1" name="Freeform 81"/>
            <p:cNvSpPr/>
            <p:nvPr/>
          </p:nvSpPr>
          <p:spPr bwMode="auto">
            <a:xfrm>
              <a:off x="4089400" y="3405188"/>
              <a:ext cx="17463" cy="34925"/>
            </a:xfrm>
            <a:custGeom>
              <a:avLst/>
              <a:gdLst>
                <a:gd name="T0" fmla="*/ 5 w 11"/>
                <a:gd name="T1" fmla="*/ 6 h 22"/>
                <a:gd name="T2" fmla="*/ 5 w 11"/>
                <a:gd name="T3" fmla="*/ 6 h 22"/>
                <a:gd name="T4" fmla="*/ 5 w 11"/>
                <a:gd name="T5" fmla="*/ 6 h 22"/>
                <a:gd name="T6" fmla="*/ 0 w 11"/>
                <a:gd name="T7" fmla="*/ 6 h 22"/>
                <a:gd name="T8" fmla="*/ 11 w 11"/>
                <a:gd name="T9" fmla="*/ 0 h 22"/>
                <a:gd name="T10" fmla="*/ 11 w 11"/>
                <a:gd name="T11" fmla="*/ 0 h 22"/>
                <a:gd name="T12" fmla="*/ 11 w 11"/>
                <a:gd name="T13" fmla="*/ 22 h 22"/>
                <a:gd name="T14" fmla="*/ 5 w 11"/>
                <a:gd name="T15" fmla="*/ 22 h 22"/>
                <a:gd name="T16" fmla="*/ 5 w 11"/>
                <a:gd name="T1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2">
                  <a:moveTo>
                    <a:pt x="5" y="6"/>
                  </a:moveTo>
                  <a:lnTo>
                    <a:pt x="5" y="6"/>
                  </a:lnTo>
                  <a:lnTo>
                    <a:pt x="5" y="6"/>
                  </a:lnTo>
                  <a:lnTo>
                    <a:pt x="0" y="6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22"/>
                  </a:lnTo>
                  <a:lnTo>
                    <a:pt x="5" y="22"/>
                  </a:lnTo>
                  <a:lnTo>
                    <a:pt x="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2" name="Freeform 82"/>
            <p:cNvSpPr/>
            <p:nvPr/>
          </p:nvSpPr>
          <p:spPr bwMode="auto">
            <a:xfrm>
              <a:off x="4124325" y="3405188"/>
              <a:ext cx="17463" cy="34925"/>
            </a:xfrm>
            <a:custGeom>
              <a:avLst/>
              <a:gdLst>
                <a:gd name="T0" fmla="*/ 5 w 11"/>
                <a:gd name="T1" fmla="*/ 6 h 22"/>
                <a:gd name="T2" fmla="*/ 5 w 11"/>
                <a:gd name="T3" fmla="*/ 6 h 22"/>
                <a:gd name="T4" fmla="*/ 0 w 11"/>
                <a:gd name="T5" fmla="*/ 6 h 22"/>
                <a:gd name="T6" fmla="*/ 0 w 11"/>
                <a:gd name="T7" fmla="*/ 6 h 22"/>
                <a:gd name="T8" fmla="*/ 5 w 11"/>
                <a:gd name="T9" fmla="*/ 0 h 22"/>
                <a:gd name="T10" fmla="*/ 11 w 11"/>
                <a:gd name="T11" fmla="*/ 0 h 22"/>
                <a:gd name="T12" fmla="*/ 11 w 11"/>
                <a:gd name="T13" fmla="*/ 22 h 22"/>
                <a:gd name="T14" fmla="*/ 5 w 11"/>
                <a:gd name="T15" fmla="*/ 22 h 22"/>
                <a:gd name="T16" fmla="*/ 5 w 11"/>
                <a:gd name="T1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2">
                  <a:moveTo>
                    <a:pt x="5" y="6"/>
                  </a:moveTo>
                  <a:lnTo>
                    <a:pt x="5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22"/>
                  </a:lnTo>
                  <a:lnTo>
                    <a:pt x="5" y="22"/>
                  </a:lnTo>
                  <a:lnTo>
                    <a:pt x="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3" name="Freeform 83"/>
            <p:cNvSpPr/>
            <p:nvPr/>
          </p:nvSpPr>
          <p:spPr bwMode="auto">
            <a:xfrm>
              <a:off x="4159250" y="3405188"/>
              <a:ext cx="17463" cy="34925"/>
            </a:xfrm>
            <a:custGeom>
              <a:avLst/>
              <a:gdLst>
                <a:gd name="T0" fmla="*/ 5 w 11"/>
                <a:gd name="T1" fmla="*/ 6 h 22"/>
                <a:gd name="T2" fmla="*/ 5 w 11"/>
                <a:gd name="T3" fmla="*/ 6 h 22"/>
                <a:gd name="T4" fmla="*/ 0 w 11"/>
                <a:gd name="T5" fmla="*/ 6 h 22"/>
                <a:gd name="T6" fmla="*/ 0 w 11"/>
                <a:gd name="T7" fmla="*/ 6 h 22"/>
                <a:gd name="T8" fmla="*/ 5 w 11"/>
                <a:gd name="T9" fmla="*/ 0 h 22"/>
                <a:gd name="T10" fmla="*/ 11 w 11"/>
                <a:gd name="T11" fmla="*/ 0 h 22"/>
                <a:gd name="T12" fmla="*/ 11 w 11"/>
                <a:gd name="T13" fmla="*/ 22 h 22"/>
                <a:gd name="T14" fmla="*/ 5 w 11"/>
                <a:gd name="T15" fmla="*/ 22 h 22"/>
                <a:gd name="T16" fmla="*/ 5 w 11"/>
                <a:gd name="T1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2">
                  <a:moveTo>
                    <a:pt x="5" y="6"/>
                  </a:moveTo>
                  <a:lnTo>
                    <a:pt x="5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22"/>
                  </a:lnTo>
                  <a:lnTo>
                    <a:pt x="5" y="22"/>
                  </a:lnTo>
                  <a:lnTo>
                    <a:pt x="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4" name="Freeform 84"/>
            <p:cNvSpPr/>
            <p:nvPr/>
          </p:nvSpPr>
          <p:spPr bwMode="auto">
            <a:xfrm>
              <a:off x="4194175" y="3405188"/>
              <a:ext cx="17463" cy="34925"/>
            </a:xfrm>
            <a:custGeom>
              <a:avLst/>
              <a:gdLst>
                <a:gd name="T0" fmla="*/ 5 w 11"/>
                <a:gd name="T1" fmla="*/ 6 h 22"/>
                <a:gd name="T2" fmla="*/ 5 w 11"/>
                <a:gd name="T3" fmla="*/ 6 h 22"/>
                <a:gd name="T4" fmla="*/ 0 w 11"/>
                <a:gd name="T5" fmla="*/ 6 h 22"/>
                <a:gd name="T6" fmla="*/ 0 w 11"/>
                <a:gd name="T7" fmla="*/ 6 h 22"/>
                <a:gd name="T8" fmla="*/ 5 w 11"/>
                <a:gd name="T9" fmla="*/ 0 h 22"/>
                <a:gd name="T10" fmla="*/ 11 w 11"/>
                <a:gd name="T11" fmla="*/ 0 h 22"/>
                <a:gd name="T12" fmla="*/ 11 w 11"/>
                <a:gd name="T13" fmla="*/ 22 h 22"/>
                <a:gd name="T14" fmla="*/ 5 w 11"/>
                <a:gd name="T15" fmla="*/ 22 h 22"/>
                <a:gd name="T16" fmla="*/ 5 w 11"/>
                <a:gd name="T1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2">
                  <a:moveTo>
                    <a:pt x="5" y="6"/>
                  </a:moveTo>
                  <a:lnTo>
                    <a:pt x="5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22"/>
                  </a:lnTo>
                  <a:lnTo>
                    <a:pt x="5" y="22"/>
                  </a:lnTo>
                  <a:lnTo>
                    <a:pt x="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5" name="Freeform 85"/>
            <p:cNvSpPr/>
            <p:nvPr/>
          </p:nvSpPr>
          <p:spPr bwMode="auto">
            <a:xfrm>
              <a:off x="4219575" y="3405188"/>
              <a:ext cx="17463" cy="34925"/>
            </a:xfrm>
            <a:custGeom>
              <a:avLst/>
              <a:gdLst>
                <a:gd name="T0" fmla="*/ 6 w 11"/>
                <a:gd name="T1" fmla="*/ 6 h 22"/>
                <a:gd name="T2" fmla="*/ 6 w 11"/>
                <a:gd name="T3" fmla="*/ 6 h 22"/>
                <a:gd name="T4" fmla="*/ 6 w 11"/>
                <a:gd name="T5" fmla="*/ 6 h 22"/>
                <a:gd name="T6" fmla="*/ 0 w 11"/>
                <a:gd name="T7" fmla="*/ 6 h 22"/>
                <a:gd name="T8" fmla="*/ 11 w 11"/>
                <a:gd name="T9" fmla="*/ 0 h 22"/>
                <a:gd name="T10" fmla="*/ 11 w 11"/>
                <a:gd name="T11" fmla="*/ 0 h 22"/>
                <a:gd name="T12" fmla="*/ 11 w 11"/>
                <a:gd name="T13" fmla="*/ 22 h 22"/>
                <a:gd name="T14" fmla="*/ 6 w 11"/>
                <a:gd name="T15" fmla="*/ 22 h 22"/>
                <a:gd name="T16" fmla="*/ 6 w 11"/>
                <a:gd name="T1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2">
                  <a:moveTo>
                    <a:pt x="6" y="6"/>
                  </a:move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6" name="Freeform 86"/>
            <p:cNvSpPr/>
            <p:nvPr/>
          </p:nvSpPr>
          <p:spPr bwMode="auto">
            <a:xfrm>
              <a:off x="4254500" y="3405188"/>
              <a:ext cx="17463" cy="34925"/>
            </a:xfrm>
            <a:custGeom>
              <a:avLst/>
              <a:gdLst>
                <a:gd name="T0" fmla="*/ 5 w 11"/>
                <a:gd name="T1" fmla="*/ 6 h 22"/>
                <a:gd name="T2" fmla="*/ 5 w 11"/>
                <a:gd name="T3" fmla="*/ 6 h 22"/>
                <a:gd name="T4" fmla="*/ 0 w 11"/>
                <a:gd name="T5" fmla="*/ 6 h 22"/>
                <a:gd name="T6" fmla="*/ 0 w 11"/>
                <a:gd name="T7" fmla="*/ 6 h 22"/>
                <a:gd name="T8" fmla="*/ 5 w 11"/>
                <a:gd name="T9" fmla="*/ 0 h 22"/>
                <a:gd name="T10" fmla="*/ 11 w 11"/>
                <a:gd name="T11" fmla="*/ 0 h 22"/>
                <a:gd name="T12" fmla="*/ 11 w 11"/>
                <a:gd name="T13" fmla="*/ 22 h 22"/>
                <a:gd name="T14" fmla="*/ 5 w 11"/>
                <a:gd name="T15" fmla="*/ 22 h 22"/>
                <a:gd name="T16" fmla="*/ 5 w 11"/>
                <a:gd name="T1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2">
                  <a:moveTo>
                    <a:pt x="5" y="6"/>
                  </a:moveTo>
                  <a:lnTo>
                    <a:pt x="5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22"/>
                  </a:lnTo>
                  <a:lnTo>
                    <a:pt x="5" y="22"/>
                  </a:lnTo>
                  <a:lnTo>
                    <a:pt x="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7" name="Freeform 87"/>
            <p:cNvSpPr/>
            <p:nvPr/>
          </p:nvSpPr>
          <p:spPr bwMode="auto">
            <a:xfrm>
              <a:off x="4289425" y="3405188"/>
              <a:ext cx="17463" cy="34925"/>
            </a:xfrm>
            <a:custGeom>
              <a:avLst/>
              <a:gdLst>
                <a:gd name="T0" fmla="*/ 5 w 11"/>
                <a:gd name="T1" fmla="*/ 6 h 22"/>
                <a:gd name="T2" fmla="*/ 5 w 11"/>
                <a:gd name="T3" fmla="*/ 6 h 22"/>
                <a:gd name="T4" fmla="*/ 0 w 11"/>
                <a:gd name="T5" fmla="*/ 6 h 22"/>
                <a:gd name="T6" fmla="*/ 0 w 11"/>
                <a:gd name="T7" fmla="*/ 6 h 22"/>
                <a:gd name="T8" fmla="*/ 5 w 11"/>
                <a:gd name="T9" fmla="*/ 0 h 22"/>
                <a:gd name="T10" fmla="*/ 11 w 11"/>
                <a:gd name="T11" fmla="*/ 0 h 22"/>
                <a:gd name="T12" fmla="*/ 11 w 11"/>
                <a:gd name="T13" fmla="*/ 22 h 22"/>
                <a:gd name="T14" fmla="*/ 5 w 11"/>
                <a:gd name="T15" fmla="*/ 22 h 22"/>
                <a:gd name="T16" fmla="*/ 5 w 11"/>
                <a:gd name="T1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2">
                  <a:moveTo>
                    <a:pt x="5" y="6"/>
                  </a:moveTo>
                  <a:lnTo>
                    <a:pt x="5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22"/>
                  </a:lnTo>
                  <a:lnTo>
                    <a:pt x="5" y="22"/>
                  </a:lnTo>
                  <a:lnTo>
                    <a:pt x="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8" name="Freeform 88"/>
            <p:cNvSpPr/>
            <p:nvPr/>
          </p:nvSpPr>
          <p:spPr bwMode="auto">
            <a:xfrm>
              <a:off x="4324350" y="3405188"/>
              <a:ext cx="17463" cy="34925"/>
            </a:xfrm>
            <a:custGeom>
              <a:avLst/>
              <a:gdLst>
                <a:gd name="T0" fmla="*/ 5 w 11"/>
                <a:gd name="T1" fmla="*/ 6 h 22"/>
                <a:gd name="T2" fmla="*/ 5 w 11"/>
                <a:gd name="T3" fmla="*/ 6 h 22"/>
                <a:gd name="T4" fmla="*/ 0 w 11"/>
                <a:gd name="T5" fmla="*/ 6 h 22"/>
                <a:gd name="T6" fmla="*/ 0 w 11"/>
                <a:gd name="T7" fmla="*/ 6 h 22"/>
                <a:gd name="T8" fmla="*/ 5 w 11"/>
                <a:gd name="T9" fmla="*/ 0 h 22"/>
                <a:gd name="T10" fmla="*/ 11 w 11"/>
                <a:gd name="T11" fmla="*/ 0 h 22"/>
                <a:gd name="T12" fmla="*/ 11 w 11"/>
                <a:gd name="T13" fmla="*/ 22 h 22"/>
                <a:gd name="T14" fmla="*/ 5 w 11"/>
                <a:gd name="T15" fmla="*/ 22 h 22"/>
                <a:gd name="T16" fmla="*/ 5 w 11"/>
                <a:gd name="T1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2">
                  <a:moveTo>
                    <a:pt x="5" y="6"/>
                  </a:moveTo>
                  <a:lnTo>
                    <a:pt x="5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22"/>
                  </a:lnTo>
                  <a:lnTo>
                    <a:pt x="5" y="22"/>
                  </a:lnTo>
                  <a:lnTo>
                    <a:pt x="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9" name="Freeform 89"/>
            <p:cNvSpPr/>
            <p:nvPr/>
          </p:nvSpPr>
          <p:spPr bwMode="auto">
            <a:xfrm>
              <a:off x="4349750" y="3405188"/>
              <a:ext cx="17463" cy="34925"/>
            </a:xfrm>
            <a:custGeom>
              <a:avLst/>
              <a:gdLst>
                <a:gd name="T0" fmla="*/ 6 w 11"/>
                <a:gd name="T1" fmla="*/ 6 h 22"/>
                <a:gd name="T2" fmla="*/ 6 w 11"/>
                <a:gd name="T3" fmla="*/ 6 h 22"/>
                <a:gd name="T4" fmla="*/ 0 w 11"/>
                <a:gd name="T5" fmla="*/ 6 h 22"/>
                <a:gd name="T6" fmla="*/ 0 w 11"/>
                <a:gd name="T7" fmla="*/ 6 h 22"/>
                <a:gd name="T8" fmla="*/ 6 w 11"/>
                <a:gd name="T9" fmla="*/ 0 h 22"/>
                <a:gd name="T10" fmla="*/ 11 w 11"/>
                <a:gd name="T11" fmla="*/ 0 h 22"/>
                <a:gd name="T12" fmla="*/ 11 w 11"/>
                <a:gd name="T13" fmla="*/ 22 h 22"/>
                <a:gd name="T14" fmla="*/ 6 w 11"/>
                <a:gd name="T15" fmla="*/ 22 h 22"/>
                <a:gd name="T16" fmla="*/ 6 w 11"/>
                <a:gd name="T1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2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10" name="Freeform 90"/>
            <p:cNvSpPr/>
            <p:nvPr/>
          </p:nvSpPr>
          <p:spPr bwMode="auto">
            <a:xfrm>
              <a:off x="4384675" y="3405188"/>
              <a:ext cx="17463" cy="34925"/>
            </a:xfrm>
            <a:custGeom>
              <a:avLst/>
              <a:gdLst>
                <a:gd name="T0" fmla="*/ 6 w 11"/>
                <a:gd name="T1" fmla="*/ 6 h 22"/>
                <a:gd name="T2" fmla="*/ 6 w 11"/>
                <a:gd name="T3" fmla="*/ 6 h 22"/>
                <a:gd name="T4" fmla="*/ 0 w 11"/>
                <a:gd name="T5" fmla="*/ 6 h 22"/>
                <a:gd name="T6" fmla="*/ 0 w 11"/>
                <a:gd name="T7" fmla="*/ 6 h 22"/>
                <a:gd name="T8" fmla="*/ 6 w 11"/>
                <a:gd name="T9" fmla="*/ 0 h 22"/>
                <a:gd name="T10" fmla="*/ 11 w 11"/>
                <a:gd name="T11" fmla="*/ 0 h 22"/>
                <a:gd name="T12" fmla="*/ 11 w 11"/>
                <a:gd name="T13" fmla="*/ 22 h 22"/>
                <a:gd name="T14" fmla="*/ 6 w 11"/>
                <a:gd name="T15" fmla="*/ 22 h 22"/>
                <a:gd name="T16" fmla="*/ 6 w 11"/>
                <a:gd name="T1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2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11" name="Freeform 91"/>
            <p:cNvSpPr/>
            <p:nvPr/>
          </p:nvSpPr>
          <p:spPr bwMode="auto">
            <a:xfrm>
              <a:off x="4419600" y="3405188"/>
              <a:ext cx="17463" cy="34925"/>
            </a:xfrm>
            <a:custGeom>
              <a:avLst/>
              <a:gdLst>
                <a:gd name="T0" fmla="*/ 6 w 11"/>
                <a:gd name="T1" fmla="*/ 6 h 22"/>
                <a:gd name="T2" fmla="*/ 6 w 11"/>
                <a:gd name="T3" fmla="*/ 6 h 22"/>
                <a:gd name="T4" fmla="*/ 0 w 11"/>
                <a:gd name="T5" fmla="*/ 6 h 22"/>
                <a:gd name="T6" fmla="*/ 0 w 11"/>
                <a:gd name="T7" fmla="*/ 6 h 22"/>
                <a:gd name="T8" fmla="*/ 6 w 11"/>
                <a:gd name="T9" fmla="*/ 0 h 22"/>
                <a:gd name="T10" fmla="*/ 11 w 11"/>
                <a:gd name="T11" fmla="*/ 0 h 22"/>
                <a:gd name="T12" fmla="*/ 11 w 11"/>
                <a:gd name="T13" fmla="*/ 22 h 22"/>
                <a:gd name="T14" fmla="*/ 6 w 11"/>
                <a:gd name="T15" fmla="*/ 22 h 22"/>
                <a:gd name="T16" fmla="*/ 6 w 11"/>
                <a:gd name="T1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2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12" name="Freeform 92"/>
            <p:cNvSpPr/>
            <p:nvPr/>
          </p:nvSpPr>
          <p:spPr bwMode="auto">
            <a:xfrm>
              <a:off x="4446588" y="3405188"/>
              <a:ext cx="17463" cy="34925"/>
            </a:xfrm>
            <a:custGeom>
              <a:avLst/>
              <a:gdLst>
                <a:gd name="T0" fmla="*/ 11 w 11"/>
                <a:gd name="T1" fmla="*/ 6 h 22"/>
                <a:gd name="T2" fmla="*/ 5 w 11"/>
                <a:gd name="T3" fmla="*/ 6 h 22"/>
                <a:gd name="T4" fmla="*/ 5 w 11"/>
                <a:gd name="T5" fmla="*/ 6 h 22"/>
                <a:gd name="T6" fmla="*/ 0 w 11"/>
                <a:gd name="T7" fmla="*/ 6 h 22"/>
                <a:gd name="T8" fmla="*/ 11 w 11"/>
                <a:gd name="T9" fmla="*/ 0 h 22"/>
                <a:gd name="T10" fmla="*/ 11 w 11"/>
                <a:gd name="T11" fmla="*/ 0 h 22"/>
                <a:gd name="T12" fmla="*/ 11 w 11"/>
                <a:gd name="T13" fmla="*/ 22 h 22"/>
                <a:gd name="T14" fmla="*/ 11 w 11"/>
                <a:gd name="T15" fmla="*/ 22 h 22"/>
                <a:gd name="T16" fmla="*/ 11 w 11"/>
                <a:gd name="T1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2">
                  <a:moveTo>
                    <a:pt x="11" y="6"/>
                  </a:moveTo>
                  <a:lnTo>
                    <a:pt x="5" y="6"/>
                  </a:lnTo>
                  <a:lnTo>
                    <a:pt x="5" y="6"/>
                  </a:lnTo>
                  <a:lnTo>
                    <a:pt x="0" y="6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13" name="Freeform 93"/>
            <p:cNvSpPr/>
            <p:nvPr/>
          </p:nvSpPr>
          <p:spPr bwMode="auto">
            <a:xfrm>
              <a:off x="4479925" y="3405188"/>
              <a:ext cx="17463" cy="34925"/>
            </a:xfrm>
            <a:custGeom>
              <a:avLst/>
              <a:gdLst>
                <a:gd name="T0" fmla="*/ 6 w 11"/>
                <a:gd name="T1" fmla="*/ 6 h 22"/>
                <a:gd name="T2" fmla="*/ 6 w 11"/>
                <a:gd name="T3" fmla="*/ 6 h 22"/>
                <a:gd name="T4" fmla="*/ 0 w 11"/>
                <a:gd name="T5" fmla="*/ 6 h 22"/>
                <a:gd name="T6" fmla="*/ 0 w 11"/>
                <a:gd name="T7" fmla="*/ 6 h 22"/>
                <a:gd name="T8" fmla="*/ 6 w 11"/>
                <a:gd name="T9" fmla="*/ 0 h 22"/>
                <a:gd name="T10" fmla="*/ 11 w 11"/>
                <a:gd name="T11" fmla="*/ 0 h 22"/>
                <a:gd name="T12" fmla="*/ 11 w 11"/>
                <a:gd name="T13" fmla="*/ 22 h 22"/>
                <a:gd name="T14" fmla="*/ 6 w 11"/>
                <a:gd name="T15" fmla="*/ 22 h 22"/>
                <a:gd name="T16" fmla="*/ 6 w 11"/>
                <a:gd name="T1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2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14" name="Freeform 94"/>
            <p:cNvSpPr/>
            <p:nvPr/>
          </p:nvSpPr>
          <p:spPr bwMode="auto">
            <a:xfrm>
              <a:off x="4514850" y="3405188"/>
              <a:ext cx="17463" cy="34925"/>
            </a:xfrm>
            <a:custGeom>
              <a:avLst/>
              <a:gdLst>
                <a:gd name="T0" fmla="*/ 6 w 11"/>
                <a:gd name="T1" fmla="*/ 6 h 22"/>
                <a:gd name="T2" fmla="*/ 6 w 11"/>
                <a:gd name="T3" fmla="*/ 6 h 22"/>
                <a:gd name="T4" fmla="*/ 0 w 11"/>
                <a:gd name="T5" fmla="*/ 6 h 22"/>
                <a:gd name="T6" fmla="*/ 0 w 11"/>
                <a:gd name="T7" fmla="*/ 6 h 22"/>
                <a:gd name="T8" fmla="*/ 6 w 11"/>
                <a:gd name="T9" fmla="*/ 0 h 22"/>
                <a:gd name="T10" fmla="*/ 11 w 11"/>
                <a:gd name="T11" fmla="*/ 0 h 22"/>
                <a:gd name="T12" fmla="*/ 11 w 11"/>
                <a:gd name="T13" fmla="*/ 22 h 22"/>
                <a:gd name="T14" fmla="*/ 6 w 11"/>
                <a:gd name="T15" fmla="*/ 22 h 22"/>
                <a:gd name="T16" fmla="*/ 6 w 11"/>
                <a:gd name="T1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2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15" name="Freeform 95"/>
            <p:cNvSpPr/>
            <p:nvPr/>
          </p:nvSpPr>
          <p:spPr bwMode="auto">
            <a:xfrm>
              <a:off x="4549775" y="3405188"/>
              <a:ext cx="17463" cy="34925"/>
            </a:xfrm>
            <a:custGeom>
              <a:avLst/>
              <a:gdLst>
                <a:gd name="T0" fmla="*/ 6 w 11"/>
                <a:gd name="T1" fmla="*/ 6 h 22"/>
                <a:gd name="T2" fmla="*/ 6 w 11"/>
                <a:gd name="T3" fmla="*/ 6 h 22"/>
                <a:gd name="T4" fmla="*/ 0 w 11"/>
                <a:gd name="T5" fmla="*/ 6 h 22"/>
                <a:gd name="T6" fmla="*/ 0 w 11"/>
                <a:gd name="T7" fmla="*/ 6 h 22"/>
                <a:gd name="T8" fmla="*/ 6 w 11"/>
                <a:gd name="T9" fmla="*/ 0 h 22"/>
                <a:gd name="T10" fmla="*/ 11 w 11"/>
                <a:gd name="T11" fmla="*/ 0 h 22"/>
                <a:gd name="T12" fmla="*/ 11 w 11"/>
                <a:gd name="T13" fmla="*/ 22 h 22"/>
                <a:gd name="T14" fmla="*/ 6 w 11"/>
                <a:gd name="T15" fmla="*/ 22 h 22"/>
                <a:gd name="T16" fmla="*/ 6 w 11"/>
                <a:gd name="T1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2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1" y="22"/>
                  </a:lnTo>
                  <a:lnTo>
                    <a:pt x="6" y="22"/>
                  </a:ln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16" name="Freeform 96"/>
            <p:cNvSpPr/>
            <p:nvPr/>
          </p:nvSpPr>
          <p:spPr bwMode="auto">
            <a:xfrm>
              <a:off x="4576763" y="3405188"/>
              <a:ext cx="17463" cy="34925"/>
            </a:xfrm>
            <a:custGeom>
              <a:avLst/>
              <a:gdLst>
                <a:gd name="T0" fmla="*/ 5 w 11"/>
                <a:gd name="T1" fmla="*/ 6 h 22"/>
                <a:gd name="T2" fmla="*/ 5 w 11"/>
                <a:gd name="T3" fmla="*/ 6 h 22"/>
                <a:gd name="T4" fmla="*/ 5 w 11"/>
                <a:gd name="T5" fmla="*/ 6 h 22"/>
                <a:gd name="T6" fmla="*/ 0 w 11"/>
                <a:gd name="T7" fmla="*/ 6 h 22"/>
                <a:gd name="T8" fmla="*/ 11 w 11"/>
                <a:gd name="T9" fmla="*/ 0 h 22"/>
                <a:gd name="T10" fmla="*/ 11 w 11"/>
                <a:gd name="T11" fmla="*/ 0 h 22"/>
                <a:gd name="T12" fmla="*/ 11 w 11"/>
                <a:gd name="T13" fmla="*/ 22 h 22"/>
                <a:gd name="T14" fmla="*/ 5 w 11"/>
                <a:gd name="T15" fmla="*/ 22 h 22"/>
                <a:gd name="T16" fmla="*/ 5 w 11"/>
                <a:gd name="T1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2">
                  <a:moveTo>
                    <a:pt x="5" y="6"/>
                  </a:moveTo>
                  <a:lnTo>
                    <a:pt x="5" y="6"/>
                  </a:lnTo>
                  <a:lnTo>
                    <a:pt x="5" y="6"/>
                  </a:lnTo>
                  <a:lnTo>
                    <a:pt x="0" y="6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22"/>
                  </a:lnTo>
                  <a:lnTo>
                    <a:pt x="5" y="22"/>
                  </a:lnTo>
                  <a:lnTo>
                    <a:pt x="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17" name="Freeform 97"/>
            <p:cNvSpPr/>
            <p:nvPr/>
          </p:nvSpPr>
          <p:spPr bwMode="auto">
            <a:xfrm>
              <a:off x="4611688" y="3405188"/>
              <a:ext cx="17463" cy="34925"/>
            </a:xfrm>
            <a:custGeom>
              <a:avLst/>
              <a:gdLst>
                <a:gd name="T0" fmla="*/ 5 w 11"/>
                <a:gd name="T1" fmla="*/ 6 h 22"/>
                <a:gd name="T2" fmla="*/ 5 w 11"/>
                <a:gd name="T3" fmla="*/ 6 h 22"/>
                <a:gd name="T4" fmla="*/ 0 w 11"/>
                <a:gd name="T5" fmla="*/ 6 h 22"/>
                <a:gd name="T6" fmla="*/ 0 w 11"/>
                <a:gd name="T7" fmla="*/ 6 h 22"/>
                <a:gd name="T8" fmla="*/ 5 w 11"/>
                <a:gd name="T9" fmla="*/ 0 h 22"/>
                <a:gd name="T10" fmla="*/ 11 w 11"/>
                <a:gd name="T11" fmla="*/ 0 h 22"/>
                <a:gd name="T12" fmla="*/ 11 w 11"/>
                <a:gd name="T13" fmla="*/ 22 h 22"/>
                <a:gd name="T14" fmla="*/ 5 w 11"/>
                <a:gd name="T15" fmla="*/ 22 h 22"/>
                <a:gd name="T16" fmla="*/ 5 w 11"/>
                <a:gd name="T1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2">
                  <a:moveTo>
                    <a:pt x="5" y="6"/>
                  </a:moveTo>
                  <a:lnTo>
                    <a:pt x="5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22"/>
                  </a:lnTo>
                  <a:lnTo>
                    <a:pt x="5" y="22"/>
                  </a:lnTo>
                  <a:lnTo>
                    <a:pt x="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18" name="Freeform 98"/>
            <p:cNvSpPr/>
            <p:nvPr/>
          </p:nvSpPr>
          <p:spPr bwMode="auto">
            <a:xfrm>
              <a:off x="4646613" y="3405188"/>
              <a:ext cx="17463" cy="34925"/>
            </a:xfrm>
            <a:custGeom>
              <a:avLst/>
              <a:gdLst>
                <a:gd name="T0" fmla="*/ 5 w 11"/>
                <a:gd name="T1" fmla="*/ 6 h 22"/>
                <a:gd name="T2" fmla="*/ 5 w 11"/>
                <a:gd name="T3" fmla="*/ 6 h 22"/>
                <a:gd name="T4" fmla="*/ 0 w 11"/>
                <a:gd name="T5" fmla="*/ 6 h 22"/>
                <a:gd name="T6" fmla="*/ 0 w 11"/>
                <a:gd name="T7" fmla="*/ 6 h 22"/>
                <a:gd name="T8" fmla="*/ 5 w 11"/>
                <a:gd name="T9" fmla="*/ 0 h 22"/>
                <a:gd name="T10" fmla="*/ 11 w 11"/>
                <a:gd name="T11" fmla="*/ 0 h 22"/>
                <a:gd name="T12" fmla="*/ 11 w 11"/>
                <a:gd name="T13" fmla="*/ 22 h 22"/>
                <a:gd name="T14" fmla="*/ 5 w 11"/>
                <a:gd name="T15" fmla="*/ 22 h 22"/>
                <a:gd name="T16" fmla="*/ 5 w 11"/>
                <a:gd name="T1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2">
                  <a:moveTo>
                    <a:pt x="5" y="6"/>
                  </a:moveTo>
                  <a:lnTo>
                    <a:pt x="5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22"/>
                  </a:lnTo>
                  <a:lnTo>
                    <a:pt x="5" y="22"/>
                  </a:lnTo>
                  <a:lnTo>
                    <a:pt x="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19" name="Freeform 99"/>
            <p:cNvSpPr/>
            <p:nvPr/>
          </p:nvSpPr>
          <p:spPr bwMode="auto">
            <a:xfrm>
              <a:off x="4681538" y="3405188"/>
              <a:ext cx="17463" cy="34925"/>
            </a:xfrm>
            <a:custGeom>
              <a:avLst/>
              <a:gdLst>
                <a:gd name="T0" fmla="*/ 5 w 11"/>
                <a:gd name="T1" fmla="*/ 6 h 22"/>
                <a:gd name="T2" fmla="*/ 5 w 11"/>
                <a:gd name="T3" fmla="*/ 6 h 22"/>
                <a:gd name="T4" fmla="*/ 0 w 11"/>
                <a:gd name="T5" fmla="*/ 6 h 22"/>
                <a:gd name="T6" fmla="*/ 0 w 11"/>
                <a:gd name="T7" fmla="*/ 6 h 22"/>
                <a:gd name="T8" fmla="*/ 5 w 11"/>
                <a:gd name="T9" fmla="*/ 0 h 22"/>
                <a:gd name="T10" fmla="*/ 11 w 11"/>
                <a:gd name="T11" fmla="*/ 0 h 22"/>
                <a:gd name="T12" fmla="*/ 11 w 11"/>
                <a:gd name="T13" fmla="*/ 22 h 22"/>
                <a:gd name="T14" fmla="*/ 5 w 11"/>
                <a:gd name="T15" fmla="*/ 22 h 22"/>
                <a:gd name="T16" fmla="*/ 5 w 11"/>
                <a:gd name="T1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2">
                  <a:moveTo>
                    <a:pt x="5" y="6"/>
                  </a:moveTo>
                  <a:lnTo>
                    <a:pt x="5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22"/>
                  </a:lnTo>
                  <a:lnTo>
                    <a:pt x="5" y="22"/>
                  </a:lnTo>
                  <a:lnTo>
                    <a:pt x="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20" name="Freeform 100"/>
            <p:cNvSpPr/>
            <p:nvPr/>
          </p:nvSpPr>
          <p:spPr bwMode="auto">
            <a:xfrm>
              <a:off x="4089400" y="3475038"/>
              <a:ext cx="17463" cy="44450"/>
            </a:xfrm>
            <a:custGeom>
              <a:avLst/>
              <a:gdLst>
                <a:gd name="T0" fmla="*/ 5 w 11"/>
                <a:gd name="T1" fmla="*/ 6 h 28"/>
                <a:gd name="T2" fmla="*/ 5 w 11"/>
                <a:gd name="T3" fmla="*/ 6 h 28"/>
                <a:gd name="T4" fmla="*/ 5 w 11"/>
                <a:gd name="T5" fmla="*/ 6 h 28"/>
                <a:gd name="T6" fmla="*/ 0 w 11"/>
                <a:gd name="T7" fmla="*/ 6 h 28"/>
                <a:gd name="T8" fmla="*/ 11 w 11"/>
                <a:gd name="T9" fmla="*/ 0 h 28"/>
                <a:gd name="T10" fmla="*/ 11 w 11"/>
                <a:gd name="T11" fmla="*/ 0 h 28"/>
                <a:gd name="T12" fmla="*/ 11 w 11"/>
                <a:gd name="T13" fmla="*/ 28 h 28"/>
                <a:gd name="T14" fmla="*/ 5 w 11"/>
                <a:gd name="T15" fmla="*/ 28 h 28"/>
                <a:gd name="T16" fmla="*/ 5 w 11"/>
                <a:gd name="T1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8">
                  <a:moveTo>
                    <a:pt x="5" y="6"/>
                  </a:moveTo>
                  <a:lnTo>
                    <a:pt x="5" y="6"/>
                  </a:lnTo>
                  <a:lnTo>
                    <a:pt x="5" y="6"/>
                  </a:lnTo>
                  <a:lnTo>
                    <a:pt x="0" y="6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28"/>
                  </a:lnTo>
                  <a:lnTo>
                    <a:pt x="5" y="28"/>
                  </a:lnTo>
                  <a:lnTo>
                    <a:pt x="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21" name="Freeform 101"/>
            <p:cNvSpPr/>
            <p:nvPr/>
          </p:nvSpPr>
          <p:spPr bwMode="auto">
            <a:xfrm>
              <a:off x="4124325" y="3475038"/>
              <a:ext cx="17463" cy="44450"/>
            </a:xfrm>
            <a:custGeom>
              <a:avLst/>
              <a:gdLst>
                <a:gd name="T0" fmla="*/ 5 w 11"/>
                <a:gd name="T1" fmla="*/ 6 h 28"/>
                <a:gd name="T2" fmla="*/ 5 w 11"/>
                <a:gd name="T3" fmla="*/ 6 h 28"/>
                <a:gd name="T4" fmla="*/ 0 w 11"/>
                <a:gd name="T5" fmla="*/ 6 h 28"/>
                <a:gd name="T6" fmla="*/ 0 w 11"/>
                <a:gd name="T7" fmla="*/ 6 h 28"/>
                <a:gd name="T8" fmla="*/ 5 w 11"/>
                <a:gd name="T9" fmla="*/ 0 h 28"/>
                <a:gd name="T10" fmla="*/ 11 w 11"/>
                <a:gd name="T11" fmla="*/ 0 h 28"/>
                <a:gd name="T12" fmla="*/ 11 w 11"/>
                <a:gd name="T13" fmla="*/ 28 h 28"/>
                <a:gd name="T14" fmla="*/ 5 w 11"/>
                <a:gd name="T15" fmla="*/ 28 h 28"/>
                <a:gd name="T16" fmla="*/ 5 w 11"/>
                <a:gd name="T1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8">
                  <a:moveTo>
                    <a:pt x="5" y="6"/>
                  </a:moveTo>
                  <a:lnTo>
                    <a:pt x="5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28"/>
                  </a:lnTo>
                  <a:lnTo>
                    <a:pt x="5" y="28"/>
                  </a:lnTo>
                  <a:lnTo>
                    <a:pt x="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22" name="Freeform 102"/>
            <p:cNvSpPr/>
            <p:nvPr/>
          </p:nvSpPr>
          <p:spPr bwMode="auto">
            <a:xfrm>
              <a:off x="4159250" y="3475038"/>
              <a:ext cx="17463" cy="44450"/>
            </a:xfrm>
            <a:custGeom>
              <a:avLst/>
              <a:gdLst>
                <a:gd name="T0" fmla="*/ 5 w 11"/>
                <a:gd name="T1" fmla="*/ 6 h 28"/>
                <a:gd name="T2" fmla="*/ 5 w 11"/>
                <a:gd name="T3" fmla="*/ 6 h 28"/>
                <a:gd name="T4" fmla="*/ 0 w 11"/>
                <a:gd name="T5" fmla="*/ 6 h 28"/>
                <a:gd name="T6" fmla="*/ 0 w 11"/>
                <a:gd name="T7" fmla="*/ 6 h 28"/>
                <a:gd name="T8" fmla="*/ 5 w 11"/>
                <a:gd name="T9" fmla="*/ 0 h 28"/>
                <a:gd name="T10" fmla="*/ 11 w 11"/>
                <a:gd name="T11" fmla="*/ 0 h 28"/>
                <a:gd name="T12" fmla="*/ 11 w 11"/>
                <a:gd name="T13" fmla="*/ 28 h 28"/>
                <a:gd name="T14" fmla="*/ 5 w 11"/>
                <a:gd name="T15" fmla="*/ 28 h 28"/>
                <a:gd name="T16" fmla="*/ 5 w 11"/>
                <a:gd name="T1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8">
                  <a:moveTo>
                    <a:pt x="5" y="6"/>
                  </a:moveTo>
                  <a:lnTo>
                    <a:pt x="5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28"/>
                  </a:lnTo>
                  <a:lnTo>
                    <a:pt x="5" y="28"/>
                  </a:lnTo>
                  <a:lnTo>
                    <a:pt x="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23" name="Freeform 103"/>
            <p:cNvSpPr/>
            <p:nvPr/>
          </p:nvSpPr>
          <p:spPr bwMode="auto">
            <a:xfrm>
              <a:off x="4194175" y="3475038"/>
              <a:ext cx="17463" cy="44450"/>
            </a:xfrm>
            <a:custGeom>
              <a:avLst/>
              <a:gdLst>
                <a:gd name="T0" fmla="*/ 5 w 11"/>
                <a:gd name="T1" fmla="*/ 6 h 28"/>
                <a:gd name="T2" fmla="*/ 5 w 11"/>
                <a:gd name="T3" fmla="*/ 6 h 28"/>
                <a:gd name="T4" fmla="*/ 0 w 11"/>
                <a:gd name="T5" fmla="*/ 6 h 28"/>
                <a:gd name="T6" fmla="*/ 0 w 11"/>
                <a:gd name="T7" fmla="*/ 6 h 28"/>
                <a:gd name="T8" fmla="*/ 5 w 11"/>
                <a:gd name="T9" fmla="*/ 0 h 28"/>
                <a:gd name="T10" fmla="*/ 11 w 11"/>
                <a:gd name="T11" fmla="*/ 0 h 28"/>
                <a:gd name="T12" fmla="*/ 11 w 11"/>
                <a:gd name="T13" fmla="*/ 28 h 28"/>
                <a:gd name="T14" fmla="*/ 5 w 11"/>
                <a:gd name="T15" fmla="*/ 28 h 28"/>
                <a:gd name="T16" fmla="*/ 5 w 11"/>
                <a:gd name="T1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8">
                  <a:moveTo>
                    <a:pt x="5" y="6"/>
                  </a:moveTo>
                  <a:lnTo>
                    <a:pt x="5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28"/>
                  </a:lnTo>
                  <a:lnTo>
                    <a:pt x="5" y="28"/>
                  </a:lnTo>
                  <a:lnTo>
                    <a:pt x="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24" name="Freeform 104"/>
            <p:cNvSpPr/>
            <p:nvPr/>
          </p:nvSpPr>
          <p:spPr bwMode="auto">
            <a:xfrm>
              <a:off x="4219575" y="3475038"/>
              <a:ext cx="17463" cy="44450"/>
            </a:xfrm>
            <a:custGeom>
              <a:avLst/>
              <a:gdLst>
                <a:gd name="T0" fmla="*/ 6 w 11"/>
                <a:gd name="T1" fmla="*/ 6 h 28"/>
                <a:gd name="T2" fmla="*/ 6 w 11"/>
                <a:gd name="T3" fmla="*/ 6 h 28"/>
                <a:gd name="T4" fmla="*/ 6 w 11"/>
                <a:gd name="T5" fmla="*/ 6 h 28"/>
                <a:gd name="T6" fmla="*/ 0 w 11"/>
                <a:gd name="T7" fmla="*/ 6 h 28"/>
                <a:gd name="T8" fmla="*/ 11 w 11"/>
                <a:gd name="T9" fmla="*/ 0 h 28"/>
                <a:gd name="T10" fmla="*/ 11 w 11"/>
                <a:gd name="T11" fmla="*/ 0 h 28"/>
                <a:gd name="T12" fmla="*/ 11 w 11"/>
                <a:gd name="T13" fmla="*/ 28 h 28"/>
                <a:gd name="T14" fmla="*/ 6 w 11"/>
                <a:gd name="T15" fmla="*/ 28 h 28"/>
                <a:gd name="T16" fmla="*/ 6 w 11"/>
                <a:gd name="T1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8">
                  <a:moveTo>
                    <a:pt x="6" y="6"/>
                  </a:move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28"/>
                  </a:lnTo>
                  <a:lnTo>
                    <a:pt x="6" y="28"/>
                  </a:ln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25" name="Freeform 105"/>
            <p:cNvSpPr/>
            <p:nvPr/>
          </p:nvSpPr>
          <p:spPr bwMode="auto">
            <a:xfrm>
              <a:off x="4254500" y="3475038"/>
              <a:ext cx="17463" cy="44450"/>
            </a:xfrm>
            <a:custGeom>
              <a:avLst/>
              <a:gdLst>
                <a:gd name="T0" fmla="*/ 5 w 11"/>
                <a:gd name="T1" fmla="*/ 6 h 28"/>
                <a:gd name="T2" fmla="*/ 5 w 11"/>
                <a:gd name="T3" fmla="*/ 6 h 28"/>
                <a:gd name="T4" fmla="*/ 0 w 11"/>
                <a:gd name="T5" fmla="*/ 6 h 28"/>
                <a:gd name="T6" fmla="*/ 0 w 11"/>
                <a:gd name="T7" fmla="*/ 6 h 28"/>
                <a:gd name="T8" fmla="*/ 5 w 11"/>
                <a:gd name="T9" fmla="*/ 0 h 28"/>
                <a:gd name="T10" fmla="*/ 11 w 11"/>
                <a:gd name="T11" fmla="*/ 0 h 28"/>
                <a:gd name="T12" fmla="*/ 11 w 11"/>
                <a:gd name="T13" fmla="*/ 28 h 28"/>
                <a:gd name="T14" fmla="*/ 5 w 11"/>
                <a:gd name="T15" fmla="*/ 28 h 28"/>
                <a:gd name="T16" fmla="*/ 5 w 11"/>
                <a:gd name="T1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8">
                  <a:moveTo>
                    <a:pt x="5" y="6"/>
                  </a:moveTo>
                  <a:lnTo>
                    <a:pt x="5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28"/>
                  </a:lnTo>
                  <a:lnTo>
                    <a:pt x="5" y="28"/>
                  </a:lnTo>
                  <a:lnTo>
                    <a:pt x="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26" name="Freeform 106"/>
            <p:cNvSpPr/>
            <p:nvPr/>
          </p:nvSpPr>
          <p:spPr bwMode="auto">
            <a:xfrm>
              <a:off x="4289425" y="3475038"/>
              <a:ext cx="17463" cy="44450"/>
            </a:xfrm>
            <a:custGeom>
              <a:avLst/>
              <a:gdLst>
                <a:gd name="T0" fmla="*/ 5 w 11"/>
                <a:gd name="T1" fmla="*/ 6 h 28"/>
                <a:gd name="T2" fmla="*/ 5 w 11"/>
                <a:gd name="T3" fmla="*/ 6 h 28"/>
                <a:gd name="T4" fmla="*/ 0 w 11"/>
                <a:gd name="T5" fmla="*/ 6 h 28"/>
                <a:gd name="T6" fmla="*/ 0 w 11"/>
                <a:gd name="T7" fmla="*/ 6 h 28"/>
                <a:gd name="T8" fmla="*/ 5 w 11"/>
                <a:gd name="T9" fmla="*/ 0 h 28"/>
                <a:gd name="T10" fmla="*/ 11 w 11"/>
                <a:gd name="T11" fmla="*/ 0 h 28"/>
                <a:gd name="T12" fmla="*/ 11 w 11"/>
                <a:gd name="T13" fmla="*/ 28 h 28"/>
                <a:gd name="T14" fmla="*/ 5 w 11"/>
                <a:gd name="T15" fmla="*/ 28 h 28"/>
                <a:gd name="T16" fmla="*/ 5 w 11"/>
                <a:gd name="T1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8">
                  <a:moveTo>
                    <a:pt x="5" y="6"/>
                  </a:moveTo>
                  <a:lnTo>
                    <a:pt x="5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28"/>
                  </a:lnTo>
                  <a:lnTo>
                    <a:pt x="5" y="28"/>
                  </a:lnTo>
                  <a:lnTo>
                    <a:pt x="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27" name="Freeform 107"/>
            <p:cNvSpPr/>
            <p:nvPr/>
          </p:nvSpPr>
          <p:spPr bwMode="auto">
            <a:xfrm>
              <a:off x="4324350" y="3475038"/>
              <a:ext cx="17463" cy="44450"/>
            </a:xfrm>
            <a:custGeom>
              <a:avLst/>
              <a:gdLst>
                <a:gd name="T0" fmla="*/ 5 w 11"/>
                <a:gd name="T1" fmla="*/ 6 h 28"/>
                <a:gd name="T2" fmla="*/ 5 w 11"/>
                <a:gd name="T3" fmla="*/ 6 h 28"/>
                <a:gd name="T4" fmla="*/ 0 w 11"/>
                <a:gd name="T5" fmla="*/ 6 h 28"/>
                <a:gd name="T6" fmla="*/ 0 w 11"/>
                <a:gd name="T7" fmla="*/ 6 h 28"/>
                <a:gd name="T8" fmla="*/ 5 w 11"/>
                <a:gd name="T9" fmla="*/ 0 h 28"/>
                <a:gd name="T10" fmla="*/ 11 w 11"/>
                <a:gd name="T11" fmla="*/ 0 h 28"/>
                <a:gd name="T12" fmla="*/ 11 w 11"/>
                <a:gd name="T13" fmla="*/ 28 h 28"/>
                <a:gd name="T14" fmla="*/ 5 w 11"/>
                <a:gd name="T15" fmla="*/ 28 h 28"/>
                <a:gd name="T16" fmla="*/ 5 w 11"/>
                <a:gd name="T1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8">
                  <a:moveTo>
                    <a:pt x="5" y="6"/>
                  </a:moveTo>
                  <a:lnTo>
                    <a:pt x="5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28"/>
                  </a:lnTo>
                  <a:lnTo>
                    <a:pt x="5" y="28"/>
                  </a:lnTo>
                  <a:lnTo>
                    <a:pt x="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28" name="Freeform 108"/>
            <p:cNvSpPr/>
            <p:nvPr/>
          </p:nvSpPr>
          <p:spPr bwMode="auto">
            <a:xfrm>
              <a:off x="4349750" y="3475038"/>
              <a:ext cx="17463" cy="44450"/>
            </a:xfrm>
            <a:custGeom>
              <a:avLst/>
              <a:gdLst>
                <a:gd name="T0" fmla="*/ 6 w 11"/>
                <a:gd name="T1" fmla="*/ 6 h 28"/>
                <a:gd name="T2" fmla="*/ 6 w 11"/>
                <a:gd name="T3" fmla="*/ 6 h 28"/>
                <a:gd name="T4" fmla="*/ 0 w 11"/>
                <a:gd name="T5" fmla="*/ 6 h 28"/>
                <a:gd name="T6" fmla="*/ 0 w 11"/>
                <a:gd name="T7" fmla="*/ 6 h 28"/>
                <a:gd name="T8" fmla="*/ 6 w 11"/>
                <a:gd name="T9" fmla="*/ 0 h 28"/>
                <a:gd name="T10" fmla="*/ 11 w 11"/>
                <a:gd name="T11" fmla="*/ 0 h 28"/>
                <a:gd name="T12" fmla="*/ 11 w 11"/>
                <a:gd name="T13" fmla="*/ 28 h 28"/>
                <a:gd name="T14" fmla="*/ 6 w 11"/>
                <a:gd name="T15" fmla="*/ 28 h 28"/>
                <a:gd name="T16" fmla="*/ 6 w 11"/>
                <a:gd name="T1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8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1" y="28"/>
                  </a:lnTo>
                  <a:lnTo>
                    <a:pt x="6" y="28"/>
                  </a:ln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29" name="Freeform 109"/>
            <p:cNvSpPr/>
            <p:nvPr/>
          </p:nvSpPr>
          <p:spPr bwMode="auto">
            <a:xfrm>
              <a:off x="4384675" y="3475038"/>
              <a:ext cx="17463" cy="44450"/>
            </a:xfrm>
            <a:custGeom>
              <a:avLst/>
              <a:gdLst>
                <a:gd name="T0" fmla="*/ 6 w 11"/>
                <a:gd name="T1" fmla="*/ 6 h 28"/>
                <a:gd name="T2" fmla="*/ 6 w 11"/>
                <a:gd name="T3" fmla="*/ 6 h 28"/>
                <a:gd name="T4" fmla="*/ 0 w 11"/>
                <a:gd name="T5" fmla="*/ 6 h 28"/>
                <a:gd name="T6" fmla="*/ 0 w 11"/>
                <a:gd name="T7" fmla="*/ 6 h 28"/>
                <a:gd name="T8" fmla="*/ 6 w 11"/>
                <a:gd name="T9" fmla="*/ 0 h 28"/>
                <a:gd name="T10" fmla="*/ 11 w 11"/>
                <a:gd name="T11" fmla="*/ 0 h 28"/>
                <a:gd name="T12" fmla="*/ 11 w 11"/>
                <a:gd name="T13" fmla="*/ 28 h 28"/>
                <a:gd name="T14" fmla="*/ 6 w 11"/>
                <a:gd name="T15" fmla="*/ 28 h 28"/>
                <a:gd name="T16" fmla="*/ 6 w 11"/>
                <a:gd name="T1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8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1" y="28"/>
                  </a:lnTo>
                  <a:lnTo>
                    <a:pt x="6" y="28"/>
                  </a:ln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30" name="Freeform 110"/>
            <p:cNvSpPr/>
            <p:nvPr/>
          </p:nvSpPr>
          <p:spPr bwMode="auto">
            <a:xfrm>
              <a:off x="4419600" y="3475038"/>
              <a:ext cx="17463" cy="44450"/>
            </a:xfrm>
            <a:custGeom>
              <a:avLst/>
              <a:gdLst>
                <a:gd name="T0" fmla="*/ 6 w 11"/>
                <a:gd name="T1" fmla="*/ 6 h 28"/>
                <a:gd name="T2" fmla="*/ 6 w 11"/>
                <a:gd name="T3" fmla="*/ 6 h 28"/>
                <a:gd name="T4" fmla="*/ 0 w 11"/>
                <a:gd name="T5" fmla="*/ 6 h 28"/>
                <a:gd name="T6" fmla="*/ 0 w 11"/>
                <a:gd name="T7" fmla="*/ 6 h 28"/>
                <a:gd name="T8" fmla="*/ 6 w 11"/>
                <a:gd name="T9" fmla="*/ 0 h 28"/>
                <a:gd name="T10" fmla="*/ 11 w 11"/>
                <a:gd name="T11" fmla="*/ 0 h 28"/>
                <a:gd name="T12" fmla="*/ 11 w 11"/>
                <a:gd name="T13" fmla="*/ 28 h 28"/>
                <a:gd name="T14" fmla="*/ 6 w 11"/>
                <a:gd name="T15" fmla="*/ 28 h 28"/>
                <a:gd name="T16" fmla="*/ 6 w 11"/>
                <a:gd name="T1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8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1" y="28"/>
                  </a:lnTo>
                  <a:lnTo>
                    <a:pt x="6" y="28"/>
                  </a:ln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31" name="Freeform 111"/>
            <p:cNvSpPr/>
            <p:nvPr/>
          </p:nvSpPr>
          <p:spPr bwMode="auto">
            <a:xfrm>
              <a:off x="4446588" y="3475038"/>
              <a:ext cx="17463" cy="44450"/>
            </a:xfrm>
            <a:custGeom>
              <a:avLst/>
              <a:gdLst>
                <a:gd name="T0" fmla="*/ 11 w 11"/>
                <a:gd name="T1" fmla="*/ 6 h 28"/>
                <a:gd name="T2" fmla="*/ 5 w 11"/>
                <a:gd name="T3" fmla="*/ 6 h 28"/>
                <a:gd name="T4" fmla="*/ 5 w 11"/>
                <a:gd name="T5" fmla="*/ 6 h 28"/>
                <a:gd name="T6" fmla="*/ 0 w 11"/>
                <a:gd name="T7" fmla="*/ 6 h 28"/>
                <a:gd name="T8" fmla="*/ 11 w 11"/>
                <a:gd name="T9" fmla="*/ 0 h 28"/>
                <a:gd name="T10" fmla="*/ 11 w 11"/>
                <a:gd name="T11" fmla="*/ 0 h 28"/>
                <a:gd name="T12" fmla="*/ 11 w 11"/>
                <a:gd name="T13" fmla="*/ 28 h 28"/>
                <a:gd name="T14" fmla="*/ 11 w 11"/>
                <a:gd name="T15" fmla="*/ 28 h 28"/>
                <a:gd name="T16" fmla="*/ 11 w 11"/>
                <a:gd name="T1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8">
                  <a:moveTo>
                    <a:pt x="11" y="6"/>
                  </a:moveTo>
                  <a:lnTo>
                    <a:pt x="5" y="6"/>
                  </a:lnTo>
                  <a:lnTo>
                    <a:pt x="5" y="6"/>
                  </a:lnTo>
                  <a:lnTo>
                    <a:pt x="0" y="6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32" name="Freeform 112"/>
            <p:cNvSpPr/>
            <p:nvPr/>
          </p:nvSpPr>
          <p:spPr bwMode="auto">
            <a:xfrm>
              <a:off x="4479925" y="3475038"/>
              <a:ext cx="17463" cy="44450"/>
            </a:xfrm>
            <a:custGeom>
              <a:avLst/>
              <a:gdLst>
                <a:gd name="T0" fmla="*/ 6 w 11"/>
                <a:gd name="T1" fmla="*/ 6 h 28"/>
                <a:gd name="T2" fmla="*/ 6 w 11"/>
                <a:gd name="T3" fmla="*/ 6 h 28"/>
                <a:gd name="T4" fmla="*/ 0 w 11"/>
                <a:gd name="T5" fmla="*/ 6 h 28"/>
                <a:gd name="T6" fmla="*/ 0 w 11"/>
                <a:gd name="T7" fmla="*/ 6 h 28"/>
                <a:gd name="T8" fmla="*/ 6 w 11"/>
                <a:gd name="T9" fmla="*/ 0 h 28"/>
                <a:gd name="T10" fmla="*/ 11 w 11"/>
                <a:gd name="T11" fmla="*/ 0 h 28"/>
                <a:gd name="T12" fmla="*/ 11 w 11"/>
                <a:gd name="T13" fmla="*/ 28 h 28"/>
                <a:gd name="T14" fmla="*/ 6 w 11"/>
                <a:gd name="T15" fmla="*/ 28 h 28"/>
                <a:gd name="T16" fmla="*/ 6 w 11"/>
                <a:gd name="T1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8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1" y="28"/>
                  </a:lnTo>
                  <a:lnTo>
                    <a:pt x="6" y="28"/>
                  </a:ln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33" name="Freeform 113"/>
            <p:cNvSpPr/>
            <p:nvPr/>
          </p:nvSpPr>
          <p:spPr bwMode="auto">
            <a:xfrm>
              <a:off x="4514850" y="3475038"/>
              <a:ext cx="17463" cy="44450"/>
            </a:xfrm>
            <a:custGeom>
              <a:avLst/>
              <a:gdLst>
                <a:gd name="T0" fmla="*/ 6 w 11"/>
                <a:gd name="T1" fmla="*/ 6 h 28"/>
                <a:gd name="T2" fmla="*/ 6 w 11"/>
                <a:gd name="T3" fmla="*/ 6 h 28"/>
                <a:gd name="T4" fmla="*/ 0 w 11"/>
                <a:gd name="T5" fmla="*/ 6 h 28"/>
                <a:gd name="T6" fmla="*/ 0 w 11"/>
                <a:gd name="T7" fmla="*/ 6 h 28"/>
                <a:gd name="T8" fmla="*/ 6 w 11"/>
                <a:gd name="T9" fmla="*/ 0 h 28"/>
                <a:gd name="T10" fmla="*/ 11 w 11"/>
                <a:gd name="T11" fmla="*/ 0 h 28"/>
                <a:gd name="T12" fmla="*/ 11 w 11"/>
                <a:gd name="T13" fmla="*/ 28 h 28"/>
                <a:gd name="T14" fmla="*/ 6 w 11"/>
                <a:gd name="T15" fmla="*/ 28 h 28"/>
                <a:gd name="T16" fmla="*/ 6 w 11"/>
                <a:gd name="T1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8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1" y="28"/>
                  </a:lnTo>
                  <a:lnTo>
                    <a:pt x="6" y="28"/>
                  </a:ln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34" name="Freeform 114"/>
            <p:cNvSpPr/>
            <p:nvPr/>
          </p:nvSpPr>
          <p:spPr bwMode="auto">
            <a:xfrm>
              <a:off x="4549775" y="3475038"/>
              <a:ext cx="17463" cy="44450"/>
            </a:xfrm>
            <a:custGeom>
              <a:avLst/>
              <a:gdLst>
                <a:gd name="T0" fmla="*/ 6 w 11"/>
                <a:gd name="T1" fmla="*/ 6 h 28"/>
                <a:gd name="T2" fmla="*/ 6 w 11"/>
                <a:gd name="T3" fmla="*/ 6 h 28"/>
                <a:gd name="T4" fmla="*/ 0 w 11"/>
                <a:gd name="T5" fmla="*/ 6 h 28"/>
                <a:gd name="T6" fmla="*/ 0 w 11"/>
                <a:gd name="T7" fmla="*/ 6 h 28"/>
                <a:gd name="T8" fmla="*/ 6 w 11"/>
                <a:gd name="T9" fmla="*/ 0 h 28"/>
                <a:gd name="T10" fmla="*/ 11 w 11"/>
                <a:gd name="T11" fmla="*/ 0 h 28"/>
                <a:gd name="T12" fmla="*/ 11 w 11"/>
                <a:gd name="T13" fmla="*/ 28 h 28"/>
                <a:gd name="T14" fmla="*/ 6 w 11"/>
                <a:gd name="T15" fmla="*/ 28 h 28"/>
                <a:gd name="T16" fmla="*/ 6 w 11"/>
                <a:gd name="T1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8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1" y="28"/>
                  </a:lnTo>
                  <a:lnTo>
                    <a:pt x="6" y="28"/>
                  </a:lnTo>
                  <a:lnTo>
                    <a:pt x="6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35" name="Freeform 115"/>
            <p:cNvSpPr/>
            <p:nvPr/>
          </p:nvSpPr>
          <p:spPr bwMode="auto">
            <a:xfrm>
              <a:off x="4576763" y="3475038"/>
              <a:ext cx="17463" cy="44450"/>
            </a:xfrm>
            <a:custGeom>
              <a:avLst/>
              <a:gdLst>
                <a:gd name="T0" fmla="*/ 5 w 11"/>
                <a:gd name="T1" fmla="*/ 6 h 28"/>
                <a:gd name="T2" fmla="*/ 5 w 11"/>
                <a:gd name="T3" fmla="*/ 6 h 28"/>
                <a:gd name="T4" fmla="*/ 5 w 11"/>
                <a:gd name="T5" fmla="*/ 6 h 28"/>
                <a:gd name="T6" fmla="*/ 0 w 11"/>
                <a:gd name="T7" fmla="*/ 6 h 28"/>
                <a:gd name="T8" fmla="*/ 11 w 11"/>
                <a:gd name="T9" fmla="*/ 0 h 28"/>
                <a:gd name="T10" fmla="*/ 11 w 11"/>
                <a:gd name="T11" fmla="*/ 0 h 28"/>
                <a:gd name="T12" fmla="*/ 11 w 11"/>
                <a:gd name="T13" fmla="*/ 28 h 28"/>
                <a:gd name="T14" fmla="*/ 5 w 11"/>
                <a:gd name="T15" fmla="*/ 28 h 28"/>
                <a:gd name="T16" fmla="*/ 5 w 11"/>
                <a:gd name="T1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8">
                  <a:moveTo>
                    <a:pt x="5" y="6"/>
                  </a:moveTo>
                  <a:lnTo>
                    <a:pt x="5" y="6"/>
                  </a:lnTo>
                  <a:lnTo>
                    <a:pt x="5" y="6"/>
                  </a:lnTo>
                  <a:lnTo>
                    <a:pt x="0" y="6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28"/>
                  </a:lnTo>
                  <a:lnTo>
                    <a:pt x="5" y="28"/>
                  </a:lnTo>
                  <a:lnTo>
                    <a:pt x="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36" name="Freeform 116"/>
            <p:cNvSpPr/>
            <p:nvPr/>
          </p:nvSpPr>
          <p:spPr bwMode="auto">
            <a:xfrm>
              <a:off x="4611688" y="3475038"/>
              <a:ext cx="17463" cy="44450"/>
            </a:xfrm>
            <a:custGeom>
              <a:avLst/>
              <a:gdLst>
                <a:gd name="T0" fmla="*/ 5 w 11"/>
                <a:gd name="T1" fmla="*/ 6 h 28"/>
                <a:gd name="T2" fmla="*/ 5 w 11"/>
                <a:gd name="T3" fmla="*/ 6 h 28"/>
                <a:gd name="T4" fmla="*/ 0 w 11"/>
                <a:gd name="T5" fmla="*/ 6 h 28"/>
                <a:gd name="T6" fmla="*/ 0 w 11"/>
                <a:gd name="T7" fmla="*/ 6 h 28"/>
                <a:gd name="T8" fmla="*/ 5 w 11"/>
                <a:gd name="T9" fmla="*/ 0 h 28"/>
                <a:gd name="T10" fmla="*/ 11 w 11"/>
                <a:gd name="T11" fmla="*/ 0 h 28"/>
                <a:gd name="T12" fmla="*/ 11 w 11"/>
                <a:gd name="T13" fmla="*/ 28 h 28"/>
                <a:gd name="T14" fmla="*/ 5 w 11"/>
                <a:gd name="T15" fmla="*/ 28 h 28"/>
                <a:gd name="T16" fmla="*/ 5 w 11"/>
                <a:gd name="T1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8">
                  <a:moveTo>
                    <a:pt x="5" y="6"/>
                  </a:moveTo>
                  <a:lnTo>
                    <a:pt x="5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28"/>
                  </a:lnTo>
                  <a:lnTo>
                    <a:pt x="5" y="28"/>
                  </a:lnTo>
                  <a:lnTo>
                    <a:pt x="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37" name="Freeform 117"/>
            <p:cNvSpPr/>
            <p:nvPr/>
          </p:nvSpPr>
          <p:spPr bwMode="auto">
            <a:xfrm>
              <a:off x="4646613" y="3475038"/>
              <a:ext cx="17463" cy="44450"/>
            </a:xfrm>
            <a:custGeom>
              <a:avLst/>
              <a:gdLst>
                <a:gd name="T0" fmla="*/ 5 w 11"/>
                <a:gd name="T1" fmla="*/ 6 h 28"/>
                <a:gd name="T2" fmla="*/ 5 w 11"/>
                <a:gd name="T3" fmla="*/ 6 h 28"/>
                <a:gd name="T4" fmla="*/ 0 w 11"/>
                <a:gd name="T5" fmla="*/ 6 h 28"/>
                <a:gd name="T6" fmla="*/ 0 w 11"/>
                <a:gd name="T7" fmla="*/ 6 h 28"/>
                <a:gd name="T8" fmla="*/ 5 w 11"/>
                <a:gd name="T9" fmla="*/ 0 h 28"/>
                <a:gd name="T10" fmla="*/ 11 w 11"/>
                <a:gd name="T11" fmla="*/ 0 h 28"/>
                <a:gd name="T12" fmla="*/ 11 w 11"/>
                <a:gd name="T13" fmla="*/ 28 h 28"/>
                <a:gd name="T14" fmla="*/ 5 w 11"/>
                <a:gd name="T15" fmla="*/ 28 h 28"/>
                <a:gd name="T16" fmla="*/ 5 w 11"/>
                <a:gd name="T1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8">
                  <a:moveTo>
                    <a:pt x="5" y="6"/>
                  </a:moveTo>
                  <a:lnTo>
                    <a:pt x="5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28"/>
                  </a:lnTo>
                  <a:lnTo>
                    <a:pt x="5" y="28"/>
                  </a:lnTo>
                  <a:lnTo>
                    <a:pt x="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38" name="Freeform 118"/>
            <p:cNvSpPr/>
            <p:nvPr/>
          </p:nvSpPr>
          <p:spPr bwMode="auto">
            <a:xfrm>
              <a:off x="4681538" y="3475038"/>
              <a:ext cx="17463" cy="44450"/>
            </a:xfrm>
            <a:custGeom>
              <a:avLst/>
              <a:gdLst>
                <a:gd name="T0" fmla="*/ 5 w 11"/>
                <a:gd name="T1" fmla="*/ 6 h 28"/>
                <a:gd name="T2" fmla="*/ 5 w 11"/>
                <a:gd name="T3" fmla="*/ 6 h 28"/>
                <a:gd name="T4" fmla="*/ 0 w 11"/>
                <a:gd name="T5" fmla="*/ 6 h 28"/>
                <a:gd name="T6" fmla="*/ 0 w 11"/>
                <a:gd name="T7" fmla="*/ 6 h 28"/>
                <a:gd name="T8" fmla="*/ 5 w 11"/>
                <a:gd name="T9" fmla="*/ 0 h 28"/>
                <a:gd name="T10" fmla="*/ 11 w 11"/>
                <a:gd name="T11" fmla="*/ 0 h 28"/>
                <a:gd name="T12" fmla="*/ 11 w 11"/>
                <a:gd name="T13" fmla="*/ 28 h 28"/>
                <a:gd name="T14" fmla="*/ 5 w 11"/>
                <a:gd name="T15" fmla="*/ 28 h 28"/>
                <a:gd name="T16" fmla="*/ 5 w 11"/>
                <a:gd name="T1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8">
                  <a:moveTo>
                    <a:pt x="5" y="6"/>
                  </a:moveTo>
                  <a:lnTo>
                    <a:pt x="5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28"/>
                  </a:lnTo>
                  <a:lnTo>
                    <a:pt x="5" y="28"/>
                  </a:lnTo>
                  <a:lnTo>
                    <a:pt x="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9" name="组合 138"/>
          <p:cNvGrpSpPr/>
          <p:nvPr/>
        </p:nvGrpSpPr>
        <p:grpSpPr>
          <a:xfrm flipH="1">
            <a:off x="9126692" y="5192299"/>
            <a:ext cx="379316" cy="384000"/>
            <a:chOff x="9448800" y="1276351"/>
            <a:chExt cx="565150" cy="506413"/>
          </a:xfrm>
          <a:solidFill>
            <a:schemeClr val="tx1"/>
          </a:solidFill>
        </p:grpSpPr>
        <p:sp>
          <p:nvSpPr>
            <p:cNvPr id="140" name="Freeform 119"/>
            <p:cNvSpPr/>
            <p:nvPr/>
          </p:nvSpPr>
          <p:spPr bwMode="auto">
            <a:xfrm>
              <a:off x="9848850" y="1293813"/>
              <a:ext cx="165100" cy="471488"/>
            </a:xfrm>
            <a:custGeom>
              <a:avLst/>
              <a:gdLst>
                <a:gd name="T0" fmla="*/ 15 w 19"/>
                <a:gd name="T1" fmla="*/ 27 h 54"/>
                <a:gd name="T2" fmla="*/ 0 w 19"/>
                <a:gd name="T3" fmla="*/ 3 h 54"/>
                <a:gd name="T4" fmla="*/ 2 w 19"/>
                <a:gd name="T5" fmla="*/ 0 h 54"/>
                <a:gd name="T6" fmla="*/ 19 w 19"/>
                <a:gd name="T7" fmla="*/ 27 h 54"/>
                <a:gd name="T8" fmla="*/ 1 w 19"/>
                <a:gd name="T9" fmla="*/ 54 h 54"/>
                <a:gd name="T10" fmla="*/ 0 w 19"/>
                <a:gd name="T11" fmla="*/ 51 h 54"/>
                <a:gd name="T12" fmla="*/ 15 w 19"/>
                <a:gd name="T13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54">
                  <a:moveTo>
                    <a:pt x="15" y="27"/>
                  </a:moveTo>
                  <a:cubicBezTo>
                    <a:pt x="15" y="16"/>
                    <a:pt x="9" y="7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2" y="5"/>
                    <a:pt x="19" y="15"/>
                    <a:pt x="19" y="27"/>
                  </a:cubicBezTo>
                  <a:cubicBezTo>
                    <a:pt x="19" y="39"/>
                    <a:pt x="11" y="49"/>
                    <a:pt x="1" y="54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9" y="47"/>
                    <a:pt x="15" y="38"/>
                    <a:pt x="15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41" name="Freeform 120"/>
            <p:cNvSpPr/>
            <p:nvPr/>
          </p:nvSpPr>
          <p:spPr bwMode="auto">
            <a:xfrm>
              <a:off x="9788525" y="1336676"/>
              <a:ext cx="147638" cy="384175"/>
            </a:xfrm>
            <a:custGeom>
              <a:avLst/>
              <a:gdLst>
                <a:gd name="T0" fmla="*/ 14 w 17"/>
                <a:gd name="T1" fmla="*/ 22 h 44"/>
                <a:gd name="T2" fmla="*/ 1 w 17"/>
                <a:gd name="T3" fmla="*/ 3 h 44"/>
                <a:gd name="T4" fmla="*/ 2 w 17"/>
                <a:gd name="T5" fmla="*/ 0 h 44"/>
                <a:gd name="T6" fmla="*/ 17 w 17"/>
                <a:gd name="T7" fmla="*/ 22 h 44"/>
                <a:gd name="T8" fmla="*/ 2 w 17"/>
                <a:gd name="T9" fmla="*/ 44 h 44"/>
                <a:gd name="T10" fmla="*/ 0 w 17"/>
                <a:gd name="T11" fmla="*/ 41 h 44"/>
                <a:gd name="T12" fmla="*/ 14 w 17"/>
                <a:gd name="T13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4">
                  <a:moveTo>
                    <a:pt x="14" y="22"/>
                  </a:moveTo>
                  <a:cubicBezTo>
                    <a:pt x="14" y="13"/>
                    <a:pt x="8" y="6"/>
                    <a:pt x="1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1" y="3"/>
                    <a:pt x="17" y="12"/>
                    <a:pt x="17" y="22"/>
                  </a:cubicBezTo>
                  <a:cubicBezTo>
                    <a:pt x="17" y="32"/>
                    <a:pt x="11" y="41"/>
                    <a:pt x="2" y="4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8" y="38"/>
                    <a:pt x="14" y="31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42" name="Freeform 121"/>
            <p:cNvSpPr/>
            <p:nvPr/>
          </p:nvSpPr>
          <p:spPr bwMode="auto">
            <a:xfrm>
              <a:off x="9571038" y="1276351"/>
              <a:ext cx="165100" cy="506413"/>
            </a:xfrm>
            <a:custGeom>
              <a:avLst/>
              <a:gdLst>
                <a:gd name="T0" fmla="*/ 0 w 104"/>
                <a:gd name="T1" fmla="*/ 93 h 319"/>
                <a:gd name="T2" fmla="*/ 0 w 104"/>
                <a:gd name="T3" fmla="*/ 225 h 319"/>
                <a:gd name="T4" fmla="*/ 66 w 104"/>
                <a:gd name="T5" fmla="*/ 280 h 319"/>
                <a:gd name="T6" fmla="*/ 66 w 104"/>
                <a:gd name="T7" fmla="*/ 165 h 319"/>
                <a:gd name="T8" fmla="*/ 77 w 104"/>
                <a:gd name="T9" fmla="*/ 165 h 319"/>
                <a:gd name="T10" fmla="*/ 77 w 104"/>
                <a:gd name="T11" fmla="*/ 291 h 319"/>
                <a:gd name="T12" fmla="*/ 104 w 104"/>
                <a:gd name="T13" fmla="*/ 319 h 319"/>
                <a:gd name="T14" fmla="*/ 104 w 104"/>
                <a:gd name="T15" fmla="*/ 0 h 319"/>
                <a:gd name="T16" fmla="*/ 0 w 104"/>
                <a:gd name="T17" fmla="*/ 9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319">
                  <a:moveTo>
                    <a:pt x="0" y="93"/>
                  </a:moveTo>
                  <a:lnTo>
                    <a:pt x="0" y="225"/>
                  </a:lnTo>
                  <a:lnTo>
                    <a:pt x="66" y="280"/>
                  </a:lnTo>
                  <a:lnTo>
                    <a:pt x="66" y="165"/>
                  </a:lnTo>
                  <a:lnTo>
                    <a:pt x="77" y="165"/>
                  </a:lnTo>
                  <a:lnTo>
                    <a:pt x="77" y="291"/>
                  </a:lnTo>
                  <a:lnTo>
                    <a:pt x="104" y="319"/>
                  </a:lnTo>
                  <a:lnTo>
                    <a:pt x="104" y="0"/>
                  </a:lnTo>
                  <a:lnTo>
                    <a:pt x="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43" name="Freeform 122"/>
            <p:cNvSpPr/>
            <p:nvPr/>
          </p:nvSpPr>
          <p:spPr bwMode="auto">
            <a:xfrm>
              <a:off x="9448800" y="1433513"/>
              <a:ext cx="96838" cy="192088"/>
            </a:xfrm>
            <a:custGeom>
              <a:avLst/>
              <a:gdLst>
                <a:gd name="T0" fmla="*/ 0 w 61"/>
                <a:gd name="T1" fmla="*/ 0 h 121"/>
                <a:gd name="T2" fmla="*/ 0 w 61"/>
                <a:gd name="T3" fmla="*/ 121 h 121"/>
                <a:gd name="T4" fmla="*/ 33 w 61"/>
                <a:gd name="T5" fmla="*/ 121 h 121"/>
                <a:gd name="T6" fmla="*/ 33 w 61"/>
                <a:gd name="T7" fmla="*/ 55 h 121"/>
                <a:gd name="T8" fmla="*/ 44 w 61"/>
                <a:gd name="T9" fmla="*/ 55 h 121"/>
                <a:gd name="T10" fmla="*/ 44 w 61"/>
                <a:gd name="T11" fmla="*/ 121 h 121"/>
                <a:gd name="T12" fmla="*/ 61 w 61"/>
                <a:gd name="T13" fmla="*/ 121 h 121"/>
                <a:gd name="T14" fmla="*/ 61 w 61"/>
                <a:gd name="T15" fmla="*/ 0 h 121"/>
                <a:gd name="T16" fmla="*/ 0 w 61"/>
                <a:gd name="T1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121">
                  <a:moveTo>
                    <a:pt x="0" y="0"/>
                  </a:moveTo>
                  <a:lnTo>
                    <a:pt x="0" y="121"/>
                  </a:lnTo>
                  <a:lnTo>
                    <a:pt x="33" y="121"/>
                  </a:lnTo>
                  <a:lnTo>
                    <a:pt x="33" y="55"/>
                  </a:lnTo>
                  <a:lnTo>
                    <a:pt x="44" y="55"/>
                  </a:lnTo>
                  <a:lnTo>
                    <a:pt x="44" y="121"/>
                  </a:lnTo>
                  <a:lnTo>
                    <a:pt x="61" y="121"/>
                  </a:lnTo>
                  <a:lnTo>
                    <a:pt x="6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4" name="组合 143"/>
          <p:cNvGrpSpPr/>
          <p:nvPr/>
        </p:nvGrpSpPr>
        <p:grpSpPr>
          <a:xfrm flipH="1">
            <a:off x="8364248" y="5129717"/>
            <a:ext cx="280225" cy="423724"/>
            <a:chOff x="8491538" y="1249363"/>
            <a:chExt cx="417512" cy="558800"/>
          </a:xfrm>
          <a:solidFill>
            <a:schemeClr val="tx1"/>
          </a:solidFill>
        </p:grpSpPr>
        <p:sp>
          <p:nvSpPr>
            <p:cNvPr id="145" name="Freeform 123"/>
            <p:cNvSpPr>
              <a:spLocks noEditPoints="1"/>
            </p:cNvSpPr>
            <p:nvPr/>
          </p:nvSpPr>
          <p:spPr bwMode="auto">
            <a:xfrm>
              <a:off x="8491538" y="1249363"/>
              <a:ext cx="374650" cy="558800"/>
            </a:xfrm>
            <a:custGeom>
              <a:avLst/>
              <a:gdLst>
                <a:gd name="T0" fmla="*/ 32 w 43"/>
                <a:gd name="T1" fmla="*/ 0 h 64"/>
                <a:gd name="T2" fmla="*/ 11 w 43"/>
                <a:gd name="T3" fmla="*/ 0 h 64"/>
                <a:gd name="T4" fmla="*/ 0 w 43"/>
                <a:gd name="T5" fmla="*/ 11 h 64"/>
                <a:gd name="T6" fmla="*/ 0 w 43"/>
                <a:gd name="T7" fmla="*/ 53 h 64"/>
                <a:gd name="T8" fmla="*/ 11 w 43"/>
                <a:gd name="T9" fmla="*/ 64 h 64"/>
                <a:gd name="T10" fmla="*/ 32 w 43"/>
                <a:gd name="T11" fmla="*/ 64 h 64"/>
                <a:gd name="T12" fmla="*/ 43 w 43"/>
                <a:gd name="T13" fmla="*/ 53 h 64"/>
                <a:gd name="T14" fmla="*/ 43 w 43"/>
                <a:gd name="T15" fmla="*/ 11 h 64"/>
                <a:gd name="T16" fmla="*/ 32 w 43"/>
                <a:gd name="T17" fmla="*/ 0 h 64"/>
                <a:gd name="T18" fmla="*/ 12 w 43"/>
                <a:gd name="T19" fmla="*/ 58 h 64"/>
                <a:gd name="T20" fmla="*/ 8 w 43"/>
                <a:gd name="T21" fmla="*/ 54 h 64"/>
                <a:gd name="T22" fmla="*/ 12 w 43"/>
                <a:gd name="T23" fmla="*/ 50 h 64"/>
                <a:gd name="T24" fmla="*/ 16 w 43"/>
                <a:gd name="T25" fmla="*/ 54 h 64"/>
                <a:gd name="T26" fmla="*/ 12 w 43"/>
                <a:gd name="T27" fmla="*/ 58 h 64"/>
                <a:gd name="T28" fmla="*/ 31 w 43"/>
                <a:gd name="T29" fmla="*/ 58 h 64"/>
                <a:gd name="T30" fmla="*/ 27 w 43"/>
                <a:gd name="T31" fmla="*/ 54 h 64"/>
                <a:gd name="T32" fmla="*/ 31 w 43"/>
                <a:gd name="T33" fmla="*/ 50 h 64"/>
                <a:gd name="T34" fmla="*/ 35 w 43"/>
                <a:gd name="T35" fmla="*/ 54 h 64"/>
                <a:gd name="T36" fmla="*/ 31 w 43"/>
                <a:gd name="T37" fmla="*/ 58 h 64"/>
                <a:gd name="T38" fmla="*/ 40 w 43"/>
                <a:gd name="T39" fmla="*/ 40 h 64"/>
                <a:gd name="T40" fmla="*/ 31 w 43"/>
                <a:gd name="T41" fmla="*/ 48 h 64"/>
                <a:gd name="T42" fmla="*/ 13 w 43"/>
                <a:gd name="T43" fmla="*/ 48 h 64"/>
                <a:gd name="T44" fmla="*/ 3 w 43"/>
                <a:gd name="T45" fmla="*/ 40 h 64"/>
                <a:gd name="T46" fmla="*/ 3 w 43"/>
                <a:gd name="T47" fmla="*/ 12 h 64"/>
                <a:gd name="T48" fmla="*/ 13 w 43"/>
                <a:gd name="T49" fmla="*/ 4 h 64"/>
                <a:gd name="T50" fmla="*/ 31 w 43"/>
                <a:gd name="T51" fmla="*/ 4 h 64"/>
                <a:gd name="T52" fmla="*/ 40 w 43"/>
                <a:gd name="T53" fmla="*/ 12 h 64"/>
                <a:gd name="T54" fmla="*/ 40 w 43"/>
                <a:gd name="T55" fmla="*/ 4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64">
                  <a:moveTo>
                    <a:pt x="32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9"/>
                    <a:pt x="5" y="64"/>
                    <a:pt x="11" y="64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8" y="64"/>
                    <a:pt x="43" y="59"/>
                    <a:pt x="43" y="53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5"/>
                    <a:pt x="38" y="0"/>
                    <a:pt x="32" y="0"/>
                  </a:cubicBezTo>
                  <a:close/>
                  <a:moveTo>
                    <a:pt x="12" y="58"/>
                  </a:moveTo>
                  <a:cubicBezTo>
                    <a:pt x="10" y="58"/>
                    <a:pt x="8" y="56"/>
                    <a:pt x="8" y="54"/>
                  </a:cubicBezTo>
                  <a:cubicBezTo>
                    <a:pt x="8" y="52"/>
                    <a:pt x="10" y="50"/>
                    <a:pt x="12" y="50"/>
                  </a:cubicBezTo>
                  <a:cubicBezTo>
                    <a:pt x="14" y="50"/>
                    <a:pt x="16" y="52"/>
                    <a:pt x="16" y="54"/>
                  </a:cubicBezTo>
                  <a:cubicBezTo>
                    <a:pt x="16" y="56"/>
                    <a:pt x="14" y="58"/>
                    <a:pt x="12" y="58"/>
                  </a:cubicBezTo>
                  <a:close/>
                  <a:moveTo>
                    <a:pt x="31" y="58"/>
                  </a:moveTo>
                  <a:cubicBezTo>
                    <a:pt x="29" y="58"/>
                    <a:pt x="27" y="56"/>
                    <a:pt x="27" y="54"/>
                  </a:cubicBezTo>
                  <a:cubicBezTo>
                    <a:pt x="27" y="52"/>
                    <a:pt x="29" y="50"/>
                    <a:pt x="31" y="50"/>
                  </a:cubicBezTo>
                  <a:cubicBezTo>
                    <a:pt x="34" y="50"/>
                    <a:pt x="35" y="52"/>
                    <a:pt x="35" y="54"/>
                  </a:cubicBezTo>
                  <a:cubicBezTo>
                    <a:pt x="35" y="56"/>
                    <a:pt x="34" y="58"/>
                    <a:pt x="31" y="58"/>
                  </a:cubicBezTo>
                  <a:close/>
                  <a:moveTo>
                    <a:pt x="40" y="40"/>
                  </a:moveTo>
                  <a:cubicBezTo>
                    <a:pt x="40" y="45"/>
                    <a:pt x="36" y="48"/>
                    <a:pt x="31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7" y="48"/>
                    <a:pt x="3" y="45"/>
                    <a:pt x="3" y="4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7"/>
                    <a:pt x="7" y="4"/>
                    <a:pt x="13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6" y="4"/>
                    <a:pt x="40" y="7"/>
                    <a:pt x="40" y="12"/>
                  </a:cubicBezTo>
                  <a:lnTo>
                    <a:pt x="4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46" name="Freeform 124"/>
            <p:cNvSpPr/>
            <p:nvPr/>
          </p:nvSpPr>
          <p:spPr bwMode="auto">
            <a:xfrm>
              <a:off x="8883650" y="1249363"/>
              <a:ext cx="25400" cy="558800"/>
            </a:xfrm>
            <a:custGeom>
              <a:avLst/>
              <a:gdLst>
                <a:gd name="T0" fmla="*/ 0 w 16"/>
                <a:gd name="T1" fmla="*/ 0 h 352"/>
                <a:gd name="T2" fmla="*/ 0 w 16"/>
                <a:gd name="T3" fmla="*/ 242 h 352"/>
                <a:gd name="T4" fmla="*/ 5 w 16"/>
                <a:gd name="T5" fmla="*/ 242 h 352"/>
                <a:gd name="T6" fmla="*/ 5 w 16"/>
                <a:gd name="T7" fmla="*/ 352 h 352"/>
                <a:gd name="T8" fmla="*/ 16 w 16"/>
                <a:gd name="T9" fmla="*/ 352 h 352"/>
                <a:gd name="T10" fmla="*/ 16 w 16"/>
                <a:gd name="T11" fmla="*/ 242 h 352"/>
                <a:gd name="T12" fmla="*/ 16 w 16"/>
                <a:gd name="T13" fmla="*/ 215 h 352"/>
                <a:gd name="T14" fmla="*/ 16 w 16"/>
                <a:gd name="T15" fmla="*/ 0 h 352"/>
                <a:gd name="T16" fmla="*/ 0 w 16"/>
                <a:gd name="T17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2">
                  <a:moveTo>
                    <a:pt x="0" y="0"/>
                  </a:moveTo>
                  <a:lnTo>
                    <a:pt x="0" y="242"/>
                  </a:lnTo>
                  <a:lnTo>
                    <a:pt x="5" y="242"/>
                  </a:lnTo>
                  <a:lnTo>
                    <a:pt x="5" y="352"/>
                  </a:lnTo>
                  <a:lnTo>
                    <a:pt x="16" y="352"/>
                  </a:lnTo>
                  <a:lnTo>
                    <a:pt x="16" y="242"/>
                  </a:lnTo>
                  <a:lnTo>
                    <a:pt x="16" y="215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47" name="Freeform 125"/>
          <p:cNvSpPr/>
          <p:nvPr/>
        </p:nvSpPr>
        <p:spPr bwMode="auto">
          <a:xfrm flipH="1">
            <a:off x="8279540" y="4404093"/>
            <a:ext cx="333500" cy="363535"/>
          </a:xfrm>
          <a:custGeom>
            <a:avLst/>
            <a:gdLst>
              <a:gd name="T0" fmla="*/ 25 w 57"/>
              <a:gd name="T1" fmla="*/ 4 h 55"/>
              <a:gd name="T2" fmla="*/ 31 w 57"/>
              <a:gd name="T3" fmla="*/ 4 h 55"/>
              <a:gd name="T4" fmla="*/ 35 w 57"/>
              <a:gd name="T5" fmla="*/ 11 h 55"/>
              <a:gd name="T6" fmla="*/ 45 w 57"/>
              <a:gd name="T7" fmla="*/ 18 h 55"/>
              <a:gd name="T8" fmla="*/ 52 w 57"/>
              <a:gd name="T9" fmla="*/ 19 h 55"/>
              <a:gd name="T10" fmla="*/ 54 w 57"/>
              <a:gd name="T11" fmla="*/ 25 h 55"/>
              <a:gd name="T12" fmla="*/ 49 w 57"/>
              <a:gd name="T13" fmla="*/ 30 h 55"/>
              <a:gd name="T14" fmla="*/ 45 w 57"/>
              <a:gd name="T15" fmla="*/ 42 h 55"/>
              <a:gd name="T16" fmla="*/ 46 w 57"/>
              <a:gd name="T17" fmla="*/ 50 h 55"/>
              <a:gd name="T18" fmla="*/ 41 w 57"/>
              <a:gd name="T19" fmla="*/ 53 h 55"/>
              <a:gd name="T20" fmla="*/ 35 w 57"/>
              <a:gd name="T21" fmla="*/ 50 h 55"/>
              <a:gd name="T22" fmla="*/ 22 w 57"/>
              <a:gd name="T23" fmla="*/ 50 h 55"/>
              <a:gd name="T24" fmla="*/ 15 w 57"/>
              <a:gd name="T25" fmla="*/ 53 h 55"/>
              <a:gd name="T26" fmla="*/ 10 w 57"/>
              <a:gd name="T27" fmla="*/ 50 h 55"/>
              <a:gd name="T28" fmla="*/ 12 w 57"/>
              <a:gd name="T29" fmla="*/ 42 h 55"/>
              <a:gd name="T30" fmla="*/ 8 w 57"/>
              <a:gd name="T31" fmla="*/ 30 h 55"/>
              <a:gd name="T32" fmla="*/ 2 w 57"/>
              <a:gd name="T33" fmla="*/ 25 h 55"/>
              <a:gd name="T34" fmla="*/ 4 w 57"/>
              <a:gd name="T35" fmla="*/ 19 h 55"/>
              <a:gd name="T36" fmla="*/ 12 w 57"/>
              <a:gd name="T37" fmla="*/ 18 h 55"/>
              <a:gd name="T38" fmla="*/ 22 w 57"/>
              <a:gd name="T39" fmla="*/ 11 h 55"/>
              <a:gd name="T40" fmla="*/ 25 w 57"/>
              <a:gd name="T41" fmla="*/ 4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7" h="55">
                <a:moveTo>
                  <a:pt x="25" y="4"/>
                </a:moveTo>
                <a:cubicBezTo>
                  <a:pt x="27" y="0"/>
                  <a:pt x="30" y="0"/>
                  <a:pt x="31" y="4"/>
                </a:cubicBezTo>
                <a:cubicBezTo>
                  <a:pt x="35" y="11"/>
                  <a:pt x="35" y="11"/>
                  <a:pt x="35" y="11"/>
                </a:cubicBezTo>
                <a:cubicBezTo>
                  <a:pt x="37" y="14"/>
                  <a:pt x="41" y="18"/>
                  <a:pt x="45" y="18"/>
                </a:cubicBezTo>
                <a:cubicBezTo>
                  <a:pt x="52" y="19"/>
                  <a:pt x="52" y="19"/>
                  <a:pt x="52" y="19"/>
                </a:cubicBezTo>
                <a:cubicBezTo>
                  <a:pt x="56" y="20"/>
                  <a:pt x="57" y="22"/>
                  <a:pt x="54" y="25"/>
                </a:cubicBezTo>
                <a:cubicBezTo>
                  <a:pt x="49" y="30"/>
                  <a:pt x="49" y="30"/>
                  <a:pt x="49" y="30"/>
                </a:cubicBezTo>
                <a:cubicBezTo>
                  <a:pt x="46" y="33"/>
                  <a:pt x="44" y="38"/>
                  <a:pt x="45" y="42"/>
                </a:cubicBezTo>
                <a:cubicBezTo>
                  <a:pt x="46" y="50"/>
                  <a:pt x="46" y="50"/>
                  <a:pt x="46" y="50"/>
                </a:cubicBezTo>
                <a:cubicBezTo>
                  <a:pt x="47" y="54"/>
                  <a:pt x="45" y="55"/>
                  <a:pt x="41" y="53"/>
                </a:cubicBezTo>
                <a:cubicBezTo>
                  <a:pt x="35" y="50"/>
                  <a:pt x="35" y="50"/>
                  <a:pt x="35" y="50"/>
                </a:cubicBezTo>
                <a:cubicBezTo>
                  <a:pt x="31" y="48"/>
                  <a:pt x="26" y="48"/>
                  <a:pt x="22" y="50"/>
                </a:cubicBezTo>
                <a:cubicBezTo>
                  <a:pt x="15" y="53"/>
                  <a:pt x="15" y="53"/>
                  <a:pt x="15" y="53"/>
                </a:cubicBezTo>
                <a:cubicBezTo>
                  <a:pt x="12" y="55"/>
                  <a:pt x="10" y="54"/>
                  <a:pt x="10" y="50"/>
                </a:cubicBezTo>
                <a:cubicBezTo>
                  <a:pt x="12" y="42"/>
                  <a:pt x="12" y="42"/>
                  <a:pt x="12" y="42"/>
                </a:cubicBezTo>
                <a:cubicBezTo>
                  <a:pt x="12" y="38"/>
                  <a:pt x="11" y="33"/>
                  <a:pt x="8" y="30"/>
                </a:cubicBezTo>
                <a:cubicBezTo>
                  <a:pt x="2" y="25"/>
                  <a:pt x="2" y="25"/>
                  <a:pt x="2" y="25"/>
                </a:cubicBezTo>
                <a:cubicBezTo>
                  <a:pt x="0" y="22"/>
                  <a:pt x="0" y="20"/>
                  <a:pt x="4" y="19"/>
                </a:cubicBezTo>
                <a:cubicBezTo>
                  <a:pt x="12" y="18"/>
                  <a:pt x="12" y="18"/>
                  <a:pt x="12" y="18"/>
                </a:cubicBezTo>
                <a:cubicBezTo>
                  <a:pt x="16" y="18"/>
                  <a:pt x="20" y="14"/>
                  <a:pt x="22" y="11"/>
                </a:cubicBezTo>
                <a:lnTo>
                  <a:pt x="25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48" name="Freeform 126"/>
          <p:cNvSpPr/>
          <p:nvPr/>
        </p:nvSpPr>
        <p:spPr bwMode="auto">
          <a:xfrm flipH="1">
            <a:off x="7174631" y="4361892"/>
            <a:ext cx="373990" cy="390019"/>
          </a:xfrm>
          <a:custGeom>
            <a:avLst/>
            <a:gdLst>
              <a:gd name="T0" fmla="*/ 61 w 64"/>
              <a:gd name="T1" fmla="*/ 1 h 59"/>
              <a:gd name="T2" fmla="*/ 53 w 64"/>
              <a:gd name="T3" fmla="*/ 3 h 59"/>
              <a:gd name="T4" fmla="*/ 26 w 64"/>
              <a:gd name="T5" fmla="*/ 45 h 59"/>
              <a:gd name="T6" fmla="*/ 13 w 64"/>
              <a:gd name="T7" fmla="*/ 27 h 59"/>
              <a:gd name="T8" fmla="*/ 0 w 64"/>
              <a:gd name="T9" fmla="*/ 27 h 59"/>
              <a:gd name="T10" fmla="*/ 0 w 64"/>
              <a:gd name="T11" fmla="*/ 28 h 59"/>
              <a:gd name="T12" fmla="*/ 23 w 64"/>
              <a:gd name="T13" fmla="*/ 57 h 59"/>
              <a:gd name="T14" fmla="*/ 27 w 64"/>
              <a:gd name="T15" fmla="*/ 59 h 59"/>
              <a:gd name="T16" fmla="*/ 27 w 64"/>
              <a:gd name="T17" fmla="*/ 59 h 59"/>
              <a:gd name="T18" fmla="*/ 31 w 64"/>
              <a:gd name="T19" fmla="*/ 57 h 59"/>
              <a:gd name="T20" fmla="*/ 62 w 64"/>
              <a:gd name="T21" fmla="*/ 9 h 59"/>
              <a:gd name="T22" fmla="*/ 61 w 64"/>
              <a:gd name="T23" fmla="*/ 1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4" h="59">
                <a:moveTo>
                  <a:pt x="61" y="1"/>
                </a:moveTo>
                <a:cubicBezTo>
                  <a:pt x="58" y="0"/>
                  <a:pt x="55" y="0"/>
                  <a:pt x="53" y="3"/>
                </a:cubicBezTo>
                <a:cubicBezTo>
                  <a:pt x="26" y="45"/>
                  <a:pt x="26" y="45"/>
                  <a:pt x="26" y="45"/>
                </a:cubicBezTo>
                <a:cubicBezTo>
                  <a:pt x="13" y="27"/>
                  <a:pt x="13" y="27"/>
                  <a:pt x="13" y="27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28"/>
                  <a:pt x="0" y="28"/>
                  <a:pt x="0" y="28"/>
                </a:cubicBezTo>
                <a:cubicBezTo>
                  <a:pt x="23" y="57"/>
                  <a:pt x="23" y="57"/>
                  <a:pt x="23" y="57"/>
                </a:cubicBezTo>
                <a:cubicBezTo>
                  <a:pt x="24" y="58"/>
                  <a:pt x="25" y="59"/>
                  <a:pt x="27" y="59"/>
                </a:cubicBezTo>
                <a:cubicBezTo>
                  <a:pt x="27" y="59"/>
                  <a:pt x="27" y="59"/>
                  <a:pt x="27" y="59"/>
                </a:cubicBezTo>
                <a:cubicBezTo>
                  <a:pt x="29" y="59"/>
                  <a:pt x="30" y="58"/>
                  <a:pt x="31" y="57"/>
                </a:cubicBezTo>
                <a:cubicBezTo>
                  <a:pt x="62" y="9"/>
                  <a:pt x="62" y="9"/>
                  <a:pt x="62" y="9"/>
                </a:cubicBezTo>
                <a:cubicBezTo>
                  <a:pt x="64" y="6"/>
                  <a:pt x="63" y="3"/>
                  <a:pt x="61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149" name="组合 148"/>
          <p:cNvGrpSpPr/>
          <p:nvPr/>
        </p:nvGrpSpPr>
        <p:grpSpPr>
          <a:xfrm flipH="1">
            <a:off x="10162438" y="4354670"/>
            <a:ext cx="362269" cy="397241"/>
            <a:chOff x="10580688" y="2174876"/>
            <a:chExt cx="539750" cy="523875"/>
          </a:xfrm>
          <a:solidFill>
            <a:schemeClr val="tx1"/>
          </a:solidFill>
        </p:grpSpPr>
        <p:sp>
          <p:nvSpPr>
            <p:cNvPr id="150" name="Freeform 127"/>
            <p:cNvSpPr/>
            <p:nvPr/>
          </p:nvSpPr>
          <p:spPr bwMode="auto">
            <a:xfrm>
              <a:off x="10885488" y="2471738"/>
              <a:ext cx="217488" cy="227013"/>
            </a:xfrm>
            <a:custGeom>
              <a:avLst/>
              <a:gdLst>
                <a:gd name="T0" fmla="*/ 25 w 25"/>
                <a:gd name="T1" fmla="*/ 3 h 26"/>
                <a:gd name="T2" fmla="*/ 20 w 25"/>
                <a:gd name="T3" fmla="*/ 6 h 26"/>
                <a:gd name="T4" fmla="*/ 7 w 25"/>
                <a:gd name="T5" fmla="*/ 6 h 26"/>
                <a:gd name="T6" fmla="*/ 7 w 25"/>
                <a:gd name="T7" fmla="*/ 0 h 26"/>
                <a:gd name="T8" fmla="*/ 0 w 25"/>
                <a:gd name="T9" fmla="*/ 13 h 26"/>
                <a:gd name="T10" fmla="*/ 7 w 25"/>
                <a:gd name="T11" fmla="*/ 26 h 26"/>
                <a:gd name="T12" fmla="*/ 7 w 25"/>
                <a:gd name="T13" fmla="*/ 19 h 26"/>
                <a:gd name="T14" fmla="*/ 14 w 25"/>
                <a:gd name="T15" fmla="*/ 19 h 26"/>
                <a:gd name="T16" fmla="*/ 25 w 25"/>
                <a:gd name="T17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6">
                  <a:moveTo>
                    <a:pt x="25" y="3"/>
                  </a:moveTo>
                  <a:cubicBezTo>
                    <a:pt x="25" y="3"/>
                    <a:pt x="22" y="6"/>
                    <a:pt x="20" y="6"/>
                  </a:cubicBezTo>
                  <a:cubicBezTo>
                    <a:pt x="18" y="6"/>
                    <a:pt x="7" y="6"/>
                    <a:pt x="7" y="6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9" y="21"/>
                    <a:pt x="2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51" name="Freeform 128"/>
            <p:cNvSpPr/>
            <p:nvPr/>
          </p:nvSpPr>
          <p:spPr bwMode="auto">
            <a:xfrm>
              <a:off x="10945813" y="2322513"/>
              <a:ext cx="174625" cy="201613"/>
            </a:xfrm>
            <a:custGeom>
              <a:avLst/>
              <a:gdLst>
                <a:gd name="T0" fmla="*/ 0 w 20"/>
                <a:gd name="T1" fmla="*/ 6 h 23"/>
                <a:gd name="T2" fmla="*/ 11 w 20"/>
                <a:gd name="T3" fmla="*/ 0 h 23"/>
                <a:gd name="T4" fmla="*/ 18 w 20"/>
                <a:gd name="T5" fmla="*/ 12 h 23"/>
                <a:gd name="T6" fmla="*/ 16 w 20"/>
                <a:gd name="T7" fmla="*/ 20 h 23"/>
                <a:gd name="T8" fmla="*/ 7 w 20"/>
                <a:gd name="T9" fmla="*/ 18 h 23"/>
                <a:gd name="T10" fmla="*/ 0 w 20"/>
                <a:gd name="T11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3">
                  <a:moveTo>
                    <a:pt x="0" y="6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20" y="17"/>
                    <a:pt x="16" y="20"/>
                  </a:cubicBezTo>
                  <a:cubicBezTo>
                    <a:pt x="11" y="23"/>
                    <a:pt x="7" y="18"/>
                    <a:pt x="7" y="18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52" name="Freeform 129"/>
            <p:cNvSpPr/>
            <p:nvPr/>
          </p:nvSpPr>
          <p:spPr bwMode="auto">
            <a:xfrm>
              <a:off x="10580688" y="2374901"/>
              <a:ext cx="217488" cy="236538"/>
            </a:xfrm>
            <a:custGeom>
              <a:avLst/>
              <a:gdLst>
                <a:gd name="T0" fmla="*/ 13 w 25"/>
                <a:gd name="T1" fmla="*/ 27 h 27"/>
                <a:gd name="T2" fmla="*/ 12 w 25"/>
                <a:gd name="T3" fmla="*/ 21 h 27"/>
                <a:gd name="T4" fmla="*/ 19 w 25"/>
                <a:gd name="T5" fmla="*/ 10 h 27"/>
                <a:gd name="T6" fmla="*/ 25 w 25"/>
                <a:gd name="T7" fmla="*/ 13 h 27"/>
                <a:gd name="T8" fmla="*/ 17 w 25"/>
                <a:gd name="T9" fmla="*/ 1 h 27"/>
                <a:gd name="T10" fmla="*/ 2 w 25"/>
                <a:gd name="T11" fmla="*/ 0 h 27"/>
                <a:gd name="T12" fmla="*/ 8 w 25"/>
                <a:gd name="T13" fmla="*/ 3 h 27"/>
                <a:gd name="T14" fmla="*/ 5 w 25"/>
                <a:gd name="T15" fmla="*/ 9 h 27"/>
                <a:gd name="T16" fmla="*/ 13 w 25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27">
                  <a:moveTo>
                    <a:pt x="13" y="27"/>
                  </a:moveTo>
                  <a:cubicBezTo>
                    <a:pt x="13" y="27"/>
                    <a:pt x="11" y="23"/>
                    <a:pt x="12" y="21"/>
                  </a:cubicBezTo>
                  <a:cubicBezTo>
                    <a:pt x="13" y="19"/>
                    <a:pt x="19" y="10"/>
                    <a:pt x="19" y="10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0" y="13"/>
                    <a:pt x="13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53" name="Freeform 130"/>
            <p:cNvSpPr/>
            <p:nvPr/>
          </p:nvSpPr>
          <p:spPr bwMode="auto">
            <a:xfrm>
              <a:off x="10701338" y="2541588"/>
              <a:ext cx="174625" cy="104775"/>
            </a:xfrm>
            <a:custGeom>
              <a:avLst/>
              <a:gdLst>
                <a:gd name="T0" fmla="*/ 20 w 20"/>
                <a:gd name="T1" fmla="*/ 0 h 12"/>
                <a:gd name="T2" fmla="*/ 20 w 20"/>
                <a:gd name="T3" fmla="*/ 12 h 12"/>
                <a:gd name="T4" fmla="*/ 7 w 20"/>
                <a:gd name="T5" fmla="*/ 12 h 12"/>
                <a:gd name="T6" fmla="*/ 1 w 20"/>
                <a:gd name="T7" fmla="*/ 6 h 12"/>
                <a:gd name="T8" fmla="*/ 7 w 20"/>
                <a:gd name="T9" fmla="*/ 0 h 12"/>
                <a:gd name="T10" fmla="*/ 20 w 20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2"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1" y="12"/>
                    <a:pt x="1" y="6"/>
                  </a:cubicBezTo>
                  <a:cubicBezTo>
                    <a:pt x="0" y="1"/>
                    <a:pt x="7" y="0"/>
                    <a:pt x="7" y="0"/>
                  </a:cubicBez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54" name="Freeform 131"/>
            <p:cNvSpPr/>
            <p:nvPr/>
          </p:nvSpPr>
          <p:spPr bwMode="auto">
            <a:xfrm>
              <a:off x="10798175" y="2174876"/>
              <a:ext cx="252413" cy="174625"/>
            </a:xfrm>
            <a:custGeom>
              <a:avLst/>
              <a:gdLst>
                <a:gd name="T0" fmla="*/ 0 w 29"/>
                <a:gd name="T1" fmla="*/ 2 h 20"/>
                <a:gd name="T2" fmla="*/ 6 w 29"/>
                <a:gd name="T3" fmla="*/ 5 h 20"/>
                <a:gd name="T4" fmla="*/ 12 w 29"/>
                <a:gd name="T5" fmla="*/ 17 h 20"/>
                <a:gd name="T6" fmla="*/ 7 w 29"/>
                <a:gd name="T7" fmla="*/ 20 h 20"/>
                <a:gd name="T8" fmla="*/ 21 w 29"/>
                <a:gd name="T9" fmla="*/ 19 h 20"/>
                <a:gd name="T10" fmla="*/ 29 w 29"/>
                <a:gd name="T11" fmla="*/ 7 h 20"/>
                <a:gd name="T12" fmla="*/ 23 w 29"/>
                <a:gd name="T13" fmla="*/ 11 h 20"/>
                <a:gd name="T14" fmla="*/ 20 w 29"/>
                <a:gd name="T15" fmla="*/ 5 h 20"/>
                <a:gd name="T16" fmla="*/ 0 w 29"/>
                <a:gd name="T1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0">
                  <a:moveTo>
                    <a:pt x="0" y="2"/>
                  </a:moveTo>
                  <a:cubicBezTo>
                    <a:pt x="0" y="2"/>
                    <a:pt x="5" y="4"/>
                    <a:pt x="6" y="5"/>
                  </a:cubicBezTo>
                  <a:cubicBezTo>
                    <a:pt x="7" y="7"/>
                    <a:pt x="12" y="17"/>
                    <a:pt x="12" y="17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19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55" name="Freeform 132"/>
            <p:cNvSpPr/>
            <p:nvPr/>
          </p:nvSpPr>
          <p:spPr bwMode="auto">
            <a:xfrm>
              <a:off x="10675938" y="2192338"/>
              <a:ext cx="174625" cy="200025"/>
            </a:xfrm>
            <a:custGeom>
              <a:avLst/>
              <a:gdLst>
                <a:gd name="T0" fmla="*/ 11 w 20"/>
                <a:gd name="T1" fmla="*/ 23 h 23"/>
                <a:gd name="T2" fmla="*/ 0 w 20"/>
                <a:gd name="T3" fmla="*/ 16 h 23"/>
                <a:gd name="T4" fmla="*/ 7 w 20"/>
                <a:gd name="T5" fmla="*/ 5 h 23"/>
                <a:gd name="T6" fmla="*/ 15 w 20"/>
                <a:gd name="T7" fmla="*/ 3 h 23"/>
                <a:gd name="T8" fmla="*/ 18 w 20"/>
                <a:gd name="T9" fmla="*/ 11 h 23"/>
                <a:gd name="T10" fmla="*/ 11 w 20"/>
                <a:gd name="T11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3">
                  <a:moveTo>
                    <a:pt x="11" y="23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10" y="0"/>
                    <a:pt x="15" y="3"/>
                  </a:cubicBezTo>
                  <a:cubicBezTo>
                    <a:pt x="20" y="5"/>
                    <a:pt x="18" y="11"/>
                    <a:pt x="18" y="11"/>
                  </a:cubicBezTo>
                  <a:lnTo>
                    <a:pt x="11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6" name="Freeform 133"/>
          <p:cNvSpPr>
            <a:spLocks noEditPoints="1"/>
          </p:cNvSpPr>
          <p:nvPr/>
        </p:nvSpPr>
        <p:spPr bwMode="auto">
          <a:xfrm flipH="1">
            <a:off x="9243098" y="4425905"/>
            <a:ext cx="310060" cy="350294"/>
          </a:xfrm>
          <a:custGeom>
            <a:avLst/>
            <a:gdLst>
              <a:gd name="T0" fmla="*/ 26 w 53"/>
              <a:gd name="T1" fmla="*/ 0 h 53"/>
              <a:gd name="T2" fmla="*/ 0 w 53"/>
              <a:gd name="T3" fmla="*/ 27 h 53"/>
              <a:gd name="T4" fmla="*/ 26 w 53"/>
              <a:gd name="T5" fmla="*/ 53 h 53"/>
              <a:gd name="T6" fmla="*/ 53 w 53"/>
              <a:gd name="T7" fmla="*/ 27 h 53"/>
              <a:gd name="T8" fmla="*/ 26 w 53"/>
              <a:gd name="T9" fmla="*/ 0 h 53"/>
              <a:gd name="T10" fmla="*/ 6 w 53"/>
              <a:gd name="T11" fmla="*/ 27 h 53"/>
              <a:gd name="T12" fmla="*/ 26 w 53"/>
              <a:gd name="T13" fmla="*/ 7 h 53"/>
              <a:gd name="T14" fmla="*/ 38 w 53"/>
              <a:gd name="T15" fmla="*/ 10 h 53"/>
              <a:gd name="T16" fmla="*/ 10 w 53"/>
              <a:gd name="T17" fmla="*/ 39 h 53"/>
              <a:gd name="T18" fmla="*/ 6 w 53"/>
              <a:gd name="T19" fmla="*/ 27 h 53"/>
              <a:gd name="T20" fmla="*/ 26 w 53"/>
              <a:gd name="T21" fmla="*/ 47 h 53"/>
              <a:gd name="T22" fmla="*/ 15 w 53"/>
              <a:gd name="T23" fmla="*/ 43 h 53"/>
              <a:gd name="T24" fmla="*/ 42 w 53"/>
              <a:gd name="T25" fmla="*/ 15 h 53"/>
              <a:gd name="T26" fmla="*/ 46 w 53"/>
              <a:gd name="T27" fmla="*/ 27 h 53"/>
              <a:gd name="T28" fmla="*/ 26 w 53"/>
              <a:gd name="T29" fmla="*/ 47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" h="53">
                <a:moveTo>
                  <a:pt x="26" y="0"/>
                </a:moveTo>
                <a:cubicBezTo>
                  <a:pt x="12" y="0"/>
                  <a:pt x="0" y="12"/>
                  <a:pt x="0" y="27"/>
                </a:cubicBezTo>
                <a:cubicBezTo>
                  <a:pt x="0" y="41"/>
                  <a:pt x="12" y="53"/>
                  <a:pt x="26" y="53"/>
                </a:cubicBezTo>
                <a:cubicBezTo>
                  <a:pt x="41" y="53"/>
                  <a:pt x="53" y="41"/>
                  <a:pt x="53" y="27"/>
                </a:cubicBezTo>
                <a:cubicBezTo>
                  <a:pt x="53" y="12"/>
                  <a:pt x="41" y="0"/>
                  <a:pt x="26" y="0"/>
                </a:cubicBezTo>
                <a:close/>
                <a:moveTo>
                  <a:pt x="6" y="27"/>
                </a:moveTo>
                <a:cubicBezTo>
                  <a:pt x="6" y="16"/>
                  <a:pt x="15" y="7"/>
                  <a:pt x="26" y="7"/>
                </a:cubicBezTo>
                <a:cubicBezTo>
                  <a:pt x="31" y="7"/>
                  <a:pt x="34" y="8"/>
                  <a:pt x="38" y="10"/>
                </a:cubicBezTo>
                <a:cubicBezTo>
                  <a:pt x="10" y="39"/>
                  <a:pt x="10" y="39"/>
                  <a:pt x="10" y="39"/>
                </a:cubicBezTo>
                <a:cubicBezTo>
                  <a:pt x="8" y="36"/>
                  <a:pt x="6" y="31"/>
                  <a:pt x="6" y="27"/>
                </a:cubicBezTo>
                <a:close/>
                <a:moveTo>
                  <a:pt x="26" y="47"/>
                </a:moveTo>
                <a:cubicBezTo>
                  <a:pt x="22" y="47"/>
                  <a:pt x="18" y="46"/>
                  <a:pt x="15" y="43"/>
                </a:cubicBezTo>
                <a:cubicBezTo>
                  <a:pt x="42" y="15"/>
                  <a:pt x="42" y="15"/>
                  <a:pt x="42" y="15"/>
                </a:cubicBezTo>
                <a:cubicBezTo>
                  <a:pt x="45" y="18"/>
                  <a:pt x="46" y="22"/>
                  <a:pt x="46" y="27"/>
                </a:cubicBezTo>
                <a:cubicBezTo>
                  <a:pt x="46" y="38"/>
                  <a:pt x="37" y="47"/>
                  <a:pt x="26" y="4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157" name="组合 156"/>
          <p:cNvGrpSpPr/>
          <p:nvPr/>
        </p:nvGrpSpPr>
        <p:grpSpPr>
          <a:xfrm flipH="1">
            <a:off x="2346596" y="4299309"/>
            <a:ext cx="385710" cy="429743"/>
            <a:chOff x="1922463" y="2157413"/>
            <a:chExt cx="574675" cy="566738"/>
          </a:xfrm>
          <a:solidFill>
            <a:schemeClr val="tx1"/>
          </a:solidFill>
        </p:grpSpPr>
        <p:sp>
          <p:nvSpPr>
            <p:cNvPr id="158" name="Freeform 134"/>
            <p:cNvSpPr/>
            <p:nvPr/>
          </p:nvSpPr>
          <p:spPr bwMode="auto">
            <a:xfrm>
              <a:off x="1922463" y="2297113"/>
              <a:ext cx="574675" cy="427038"/>
            </a:xfrm>
            <a:custGeom>
              <a:avLst/>
              <a:gdLst>
                <a:gd name="T0" fmla="*/ 66 w 66"/>
                <a:gd name="T1" fmla="*/ 12 h 49"/>
                <a:gd name="T2" fmla="*/ 54 w 66"/>
                <a:gd name="T3" fmla="*/ 0 h 49"/>
                <a:gd name="T4" fmla="*/ 41 w 66"/>
                <a:gd name="T5" fmla="*/ 0 h 49"/>
                <a:gd name="T6" fmla="*/ 41 w 66"/>
                <a:gd name="T7" fmla="*/ 9 h 49"/>
                <a:gd name="T8" fmla="*/ 54 w 66"/>
                <a:gd name="T9" fmla="*/ 9 h 49"/>
                <a:gd name="T10" fmla="*/ 57 w 66"/>
                <a:gd name="T11" fmla="*/ 12 h 49"/>
                <a:gd name="T12" fmla="*/ 57 w 66"/>
                <a:gd name="T13" fmla="*/ 37 h 49"/>
                <a:gd name="T14" fmla="*/ 54 w 66"/>
                <a:gd name="T15" fmla="*/ 41 h 49"/>
                <a:gd name="T16" fmla="*/ 12 w 66"/>
                <a:gd name="T17" fmla="*/ 41 h 49"/>
                <a:gd name="T18" fmla="*/ 9 w 66"/>
                <a:gd name="T19" fmla="*/ 37 h 49"/>
                <a:gd name="T20" fmla="*/ 9 w 66"/>
                <a:gd name="T21" fmla="*/ 12 h 49"/>
                <a:gd name="T22" fmla="*/ 12 w 66"/>
                <a:gd name="T23" fmla="*/ 9 h 49"/>
                <a:gd name="T24" fmla="*/ 25 w 66"/>
                <a:gd name="T25" fmla="*/ 9 h 49"/>
                <a:gd name="T26" fmla="*/ 25 w 66"/>
                <a:gd name="T27" fmla="*/ 0 h 49"/>
                <a:gd name="T28" fmla="*/ 12 w 66"/>
                <a:gd name="T29" fmla="*/ 0 h 49"/>
                <a:gd name="T30" fmla="*/ 0 w 66"/>
                <a:gd name="T31" fmla="*/ 12 h 49"/>
                <a:gd name="T32" fmla="*/ 0 w 66"/>
                <a:gd name="T33" fmla="*/ 37 h 49"/>
                <a:gd name="T34" fmla="*/ 12 w 66"/>
                <a:gd name="T35" fmla="*/ 49 h 49"/>
                <a:gd name="T36" fmla="*/ 54 w 66"/>
                <a:gd name="T37" fmla="*/ 49 h 49"/>
                <a:gd name="T38" fmla="*/ 66 w 66"/>
                <a:gd name="T39" fmla="*/ 37 h 49"/>
                <a:gd name="T40" fmla="*/ 66 w 66"/>
                <a:gd name="T41" fmla="*/ 1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49">
                  <a:moveTo>
                    <a:pt x="66" y="12"/>
                  </a:moveTo>
                  <a:cubicBezTo>
                    <a:pt x="66" y="5"/>
                    <a:pt x="61" y="0"/>
                    <a:pt x="54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6" y="9"/>
                    <a:pt x="57" y="10"/>
                    <a:pt x="57" y="12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9"/>
                    <a:pt x="56" y="41"/>
                    <a:pt x="54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0" y="41"/>
                    <a:pt x="9" y="39"/>
                    <a:pt x="9" y="37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0"/>
                    <a:pt x="10" y="9"/>
                    <a:pt x="12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4"/>
                    <a:pt x="6" y="49"/>
                    <a:pt x="12" y="49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61" y="49"/>
                    <a:pt x="66" y="44"/>
                    <a:pt x="66" y="37"/>
                  </a:cubicBezTo>
                  <a:lnTo>
                    <a:pt x="6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59" name="Freeform 135"/>
            <p:cNvSpPr/>
            <p:nvPr/>
          </p:nvSpPr>
          <p:spPr bwMode="auto">
            <a:xfrm>
              <a:off x="2079625" y="2157413"/>
              <a:ext cx="269875" cy="471488"/>
            </a:xfrm>
            <a:custGeom>
              <a:avLst/>
              <a:gdLst>
                <a:gd name="T0" fmla="*/ 28 w 31"/>
                <a:gd name="T1" fmla="*/ 29 h 54"/>
                <a:gd name="T2" fmla="*/ 21 w 31"/>
                <a:gd name="T3" fmla="*/ 29 h 54"/>
                <a:gd name="T4" fmla="*/ 21 w 31"/>
                <a:gd name="T5" fmla="*/ 26 h 54"/>
                <a:gd name="T6" fmla="*/ 21 w 31"/>
                <a:gd name="T7" fmla="*/ 18 h 54"/>
                <a:gd name="T8" fmla="*/ 21 w 31"/>
                <a:gd name="T9" fmla="*/ 3 h 54"/>
                <a:gd name="T10" fmla="*/ 19 w 31"/>
                <a:gd name="T11" fmla="*/ 0 h 54"/>
                <a:gd name="T12" fmla="*/ 11 w 31"/>
                <a:gd name="T13" fmla="*/ 0 h 54"/>
                <a:gd name="T14" fmla="*/ 9 w 31"/>
                <a:gd name="T15" fmla="*/ 3 h 54"/>
                <a:gd name="T16" fmla="*/ 9 w 31"/>
                <a:gd name="T17" fmla="*/ 18 h 54"/>
                <a:gd name="T18" fmla="*/ 9 w 31"/>
                <a:gd name="T19" fmla="*/ 26 h 54"/>
                <a:gd name="T20" fmla="*/ 9 w 31"/>
                <a:gd name="T21" fmla="*/ 29 h 54"/>
                <a:gd name="T22" fmla="*/ 3 w 31"/>
                <a:gd name="T23" fmla="*/ 29 h 54"/>
                <a:gd name="T24" fmla="*/ 0 w 31"/>
                <a:gd name="T25" fmla="*/ 32 h 54"/>
                <a:gd name="T26" fmla="*/ 5 w 31"/>
                <a:gd name="T27" fmla="*/ 40 h 54"/>
                <a:gd name="T28" fmla="*/ 9 w 31"/>
                <a:gd name="T29" fmla="*/ 45 h 54"/>
                <a:gd name="T30" fmla="*/ 14 w 31"/>
                <a:gd name="T31" fmla="*/ 52 h 54"/>
                <a:gd name="T32" fmla="*/ 17 w 31"/>
                <a:gd name="T33" fmla="*/ 52 h 54"/>
                <a:gd name="T34" fmla="*/ 22 w 31"/>
                <a:gd name="T35" fmla="*/ 45 h 54"/>
                <a:gd name="T36" fmla="*/ 25 w 31"/>
                <a:gd name="T37" fmla="*/ 40 h 54"/>
                <a:gd name="T38" fmla="*/ 30 w 31"/>
                <a:gd name="T39" fmla="*/ 32 h 54"/>
                <a:gd name="T40" fmla="*/ 28 w 31"/>
                <a:gd name="T41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54">
                  <a:moveTo>
                    <a:pt x="28" y="29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1"/>
                    <a:pt x="20" y="0"/>
                    <a:pt x="1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9" y="1"/>
                    <a:pt x="9" y="3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6" y="41"/>
                    <a:pt x="8" y="43"/>
                    <a:pt x="9" y="45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4" y="54"/>
                    <a:pt x="16" y="54"/>
                    <a:pt x="17" y="52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3" y="43"/>
                    <a:pt x="24" y="41"/>
                    <a:pt x="25" y="40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1" y="31"/>
                    <a:pt x="30" y="29"/>
                    <a:pt x="28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0" name="组合 159"/>
          <p:cNvGrpSpPr/>
          <p:nvPr/>
        </p:nvGrpSpPr>
        <p:grpSpPr>
          <a:xfrm flipH="1">
            <a:off x="1493365" y="4212358"/>
            <a:ext cx="338827" cy="476689"/>
            <a:chOff x="922338" y="2139951"/>
            <a:chExt cx="504825" cy="628650"/>
          </a:xfrm>
          <a:solidFill>
            <a:schemeClr val="tx1"/>
          </a:solidFill>
        </p:grpSpPr>
        <p:sp>
          <p:nvSpPr>
            <p:cNvPr id="161" name="Freeform 136"/>
            <p:cNvSpPr/>
            <p:nvPr/>
          </p:nvSpPr>
          <p:spPr bwMode="auto">
            <a:xfrm>
              <a:off x="922338" y="2139951"/>
              <a:ext cx="504825" cy="384175"/>
            </a:xfrm>
            <a:custGeom>
              <a:avLst/>
              <a:gdLst>
                <a:gd name="T0" fmla="*/ 0 w 58"/>
                <a:gd name="T1" fmla="*/ 33 h 44"/>
                <a:gd name="T2" fmla="*/ 10 w 58"/>
                <a:gd name="T3" fmla="*/ 44 h 44"/>
                <a:gd name="T4" fmla="*/ 22 w 58"/>
                <a:gd name="T5" fmla="*/ 44 h 44"/>
                <a:gd name="T6" fmla="*/ 22 w 58"/>
                <a:gd name="T7" fmla="*/ 36 h 44"/>
                <a:gd name="T8" fmla="*/ 10 w 58"/>
                <a:gd name="T9" fmla="*/ 36 h 44"/>
                <a:gd name="T10" fmla="*/ 7 w 58"/>
                <a:gd name="T11" fmla="*/ 33 h 44"/>
                <a:gd name="T12" fmla="*/ 7 w 58"/>
                <a:gd name="T13" fmla="*/ 11 h 44"/>
                <a:gd name="T14" fmla="*/ 10 w 58"/>
                <a:gd name="T15" fmla="*/ 8 h 44"/>
                <a:gd name="T16" fmla="*/ 48 w 58"/>
                <a:gd name="T17" fmla="*/ 8 h 44"/>
                <a:gd name="T18" fmla="*/ 51 w 58"/>
                <a:gd name="T19" fmla="*/ 11 h 44"/>
                <a:gd name="T20" fmla="*/ 51 w 58"/>
                <a:gd name="T21" fmla="*/ 33 h 44"/>
                <a:gd name="T22" fmla="*/ 48 w 58"/>
                <a:gd name="T23" fmla="*/ 36 h 44"/>
                <a:gd name="T24" fmla="*/ 36 w 58"/>
                <a:gd name="T25" fmla="*/ 36 h 44"/>
                <a:gd name="T26" fmla="*/ 36 w 58"/>
                <a:gd name="T27" fmla="*/ 44 h 44"/>
                <a:gd name="T28" fmla="*/ 48 w 58"/>
                <a:gd name="T29" fmla="*/ 44 h 44"/>
                <a:gd name="T30" fmla="*/ 58 w 58"/>
                <a:gd name="T31" fmla="*/ 33 h 44"/>
                <a:gd name="T32" fmla="*/ 58 w 58"/>
                <a:gd name="T33" fmla="*/ 11 h 44"/>
                <a:gd name="T34" fmla="*/ 48 w 58"/>
                <a:gd name="T35" fmla="*/ 0 h 44"/>
                <a:gd name="T36" fmla="*/ 10 w 58"/>
                <a:gd name="T37" fmla="*/ 0 h 44"/>
                <a:gd name="T38" fmla="*/ 0 w 58"/>
                <a:gd name="T39" fmla="*/ 11 h 44"/>
                <a:gd name="T40" fmla="*/ 0 w 58"/>
                <a:gd name="T41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44">
                  <a:moveTo>
                    <a:pt x="0" y="33"/>
                  </a:moveTo>
                  <a:cubicBezTo>
                    <a:pt x="0" y="39"/>
                    <a:pt x="5" y="44"/>
                    <a:pt x="10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6"/>
                    <a:pt x="7" y="35"/>
                    <a:pt x="7" y="33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9"/>
                    <a:pt x="9" y="8"/>
                    <a:pt x="10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9" y="8"/>
                    <a:pt x="51" y="9"/>
                    <a:pt x="51" y="11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51" y="35"/>
                    <a:pt x="49" y="36"/>
                    <a:pt x="48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53" y="44"/>
                    <a:pt x="58" y="39"/>
                    <a:pt x="58" y="33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8" y="5"/>
                    <a:pt x="53" y="0"/>
                    <a:pt x="4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1"/>
                  </a:cubicBez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62" name="Freeform 137"/>
            <p:cNvSpPr/>
            <p:nvPr/>
          </p:nvSpPr>
          <p:spPr bwMode="auto">
            <a:xfrm>
              <a:off x="1052513" y="2349501"/>
              <a:ext cx="242888" cy="419100"/>
            </a:xfrm>
            <a:custGeom>
              <a:avLst/>
              <a:gdLst>
                <a:gd name="T0" fmla="*/ 25 w 28"/>
                <a:gd name="T1" fmla="*/ 26 h 48"/>
                <a:gd name="T2" fmla="*/ 20 w 28"/>
                <a:gd name="T3" fmla="*/ 26 h 48"/>
                <a:gd name="T4" fmla="*/ 20 w 28"/>
                <a:gd name="T5" fmla="*/ 23 h 48"/>
                <a:gd name="T6" fmla="*/ 20 w 28"/>
                <a:gd name="T7" fmla="*/ 16 h 48"/>
                <a:gd name="T8" fmla="*/ 19 w 28"/>
                <a:gd name="T9" fmla="*/ 2 h 48"/>
                <a:gd name="T10" fmla="*/ 17 w 28"/>
                <a:gd name="T11" fmla="*/ 0 h 48"/>
                <a:gd name="T12" fmla="*/ 11 w 28"/>
                <a:gd name="T13" fmla="*/ 0 h 48"/>
                <a:gd name="T14" fmla="*/ 8 w 28"/>
                <a:gd name="T15" fmla="*/ 2 h 48"/>
                <a:gd name="T16" fmla="*/ 8 w 28"/>
                <a:gd name="T17" fmla="*/ 16 h 48"/>
                <a:gd name="T18" fmla="*/ 8 w 28"/>
                <a:gd name="T19" fmla="*/ 23 h 48"/>
                <a:gd name="T20" fmla="*/ 8 w 28"/>
                <a:gd name="T21" fmla="*/ 26 h 48"/>
                <a:gd name="T22" fmla="*/ 3 w 28"/>
                <a:gd name="T23" fmla="*/ 26 h 48"/>
                <a:gd name="T24" fmla="*/ 1 w 28"/>
                <a:gd name="T25" fmla="*/ 28 h 48"/>
                <a:gd name="T26" fmla="*/ 5 w 28"/>
                <a:gd name="T27" fmla="*/ 35 h 48"/>
                <a:gd name="T28" fmla="*/ 8 w 28"/>
                <a:gd name="T29" fmla="*/ 39 h 48"/>
                <a:gd name="T30" fmla="*/ 13 w 28"/>
                <a:gd name="T31" fmla="*/ 46 h 48"/>
                <a:gd name="T32" fmla="*/ 15 w 28"/>
                <a:gd name="T33" fmla="*/ 46 h 48"/>
                <a:gd name="T34" fmla="*/ 20 w 28"/>
                <a:gd name="T35" fmla="*/ 39 h 48"/>
                <a:gd name="T36" fmla="*/ 23 w 28"/>
                <a:gd name="T37" fmla="*/ 35 h 48"/>
                <a:gd name="T38" fmla="*/ 27 w 28"/>
                <a:gd name="T39" fmla="*/ 28 h 48"/>
                <a:gd name="T40" fmla="*/ 25 w 28"/>
                <a:gd name="T41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8">
                  <a:moveTo>
                    <a:pt x="25" y="26"/>
                  </a:moveTo>
                  <a:cubicBezTo>
                    <a:pt x="20" y="26"/>
                    <a:pt x="20" y="26"/>
                    <a:pt x="20" y="26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0"/>
                    <a:pt x="1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1" y="26"/>
                    <a:pt x="0" y="27"/>
                    <a:pt x="1" y="28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6"/>
                    <a:pt x="7" y="38"/>
                    <a:pt x="8" y="3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8"/>
                    <a:pt x="15" y="48"/>
                    <a:pt x="15" y="46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1" y="38"/>
                    <a:pt x="22" y="36"/>
                    <a:pt x="23" y="35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7" y="26"/>
                    <a:pt x="25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3" name="Freeform 138"/>
          <p:cNvSpPr/>
          <p:nvPr/>
        </p:nvSpPr>
        <p:spPr bwMode="auto">
          <a:xfrm flipH="1">
            <a:off x="7198823" y="5165897"/>
            <a:ext cx="356942" cy="403260"/>
          </a:xfrm>
          <a:custGeom>
            <a:avLst/>
            <a:gdLst>
              <a:gd name="T0" fmla="*/ 57 w 61"/>
              <a:gd name="T1" fmla="*/ 22 h 61"/>
              <a:gd name="T2" fmla="*/ 39 w 61"/>
              <a:gd name="T3" fmla="*/ 22 h 61"/>
              <a:gd name="T4" fmla="*/ 39 w 61"/>
              <a:gd name="T5" fmla="*/ 4 h 61"/>
              <a:gd name="T6" fmla="*/ 35 w 61"/>
              <a:gd name="T7" fmla="*/ 0 h 61"/>
              <a:gd name="T8" fmla="*/ 26 w 61"/>
              <a:gd name="T9" fmla="*/ 0 h 61"/>
              <a:gd name="T10" fmla="*/ 22 w 61"/>
              <a:gd name="T11" fmla="*/ 4 h 61"/>
              <a:gd name="T12" fmla="*/ 22 w 61"/>
              <a:gd name="T13" fmla="*/ 22 h 61"/>
              <a:gd name="T14" fmla="*/ 4 w 61"/>
              <a:gd name="T15" fmla="*/ 22 h 61"/>
              <a:gd name="T16" fmla="*/ 0 w 61"/>
              <a:gd name="T17" fmla="*/ 27 h 61"/>
              <a:gd name="T18" fmla="*/ 0 w 61"/>
              <a:gd name="T19" fmla="*/ 35 h 61"/>
              <a:gd name="T20" fmla="*/ 4 w 61"/>
              <a:gd name="T21" fmla="*/ 40 h 61"/>
              <a:gd name="T22" fmla="*/ 22 w 61"/>
              <a:gd name="T23" fmla="*/ 40 h 61"/>
              <a:gd name="T24" fmla="*/ 22 w 61"/>
              <a:gd name="T25" fmla="*/ 58 h 61"/>
              <a:gd name="T26" fmla="*/ 26 w 61"/>
              <a:gd name="T27" fmla="*/ 61 h 61"/>
              <a:gd name="T28" fmla="*/ 35 w 61"/>
              <a:gd name="T29" fmla="*/ 61 h 61"/>
              <a:gd name="T30" fmla="*/ 39 w 61"/>
              <a:gd name="T31" fmla="*/ 58 h 61"/>
              <a:gd name="T32" fmla="*/ 39 w 61"/>
              <a:gd name="T33" fmla="*/ 40 h 61"/>
              <a:gd name="T34" fmla="*/ 57 w 61"/>
              <a:gd name="T35" fmla="*/ 40 h 61"/>
              <a:gd name="T36" fmla="*/ 61 w 61"/>
              <a:gd name="T37" fmla="*/ 35 h 61"/>
              <a:gd name="T38" fmla="*/ 61 w 61"/>
              <a:gd name="T39" fmla="*/ 27 h 61"/>
              <a:gd name="T40" fmla="*/ 57 w 61"/>
              <a:gd name="T41" fmla="*/ 22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1" h="61">
                <a:moveTo>
                  <a:pt x="57" y="22"/>
                </a:moveTo>
                <a:cubicBezTo>
                  <a:pt x="39" y="22"/>
                  <a:pt x="39" y="22"/>
                  <a:pt x="39" y="22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2"/>
                  <a:pt x="37" y="0"/>
                  <a:pt x="35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4" y="0"/>
                  <a:pt x="22" y="2"/>
                  <a:pt x="22" y="4"/>
                </a:cubicBezTo>
                <a:cubicBezTo>
                  <a:pt x="22" y="22"/>
                  <a:pt x="22" y="22"/>
                  <a:pt x="22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2" y="22"/>
                  <a:pt x="0" y="24"/>
                  <a:pt x="0" y="27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7"/>
                  <a:pt x="2" y="40"/>
                  <a:pt x="4" y="40"/>
                </a:cubicBezTo>
                <a:cubicBezTo>
                  <a:pt x="22" y="40"/>
                  <a:pt x="22" y="40"/>
                  <a:pt x="22" y="40"/>
                </a:cubicBezTo>
                <a:cubicBezTo>
                  <a:pt x="22" y="58"/>
                  <a:pt x="22" y="58"/>
                  <a:pt x="22" y="58"/>
                </a:cubicBezTo>
                <a:cubicBezTo>
                  <a:pt x="22" y="60"/>
                  <a:pt x="24" y="61"/>
                  <a:pt x="26" y="61"/>
                </a:cubicBezTo>
                <a:cubicBezTo>
                  <a:pt x="35" y="61"/>
                  <a:pt x="35" y="61"/>
                  <a:pt x="35" y="61"/>
                </a:cubicBezTo>
                <a:cubicBezTo>
                  <a:pt x="37" y="61"/>
                  <a:pt x="39" y="60"/>
                  <a:pt x="39" y="58"/>
                </a:cubicBezTo>
                <a:cubicBezTo>
                  <a:pt x="39" y="40"/>
                  <a:pt x="39" y="40"/>
                  <a:pt x="39" y="40"/>
                </a:cubicBezTo>
                <a:cubicBezTo>
                  <a:pt x="57" y="40"/>
                  <a:pt x="57" y="40"/>
                  <a:pt x="57" y="40"/>
                </a:cubicBezTo>
                <a:cubicBezTo>
                  <a:pt x="59" y="40"/>
                  <a:pt x="61" y="37"/>
                  <a:pt x="61" y="35"/>
                </a:cubicBezTo>
                <a:cubicBezTo>
                  <a:pt x="61" y="27"/>
                  <a:pt x="61" y="27"/>
                  <a:pt x="61" y="27"/>
                </a:cubicBezTo>
                <a:cubicBezTo>
                  <a:pt x="61" y="24"/>
                  <a:pt x="59" y="22"/>
                  <a:pt x="57" y="2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64" name="Freeform 139"/>
          <p:cNvSpPr/>
          <p:nvPr/>
        </p:nvSpPr>
        <p:spPr bwMode="auto">
          <a:xfrm flipH="1">
            <a:off x="6361308" y="5256313"/>
            <a:ext cx="310060" cy="344275"/>
          </a:xfrm>
          <a:custGeom>
            <a:avLst/>
            <a:gdLst>
              <a:gd name="T0" fmla="*/ 39 w 53"/>
              <a:gd name="T1" fmla="*/ 1 h 52"/>
              <a:gd name="T2" fmla="*/ 26 w 53"/>
              <a:gd name="T3" fmla="*/ 14 h 52"/>
              <a:gd name="T4" fmla="*/ 14 w 53"/>
              <a:gd name="T5" fmla="*/ 1 h 52"/>
              <a:gd name="T6" fmla="*/ 8 w 53"/>
              <a:gd name="T7" fmla="*/ 2 h 52"/>
              <a:gd name="T8" fmla="*/ 2 w 53"/>
              <a:gd name="T9" fmla="*/ 7 h 52"/>
              <a:gd name="T10" fmla="*/ 1 w 53"/>
              <a:gd name="T11" fmla="*/ 13 h 52"/>
              <a:gd name="T12" fmla="*/ 14 w 53"/>
              <a:gd name="T13" fmla="*/ 26 h 52"/>
              <a:gd name="T14" fmla="*/ 1 w 53"/>
              <a:gd name="T15" fmla="*/ 39 h 52"/>
              <a:gd name="T16" fmla="*/ 2 w 53"/>
              <a:gd name="T17" fmla="*/ 45 h 52"/>
              <a:gd name="T18" fmla="*/ 8 w 53"/>
              <a:gd name="T19" fmla="*/ 50 h 52"/>
              <a:gd name="T20" fmla="*/ 14 w 53"/>
              <a:gd name="T21" fmla="*/ 51 h 52"/>
              <a:gd name="T22" fmla="*/ 26 w 53"/>
              <a:gd name="T23" fmla="*/ 38 h 52"/>
              <a:gd name="T24" fmla="*/ 39 w 53"/>
              <a:gd name="T25" fmla="*/ 51 h 52"/>
              <a:gd name="T26" fmla="*/ 45 w 53"/>
              <a:gd name="T27" fmla="*/ 50 h 52"/>
              <a:gd name="T28" fmla="*/ 51 w 53"/>
              <a:gd name="T29" fmla="*/ 45 h 52"/>
              <a:gd name="T30" fmla="*/ 51 w 53"/>
              <a:gd name="T31" fmla="*/ 39 h 52"/>
              <a:gd name="T32" fmla="*/ 38 w 53"/>
              <a:gd name="T33" fmla="*/ 26 h 52"/>
              <a:gd name="T34" fmla="*/ 51 w 53"/>
              <a:gd name="T35" fmla="*/ 13 h 52"/>
              <a:gd name="T36" fmla="*/ 51 w 53"/>
              <a:gd name="T37" fmla="*/ 7 h 52"/>
              <a:gd name="T38" fmla="*/ 45 w 53"/>
              <a:gd name="T39" fmla="*/ 2 h 52"/>
              <a:gd name="T40" fmla="*/ 39 w 53"/>
              <a:gd name="T41" fmla="*/ 1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3" h="52">
                <a:moveTo>
                  <a:pt x="39" y="1"/>
                </a:moveTo>
                <a:cubicBezTo>
                  <a:pt x="26" y="14"/>
                  <a:pt x="26" y="14"/>
                  <a:pt x="26" y="14"/>
                </a:cubicBezTo>
                <a:cubicBezTo>
                  <a:pt x="14" y="1"/>
                  <a:pt x="14" y="1"/>
                  <a:pt x="14" y="1"/>
                </a:cubicBezTo>
                <a:cubicBezTo>
                  <a:pt x="12" y="0"/>
                  <a:pt x="9" y="0"/>
                  <a:pt x="8" y="2"/>
                </a:cubicBezTo>
                <a:cubicBezTo>
                  <a:pt x="2" y="7"/>
                  <a:pt x="2" y="7"/>
                  <a:pt x="2" y="7"/>
                </a:cubicBezTo>
                <a:cubicBezTo>
                  <a:pt x="0" y="9"/>
                  <a:pt x="0" y="12"/>
                  <a:pt x="1" y="13"/>
                </a:cubicBezTo>
                <a:cubicBezTo>
                  <a:pt x="14" y="26"/>
                  <a:pt x="14" y="26"/>
                  <a:pt x="14" y="26"/>
                </a:cubicBezTo>
                <a:cubicBezTo>
                  <a:pt x="1" y="39"/>
                  <a:pt x="1" y="39"/>
                  <a:pt x="1" y="39"/>
                </a:cubicBezTo>
                <a:cubicBezTo>
                  <a:pt x="0" y="40"/>
                  <a:pt x="0" y="43"/>
                  <a:pt x="2" y="45"/>
                </a:cubicBezTo>
                <a:cubicBezTo>
                  <a:pt x="8" y="50"/>
                  <a:pt x="8" y="50"/>
                  <a:pt x="8" y="50"/>
                </a:cubicBezTo>
                <a:cubicBezTo>
                  <a:pt x="9" y="52"/>
                  <a:pt x="12" y="52"/>
                  <a:pt x="14" y="51"/>
                </a:cubicBezTo>
                <a:cubicBezTo>
                  <a:pt x="26" y="38"/>
                  <a:pt x="26" y="38"/>
                  <a:pt x="26" y="38"/>
                </a:cubicBezTo>
                <a:cubicBezTo>
                  <a:pt x="39" y="51"/>
                  <a:pt x="39" y="51"/>
                  <a:pt x="39" y="51"/>
                </a:cubicBezTo>
                <a:cubicBezTo>
                  <a:pt x="41" y="52"/>
                  <a:pt x="43" y="52"/>
                  <a:pt x="45" y="50"/>
                </a:cubicBezTo>
                <a:cubicBezTo>
                  <a:pt x="51" y="45"/>
                  <a:pt x="51" y="45"/>
                  <a:pt x="51" y="45"/>
                </a:cubicBezTo>
                <a:cubicBezTo>
                  <a:pt x="53" y="43"/>
                  <a:pt x="53" y="40"/>
                  <a:pt x="51" y="39"/>
                </a:cubicBezTo>
                <a:cubicBezTo>
                  <a:pt x="38" y="26"/>
                  <a:pt x="38" y="26"/>
                  <a:pt x="38" y="26"/>
                </a:cubicBezTo>
                <a:cubicBezTo>
                  <a:pt x="51" y="13"/>
                  <a:pt x="51" y="13"/>
                  <a:pt x="51" y="13"/>
                </a:cubicBezTo>
                <a:cubicBezTo>
                  <a:pt x="53" y="12"/>
                  <a:pt x="53" y="9"/>
                  <a:pt x="51" y="7"/>
                </a:cubicBezTo>
                <a:cubicBezTo>
                  <a:pt x="45" y="2"/>
                  <a:pt x="45" y="2"/>
                  <a:pt x="45" y="2"/>
                </a:cubicBezTo>
                <a:cubicBezTo>
                  <a:pt x="43" y="0"/>
                  <a:pt x="41" y="0"/>
                  <a:pt x="39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65" name="Freeform 140"/>
          <p:cNvSpPr/>
          <p:nvPr/>
        </p:nvSpPr>
        <p:spPr bwMode="auto">
          <a:xfrm flipH="1">
            <a:off x="3407598" y="4425905"/>
            <a:ext cx="350549" cy="350294"/>
          </a:xfrm>
          <a:custGeom>
            <a:avLst/>
            <a:gdLst>
              <a:gd name="T0" fmla="*/ 35 w 60"/>
              <a:gd name="T1" fmla="*/ 3 h 53"/>
              <a:gd name="T2" fmla="*/ 40 w 60"/>
              <a:gd name="T3" fmla="*/ 8 h 53"/>
              <a:gd name="T4" fmla="*/ 10 w 60"/>
              <a:gd name="T5" fmla="*/ 34 h 53"/>
              <a:gd name="T6" fmla="*/ 6 w 60"/>
              <a:gd name="T7" fmla="*/ 29 h 53"/>
              <a:gd name="T8" fmla="*/ 3 w 60"/>
              <a:gd name="T9" fmla="*/ 29 h 53"/>
              <a:gd name="T10" fmla="*/ 2 w 60"/>
              <a:gd name="T11" fmla="*/ 37 h 53"/>
              <a:gd name="T12" fmla="*/ 1 w 60"/>
              <a:gd name="T13" fmla="*/ 42 h 53"/>
              <a:gd name="T14" fmla="*/ 0 w 60"/>
              <a:gd name="T15" fmla="*/ 50 h 53"/>
              <a:gd name="T16" fmla="*/ 3 w 60"/>
              <a:gd name="T17" fmla="*/ 53 h 53"/>
              <a:gd name="T18" fmla="*/ 11 w 60"/>
              <a:gd name="T19" fmla="*/ 53 h 53"/>
              <a:gd name="T20" fmla="*/ 16 w 60"/>
              <a:gd name="T21" fmla="*/ 53 h 53"/>
              <a:gd name="T22" fmla="*/ 25 w 60"/>
              <a:gd name="T23" fmla="*/ 53 h 53"/>
              <a:gd name="T24" fmla="*/ 24 w 60"/>
              <a:gd name="T25" fmla="*/ 50 h 53"/>
              <a:gd name="T26" fmla="*/ 20 w 60"/>
              <a:gd name="T27" fmla="*/ 45 h 53"/>
              <a:gd name="T28" fmla="*/ 50 w 60"/>
              <a:gd name="T29" fmla="*/ 20 h 53"/>
              <a:gd name="T30" fmla="*/ 54 w 60"/>
              <a:gd name="T31" fmla="*/ 24 h 53"/>
              <a:gd name="T32" fmla="*/ 57 w 60"/>
              <a:gd name="T33" fmla="*/ 25 h 53"/>
              <a:gd name="T34" fmla="*/ 58 w 60"/>
              <a:gd name="T35" fmla="*/ 17 h 53"/>
              <a:gd name="T36" fmla="*/ 58 w 60"/>
              <a:gd name="T37" fmla="*/ 11 h 53"/>
              <a:gd name="T38" fmla="*/ 59 w 60"/>
              <a:gd name="T39" fmla="*/ 3 h 53"/>
              <a:gd name="T40" fmla="*/ 57 w 60"/>
              <a:gd name="T41" fmla="*/ 0 h 53"/>
              <a:gd name="T42" fmla="*/ 49 w 60"/>
              <a:gd name="T43" fmla="*/ 0 h 53"/>
              <a:gd name="T44" fmla="*/ 43 w 60"/>
              <a:gd name="T45" fmla="*/ 0 h 53"/>
              <a:gd name="T46" fmla="*/ 35 w 60"/>
              <a:gd name="T47" fmla="*/ 0 h 53"/>
              <a:gd name="T48" fmla="*/ 35 w 60"/>
              <a:gd name="T49" fmla="*/ 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0" h="53">
                <a:moveTo>
                  <a:pt x="35" y="3"/>
                </a:moveTo>
                <a:cubicBezTo>
                  <a:pt x="40" y="8"/>
                  <a:pt x="40" y="8"/>
                  <a:pt x="40" y="8"/>
                </a:cubicBezTo>
                <a:cubicBezTo>
                  <a:pt x="10" y="34"/>
                  <a:pt x="10" y="34"/>
                  <a:pt x="10" y="34"/>
                </a:cubicBezTo>
                <a:cubicBezTo>
                  <a:pt x="6" y="29"/>
                  <a:pt x="6" y="29"/>
                  <a:pt x="6" y="29"/>
                </a:cubicBezTo>
                <a:cubicBezTo>
                  <a:pt x="4" y="27"/>
                  <a:pt x="3" y="27"/>
                  <a:pt x="3" y="29"/>
                </a:cubicBezTo>
                <a:cubicBezTo>
                  <a:pt x="2" y="37"/>
                  <a:pt x="2" y="37"/>
                  <a:pt x="2" y="37"/>
                </a:cubicBezTo>
                <a:cubicBezTo>
                  <a:pt x="2" y="38"/>
                  <a:pt x="1" y="41"/>
                  <a:pt x="1" y="42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52"/>
                  <a:pt x="1" y="53"/>
                  <a:pt x="3" y="53"/>
                </a:cubicBezTo>
                <a:cubicBezTo>
                  <a:pt x="11" y="53"/>
                  <a:pt x="11" y="53"/>
                  <a:pt x="11" y="53"/>
                </a:cubicBezTo>
                <a:cubicBezTo>
                  <a:pt x="12" y="53"/>
                  <a:pt x="15" y="53"/>
                  <a:pt x="16" y="53"/>
                </a:cubicBezTo>
                <a:cubicBezTo>
                  <a:pt x="25" y="53"/>
                  <a:pt x="25" y="53"/>
                  <a:pt x="25" y="53"/>
                </a:cubicBezTo>
                <a:cubicBezTo>
                  <a:pt x="26" y="53"/>
                  <a:pt x="26" y="52"/>
                  <a:pt x="24" y="50"/>
                </a:cubicBezTo>
                <a:cubicBezTo>
                  <a:pt x="20" y="45"/>
                  <a:pt x="20" y="45"/>
                  <a:pt x="20" y="45"/>
                </a:cubicBezTo>
                <a:cubicBezTo>
                  <a:pt x="50" y="20"/>
                  <a:pt x="50" y="20"/>
                  <a:pt x="50" y="20"/>
                </a:cubicBezTo>
                <a:cubicBezTo>
                  <a:pt x="54" y="24"/>
                  <a:pt x="54" y="24"/>
                  <a:pt x="54" y="24"/>
                </a:cubicBezTo>
                <a:cubicBezTo>
                  <a:pt x="55" y="26"/>
                  <a:pt x="57" y="26"/>
                  <a:pt x="57" y="25"/>
                </a:cubicBezTo>
                <a:cubicBezTo>
                  <a:pt x="58" y="17"/>
                  <a:pt x="58" y="17"/>
                  <a:pt x="58" y="17"/>
                </a:cubicBezTo>
                <a:cubicBezTo>
                  <a:pt x="58" y="15"/>
                  <a:pt x="58" y="13"/>
                  <a:pt x="58" y="11"/>
                </a:cubicBezTo>
                <a:cubicBezTo>
                  <a:pt x="59" y="3"/>
                  <a:pt x="59" y="3"/>
                  <a:pt x="59" y="3"/>
                </a:cubicBezTo>
                <a:cubicBezTo>
                  <a:pt x="60" y="2"/>
                  <a:pt x="58" y="1"/>
                  <a:pt x="57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7" y="0"/>
                  <a:pt x="45" y="0"/>
                  <a:pt x="43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4" y="0"/>
                  <a:pt x="34" y="2"/>
                  <a:pt x="35" y="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82296" tIns="41148" rIns="82296" bIns="41148" numCol="1" anchor="t" anchorCtr="0" compatLnSpc="1"/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2324521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" t="13515" r="17865" b="35755"/>
          <a:stretch/>
        </p:blipFill>
        <p:spPr>
          <a:xfrm>
            <a:off x="-177282" y="-83976"/>
            <a:ext cx="12369282" cy="6941976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632460" y="490692"/>
            <a:ext cx="7292340" cy="2856911"/>
          </a:xfrm>
          <a:custGeom>
            <a:avLst/>
            <a:gdLst>
              <a:gd name="connsiteX0" fmla="*/ 0 w 7292340"/>
              <a:gd name="connsiteY0" fmla="*/ 0 h 1885361"/>
              <a:gd name="connsiteX1" fmla="*/ 7292340 w 7292340"/>
              <a:gd name="connsiteY1" fmla="*/ 0 h 1885361"/>
              <a:gd name="connsiteX2" fmla="*/ 7292340 w 7292340"/>
              <a:gd name="connsiteY2" fmla="*/ 1885361 h 1885361"/>
              <a:gd name="connsiteX3" fmla="*/ 0 w 7292340"/>
              <a:gd name="connsiteY3" fmla="*/ 1885361 h 1885361"/>
              <a:gd name="connsiteX4" fmla="*/ 0 w 7292340"/>
              <a:gd name="connsiteY4" fmla="*/ 0 h 1885361"/>
              <a:gd name="connsiteX0" fmla="*/ 0 w 7292340"/>
              <a:gd name="connsiteY0" fmla="*/ 0 h 2856911"/>
              <a:gd name="connsiteX1" fmla="*/ 7292340 w 7292340"/>
              <a:gd name="connsiteY1" fmla="*/ 0 h 2856911"/>
              <a:gd name="connsiteX2" fmla="*/ 2903220 w 7292340"/>
              <a:gd name="connsiteY2" fmla="*/ 2856911 h 2856911"/>
              <a:gd name="connsiteX3" fmla="*/ 0 w 7292340"/>
              <a:gd name="connsiteY3" fmla="*/ 1885361 h 2856911"/>
              <a:gd name="connsiteX4" fmla="*/ 0 w 7292340"/>
              <a:gd name="connsiteY4" fmla="*/ 0 h 285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2340" h="2856911">
                <a:moveTo>
                  <a:pt x="0" y="0"/>
                </a:moveTo>
                <a:lnTo>
                  <a:pt x="7292340" y="0"/>
                </a:lnTo>
                <a:lnTo>
                  <a:pt x="2903220" y="2856911"/>
                </a:lnTo>
                <a:lnTo>
                  <a:pt x="0" y="188536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9900" dirty="0">
                <a:cs typeface="+mn-ea"/>
                <a:sym typeface="+mn-lt"/>
              </a:rPr>
              <a:t>C</a:t>
            </a:r>
            <a:r>
              <a:rPr lang="en-US" altLang="zh-CN" sz="5400" dirty="0">
                <a:cs typeface="+mn-ea"/>
                <a:sym typeface="+mn-lt"/>
              </a:rPr>
              <a:t>ontents</a:t>
            </a:r>
            <a:endParaRPr lang="zh-CN" altLang="en-US" sz="5400" dirty="0">
              <a:cs typeface="+mn-ea"/>
              <a:sym typeface="+mn-lt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632460" y="4058186"/>
            <a:ext cx="6736080" cy="1679621"/>
            <a:chOff x="1390650" y="4195225"/>
            <a:chExt cx="6736080" cy="1679621"/>
          </a:xfrm>
        </p:grpSpPr>
        <p:sp>
          <p:nvSpPr>
            <p:cNvPr id="36" name="矩形 35"/>
            <p:cNvSpPr/>
            <p:nvPr/>
          </p:nvSpPr>
          <p:spPr>
            <a:xfrm>
              <a:off x="1390650" y="4195225"/>
              <a:ext cx="3108960" cy="1679621"/>
            </a:xfrm>
            <a:custGeom>
              <a:avLst/>
              <a:gdLst>
                <a:gd name="connsiteX0" fmla="*/ 0 w 7292340"/>
                <a:gd name="connsiteY0" fmla="*/ 0 h 1885361"/>
                <a:gd name="connsiteX1" fmla="*/ 7292340 w 7292340"/>
                <a:gd name="connsiteY1" fmla="*/ 0 h 1885361"/>
                <a:gd name="connsiteX2" fmla="*/ 7292340 w 7292340"/>
                <a:gd name="connsiteY2" fmla="*/ 1885361 h 1885361"/>
                <a:gd name="connsiteX3" fmla="*/ 0 w 7292340"/>
                <a:gd name="connsiteY3" fmla="*/ 1885361 h 1885361"/>
                <a:gd name="connsiteX4" fmla="*/ 0 w 7292340"/>
                <a:gd name="connsiteY4" fmla="*/ 0 h 1885361"/>
                <a:gd name="connsiteX0" fmla="*/ 0 w 7292340"/>
                <a:gd name="connsiteY0" fmla="*/ 0 h 1885361"/>
                <a:gd name="connsiteX1" fmla="*/ 3108960 w 7292340"/>
                <a:gd name="connsiteY1" fmla="*/ 205740 h 1885361"/>
                <a:gd name="connsiteX2" fmla="*/ 7292340 w 7292340"/>
                <a:gd name="connsiteY2" fmla="*/ 1885361 h 1885361"/>
                <a:gd name="connsiteX3" fmla="*/ 0 w 7292340"/>
                <a:gd name="connsiteY3" fmla="*/ 1885361 h 1885361"/>
                <a:gd name="connsiteX4" fmla="*/ 0 w 7292340"/>
                <a:gd name="connsiteY4" fmla="*/ 0 h 1885361"/>
                <a:gd name="connsiteX0" fmla="*/ 0 w 3108960"/>
                <a:gd name="connsiteY0" fmla="*/ 0 h 1885361"/>
                <a:gd name="connsiteX1" fmla="*/ 3108960 w 3108960"/>
                <a:gd name="connsiteY1" fmla="*/ 205740 h 1885361"/>
                <a:gd name="connsiteX2" fmla="*/ 1531620 w 3108960"/>
                <a:gd name="connsiteY2" fmla="*/ 1291001 h 1885361"/>
                <a:gd name="connsiteX3" fmla="*/ 0 w 3108960"/>
                <a:gd name="connsiteY3" fmla="*/ 1885361 h 1885361"/>
                <a:gd name="connsiteX4" fmla="*/ 0 w 3108960"/>
                <a:gd name="connsiteY4" fmla="*/ 0 h 1885361"/>
                <a:gd name="connsiteX0" fmla="*/ 651510 w 3108960"/>
                <a:gd name="connsiteY0" fmla="*/ 388620 h 1679621"/>
                <a:gd name="connsiteX1" fmla="*/ 3108960 w 3108960"/>
                <a:gd name="connsiteY1" fmla="*/ 0 h 1679621"/>
                <a:gd name="connsiteX2" fmla="*/ 1531620 w 3108960"/>
                <a:gd name="connsiteY2" fmla="*/ 1085261 h 1679621"/>
                <a:gd name="connsiteX3" fmla="*/ 0 w 3108960"/>
                <a:gd name="connsiteY3" fmla="*/ 1679621 h 1679621"/>
                <a:gd name="connsiteX4" fmla="*/ 651510 w 3108960"/>
                <a:gd name="connsiteY4" fmla="*/ 388620 h 1679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8960" h="1679621">
                  <a:moveTo>
                    <a:pt x="651510" y="388620"/>
                  </a:moveTo>
                  <a:lnTo>
                    <a:pt x="3108960" y="0"/>
                  </a:lnTo>
                  <a:lnTo>
                    <a:pt x="1531620" y="1085261"/>
                  </a:lnTo>
                  <a:lnTo>
                    <a:pt x="0" y="1679621"/>
                  </a:lnTo>
                  <a:lnTo>
                    <a:pt x="651510" y="388620"/>
                  </a:lnTo>
                  <a:close/>
                </a:path>
              </a:pathLst>
            </a:cu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cs typeface="+mn-ea"/>
                  <a:sym typeface="+mn-lt"/>
                </a:rPr>
                <a:t>PART ONE</a:t>
              </a:r>
              <a:endParaRPr lang="zh-CN" altLang="en-US" sz="3200" dirty="0">
                <a:cs typeface="+mn-ea"/>
                <a:sym typeface="+mn-lt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657350" y="5273257"/>
              <a:ext cx="64693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cs typeface="+mn-ea"/>
                  <a:sym typeface="+mn-lt"/>
                </a:rPr>
                <a:t>点击添加标题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690110" y="3749040"/>
            <a:ext cx="6469380" cy="3108960"/>
            <a:chOff x="5989320" y="3257884"/>
            <a:chExt cx="6469380" cy="3108960"/>
          </a:xfrm>
        </p:grpSpPr>
        <p:sp>
          <p:nvSpPr>
            <p:cNvPr id="39" name="矩形 35"/>
            <p:cNvSpPr/>
            <p:nvPr/>
          </p:nvSpPr>
          <p:spPr>
            <a:xfrm rot="4804505">
              <a:off x="5309510" y="3972553"/>
              <a:ext cx="3108960" cy="1679621"/>
            </a:xfrm>
            <a:custGeom>
              <a:avLst/>
              <a:gdLst>
                <a:gd name="connsiteX0" fmla="*/ 0 w 7292340"/>
                <a:gd name="connsiteY0" fmla="*/ 0 h 1885361"/>
                <a:gd name="connsiteX1" fmla="*/ 7292340 w 7292340"/>
                <a:gd name="connsiteY1" fmla="*/ 0 h 1885361"/>
                <a:gd name="connsiteX2" fmla="*/ 7292340 w 7292340"/>
                <a:gd name="connsiteY2" fmla="*/ 1885361 h 1885361"/>
                <a:gd name="connsiteX3" fmla="*/ 0 w 7292340"/>
                <a:gd name="connsiteY3" fmla="*/ 1885361 h 1885361"/>
                <a:gd name="connsiteX4" fmla="*/ 0 w 7292340"/>
                <a:gd name="connsiteY4" fmla="*/ 0 h 1885361"/>
                <a:gd name="connsiteX0" fmla="*/ 0 w 7292340"/>
                <a:gd name="connsiteY0" fmla="*/ 0 h 1885361"/>
                <a:gd name="connsiteX1" fmla="*/ 3108960 w 7292340"/>
                <a:gd name="connsiteY1" fmla="*/ 205740 h 1885361"/>
                <a:gd name="connsiteX2" fmla="*/ 7292340 w 7292340"/>
                <a:gd name="connsiteY2" fmla="*/ 1885361 h 1885361"/>
                <a:gd name="connsiteX3" fmla="*/ 0 w 7292340"/>
                <a:gd name="connsiteY3" fmla="*/ 1885361 h 1885361"/>
                <a:gd name="connsiteX4" fmla="*/ 0 w 7292340"/>
                <a:gd name="connsiteY4" fmla="*/ 0 h 1885361"/>
                <a:gd name="connsiteX0" fmla="*/ 0 w 3108960"/>
                <a:gd name="connsiteY0" fmla="*/ 0 h 1885361"/>
                <a:gd name="connsiteX1" fmla="*/ 3108960 w 3108960"/>
                <a:gd name="connsiteY1" fmla="*/ 205740 h 1885361"/>
                <a:gd name="connsiteX2" fmla="*/ 1531620 w 3108960"/>
                <a:gd name="connsiteY2" fmla="*/ 1291001 h 1885361"/>
                <a:gd name="connsiteX3" fmla="*/ 0 w 3108960"/>
                <a:gd name="connsiteY3" fmla="*/ 1885361 h 1885361"/>
                <a:gd name="connsiteX4" fmla="*/ 0 w 3108960"/>
                <a:gd name="connsiteY4" fmla="*/ 0 h 1885361"/>
                <a:gd name="connsiteX0" fmla="*/ 651510 w 3108960"/>
                <a:gd name="connsiteY0" fmla="*/ 388620 h 1679621"/>
                <a:gd name="connsiteX1" fmla="*/ 3108960 w 3108960"/>
                <a:gd name="connsiteY1" fmla="*/ 0 h 1679621"/>
                <a:gd name="connsiteX2" fmla="*/ 1531620 w 3108960"/>
                <a:gd name="connsiteY2" fmla="*/ 1085261 h 1679621"/>
                <a:gd name="connsiteX3" fmla="*/ 0 w 3108960"/>
                <a:gd name="connsiteY3" fmla="*/ 1679621 h 1679621"/>
                <a:gd name="connsiteX4" fmla="*/ 651510 w 3108960"/>
                <a:gd name="connsiteY4" fmla="*/ 388620 h 1679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8960" h="1679621">
                  <a:moveTo>
                    <a:pt x="651510" y="388620"/>
                  </a:moveTo>
                  <a:lnTo>
                    <a:pt x="3108960" y="0"/>
                  </a:lnTo>
                  <a:lnTo>
                    <a:pt x="1531620" y="1085261"/>
                  </a:lnTo>
                  <a:lnTo>
                    <a:pt x="0" y="1679621"/>
                  </a:lnTo>
                  <a:lnTo>
                    <a:pt x="651510" y="388620"/>
                  </a:lnTo>
                  <a:close/>
                </a:path>
              </a:pathLst>
            </a:cu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5989320" y="4058186"/>
              <a:ext cx="29032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cs typeface="+mn-ea"/>
                  <a:sym typeface="+mn-lt"/>
                </a:rPr>
                <a:t>PART TWO</a:t>
              </a:r>
              <a:endParaRPr lang="zh-CN" altLang="en-US" sz="3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5989320" y="4511816"/>
              <a:ext cx="64693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cs typeface="+mn-ea"/>
                  <a:sym typeface="+mn-lt"/>
                </a:rPr>
                <a:t>点击添加标题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7388140" y="2410526"/>
            <a:ext cx="6469380" cy="3108960"/>
            <a:chOff x="7958598" y="805123"/>
            <a:chExt cx="6469380" cy="3108960"/>
          </a:xfrm>
        </p:grpSpPr>
        <p:sp>
          <p:nvSpPr>
            <p:cNvPr id="38" name="矩形 35"/>
            <p:cNvSpPr/>
            <p:nvPr/>
          </p:nvSpPr>
          <p:spPr>
            <a:xfrm rot="2738576">
              <a:off x="7967260" y="1519792"/>
              <a:ext cx="3108960" cy="1679621"/>
            </a:xfrm>
            <a:custGeom>
              <a:avLst/>
              <a:gdLst>
                <a:gd name="connsiteX0" fmla="*/ 0 w 7292340"/>
                <a:gd name="connsiteY0" fmla="*/ 0 h 1885361"/>
                <a:gd name="connsiteX1" fmla="*/ 7292340 w 7292340"/>
                <a:gd name="connsiteY1" fmla="*/ 0 h 1885361"/>
                <a:gd name="connsiteX2" fmla="*/ 7292340 w 7292340"/>
                <a:gd name="connsiteY2" fmla="*/ 1885361 h 1885361"/>
                <a:gd name="connsiteX3" fmla="*/ 0 w 7292340"/>
                <a:gd name="connsiteY3" fmla="*/ 1885361 h 1885361"/>
                <a:gd name="connsiteX4" fmla="*/ 0 w 7292340"/>
                <a:gd name="connsiteY4" fmla="*/ 0 h 1885361"/>
                <a:gd name="connsiteX0" fmla="*/ 0 w 7292340"/>
                <a:gd name="connsiteY0" fmla="*/ 0 h 1885361"/>
                <a:gd name="connsiteX1" fmla="*/ 3108960 w 7292340"/>
                <a:gd name="connsiteY1" fmla="*/ 205740 h 1885361"/>
                <a:gd name="connsiteX2" fmla="*/ 7292340 w 7292340"/>
                <a:gd name="connsiteY2" fmla="*/ 1885361 h 1885361"/>
                <a:gd name="connsiteX3" fmla="*/ 0 w 7292340"/>
                <a:gd name="connsiteY3" fmla="*/ 1885361 h 1885361"/>
                <a:gd name="connsiteX4" fmla="*/ 0 w 7292340"/>
                <a:gd name="connsiteY4" fmla="*/ 0 h 1885361"/>
                <a:gd name="connsiteX0" fmla="*/ 0 w 3108960"/>
                <a:gd name="connsiteY0" fmla="*/ 0 h 1885361"/>
                <a:gd name="connsiteX1" fmla="*/ 3108960 w 3108960"/>
                <a:gd name="connsiteY1" fmla="*/ 205740 h 1885361"/>
                <a:gd name="connsiteX2" fmla="*/ 1531620 w 3108960"/>
                <a:gd name="connsiteY2" fmla="*/ 1291001 h 1885361"/>
                <a:gd name="connsiteX3" fmla="*/ 0 w 3108960"/>
                <a:gd name="connsiteY3" fmla="*/ 1885361 h 1885361"/>
                <a:gd name="connsiteX4" fmla="*/ 0 w 3108960"/>
                <a:gd name="connsiteY4" fmla="*/ 0 h 1885361"/>
                <a:gd name="connsiteX0" fmla="*/ 651510 w 3108960"/>
                <a:gd name="connsiteY0" fmla="*/ 388620 h 1679621"/>
                <a:gd name="connsiteX1" fmla="*/ 3108960 w 3108960"/>
                <a:gd name="connsiteY1" fmla="*/ 0 h 1679621"/>
                <a:gd name="connsiteX2" fmla="*/ 1531620 w 3108960"/>
                <a:gd name="connsiteY2" fmla="*/ 1085261 h 1679621"/>
                <a:gd name="connsiteX3" fmla="*/ 0 w 3108960"/>
                <a:gd name="connsiteY3" fmla="*/ 1679621 h 1679621"/>
                <a:gd name="connsiteX4" fmla="*/ 651510 w 3108960"/>
                <a:gd name="connsiteY4" fmla="*/ 388620 h 1679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8960" h="1679621">
                  <a:moveTo>
                    <a:pt x="651510" y="388620"/>
                  </a:moveTo>
                  <a:lnTo>
                    <a:pt x="3108960" y="0"/>
                  </a:lnTo>
                  <a:lnTo>
                    <a:pt x="1531620" y="1085261"/>
                  </a:lnTo>
                  <a:lnTo>
                    <a:pt x="0" y="1679621"/>
                  </a:lnTo>
                  <a:lnTo>
                    <a:pt x="651510" y="388620"/>
                  </a:lnTo>
                  <a:close/>
                </a:path>
              </a:pathLst>
            </a:cu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7958598" y="1713271"/>
              <a:ext cx="3622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cs typeface="+mn-ea"/>
                  <a:sym typeface="+mn-lt"/>
                </a:rPr>
                <a:t>PART THREE</a:t>
              </a:r>
              <a:endParaRPr lang="zh-CN" altLang="en-US" sz="3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7958598" y="2194789"/>
              <a:ext cx="64693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cs typeface="+mn-ea"/>
                  <a:sym typeface="+mn-lt"/>
                </a:rPr>
                <a:t>点击添加标题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180572" y="819532"/>
            <a:ext cx="6469380" cy="1679621"/>
            <a:chOff x="7958598" y="1519792"/>
            <a:chExt cx="6469380" cy="1679621"/>
          </a:xfrm>
        </p:grpSpPr>
        <p:sp>
          <p:nvSpPr>
            <p:cNvPr id="49" name="矩形 35"/>
            <p:cNvSpPr/>
            <p:nvPr/>
          </p:nvSpPr>
          <p:spPr>
            <a:xfrm>
              <a:off x="7967260" y="1519792"/>
              <a:ext cx="3108960" cy="1679621"/>
            </a:xfrm>
            <a:custGeom>
              <a:avLst/>
              <a:gdLst>
                <a:gd name="connsiteX0" fmla="*/ 0 w 7292340"/>
                <a:gd name="connsiteY0" fmla="*/ 0 h 1885361"/>
                <a:gd name="connsiteX1" fmla="*/ 7292340 w 7292340"/>
                <a:gd name="connsiteY1" fmla="*/ 0 h 1885361"/>
                <a:gd name="connsiteX2" fmla="*/ 7292340 w 7292340"/>
                <a:gd name="connsiteY2" fmla="*/ 1885361 h 1885361"/>
                <a:gd name="connsiteX3" fmla="*/ 0 w 7292340"/>
                <a:gd name="connsiteY3" fmla="*/ 1885361 h 1885361"/>
                <a:gd name="connsiteX4" fmla="*/ 0 w 7292340"/>
                <a:gd name="connsiteY4" fmla="*/ 0 h 1885361"/>
                <a:gd name="connsiteX0" fmla="*/ 0 w 7292340"/>
                <a:gd name="connsiteY0" fmla="*/ 0 h 1885361"/>
                <a:gd name="connsiteX1" fmla="*/ 3108960 w 7292340"/>
                <a:gd name="connsiteY1" fmla="*/ 205740 h 1885361"/>
                <a:gd name="connsiteX2" fmla="*/ 7292340 w 7292340"/>
                <a:gd name="connsiteY2" fmla="*/ 1885361 h 1885361"/>
                <a:gd name="connsiteX3" fmla="*/ 0 w 7292340"/>
                <a:gd name="connsiteY3" fmla="*/ 1885361 h 1885361"/>
                <a:gd name="connsiteX4" fmla="*/ 0 w 7292340"/>
                <a:gd name="connsiteY4" fmla="*/ 0 h 1885361"/>
                <a:gd name="connsiteX0" fmla="*/ 0 w 3108960"/>
                <a:gd name="connsiteY0" fmla="*/ 0 h 1885361"/>
                <a:gd name="connsiteX1" fmla="*/ 3108960 w 3108960"/>
                <a:gd name="connsiteY1" fmla="*/ 205740 h 1885361"/>
                <a:gd name="connsiteX2" fmla="*/ 1531620 w 3108960"/>
                <a:gd name="connsiteY2" fmla="*/ 1291001 h 1885361"/>
                <a:gd name="connsiteX3" fmla="*/ 0 w 3108960"/>
                <a:gd name="connsiteY3" fmla="*/ 1885361 h 1885361"/>
                <a:gd name="connsiteX4" fmla="*/ 0 w 3108960"/>
                <a:gd name="connsiteY4" fmla="*/ 0 h 1885361"/>
                <a:gd name="connsiteX0" fmla="*/ 651510 w 3108960"/>
                <a:gd name="connsiteY0" fmla="*/ 388620 h 1679621"/>
                <a:gd name="connsiteX1" fmla="*/ 3108960 w 3108960"/>
                <a:gd name="connsiteY1" fmla="*/ 0 h 1679621"/>
                <a:gd name="connsiteX2" fmla="*/ 1531620 w 3108960"/>
                <a:gd name="connsiteY2" fmla="*/ 1085261 h 1679621"/>
                <a:gd name="connsiteX3" fmla="*/ 0 w 3108960"/>
                <a:gd name="connsiteY3" fmla="*/ 1679621 h 1679621"/>
                <a:gd name="connsiteX4" fmla="*/ 651510 w 3108960"/>
                <a:gd name="connsiteY4" fmla="*/ 388620 h 1679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8960" h="1679621">
                  <a:moveTo>
                    <a:pt x="651510" y="388620"/>
                  </a:moveTo>
                  <a:lnTo>
                    <a:pt x="3108960" y="0"/>
                  </a:lnTo>
                  <a:lnTo>
                    <a:pt x="1531620" y="1085261"/>
                  </a:lnTo>
                  <a:lnTo>
                    <a:pt x="0" y="1679621"/>
                  </a:lnTo>
                  <a:lnTo>
                    <a:pt x="651510" y="388620"/>
                  </a:lnTo>
                  <a:close/>
                </a:path>
              </a:pathLst>
            </a:cu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7958598" y="1713271"/>
              <a:ext cx="3622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cs typeface="+mn-ea"/>
                  <a:sym typeface="+mn-lt"/>
                </a:rPr>
                <a:t>PART FOUR</a:t>
              </a:r>
              <a:endParaRPr lang="zh-CN" altLang="en-US" sz="3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7958598" y="2194789"/>
              <a:ext cx="64693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cs typeface="+mn-ea"/>
                  <a:sym typeface="+mn-lt"/>
                </a:rPr>
                <a:t>点击添加标题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799574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4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4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4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4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4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4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4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4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7065" y="0"/>
            <a:ext cx="23682304" cy="6857999"/>
          </a:xfrm>
          <a:prstGeom prst="parallelogram">
            <a:avLst>
              <a:gd name="adj" fmla="val 52439"/>
            </a:avLst>
          </a:prstGeom>
        </p:spPr>
      </p:pic>
      <p:sp>
        <p:nvSpPr>
          <p:cNvPr id="6" name="矩形 32"/>
          <p:cNvSpPr/>
          <p:nvPr/>
        </p:nvSpPr>
        <p:spPr>
          <a:xfrm>
            <a:off x="331470" y="1053645"/>
            <a:ext cx="7292340" cy="2856911"/>
          </a:xfrm>
          <a:custGeom>
            <a:avLst/>
            <a:gdLst>
              <a:gd name="connsiteX0" fmla="*/ 0 w 7292340"/>
              <a:gd name="connsiteY0" fmla="*/ 0 h 1885361"/>
              <a:gd name="connsiteX1" fmla="*/ 7292340 w 7292340"/>
              <a:gd name="connsiteY1" fmla="*/ 0 h 1885361"/>
              <a:gd name="connsiteX2" fmla="*/ 7292340 w 7292340"/>
              <a:gd name="connsiteY2" fmla="*/ 1885361 h 1885361"/>
              <a:gd name="connsiteX3" fmla="*/ 0 w 7292340"/>
              <a:gd name="connsiteY3" fmla="*/ 1885361 h 1885361"/>
              <a:gd name="connsiteX4" fmla="*/ 0 w 7292340"/>
              <a:gd name="connsiteY4" fmla="*/ 0 h 1885361"/>
              <a:gd name="connsiteX0" fmla="*/ 0 w 7292340"/>
              <a:gd name="connsiteY0" fmla="*/ 0 h 2856911"/>
              <a:gd name="connsiteX1" fmla="*/ 7292340 w 7292340"/>
              <a:gd name="connsiteY1" fmla="*/ 0 h 2856911"/>
              <a:gd name="connsiteX2" fmla="*/ 2903220 w 7292340"/>
              <a:gd name="connsiteY2" fmla="*/ 2856911 h 2856911"/>
              <a:gd name="connsiteX3" fmla="*/ 0 w 7292340"/>
              <a:gd name="connsiteY3" fmla="*/ 1885361 h 2856911"/>
              <a:gd name="connsiteX4" fmla="*/ 0 w 7292340"/>
              <a:gd name="connsiteY4" fmla="*/ 0 h 285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2340" h="2856911">
                <a:moveTo>
                  <a:pt x="0" y="0"/>
                </a:moveTo>
                <a:lnTo>
                  <a:pt x="7292340" y="0"/>
                </a:lnTo>
                <a:lnTo>
                  <a:pt x="2903220" y="2856911"/>
                </a:lnTo>
                <a:lnTo>
                  <a:pt x="0" y="188536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9900" dirty="0">
                <a:cs typeface="+mn-ea"/>
                <a:sym typeface="+mn-lt"/>
              </a:rPr>
              <a:t>P</a:t>
            </a:r>
            <a:r>
              <a:rPr lang="en-US" altLang="zh-CN" sz="5400" dirty="0">
                <a:cs typeface="+mn-ea"/>
                <a:sym typeface="+mn-lt"/>
              </a:rPr>
              <a:t>ART </a:t>
            </a:r>
            <a:r>
              <a:rPr lang="en-US" altLang="zh-CN" sz="5400" dirty="0">
                <a:solidFill>
                  <a:srgbClr val="45B4F6"/>
                </a:solidFill>
                <a:cs typeface="+mn-ea"/>
                <a:sym typeface="+mn-lt"/>
              </a:rPr>
              <a:t>ONE</a:t>
            </a:r>
            <a:endParaRPr lang="zh-CN" altLang="en-US" sz="5400" dirty="0">
              <a:solidFill>
                <a:srgbClr val="45B4F6"/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94660" y="3264225"/>
            <a:ext cx="6469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cs typeface="+mn-ea"/>
                <a:sym typeface="+mn-lt"/>
              </a:rPr>
              <a:t>点击添加标题</a:t>
            </a:r>
          </a:p>
        </p:txBody>
      </p:sp>
    </p:spTree>
    <p:extLst>
      <p:ext uri="{BB962C8B-B14F-4D97-AF65-F5344CB8AC3E}">
        <p14:creationId xmlns:p14="http://schemas.microsoft.com/office/powerpoint/2010/main" val="3276163070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M2088震撼5秒倒计时(有音乐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2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图表 4"/>
          <p:cNvGraphicFramePr/>
          <p:nvPr>
            <p:extLst>
              <p:ext uri="{D42A27DB-BD31-4B8C-83A1-F6EECF244321}">
                <p14:modId xmlns:p14="http://schemas.microsoft.com/office/powerpoint/2010/main" val="1812582523"/>
              </p:ext>
            </p:extLst>
          </p:nvPr>
        </p:nvGraphicFramePr>
        <p:xfrm>
          <a:off x="658949" y="1367559"/>
          <a:ext cx="10691222" cy="3585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4896649" y="1841690"/>
            <a:ext cx="1767967" cy="461665"/>
          </a:xfrm>
          <a:prstGeom prst="rect">
            <a:avLst/>
          </a:prstGeom>
          <a:solidFill>
            <a:srgbClr val="174D9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 Black" panose="020B0A04020102020204" pitchFamily="34" charset="0"/>
                <a:cs typeface="+mn-ea"/>
                <a:sym typeface="+mn-lt"/>
              </a:rPr>
              <a:t>45,323</a:t>
            </a:r>
            <a:endParaRPr lang="zh-CN" altLang="en-US" sz="2400" b="1" dirty="0">
              <a:solidFill>
                <a:schemeClr val="bg1"/>
              </a:solidFill>
              <a:latin typeface="Arial Black" panose="020B0A04020102020204" pitchFamily="34" charset="0"/>
              <a:cs typeface="+mn-ea"/>
              <a:sym typeface="+mn-lt"/>
            </a:endParaRPr>
          </a:p>
        </p:txBody>
      </p:sp>
      <p:sp>
        <p:nvSpPr>
          <p:cNvPr id="8" name="矩形 35"/>
          <p:cNvSpPr/>
          <p:nvPr/>
        </p:nvSpPr>
        <p:spPr>
          <a:xfrm>
            <a:off x="4226152" y="0"/>
            <a:ext cx="3108960" cy="1679621"/>
          </a:xfrm>
          <a:custGeom>
            <a:avLst/>
            <a:gdLst>
              <a:gd name="connsiteX0" fmla="*/ 0 w 7292340"/>
              <a:gd name="connsiteY0" fmla="*/ 0 h 1885361"/>
              <a:gd name="connsiteX1" fmla="*/ 7292340 w 7292340"/>
              <a:gd name="connsiteY1" fmla="*/ 0 h 1885361"/>
              <a:gd name="connsiteX2" fmla="*/ 7292340 w 7292340"/>
              <a:gd name="connsiteY2" fmla="*/ 1885361 h 1885361"/>
              <a:gd name="connsiteX3" fmla="*/ 0 w 7292340"/>
              <a:gd name="connsiteY3" fmla="*/ 1885361 h 1885361"/>
              <a:gd name="connsiteX4" fmla="*/ 0 w 7292340"/>
              <a:gd name="connsiteY4" fmla="*/ 0 h 1885361"/>
              <a:gd name="connsiteX0" fmla="*/ 0 w 7292340"/>
              <a:gd name="connsiteY0" fmla="*/ 0 h 1885361"/>
              <a:gd name="connsiteX1" fmla="*/ 3108960 w 7292340"/>
              <a:gd name="connsiteY1" fmla="*/ 205740 h 1885361"/>
              <a:gd name="connsiteX2" fmla="*/ 7292340 w 7292340"/>
              <a:gd name="connsiteY2" fmla="*/ 1885361 h 1885361"/>
              <a:gd name="connsiteX3" fmla="*/ 0 w 7292340"/>
              <a:gd name="connsiteY3" fmla="*/ 1885361 h 1885361"/>
              <a:gd name="connsiteX4" fmla="*/ 0 w 7292340"/>
              <a:gd name="connsiteY4" fmla="*/ 0 h 1885361"/>
              <a:gd name="connsiteX0" fmla="*/ 0 w 3108960"/>
              <a:gd name="connsiteY0" fmla="*/ 0 h 1885361"/>
              <a:gd name="connsiteX1" fmla="*/ 3108960 w 3108960"/>
              <a:gd name="connsiteY1" fmla="*/ 205740 h 1885361"/>
              <a:gd name="connsiteX2" fmla="*/ 1531620 w 3108960"/>
              <a:gd name="connsiteY2" fmla="*/ 1291001 h 1885361"/>
              <a:gd name="connsiteX3" fmla="*/ 0 w 3108960"/>
              <a:gd name="connsiteY3" fmla="*/ 1885361 h 1885361"/>
              <a:gd name="connsiteX4" fmla="*/ 0 w 3108960"/>
              <a:gd name="connsiteY4" fmla="*/ 0 h 1885361"/>
              <a:gd name="connsiteX0" fmla="*/ 651510 w 3108960"/>
              <a:gd name="connsiteY0" fmla="*/ 388620 h 1679621"/>
              <a:gd name="connsiteX1" fmla="*/ 3108960 w 3108960"/>
              <a:gd name="connsiteY1" fmla="*/ 0 h 1679621"/>
              <a:gd name="connsiteX2" fmla="*/ 1531620 w 3108960"/>
              <a:gd name="connsiteY2" fmla="*/ 1085261 h 1679621"/>
              <a:gd name="connsiteX3" fmla="*/ 0 w 3108960"/>
              <a:gd name="connsiteY3" fmla="*/ 1679621 h 1679621"/>
              <a:gd name="connsiteX4" fmla="*/ 651510 w 3108960"/>
              <a:gd name="connsiteY4" fmla="*/ 388620 h 167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8960" h="1679621">
                <a:moveTo>
                  <a:pt x="651510" y="388620"/>
                </a:moveTo>
                <a:lnTo>
                  <a:pt x="3108960" y="0"/>
                </a:lnTo>
                <a:lnTo>
                  <a:pt x="1531620" y="1085261"/>
                </a:lnTo>
                <a:lnTo>
                  <a:pt x="0" y="1679621"/>
                </a:lnTo>
                <a:lnTo>
                  <a:pt x="651510" y="38862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cs typeface="+mn-ea"/>
                <a:sym typeface="+mn-lt"/>
              </a:rPr>
              <a:t>点击添加标题</a:t>
            </a:r>
          </a:p>
        </p:txBody>
      </p:sp>
    </p:spTree>
    <p:extLst>
      <p:ext uri="{BB962C8B-B14F-4D97-AF65-F5344CB8AC3E}">
        <p14:creationId xmlns:p14="http://schemas.microsoft.com/office/powerpoint/2010/main" val="271602064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"/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"/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"/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"/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"/>
                                        <p:tgtEl>
                                          <p:spTgt spid="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"/>
                                        <p:tgtEl>
                                          <p:spTgt spid="5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"/>
                                        <p:tgtEl>
                                          <p:spTgt spid="5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"/>
                                        <p:tgtEl>
                                          <p:spTgt spid="5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"/>
                                        <p:tgtEl>
                                          <p:spTgt spid="5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"/>
                                        <p:tgtEl>
                                          <p:spTgt spid="5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3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"/>
                                        <p:tgtEl>
                                          <p:spTgt spid="5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"/>
                                        <p:tgtEl>
                                          <p:spTgt spid="5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"/>
                                        <p:tgtEl>
                                          <p:spTgt spid="5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6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"/>
                                        <p:tgtEl>
                                          <p:spTgt spid="5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7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"/>
                                        <p:tgtEl>
                                          <p:spTgt spid="5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8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"/>
                                        <p:tgtEl>
                                          <p:spTgt spid="5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9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"/>
                                        <p:tgtEl>
                                          <p:spTgt spid="5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97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"/>
        </p:bldSub>
      </p:bldGraphic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30480" y="0"/>
            <a:ext cx="1222248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2" name="矩形 32"/>
          <p:cNvSpPr/>
          <p:nvPr/>
        </p:nvSpPr>
        <p:spPr>
          <a:xfrm rot="2245873">
            <a:off x="-918070" y="2106384"/>
            <a:ext cx="15035947" cy="6495908"/>
          </a:xfrm>
          <a:custGeom>
            <a:avLst/>
            <a:gdLst>
              <a:gd name="connsiteX0" fmla="*/ 0 w 7292340"/>
              <a:gd name="connsiteY0" fmla="*/ 0 h 1885361"/>
              <a:gd name="connsiteX1" fmla="*/ 7292340 w 7292340"/>
              <a:gd name="connsiteY1" fmla="*/ 0 h 1885361"/>
              <a:gd name="connsiteX2" fmla="*/ 7292340 w 7292340"/>
              <a:gd name="connsiteY2" fmla="*/ 1885361 h 1885361"/>
              <a:gd name="connsiteX3" fmla="*/ 0 w 7292340"/>
              <a:gd name="connsiteY3" fmla="*/ 1885361 h 1885361"/>
              <a:gd name="connsiteX4" fmla="*/ 0 w 7292340"/>
              <a:gd name="connsiteY4" fmla="*/ 0 h 1885361"/>
              <a:gd name="connsiteX0" fmla="*/ 0 w 7292340"/>
              <a:gd name="connsiteY0" fmla="*/ 0 h 2856911"/>
              <a:gd name="connsiteX1" fmla="*/ 7292340 w 7292340"/>
              <a:gd name="connsiteY1" fmla="*/ 0 h 2856911"/>
              <a:gd name="connsiteX2" fmla="*/ 2903220 w 7292340"/>
              <a:gd name="connsiteY2" fmla="*/ 2856911 h 2856911"/>
              <a:gd name="connsiteX3" fmla="*/ 0 w 7292340"/>
              <a:gd name="connsiteY3" fmla="*/ 1885361 h 2856911"/>
              <a:gd name="connsiteX4" fmla="*/ 0 w 7292340"/>
              <a:gd name="connsiteY4" fmla="*/ 0 h 285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2340" h="2856911">
                <a:moveTo>
                  <a:pt x="0" y="0"/>
                </a:moveTo>
                <a:lnTo>
                  <a:pt x="7292340" y="0"/>
                </a:lnTo>
                <a:lnTo>
                  <a:pt x="2903220" y="2856911"/>
                </a:lnTo>
                <a:lnTo>
                  <a:pt x="0" y="188536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4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28524" y="2672759"/>
            <a:ext cx="2896372" cy="1879052"/>
            <a:chOff x="30634" y="2672759"/>
            <a:chExt cx="2896372" cy="1879052"/>
          </a:xfrm>
          <a:noFill/>
        </p:grpSpPr>
        <p:sp>
          <p:nvSpPr>
            <p:cNvPr id="19" name="文本框 12"/>
            <p:cNvSpPr txBox="1"/>
            <p:nvPr/>
          </p:nvSpPr>
          <p:spPr>
            <a:xfrm>
              <a:off x="566403" y="2672759"/>
              <a:ext cx="1824834" cy="1015663"/>
            </a:xfrm>
            <a:prstGeom prst="rect">
              <a:avLst/>
            </a:prstGeom>
            <a:grpFill/>
          </p:spPr>
          <p:txBody>
            <a:bodyPr wrap="square">
              <a:normAutofit/>
            </a:bodyPr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Arial Black" panose="020B0A04020102020204" pitchFamily="34" charset="0"/>
                  <a:cs typeface="+mn-ea"/>
                  <a:sym typeface="+mn-lt"/>
                </a:rPr>
                <a:t>23</a:t>
              </a:r>
            </a:p>
          </p:txBody>
        </p:sp>
        <p:sp>
          <p:nvSpPr>
            <p:cNvPr id="20" name="文本框 15"/>
            <p:cNvSpPr txBox="1"/>
            <p:nvPr/>
          </p:nvSpPr>
          <p:spPr>
            <a:xfrm>
              <a:off x="30634" y="4016280"/>
              <a:ext cx="2896372" cy="535531"/>
            </a:xfrm>
            <a:prstGeom prst="rect">
              <a:avLst/>
            </a:prstGeom>
            <a:grpFill/>
          </p:spPr>
          <p:txBody>
            <a:bodyPr wrap="square" lIns="0" tIns="0" rIns="0" bIns="0" anchor="t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 spc="170">
                  <a:solidFill>
                    <a:schemeClr val="bg1"/>
                  </a:solidFill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100" spc="170">
                  <a:solidFill>
                    <a:schemeClr val="bg1"/>
                  </a:solidFill>
                  <a:cs typeface="+mn-ea"/>
                  <a:sym typeface="+mn-lt"/>
                </a:rPr>
              </a:br>
              <a:r>
                <a:rPr lang="zh-CN" altLang="en-US" sz="1100" spc="170">
                  <a:solidFill>
                    <a:schemeClr val="bg1"/>
                  </a:solidFill>
                  <a:cs typeface="+mn-ea"/>
                  <a:sym typeface="+mn-lt"/>
                </a:rPr>
                <a:t>（建议使用主题字体）</a:t>
              </a:r>
            </a:p>
          </p:txBody>
        </p:sp>
        <p:sp>
          <p:nvSpPr>
            <p:cNvPr id="21" name="文本框 22"/>
            <p:cNvSpPr txBox="1"/>
            <p:nvPr/>
          </p:nvSpPr>
          <p:spPr>
            <a:xfrm>
              <a:off x="30634" y="3626695"/>
              <a:ext cx="2896372" cy="435632"/>
            </a:xfrm>
            <a:prstGeom prst="rect">
              <a:avLst/>
            </a:prstGeom>
            <a:grp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400" spc="170">
                  <a:solidFill>
                    <a:schemeClr val="bg1">
                      <a:lumMod val="100000"/>
                    </a:schemeClr>
                  </a:solidFill>
                  <a:cs typeface="+mn-ea"/>
                  <a:sym typeface="+mn-lt"/>
                </a:rPr>
                <a:t>关键词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357461" y="2672759"/>
            <a:ext cx="2859722" cy="1879052"/>
            <a:chOff x="2877351" y="2672759"/>
            <a:chExt cx="2859722" cy="1879052"/>
          </a:xfrm>
          <a:noFill/>
        </p:grpSpPr>
        <p:sp>
          <p:nvSpPr>
            <p:cNvPr id="16" name="文本框 39"/>
            <p:cNvSpPr txBox="1"/>
            <p:nvPr/>
          </p:nvSpPr>
          <p:spPr>
            <a:xfrm>
              <a:off x="3394795" y="2672759"/>
              <a:ext cx="1824834" cy="1015663"/>
            </a:xfrm>
            <a:prstGeom prst="rect">
              <a:avLst/>
            </a:prstGeom>
            <a:grpFill/>
          </p:spPr>
          <p:txBody>
            <a:bodyPr wrap="square">
              <a:normAutofit/>
            </a:bodyPr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Arial Black" panose="020B0A04020102020204" pitchFamily="34" charset="0"/>
                  <a:cs typeface="+mn-ea"/>
                  <a:sym typeface="+mn-lt"/>
                </a:rPr>
                <a:t>134</a:t>
              </a:r>
            </a:p>
          </p:txBody>
        </p:sp>
        <p:sp>
          <p:nvSpPr>
            <p:cNvPr id="17" name="文本框 40"/>
            <p:cNvSpPr txBox="1"/>
            <p:nvPr/>
          </p:nvSpPr>
          <p:spPr>
            <a:xfrm>
              <a:off x="2877351" y="4016280"/>
              <a:ext cx="2859722" cy="535531"/>
            </a:xfrm>
            <a:prstGeom prst="rect">
              <a:avLst/>
            </a:prstGeom>
            <a:grpFill/>
          </p:spPr>
          <p:txBody>
            <a:bodyPr wrap="square" lIns="0" tIns="0" rIns="0" bIns="0" anchor="t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 spc="170">
                  <a:solidFill>
                    <a:schemeClr val="bg1"/>
                  </a:solidFill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100" spc="170">
                  <a:solidFill>
                    <a:schemeClr val="bg1"/>
                  </a:solidFill>
                  <a:cs typeface="+mn-ea"/>
                  <a:sym typeface="+mn-lt"/>
                </a:rPr>
              </a:br>
              <a:r>
                <a:rPr lang="zh-CN" altLang="en-US" sz="1100" spc="170">
                  <a:solidFill>
                    <a:schemeClr val="bg1"/>
                  </a:solidFill>
                  <a:cs typeface="+mn-ea"/>
                  <a:sym typeface="+mn-lt"/>
                </a:rPr>
                <a:t>（建议使用主题字体）</a:t>
              </a:r>
            </a:p>
          </p:txBody>
        </p:sp>
        <p:sp>
          <p:nvSpPr>
            <p:cNvPr id="18" name="文本框 41"/>
            <p:cNvSpPr txBox="1"/>
            <p:nvPr/>
          </p:nvSpPr>
          <p:spPr>
            <a:xfrm>
              <a:off x="2877351" y="3626695"/>
              <a:ext cx="2859722" cy="435632"/>
            </a:xfrm>
            <a:prstGeom prst="rect">
              <a:avLst/>
            </a:prstGeom>
            <a:grp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400" spc="170">
                  <a:solidFill>
                    <a:schemeClr val="bg1">
                      <a:lumMod val="100000"/>
                    </a:schemeClr>
                  </a:solidFill>
                  <a:cs typeface="+mn-ea"/>
                  <a:sym typeface="+mn-lt"/>
                </a:rPr>
                <a:t>关键词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949748" y="2672759"/>
            <a:ext cx="2693679" cy="1879052"/>
            <a:chOff x="6572783" y="2672759"/>
            <a:chExt cx="2693679" cy="1879052"/>
          </a:xfrm>
          <a:noFill/>
        </p:grpSpPr>
        <p:sp>
          <p:nvSpPr>
            <p:cNvPr id="13" name="文本框 42"/>
            <p:cNvSpPr txBox="1"/>
            <p:nvPr/>
          </p:nvSpPr>
          <p:spPr>
            <a:xfrm>
              <a:off x="7007205" y="2672759"/>
              <a:ext cx="1824834" cy="1015663"/>
            </a:xfrm>
            <a:prstGeom prst="rect">
              <a:avLst/>
            </a:prstGeom>
            <a:grpFill/>
          </p:spPr>
          <p:txBody>
            <a:bodyPr wrap="square" anchor="t" anchorCtr="1">
              <a:normAutofit/>
            </a:bodyPr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Arial Black" panose="020B0A04020102020204" pitchFamily="34" charset="0"/>
                  <a:cs typeface="+mn-ea"/>
                  <a:sym typeface="+mn-lt"/>
                </a:rPr>
                <a:t>456</a:t>
              </a:r>
            </a:p>
          </p:txBody>
        </p:sp>
        <p:sp>
          <p:nvSpPr>
            <p:cNvPr id="14" name="文本框 43"/>
            <p:cNvSpPr txBox="1"/>
            <p:nvPr/>
          </p:nvSpPr>
          <p:spPr>
            <a:xfrm>
              <a:off x="6572783" y="4016280"/>
              <a:ext cx="2693679" cy="535531"/>
            </a:xfrm>
            <a:prstGeom prst="rect">
              <a:avLst/>
            </a:prstGeom>
            <a:grpFill/>
          </p:spPr>
          <p:txBody>
            <a:bodyPr wrap="square" lIns="0" tIns="0" rIns="0" bIns="0" anchor="t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 spc="170">
                  <a:solidFill>
                    <a:schemeClr val="bg1"/>
                  </a:solidFill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100" spc="170">
                  <a:solidFill>
                    <a:schemeClr val="bg1"/>
                  </a:solidFill>
                  <a:cs typeface="+mn-ea"/>
                  <a:sym typeface="+mn-lt"/>
                </a:rPr>
              </a:br>
              <a:r>
                <a:rPr lang="zh-CN" altLang="en-US" sz="1100" spc="170">
                  <a:solidFill>
                    <a:schemeClr val="bg1"/>
                  </a:solidFill>
                  <a:cs typeface="+mn-ea"/>
                  <a:sym typeface="+mn-lt"/>
                </a:rPr>
                <a:t>（建议使用主题字体）</a:t>
              </a:r>
            </a:p>
          </p:txBody>
        </p:sp>
        <p:sp>
          <p:nvSpPr>
            <p:cNvPr id="15" name="文本框 44"/>
            <p:cNvSpPr txBox="1"/>
            <p:nvPr/>
          </p:nvSpPr>
          <p:spPr>
            <a:xfrm>
              <a:off x="6572783" y="3626695"/>
              <a:ext cx="2693679" cy="435632"/>
            </a:xfrm>
            <a:prstGeom prst="rect">
              <a:avLst/>
            </a:prstGeom>
            <a:grpFill/>
          </p:spPr>
          <p:txBody>
            <a:bodyPr wrap="none" anchor="t" anchorCtr="1">
              <a:normAutofit/>
            </a:bodyPr>
            <a:lstStyle/>
            <a:p>
              <a:pPr algn="ctr"/>
              <a:r>
                <a:rPr lang="zh-CN" altLang="en-US" sz="1400" spc="170">
                  <a:solidFill>
                    <a:schemeClr val="bg1">
                      <a:lumMod val="100000"/>
                    </a:schemeClr>
                  </a:solidFill>
                  <a:cs typeface="+mn-ea"/>
                  <a:sym typeface="+mn-lt"/>
                </a:rPr>
                <a:t>关键词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375991" y="2672759"/>
            <a:ext cx="2915031" cy="1879052"/>
            <a:chOff x="9024583" y="2672759"/>
            <a:chExt cx="2915031" cy="1879052"/>
          </a:xfrm>
          <a:noFill/>
        </p:grpSpPr>
        <p:sp>
          <p:nvSpPr>
            <p:cNvPr id="10" name="文本框 45"/>
            <p:cNvSpPr txBox="1"/>
            <p:nvPr/>
          </p:nvSpPr>
          <p:spPr>
            <a:xfrm>
              <a:off x="9292018" y="2672759"/>
              <a:ext cx="2304107" cy="1203205"/>
            </a:xfrm>
            <a:prstGeom prst="rect">
              <a:avLst/>
            </a:prstGeom>
            <a:grpFill/>
          </p:spPr>
          <p:txBody>
            <a:bodyPr wrap="square">
              <a:normAutofit/>
            </a:bodyPr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latin typeface="Arial Black" panose="020B0A04020102020204" pitchFamily="34" charset="0"/>
                  <a:cs typeface="+mn-ea"/>
                  <a:sym typeface="+mn-lt"/>
                </a:rPr>
                <a:t>1349</a:t>
              </a:r>
            </a:p>
          </p:txBody>
        </p:sp>
        <p:sp>
          <p:nvSpPr>
            <p:cNvPr id="11" name="文本框 46"/>
            <p:cNvSpPr txBox="1"/>
            <p:nvPr/>
          </p:nvSpPr>
          <p:spPr>
            <a:xfrm>
              <a:off x="9024583" y="4016280"/>
              <a:ext cx="2915031" cy="535531"/>
            </a:xfrm>
            <a:prstGeom prst="rect">
              <a:avLst/>
            </a:prstGeom>
            <a:grpFill/>
          </p:spPr>
          <p:txBody>
            <a:bodyPr wrap="square" lIns="0" tIns="0" rIns="0" bIns="0" anchor="t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 spc="170">
                  <a:solidFill>
                    <a:schemeClr val="bg1"/>
                  </a:solidFill>
                  <a:cs typeface="+mn-ea"/>
                  <a:sym typeface="+mn-lt"/>
                </a:rPr>
                <a:t>此部分内容作为文字排版占位显示</a:t>
              </a:r>
              <a:br>
                <a:rPr lang="zh-CN" altLang="en-US" sz="1100" spc="170">
                  <a:solidFill>
                    <a:schemeClr val="bg1"/>
                  </a:solidFill>
                  <a:cs typeface="+mn-ea"/>
                  <a:sym typeface="+mn-lt"/>
                </a:rPr>
              </a:br>
              <a:r>
                <a:rPr lang="zh-CN" altLang="en-US" sz="1100" spc="170">
                  <a:solidFill>
                    <a:schemeClr val="bg1"/>
                  </a:solidFill>
                  <a:cs typeface="+mn-ea"/>
                  <a:sym typeface="+mn-lt"/>
                </a:rPr>
                <a:t>（建议使用主题字体）</a:t>
              </a:r>
            </a:p>
          </p:txBody>
        </p:sp>
        <p:sp>
          <p:nvSpPr>
            <p:cNvPr id="12" name="文本框 47"/>
            <p:cNvSpPr txBox="1"/>
            <p:nvPr/>
          </p:nvSpPr>
          <p:spPr>
            <a:xfrm>
              <a:off x="9024583" y="3626695"/>
              <a:ext cx="2915031" cy="435632"/>
            </a:xfrm>
            <a:prstGeom prst="rect">
              <a:avLst/>
            </a:prstGeom>
            <a:grp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400" spc="170">
                  <a:solidFill>
                    <a:schemeClr val="bg1">
                      <a:lumMod val="100000"/>
                    </a:schemeClr>
                  </a:solidFill>
                  <a:cs typeface="+mn-ea"/>
                  <a:sym typeface="+mn-lt"/>
                </a:rPr>
                <a:t>关键词</a:t>
              </a:r>
            </a:p>
          </p:txBody>
        </p:sp>
      </p:grpSp>
      <p:sp>
        <p:nvSpPr>
          <p:cNvPr id="23" name="矩形 35"/>
          <p:cNvSpPr/>
          <p:nvPr/>
        </p:nvSpPr>
        <p:spPr>
          <a:xfrm>
            <a:off x="838200" y="109615"/>
            <a:ext cx="3108960" cy="1679621"/>
          </a:xfrm>
          <a:custGeom>
            <a:avLst/>
            <a:gdLst>
              <a:gd name="connsiteX0" fmla="*/ 0 w 7292340"/>
              <a:gd name="connsiteY0" fmla="*/ 0 h 1885361"/>
              <a:gd name="connsiteX1" fmla="*/ 7292340 w 7292340"/>
              <a:gd name="connsiteY1" fmla="*/ 0 h 1885361"/>
              <a:gd name="connsiteX2" fmla="*/ 7292340 w 7292340"/>
              <a:gd name="connsiteY2" fmla="*/ 1885361 h 1885361"/>
              <a:gd name="connsiteX3" fmla="*/ 0 w 7292340"/>
              <a:gd name="connsiteY3" fmla="*/ 1885361 h 1885361"/>
              <a:gd name="connsiteX4" fmla="*/ 0 w 7292340"/>
              <a:gd name="connsiteY4" fmla="*/ 0 h 1885361"/>
              <a:gd name="connsiteX0" fmla="*/ 0 w 7292340"/>
              <a:gd name="connsiteY0" fmla="*/ 0 h 1885361"/>
              <a:gd name="connsiteX1" fmla="*/ 3108960 w 7292340"/>
              <a:gd name="connsiteY1" fmla="*/ 205740 h 1885361"/>
              <a:gd name="connsiteX2" fmla="*/ 7292340 w 7292340"/>
              <a:gd name="connsiteY2" fmla="*/ 1885361 h 1885361"/>
              <a:gd name="connsiteX3" fmla="*/ 0 w 7292340"/>
              <a:gd name="connsiteY3" fmla="*/ 1885361 h 1885361"/>
              <a:gd name="connsiteX4" fmla="*/ 0 w 7292340"/>
              <a:gd name="connsiteY4" fmla="*/ 0 h 1885361"/>
              <a:gd name="connsiteX0" fmla="*/ 0 w 3108960"/>
              <a:gd name="connsiteY0" fmla="*/ 0 h 1885361"/>
              <a:gd name="connsiteX1" fmla="*/ 3108960 w 3108960"/>
              <a:gd name="connsiteY1" fmla="*/ 205740 h 1885361"/>
              <a:gd name="connsiteX2" fmla="*/ 1531620 w 3108960"/>
              <a:gd name="connsiteY2" fmla="*/ 1291001 h 1885361"/>
              <a:gd name="connsiteX3" fmla="*/ 0 w 3108960"/>
              <a:gd name="connsiteY3" fmla="*/ 1885361 h 1885361"/>
              <a:gd name="connsiteX4" fmla="*/ 0 w 3108960"/>
              <a:gd name="connsiteY4" fmla="*/ 0 h 1885361"/>
              <a:gd name="connsiteX0" fmla="*/ 651510 w 3108960"/>
              <a:gd name="connsiteY0" fmla="*/ 388620 h 1679621"/>
              <a:gd name="connsiteX1" fmla="*/ 3108960 w 3108960"/>
              <a:gd name="connsiteY1" fmla="*/ 0 h 1679621"/>
              <a:gd name="connsiteX2" fmla="*/ 1531620 w 3108960"/>
              <a:gd name="connsiteY2" fmla="*/ 1085261 h 1679621"/>
              <a:gd name="connsiteX3" fmla="*/ 0 w 3108960"/>
              <a:gd name="connsiteY3" fmla="*/ 1679621 h 1679621"/>
              <a:gd name="connsiteX4" fmla="*/ 651510 w 3108960"/>
              <a:gd name="connsiteY4" fmla="*/ 388620 h 167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8960" h="1679621">
                <a:moveTo>
                  <a:pt x="651510" y="388620"/>
                </a:moveTo>
                <a:lnTo>
                  <a:pt x="3108960" y="0"/>
                </a:lnTo>
                <a:lnTo>
                  <a:pt x="1531620" y="1085261"/>
                </a:lnTo>
                <a:lnTo>
                  <a:pt x="0" y="1679621"/>
                </a:lnTo>
                <a:lnTo>
                  <a:pt x="651510" y="38862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cs typeface="+mn-ea"/>
                <a:sym typeface="+mn-lt"/>
              </a:rPr>
              <a:t>点击添加标题</a:t>
            </a:r>
          </a:p>
        </p:txBody>
      </p:sp>
    </p:spTree>
    <p:extLst>
      <p:ext uri="{BB962C8B-B14F-4D97-AF65-F5344CB8AC3E}">
        <p14:creationId xmlns:p14="http://schemas.microsoft.com/office/powerpoint/2010/main" val="4076113661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1097280"/>
            <a:ext cx="12192000" cy="412623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9" name="图表 28"/>
          <p:cNvGraphicFramePr/>
          <p:nvPr>
            <p:extLst>
              <p:ext uri="{D42A27DB-BD31-4B8C-83A1-F6EECF244321}">
                <p14:modId xmlns:p14="http://schemas.microsoft.com/office/powerpoint/2010/main" val="3478806029"/>
              </p:ext>
            </p:extLst>
          </p:nvPr>
        </p:nvGraphicFramePr>
        <p:xfrm>
          <a:off x="5973429" y="1308964"/>
          <a:ext cx="5871819" cy="3914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文本框 29"/>
          <p:cNvSpPr txBox="1"/>
          <p:nvPr/>
        </p:nvSpPr>
        <p:spPr>
          <a:xfrm>
            <a:off x="8177352" y="1251041"/>
            <a:ext cx="1767967" cy="461665"/>
          </a:xfrm>
          <a:prstGeom prst="rect">
            <a:avLst/>
          </a:prstGeom>
          <a:solidFill>
            <a:srgbClr val="174D9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Arial Black" panose="020B0A04020102020204" pitchFamily="34" charset="0"/>
                <a:cs typeface="+mn-ea"/>
                <a:sym typeface="+mn-lt"/>
              </a:rPr>
              <a:t>12,323</a:t>
            </a:r>
            <a:endParaRPr lang="zh-CN" altLang="en-US" sz="2400" b="1" dirty="0">
              <a:solidFill>
                <a:schemeClr val="bg1"/>
              </a:solidFill>
              <a:latin typeface="Arial Black" panose="020B0A04020102020204" pitchFamily="34" charset="0"/>
              <a:cs typeface="+mn-ea"/>
              <a:sym typeface="+mn-lt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425466" y="644474"/>
            <a:ext cx="5491464" cy="4579036"/>
            <a:chOff x="407988" y="1175995"/>
            <a:chExt cx="5491464" cy="4579036"/>
          </a:xfrm>
        </p:grpSpPr>
        <p:pic>
          <p:nvPicPr>
            <p:cNvPr id="32" name="Picture 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988" y="1175995"/>
              <a:ext cx="5491464" cy="4579036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791"/>
            <a:stretch/>
          </p:blipFill>
          <p:spPr>
            <a:xfrm>
              <a:off x="602430" y="1370829"/>
              <a:ext cx="5095093" cy="2886872"/>
            </a:xfrm>
            <a:custGeom>
              <a:avLst/>
              <a:gdLst>
                <a:gd name="connsiteX0" fmla="*/ 0 w 5058382"/>
                <a:gd name="connsiteY0" fmla="*/ 0 h 2859932"/>
                <a:gd name="connsiteX1" fmla="*/ 5058382 w 5058382"/>
                <a:gd name="connsiteY1" fmla="*/ 0 h 2859932"/>
                <a:gd name="connsiteX2" fmla="*/ 5058382 w 5058382"/>
                <a:gd name="connsiteY2" fmla="*/ 2859932 h 2859932"/>
                <a:gd name="connsiteX3" fmla="*/ 0 w 5058382"/>
                <a:gd name="connsiteY3" fmla="*/ 2859932 h 285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8382" h="2859932">
                  <a:moveTo>
                    <a:pt x="0" y="0"/>
                  </a:moveTo>
                  <a:lnTo>
                    <a:pt x="5058382" y="0"/>
                  </a:lnTo>
                  <a:lnTo>
                    <a:pt x="5058382" y="2859932"/>
                  </a:lnTo>
                  <a:lnTo>
                    <a:pt x="0" y="2859932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pic>
      </p:grpSp>
    </p:spTree>
    <p:extLst>
      <p:ext uri="{BB962C8B-B14F-4D97-AF65-F5344CB8AC3E}">
        <p14:creationId xmlns:p14="http://schemas.microsoft.com/office/powerpoint/2010/main" val="1701651303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"/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"/>
                                        <p:tgtEl>
                                          <p:spTgt spid="29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"/>
                                        <p:tgtEl>
                                          <p:spTgt spid="29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"/>
                                        <p:tgtEl>
                                          <p:spTgt spid="29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"/>
                                        <p:tgtEl>
                                          <p:spTgt spid="29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"/>
                                        <p:tgtEl>
                                          <p:spTgt spid="29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"/>
                                        <p:tgtEl>
                                          <p:spTgt spid="29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"/>
                                        <p:tgtEl>
                                          <p:spTgt spid="29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"/>
                                        <p:tgtEl>
                                          <p:spTgt spid="29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"/>
                                        <p:tgtEl>
                                          <p:spTgt spid="29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00"/>
                                        <p:tgtEl>
                                          <p:spTgt spid="29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"/>
                                        <p:tgtEl>
                                          <p:spTgt spid="29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0"/>
                                        <p:tgtEl>
                                          <p:spTgt spid="29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1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00"/>
                                        <p:tgtEl>
                                          <p:spTgt spid="29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1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"/>
                                        <p:tgtEl>
                                          <p:spTgt spid="29">
                                            <p:graphicEl>
                                              <a:chart seriesIdx="1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Graphic spid="29" grpId="0" uiExpand="1">
        <p:bldSub>
          <a:bldChart bld="categoryEl"/>
        </p:bldSub>
      </p:bldGraphic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4581" y="-213450"/>
            <a:ext cx="22628643" cy="7071450"/>
          </a:xfrm>
          <a:prstGeom prst="parallelogram">
            <a:avLst>
              <a:gd name="adj" fmla="val 52439"/>
            </a:avLst>
          </a:prstGeom>
        </p:spPr>
      </p:pic>
      <p:sp>
        <p:nvSpPr>
          <p:cNvPr id="6" name="矩形 32"/>
          <p:cNvSpPr/>
          <p:nvPr/>
        </p:nvSpPr>
        <p:spPr>
          <a:xfrm>
            <a:off x="331470" y="1053645"/>
            <a:ext cx="7292340" cy="2856911"/>
          </a:xfrm>
          <a:custGeom>
            <a:avLst/>
            <a:gdLst>
              <a:gd name="connsiteX0" fmla="*/ 0 w 7292340"/>
              <a:gd name="connsiteY0" fmla="*/ 0 h 1885361"/>
              <a:gd name="connsiteX1" fmla="*/ 7292340 w 7292340"/>
              <a:gd name="connsiteY1" fmla="*/ 0 h 1885361"/>
              <a:gd name="connsiteX2" fmla="*/ 7292340 w 7292340"/>
              <a:gd name="connsiteY2" fmla="*/ 1885361 h 1885361"/>
              <a:gd name="connsiteX3" fmla="*/ 0 w 7292340"/>
              <a:gd name="connsiteY3" fmla="*/ 1885361 h 1885361"/>
              <a:gd name="connsiteX4" fmla="*/ 0 w 7292340"/>
              <a:gd name="connsiteY4" fmla="*/ 0 h 1885361"/>
              <a:gd name="connsiteX0" fmla="*/ 0 w 7292340"/>
              <a:gd name="connsiteY0" fmla="*/ 0 h 2856911"/>
              <a:gd name="connsiteX1" fmla="*/ 7292340 w 7292340"/>
              <a:gd name="connsiteY1" fmla="*/ 0 h 2856911"/>
              <a:gd name="connsiteX2" fmla="*/ 2903220 w 7292340"/>
              <a:gd name="connsiteY2" fmla="*/ 2856911 h 2856911"/>
              <a:gd name="connsiteX3" fmla="*/ 0 w 7292340"/>
              <a:gd name="connsiteY3" fmla="*/ 1885361 h 2856911"/>
              <a:gd name="connsiteX4" fmla="*/ 0 w 7292340"/>
              <a:gd name="connsiteY4" fmla="*/ 0 h 285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2340" h="2856911">
                <a:moveTo>
                  <a:pt x="0" y="0"/>
                </a:moveTo>
                <a:lnTo>
                  <a:pt x="7292340" y="0"/>
                </a:lnTo>
                <a:lnTo>
                  <a:pt x="2903220" y="2856911"/>
                </a:lnTo>
                <a:lnTo>
                  <a:pt x="0" y="188536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9900" dirty="0">
                <a:cs typeface="+mn-ea"/>
                <a:sym typeface="+mn-lt"/>
              </a:rPr>
              <a:t>P</a:t>
            </a:r>
            <a:r>
              <a:rPr lang="en-US" altLang="zh-CN" sz="5400" dirty="0">
                <a:cs typeface="+mn-ea"/>
                <a:sym typeface="+mn-lt"/>
              </a:rPr>
              <a:t>ART </a:t>
            </a:r>
            <a:r>
              <a:rPr lang="en-US" altLang="zh-CN" sz="5400" dirty="0">
                <a:solidFill>
                  <a:srgbClr val="45B4F6"/>
                </a:solidFill>
                <a:cs typeface="+mn-ea"/>
                <a:sym typeface="+mn-lt"/>
              </a:rPr>
              <a:t>TWO</a:t>
            </a:r>
            <a:endParaRPr lang="zh-CN" altLang="en-US" sz="5400" dirty="0">
              <a:solidFill>
                <a:srgbClr val="45B4F6"/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94660" y="3264225"/>
            <a:ext cx="6469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cs typeface="+mn-ea"/>
                <a:sym typeface="+mn-lt"/>
              </a:rPr>
              <a:t>点击添加标题</a:t>
            </a:r>
          </a:p>
        </p:txBody>
      </p:sp>
    </p:spTree>
    <p:extLst>
      <p:ext uri="{BB962C8B-B14F-4D97-AF65-F5344CB8AC3E}">
        <p14:creationId xmlns:p14="http://schemas.microsoft.com/office/powerpoint/2010/main" val="2302338456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4" r="166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2328746" y="-319124"/>
            <a:chExt cx="7534505" cy="6574356"/>
          </a:xfrm>
        </p:grpSpPr>
        <p:sp>
          <p:nvSpPr>
            <p:cNvPr id="3" name="等腰三角形 2"/>
            <p:cNvSpPr/>
            <p:nvPr/>
          </p:nvSpPr>
          <p:spPr>
            <a:xfrm>
              <a:off x="2328746" y="-240031"/>
              <a:ext cx="7534505" cy="6495263"/>
            </a:xfrm>
            <a:prstGeom prst="triangl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" name="等腰三角形 1"/>
            <p:cNvSpPr/>
            <p:nvPr/>
          </p:nvSpPr>
          <p:spPr>
            <a:xfrm>
              <a:off x="2848464" y="367645"/>
              <a:ext cx="6495069" cy="5599197"/>
            </a:xfrm>
            <a:prstGeom prst="triangle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 rot="10800000">
              <a:off x="2848470" y="-319124"/>
              <a:ext cx="6495069" cy="5599197"/>
            </a:xfrm>
            <a:prstGeom prst="triangle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aphicFrame>
        <p:nvGraphicFramePr>
          <p:cNvPr id="7" name="图表 6"/>
          <p:cNvGraphicFramePr/>
          <p:nvPr>
            <p:extLst>
              <p:ext uri="{D42A27DB-BD31-4B8C-83A1-F6EECF244321}">
                <p14:modId xmlns:p14="http://schemas.microsoft.com/office/powerpoint/2010/main" val="158468173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矩形 35"/>
          <p:cNvSpPr/>
          <p:nvPr/>
        </p:nvSpPr>
        <p:spPr>
          <a:xfrm>
            <a:off x="838200" y="109615"/>
            <a:ext cx="3108960" cy="1679621"/>
          </a:xfrm>
          <a:custGeom>
            <a:avLst/>
            <a:gdLst>
              <a:gd name="connsiteX0" fmla="*/ 0 w 7292340"/>
              <a:gd name="connsiteY0" fmla="*/ 0 h 1885361"/>
              <a:gd name="connsiteX1" fmla="*/ 7292340 w 7292340"/>
              <a:gd name="connsiteY1" fmla="*/ 0 h 1885361"/>
              <a:gd name="connsiteX2" fmla="*/ 7292340 w 7292340"/>
              <a:gd name="connsiteY2" fmla="*/ 1885361 h 1885361"/>
              <a:gd name="connsiteX3" fmla="*/ 0 w 7292340"/>
              <a:gd name="connsiteY3" fmla="*/ 1885361 h 1885361"/>
              <a:gd name="connsiteX4" fmla="*/ 0 w 7292340"/>
              <a:gd name="connsiteY4" fmla="*/ 0 h 1885361"/>
              <a:gd name="connsiteX0" fmla="*/ 0 w 7292340"/>
              <a:gd name="connsiteY0" fmla="*/ 0 h 1885361"/>
              <a:gd name="connsiteX1" fmla="*/ 3108960 w 7292340"/>
              <a:gd name="connsiteY1" fmla="*/ 205740 h 1885361"/>
              <a:gd name="connsiteX2" fmla="*/ 7292340 w 7292340"/>
              <a:gd name="connsiteY2" fmla="*/ 1885361 h 1885361"/>
              <a:gd name="connsiteX3" fmla="*/ 0 w 7292340"/>
              <a:gd name="connsiteY3" fmla="*/ 1885361 h 1885361"/>
              <a:gd name="connsiteX4" fmla="*/ 0 w 7292340"/>
              <a:gd name="connsiteY4" fmla="*/ 0 h 1885361"/>
              <a:gd name="connsiteX0" fmla="*/ 0 w 3108960"/>
              <a:gd name="connsiteY0" fmla="*/ 0 h 1885361"/>
              <a:gd name="connsiteX1" fmla="*/ 3108960 w 3108960"/>
              <a:gd name="connsiteY1" fmla="*/ 205740 h 1885361"/>
              <a:gd name="connsiteX2" fmla="*/ 1531620 w 3108960"/>
              <a:gd name="connsiteY2" fmla="*/ 1291001 h 1885361"/>
              <a:gd name="connsiteX3" fmla="*/ 0 w 3108960"/>
              <a:gd name="connsiteY3" fmla="*/ 1885361 h 1885361"/>
              <a:gd name="connsiteX4" fmla="*/ 0 w 3108960"/>
              <a:gd name="connsiteY4" fmla="*/ 0 h 1885361"/>
              <a:gd name="connsiteX0" fmla="*/ 651510 w 3108960"/>
              <a:gd name="connsiteY0" fmla="*/ 388620 h 1679621"/>
              <a:gd name="connsiteX1" fmla="*/ 3108960 w 3108960"/>
              <a:gd name="connsiteY1" fmla="*/ 0 h 1679621"/>
              <a:gd name="connsiteX2" fmla="*/ 1531620 w 3108960"/>
              <a:gd name="connsiteY2" fmla="*/ 1085261 h 1679621"/>
              <a:gd name="connsiteX3" fmla="*/ 0 w 3108960"/>
              <a:gd name="connsiteY3" fmla="*/ 1679621 h 1679621"/>
              <a:gd name="connsiteX4" fmla="*/ 651510 w 3108960"/>
              <a:gd name="connsiteY4" fmla="*/ 388620 h 167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8960" h="1679621">
                <a:moveTo>
                  <a:pt x="651510" y="388620"/>
                </a:moveTo>
                <a:lnTo>
                  <a:pt x="3108960" y="0"/>
                </a:lnTo>
                <a:lnTo>
                  <a:pt x="1531620" y="1085261"/>
                </a:lnTo>
                <a:lnTo>
                  <a:pt x="0" y="1679621"/>
                </a:lnTo>
                <a:lnTo>
                  <a:pt x="651510" y="38862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cs typeface="+mn-ea"/>
                <a:sym typeface="+mn-lt"/>
              </a:rPr>
              <a:t>点击添加标题</a:t>
            </a:r>
          </a:p>
        </p:txBody>
      </p:sp>
    </p:spTree>
    <p:extLst>
      <p:ext uri="{BB962C8B-B14F-4D97-AF65-F5344CB8AC3E}">
        <p14:creationId xmlns:p14="http://schemas.microsoft.com/office/powerpoint/2010/main" val="2225225990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"/>
                                        <p:tgtEl>
                                          <p:spTgt spid="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"/>
                                        <p:tgtEl>
                                          <p:spTgt spid="7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"/>
                                        <p:tgtEl>
                                          <p:spTgt spid="7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"/>
                                        <p:tgtEl>
                                          <p:spTgt spid="7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"/>
                                        <p:tgtEl>
                                          <p:spTgt spid="7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00"/>
                                        <p:tgtEl>
                                          <p:spTgt spid="7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"/>
                                        <p:tgtEl>
                                          <p:spTgt spid="7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00"/>
                                        <p:tgtEl>
                                          <p:spTgt spid="7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00"/>
                                        <p:tgtEl>
                                          <p:spTgt spid="7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00"/>
                                        <p:tgtEl>
                                          <p:spTgt spid="7">
                                            <p:graphicEl>
                                              <a:chart seriesIdx="2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00"/>
                                        <p:tgtEl>
                                          <p:spTgt spid="7">
                                            <p:graphicEl>
                                              <a:chart seriesIdx="2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200"/>
                                        <p:tgtEl>
                                          <p:spTgt spid="7">
                                            <p:graphicEl>
                                              <a:chart seriesIdx="2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seriesEl"/>
        </p:bldSub>
      </p:bldGraphic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1"/>
  <p:tag name="ISPRING_ULTRA_SCORM_COURSE_ID" val="193E96C7-3BF5-4F57-B58C-24D3B8A29FC5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Le280qguF8VZQQAAAQ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cXNnCL6GQzo5CEz3KF4G1nyXUOWwfdeiHHtzHDjGF3OgMaxDbrdVPC5DYEYYajUyhldgh3RjNeXkMdZFqrQSjW0yb/6mHa72+XTa16+fxe9mmdxByY0XmCPc9etYF7SqbXbcvM4EKRbu/cCu7cfcHcKQ6gzH6FJzJZDwS0nWlXhIDn7fqe5ZtvG9XdqrL/Vxy+fvD3xf9QSwMEFAACAAgAt7bzSkPIPPmFBAAADBYAACcAAAB1bml2ZXJzYWwvZmxhc2hfcHVibGlzaGluZ19zZXR0aW5ncy54bWzlWF9z2jgQf+dTaHzTx2KSJmmSMWRIYiZM+XfguzRPGWELrIssuZYMpU/3ae6D9ZN0hYIDhSRy7pLpzA3DgKXd365Wu6uf5Z19TRiakUxSwevOXrXmIMJDEVE+rTt/BK33xw6SCvMIM8FJ3eHCQWeNipfmY0ZlPCJKgahEAMPlaarqTqxUeuq68/m8SmWa6VnBcgX4shqKxE0zIglXJHNThhfwoxYpkc49ggUAfBPB79UalQpCnkHqiihnBNEIPOdULwqzFsMydlwjNsbh3TQTOY8uBBMZyqbjuvPbcVN/VjIG6pImhOuYyAYM6mF1iqOIai8wG9FvBMWETmNwd6924KA5jVRcdz7U9jUOyLvbOEt0s3iscS4ERIGrewMJUTjCCptHY1GRr0quBsxQtOA4oWEAM0hHoO5cBrejTvvSv+31A390exV0O8aHEkqB/zkooRS0g45vJT8Y+iO/F/jD2/N2v6TGS6z43Wa7U1Ln2j8ftYOylnrNblmVwVW/Z6dz0e8Omr2bUq5d3Qz8Yafd+3Qb9PudoD140IJs3Egmz93MNg+yUuRZSIpk81ScJ2OOKYMK/ykFJVHQIxjOpiQQLQolMMFMEgf9lZLp7zlmVC10WUAruSMkbcqUhGqoU77uqCwnzgOcAQTHoA6Kgjo8Kerp4/HG0l1j/WFZO730ig4ziIUSb+z9Xu2wcP/k4Gn3H3HUgw6XYr7oiOmbe394VHi/f/RM9He56WGlcBhD14MNWfrmuetDK7GJ4Bt5pZ/RWLCoWBFJxiTq4YSsdfPRHeUtkNxz0AQqgMFamxnFzEFUwdrDQlnmY6moWp4arXVJBFhwvBHUHW3FIoxxJjfSvQi77thhw+cRuszwHI4kEw0z/Jj4gHAbsSsIPdPhJ5mNuJ9hWUISNRmzEe7i7I5kKBCCSavFrXIXtflEWLmTQKHaCF6TsaSK2IieUyvT1yJnEVqIHDF6R5ASCLzPE/gXE7R+JqNJJpLlKPAGhSSjkCozSuYkOrMxdAMmkhw0dW0wooyFLzn9hsZkIjLAJXgG+QPjVBr8aingFEv5AIpXPr4zJ3O7d+l/fqcXiKMZ5mFJcKhUkqTqVfDxAnGhVnoQjhDnkJ56UyIaLeds1lZ9+TZImuTMbPN/vRlr0K+4Ja9jpczGPOuBtdkYz5aFqItrCQ0lSGFLDCZMhNDnKc+JLWCIORKcLRAOgchIXdYzKnIJI6aADbR8uYdGH1G+fJrCmQQWs4hkVpC1vf0PB4dHH49PTqvu97//ef+k0j3FGzCszRmOd/Eo/35G61EWbq33cotbjNxacwf5tdb9mZ1bK25x9Gc0n2Dqz2g+wde3dFsiS3QjiLZSYff72z1b2yY0nquJ1m7eteSHvyLt6gMet+oDy2hYsZeh/6cVIATWql/Yme31baT6n2ykhobBDNbYi5ULcOJNTQeHM4/RBJhW9Gb96w0q9E1q5V+9o5hCe51aedEu/fLt5f8SMfNU3NJsXMsU1wWbl4d6JqGcJhBHzU+KG8fG4UHNc3dPVSqAtnmD26j8AFBLAwQUAAIACAC3tvNKlDB+ZrgCAABUCgAAIQAAAHVuaXZlcnNhbC9mbGFzaF9za2luX3NldHRpbmdzLnhtbJVWbW/aMBD+vl+B2HfSvdJJKVJLmVSJrdVa8d1JjsTCsSPboePfz+fYxIGEME6V8HPP4zvfnU1jtaN88WEyiVPBhHwFrSnPFSIem9DsbprUWgs+SwXXwPWMC1kSNl18/Gk/cWSZYyqxB3mtZktSaMPM7ecaiYvxbY42JEhFWRF+WItczBKS7nIpap6NplYcKpCM8p1h3vyYL1eDARhV+klD2clpdYt2naSSoBRgSt9XaKMqRhJgPtKN/VypaUNdPv2JbE8V1VZ2/wltSFaRHLpFvr1HG+Zzs3u3K3O0ywINf7WhfvmMNkhl5ACyu/njV7RBhajq6n9mpJIix4J2NZebeNQwQTJz/TCrG7RRAR4IA412wZXHnvUxILmv4b2P8bpKwV6wricPAjY9YbDQsoY48qvGpwrx/lxrcz9gsSVMGUIItaQXk/QLqZXfpou1vD/wTnkWkBzQMjaC1SUsm3wDYhdv+cvlg30qwvyOWJCghL0DgwxbsGX+NmU9YwZgy3xlNINnzg5n9FNPo/EtfiCumZerb7zAiVn6evmV92KkNV5cFYR2gOeUIoOFwnTeaAnYtTiyWJNSdJZTzMme5kRTwX8hLznYw6g4OnG4Seufq1hTzaBv3GyO5pEO+2XX49PY/Ca0Z2vWE22e8Lsp0ZqkRWl+k9R04nR3UxtkGvVL8JU0fJBPfCsCEcYe0pRE7kC+CcHUlQouNFydkmhu1hA9joIaxFF/kWO3SV/1eV0mIFemaRSUb0EXbIgFzQtm/vSGwjtkJ4oBbyPVhdmPE3ocywBwMwBEpsVxAppV4yprpimDPTDvDhB76KHTxcqM6dDE3es1bHU4cw45GcrgHrUz6Z6KdlbCfbqOHsHGpNWvaDzjc69JouzBOjffP8Jtyp1n2b9mOH1h9AZw09TZ2fjPK2hA/G/yH1BLAwQUAAIACAC3tvNKGQQLbVgEAAAdFQAAJgAAAHVuaXZlcnNhbC9odG1sX3B1Ymxpc2hpbmdfc2V0dGluZ3MueG1s3VjdTuM4FL7nKays5nIaygADKAUVCKKa/m2bXYYr5CZu48Wxs7bTTudqn2YfbJ9kj2sa6BSog4autEII4pzvOz8+5/g4wdm3jKEpkYoK3vDqtV0PER6LhPJJw/stuvp45CGlMU8wE5w0PC48dHa6E+TFiFGVDonWIKoQ0HB1kuuGl2qdn/j+bDarUZVL81awQgO/qsUi83NJFOGaSD9neA5/9DwnyntgcCCA30zwB9jpzg5CgWXqiKRgBNEELOfUOIXZtc6Y51upEY7vJ1IUPLkQTEgkJ6OG98tR0/wsZSzTJc0INyFRp7BolvUJThJqjMBsSL8TlBI6ScHa+u6+h2Y00WnD+7S7Z3hA3l/nWbBb37HhuRAQBK4fFGRE4wRrbB+tRk2+abVcsEvJnOOMxhG8QSYADe8yuhu2W5fhXbcXhcO766jTtjZUAEXh16gCKGpF7dBJvj8Ih2E3Cgd3561eRcRbtISdZqtdEXMTng9bUVVN3WanKqR/3eu6YS56nX6ze1vJtOvbfjhot7pf7qJerx21+o8oyMaVZAr81WwLICtFIWNSJlug0yIbcUwZFPgPKaiIhhbBsJyQSFxRKIExZop46I+cTH4tMKN6bsoCOsk9IXlT5STWA5PyDU/LgniPdJYQDIM6KAvq4Lisp89HK677VvujW89aGZQNpp8KLbZsfX33oDT/eP91818wNIAGl2M+b4vJ1q0/OCyt3zvcEP3nzAyw1jhOoevBhixsC/ynS0uxseAreWWe0UiwpPRoDCnOwJmmpJh5iGpwLi7fahMCfUUZJL/B1mtjrte8i1Ms1UoCl4E0PTg+DXmCLiWewRlj/bPLL4n3CXcRu4ZgMhNQIl3EQ4lVBUnUZMxFuIPlPZEoEoIpJ+eW2YhafCyczMmg9FwEb8hIUU1cRM+pk+obUbAEzUWBGL0nSAsE1hcZ/JcS9PSURWMpssUqw0ojxWhC0JSSGUnOXBTdgoqsAKTJdka01fBnQb+jERkLCbwETyF/YJ0qy1+rRJxjpR5J8dLGD/asbXUvw68fjIM4mWIeVySH2iNZrt+FH88RF3qJg3DEuID0NJuS0GTxzsW32tu3QdGsYHabf/ZmPKF+xy15Hy1VNmajBc5qUzxdFKIprgU1lCCFLbGc8CKGPk15QVwJY8yR4GyOcAyjiTJlPaWiULBiC9hSq7dbaPGI8sXTBK4MoFEmRDpR7tb3Pu0fHH4+Oj6p+f/89ffHV0EPQ1ufYaPOTm0XL07UG1AvztXOuLdrXJuxnZHPjLPO2B/nbWfg2tS9AfnK7L0B+coEvoa9EjIzjSBZS4Xnb2QP89f6QBP4Zvx5fpJaTHzbGaR6cD/nTpW98M9pHhmEvzsRQqicOoCb2m7PRar3xUVqYGeS/pN5xMkEOMMmtifDKcZoBrNTsrWOtIWa20r2v36PsLXxk7L/TXH/71vA/zYG9qn82rHyeaO8dq9+hNuB9dVPmqc7/wJQSwMEFAACAAgAt7bzStXMXCaVAQAAIAYAAB8AAAB1bml2ZXJzYWwvaHRtbF9za2luX3NldHRpbmdzLmpzjZTLTsMwEEX3fEVltqgqzwK7ihYJiQUS3SEWbjpNozoey3YDBfHvZNxCY2dC8Wzim5M7j8j+POrVS2Sid9v7DM9h/xTvgwakebuGk1hXHXpJunCqmMO0KEEVGkSCVD+f/spfe4IzFjqYzjbPZOsafgLpzUIq18QNY2EZzTFaxWhvjPbOJf6IOtt1te2oMebZ2nvU/Qy1B+37Gm0pAyOO78NqNpjAWIE9gC5kBpHpMKwucu94OaRochmWRurNI+bYn8lslVtc63lX/uXGgK1/+GoLDG6Gd5PIThXOP3go08STa4pu0lhwDnZ5ryYULKzkDFTDdxDWH2hk3G4ooavCFf6HHp1SNGkjc2hN6XpEEWO69mpNc0jR5jy8+y1xfkYREUpuwLasxhcUEYhmbf7xA43FnCbSQtsz/0UVynmh813qAQXLUbFk2zW9faOh/LGIjhAmR2jJnb6SEzUnOk707OF1SeZH7tPOOysFkQENB1ZsMT69SWj/QlMGV98OYB/0AsVJPQppV2CniKqu/zWt9ECyo69vUEsDBBQAAgAIALe280o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Le280qmQ2VXZwAAAGsAAAAcAAAAdW5pdmVyc2FsL2xvY2FsX3NldHRpbmdzLnhtbA3KMQ6DMAwAwJ1XWN5pExaoRGDr2KX0ARaxEJJjIxJV5ffNdsON8y8JfPnMu2lAf3MIrKvFXbeAn+XZDgi5kEYSUw6ohjBPzSi2kry5lBozHEIXnwunisIvSnVuZrFzvne9f+B9av5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t7bzSqtYCahECAAAfyAAACkAAAB1bml2ZXJzYWwvc2tpbl9jdXN0b21pemF0aW9uX3NldHRpbmdzLnhtbLVa627juhH+36cgXBygBYr4Il8LrwtZohNhHcnHUpLdFoXBWIwtRBJdifZuDvyjT3Me7DxJh5QUS47tSNmttQlWw5lvhnPjxRnGz16obWPOAu83wj0W2pRzL1zFoz8hNFwyn0WziMaUx/UD5cELXfbNCJ+YoAE15iR0SeRqYjQeNdBEflC/p/b1Pry1x+0W6rVxC/eRjjsajA0UfaBoMKa3mtqwfgSR4EZ0SUN+GnVYL4y+FTDCmEbcCF36faQUufNDxRlcR8T1gC8eddvi2Wda93pbPKjd7PQ6eN9SFUXpIq2jN/XGvtcb9NQmwo12p6Hsx/2W0lJQs9NpDrr7Zq/VUeBtMugCShsPuqjda7db+r6FWyCNVHWst7R9Txk0mypow/2Btp9Mxr1GAzWbTaWt7ztdZTJuIOBWAENV+sKBiq6Mle5eHavNvoIm2mQ8ae+xjrtaB/VbuNto7NvjsdJoHJx7mF3eXQdq6elk7nwH8GQITo6K3KqfSK7hchtFwOzQYOMTTlFIAvqptmLMbTWavUavOailmSmzOOPLDCpSEyKQBcooDzKsS1I2Li3Jl0Kejjz3U+1xyzkLr5Ys5GDeVciigPi10Z+TbEnnUkaS7WhURe6JLOlBXU9+yoqluiCD4bkktGTBhoQvU7ZiV49k+byK2DZ0S5m5ftnQyPfCZ+BuDHoavqjI92JucBoU7MN98ZQX20CHiqkwr4vFU0rSJ4/UzzQ25KeC3EHl+x45Et15scelqNoUzyXRDVnRYgD6qnguy4SgpRi1nnjeF+L0Owd2RRR86yK7T15oVFSSNMiLUmyz3VTNp03EVsLZRbn3A/0q5zPoN+FKWNgQTykhMUGhsFSUUrfJ+etHjOnrcS8ZBqAFgptvLilJQs7GC826nanm18XUurYWY+O6NtKSqkSiLP/S6va/Nzvdvw7rqVxJJPtWnU6LWEiCdRrlsExnbk0XAIinCxN/cWoj8buyqHXnTA0T10bpfyoDzOb4vjYSv8uI3s3n2HQW9tTQ8cKwF6blSL9MsYP12ugr26I12VHEGdp59Bvia4qgPXsRRbHvuXJAtGwv3NIS+nTrVjXMxRzbztzQHMMyayObRdHL3yQy2fI1JM+axMj1YvLoU1eqhRSR46K9gHa5I0Pwj6894GQB8cKrMtrn6oNhXi8cy5raC2zqGaU2wqGL9IgITdWB5qqN54AREVi5Pya+kNknEZDq+5VBbozrmyn8OMKQG2+19uGHf8CaGYaQzGhYQhASB88h62z7wZrrwoegEBG0IXH8jUVuIWnyoSuBbZiaBampOTl8R8Bk2BB4L1xC6tAlL4F3i21bvcaLsfUFchxq06ooZH2GkvxcUegrtqGGsF1CzFTvjWtVVIQow6xAshpcEpHv/gsiyyXICW/uPLaNgSI8DGUiqzG+qqzJxr/eQSANdXqm2hNgcLZ8W3k7CqZELixzJXRBG9KwLrLr1zvjn4uJakyxvoB0062HhSO7pFAakBcUMo6IuyPhkqJHuiRbqIQXGHM9V46JyEsT/rP1fkOEp/3nl7R1mTr+8ssHTCo0vBOWwUYZlME2ZcPf0y7cls7gg4aIXD9rRRkHfNgEW8OmOjesnxOi2Au2ftKlf0agXo2rGqx37fhxf5UP2//BGDtpwWMDOtrYY5WEMKzEYsmBxdOvJGiYE1A3S/o5NHxxJq0EYFophsnQD8Dcg+cKhtyDR6tBPOCxbTiw2Xqgj+L0UUJY1moStdPxFmdEn8KR/LVUH+kTg/2ST8ku2cjA2iXDXybKua1SYWlxDGcKhpuAuUqSClB9LxBnqHKwd7c4c0WyGhTm88C2viur2/ee5YoAft4G9O0+7CligaT6JM7yOlmU/vGDhiRTnCd6Z9U2EK8FWjpWufr8oYjZWJ1rNwtNNTUsThSinv3yclAdwidTx15M1bFAgDIJCF+uYRV+Eue88ljJiUDHExXw0snblETL9R///b08zJE9CRWl1L9XxYHiF10Tv+L9y2Scxv8ugeOo46KofCkpmB6oMlFrC4eWMhXvGJCfP+XEQpJVKWCBuOEqpRoqII2i6jiqdnMLRWLLmmDbCLaCFUFu1fln6Htyq18b3ZLoGfqmw5hfFUg6XqQmr2zD4YS75X7ZEBzEf3ghEpN3jNlC1XV59IcS9b3lc7L6unB+SW/5kM9WVfC0G9WE5nwESV2PV8eUa1vWtKAjJO+HfrA7udS9Eg73KT6BFs4L1zMhj5g/Exdbb29ygUHcw0Eaj3gkTvTZW54jXrNvaexGT8SPgS1POmadgQ0zsVdMIYu0Y+65qB03x5oSjvnumQ+rgpbMJsdepB9LadpY3vvm7X6lvTEcDlnpUM7yA/GY36Tf+Rv+HPGY3xYrigWnujdCxyN5yewubkyiPL1M5ICHhrJHpTzZW5FHWDAVd7JxzqSUUOQMmEtHcmF0vICmxSxoeYPrZywehq97l1sh8/gipx2L7xwKA4fkrV/O3iH3uE/Pp7acBxRgPvryvVr+J18dHPsioSL+sqGfanAIIcu1aPNxDaUYn2pSbfK9zDnBTdbNRDPLiQprLksGspnLXl5JLhQtvJqRLKn0y0LD+hs/DeuXAjRMYc/HL9wGjzTCkAIetLg0iEVinn2dXYPdy93okdyZ0TwAXwN2COejrBByhEJeyS3Va1Ylb3kG2Fhyz6c76mdMOUrOPZc9MIyhPC5nt8qn9Inn8zulnCyDXHUfV0Ha6g65mMcsDpwVk+exk3LJSLWq4+QxlpM/0a2ypecwoROLUdalRb7nrUoIhcw9oQt4z3l/WM+vstCk3ny5ekwDUcA7+zcG/wNQSwMEFAACAAgAuLbzSgrKPODnPwAAJXYAABcAAAB1bml2ZXJzYWwvdW5pdmVyc2FsLnBuZ+29B1RTWfgvCqGIIAKK0osyKioKSJOWoCjoKMVBBUUBQYq0oJEakhALRSk6Kh0ig4KM0kQINYmCBocSEKQFEqQFhBBDSYAQcoMzKjpx/q733n3rrnV1LWFxyt5f+X1tn2+fE2NrbSkuKi/Kx8cnfvjQgd/4+ASF+PgAMSLC3CO1jreo3F/8kN8s9/MVNCuOcf8Q9NxntY+PrzhBbPEc90q+1QGHTkH4+NbWLv/nx4MfnefjC6w8fGDf8RAnap9zoannKdAScKsyn0TEg23h631jt41API4avslxXXQE/JK647nkzQOHDmnL/+GyedNJnz8cYn/xMrd9dl1AS/ca6PeO/cXlcCdj7GNSRkGpRx8zc5aSGko9n8ue0NPx6dArNC0pZMIKT0lQUwtRi0PbqlQ4c/iqTicodZIVBVrMAuu5RPALy674cb8IOUHPJidgsOwwdY6UhCj/NdU1Wjg+gRU/nhDNZjjzgTKi1UsL4wDki7wE565AzgsjTLzmyss0/FQvRcyFjSKWKAhBAODrebg/9D1UpyKiqv3MBp5dHjgPPar91Sxo8PJZ+Ey2yuGr+onC88PVbGdrfL2264oxkBCFaJP+LAgohnq18SsStXA4P3lJ0SfhiWbhM3UUECe0ZN9JeHqGC3hacLx87+4V8/ibqRdNeRxT7//l8vi2TSy8+opxOnWKDql/YCI4zKoxJhrLpr6Nt8b7mM7Owug3nasfN3ViGKWP2wfXZeGigDNZfbnA2byaQk04fLS4wnmxa/JN4E1YDFfUyn2EcCVKF7lCPnQxbJtNqT30Cwt6sg6/SM/VkFk1fRQgs6JqxGCJ9doGfkkGBF2apxS+EaEZay1rTcZHa7A0480T+HQaufpxbY85El1D9auayxTeQqfNzV9dJRGpWFd5BDubJS5EoscH91IdhQWZ4kLNxVifva9DxHcnrhBPbwHy5X7khTuKSDPdAfSlDzZ+QzbdZDv0Br2YiKG7fpk+KUcapaM95s7SwjodPQQP3MmIY9aPGwffyUDi6jFUR0ovq6od3tNMzbylpICP/KyR/jfCzRtFD5grNkGq76fv+3A7IXxo0lP7iiLoJodASz53SxOo3OA+iNUeyEw4mN1dkFQi5ZohsulS4n5ju6yz22pvuhFjYBeYgWG2PbaqSxwCZ5FA7soNWeL+5oQ3jN/0q4NQgtxqjlzbmiQqBGQUJ9S4W5jp9tEQHBZ5Zlr2HiFFCIxgEWkWY9n62mqqiQkBm5QTqKVWQYqFDsCEYI00YgxnRJ2DoSouPDSSFq1m9dFIVdQu60l7IBNKms408C1jEf3VnNrywAYVM6tx0xWjKzBV5Cdw8zqATpr3Cps2lh/2bd/DFx25WzlBeHvqoFemgMuigQI1ROPq1ZAJZ86sM1lExpUdNGSq3EAdgtQRXGu6UCEaSHTc4nbia1gfU+yppnQ0O75TKg5uEhzJR707E6Lx/vdCY+WbbCBF893D/UivV9kXCC1blhRKBJ8eJrwCyQ+F1xwb9HowXTzHEZGa2iXQfd4yw7VGv+UCev0ma5NgxasOwZUZmbaqtVFr8qYCX5YNzrsR5c7XEQZCmVRwNSOcdEHrUvOgH5EIzDJeigd9xrlZ4TIagmaAS6BUpuI7wm1Ob4VX6iBd/0C0h4bCSLXl88uX9ZQTPPLPaspzqlOciRGeLUWa0slEa4Wt6etEn4EzQhjdnmSvmUFKhQ2L9OutLAvavvFTS79nmcWm4g+FTThzJbM4Zir0NJQgjBEX6mHZHhBQJjZGgpyDY1/gCW7sxXj3AUNIWm4vwZV8FDl3ythnS6YOILor6Bo/PbVnAY91Qwx4+kXfLlFtlAz4bXIeVqqh+QXOSfpFDuoBE6+gUqLPxKGRgqGeC4tg3fZjESLrL/0K12fTpx12WxBzxw8K7IXFOwDJmFsccrwu09czzDZHR6inMxP1QnL8qDlyLG6iB+2QPo5z3sMFv5Hlh0HsxTM9KYBWVcqzBd/6XO61RkM1oq7tNflnn6Qxd0RzMe2QIy4/4h2mLp1M6i2qkTvXvK7eD4/VmUnG9G0ii0qxjLinGU2Du4VXOqeA1QL2q4Uu5ZixANnnYrVULeZKXsejDrqlgLdF31e9evWMQcdrqPTRtEnzLDNaUKKIkCsolykZnQKgYApxW8yRirsShPfmEtBZZsZ/KjeM5K6v49B8RkpeZ2L0Nl25PhYNw/QNYrLMfKHv1cF/yJYI9UBF6uB4+BDhEgKy9YiJMmtDQ10j8sjifuhambUr3fKodsA9W1Wawi27ajWRaDn+1l8o+LnhGv5L3Q5bE8FgE9mGV1gbLuWvntd/JEtBim8o+uKEZfV1VyumdHSnrFWg9TDBA2T5BtKD6NBJHVtUr3XLMvM3QOvUjLmU17Pkeg2kk/2NOX0kO1Xzq+EkLig2m3jRCm+hXrRM37xwatulleSUX0Me5NpBWI+NSPJkiK5Nm9RSOAgWO4IGS0UHTm9FhqKuMNjvqLkbuQ6KUEUzzAGfikZ4drWUZIyNX3CmzZRyeV56hSktNF7qgxu9eLaVsrc/KXm7ZFMYZkTEdIBsSFSz/AvSbuIheUDy1vN9gkKtx/GX2qASz4hxOdUwLIK1Xbi4KXwJRjQ83in7HNUsGu0u4Wes3JAmP5IrcZTccYslRfQHub+7C1VMH5wj5oitXhmDFJeDB183dXPVAfX+OfIkPdhXUWEle5KiizQR2kmE1DUA0ZThqEcL1CGsCGBjwo3SDqEuqtJ72UnPY8zzV4ZPFx/ha4D9yKbmP7p6NKs6xwH4leHPTmA/8l4UAD7GfqPzdehW3KMqLSmavP3ro1pFx7h3xCmHHM56cOvrOG2mrip9S2TP19f7tkfYumSvctqsLnX+6/xBUlRE6Jcr3yQMCnqq0l2jyCSRXwXlvk4BlBemkrDV0/nC36YYvoQIWzP1zdKuXw/f9Yg/C2chUS0YAF19320yeSV3uPblW1S/pejTLdds99d/zfSyJA59S5G+NzcdaBXQlLr7LdMiQtcA6/Z9ncQg47hJhu8M7ojglm+Z3s+fFXHgG2G6ZHO1pmD6Yd2+GNWvs5X/JP2A7ebPpLfrfnghpjmBYdbQqE6hw/cyNDfY8m+IhuxLXz/Qq3XJSYargMj+WJcS6yaQiaIBPu5vOonaH+4Vhrsze3wKx64cNxM63r+Le5N5uloYoZtLqZlBqtP5RGwG6BdFMfyVv2/pEYZ/uKridf3j1S5CA4qt0Mzl0StbZzaXhFNBQEUQPuHT6PdlfuPfYIusEJ3JLLkO4I74hTUzKYE2j/53USokpYVMH0WTAsAO21yAKXZ8P3LzthmSgPs88fCo0qdp+YUL3M3UbXNjSnJ3FJ3nilweNma6QlbgMe2nxxyezhft4k4nv2HvDIuscDqMFXHzJkjri+huyO7VtbtvIeamecJMKPFJhO39+pgqg4fF1WPRX4aK4qo00TfP94iQt/1HmI9+gZNvI/eeoPWetBMur7k86wfxa7m61K00i6LzR9wdd9hWLTMbcXslJOQe9b3ognLJO3L8voFZUPbzuLOHwpAOpGjBz/7fWHh3q23IWu41PRtGTT3FuHxayK4k/1Hfn/8MwRXG0DUS9L4Gwnh1jds7h09oL11z5o+sD4o77gNKd7ZA4XvszKJdVuDnfjSyJ/9GjT3/hvID3NEPWo/WrPpryuKXL5OsoKDmZPJ21QNaKwBvW2dGPfmS9DhC9MwfgE+KClVboYgkL3WTKNFHZlTRGaedjdKSm2VXWJK66/2gx640rvB3H+Oi6/b6MBryafVKKR3Rlc40Fzp+P0gorHCDh6iIVOwKe5DWtq06Uczk8pb0aFl3q2uYZqdIK8wXt0VelJAFWBZ/TaeojtA1EQvh/0F84BXC6V8nfp3CNZtHZ5Ekn+spgP2CKzk7uKbd/8REjegj3JYdqtLql/bTTG0TDVYIJyAm8gXkUYRoe4EZrfTFUf5NV1ZytlnYG72D4cQ1mnUbJEWlDbOYyuoNCiuEU37A/J0h16q87e8zT5/LiZB8Xv+VtZQ6boAWAnYExHCBdyO9BSpxdzhuhXBWqj1f68fULvz/q9ppjkjPzFAPZt16mwllk5Ai6Ny7KBpmkIOCTlaw/HsWdv7JW6k3FjZqDteJVs+8OVKVmxnmzaxXS6iWEjyv2rJkABBw3iH5ieRRi7abjVNLEec+zZyofX+420LICT4/fFZ3PgG0NNeq6iK/9kBE/xGhMAJ62URtVwqJn9pcufPDwE3Nyczwqdfdp/hZHqJ1hEz4wligTP1j47zPvM+7vwkMPG75z52PfPsfxOP2P9xxqwSgDJtpLeDeeAVZjo3Q5FoxPuVfwowI8jTdEMIt42geQorysyrs0Eb9D6XUFXr1XhHyqt7mcd67ncTlgthjBrAwnNc0wqtGRD7c7zsg7wp6bMd8i7cUfmW5ercS3wTRKfxXZKGfPU/IuxDzrfPtVVCCkgZLN5nzzpvXfKBfKw1Ph4ChvOwvoNniRVlSnln43f6HXNpFFQbmp3dOaku+O9Bbi7PcuBsSC4bt5AkQNCnWN5DzRzf8fV5uJOjXD4o6q7llEkv2KFoFdVny+b5rQvSOSJE14fm5vLlysCH+xrmnMX/silqWmS4D77HlQC3KObf5TDTayGRpbjD43D5fRwfbtjxeEDJr2uh+FqrURh9cy7lojr3tsQQcr4O8gqBVjGU5WHBaaz/FvlG4nDZt4SBZsmmgbX31hndlVkxeSO4vc7w9O3kWftcltpmcW6F81kB+SrYCNBM46hFJPcSp8A+RZW3cd521sTcewdPDES8YlxVvaz1uWWvc00j2rPEayG4FDo9EaIdhaRWu5OmdFvO0ElDNeCX4+SzckqcXDKjRdzMmKFqF6HZT5E+hfAoG2RztPixlJyOUHDRIFdZu2IRZu0sHDToCIpHQ95mBjPbzDQ2ivLyGb0WrIdMnQXi2XWEqI/tYvOpmhbnbnWFeZCJa6cw4VQL/fsOmfdCEa7c7/TMMvuOYUlHuOyWzKdoHOfIlgKkc5JG+d6BUDqwpWJB/PtAr5aF5PIlaqiOfaPqC2JvK08L1HdOHnQNjj+LFp8LSOrckEhLWVROeRJhvMJyJEQl1vhLS7BPu/WJ74M2UdZjEPN7eNfGCXFnNPdkU7GU3RYKMwYLxcA6SaWgU5X9DlpDh3Fl5ceCMliQY8aH0KG8H+Pf9RzAnVOX73FS2lM/cjpaTZKXSQprmN2TVn7kKj8O7jUQWuu/g7V7dT0dS/YfXiV8kWK7OHDykKGraY8y2VNr8JFpOsDXWOWykDtOSldEUEF/peyGNp4U4evs2008T5ETrni0+9JcPQXUq05rInZfxS0qsGyzxuiV8nIxb9xHEb8+3eB7vzcVs6KDy9NTXI4cSmfSWmYXWsanWvWRmtmBSgb0uM8qJUN8knu2h3aD64kryiYACtHPv/vtPZ4rLOxg8BVLw9vyTsVCa8Qkg6Fet1GFH9g2o3ISYcGJ1LUKXXlzzkHQl4HHpk3Jn3pG2635vDxAfzaxvjJDdkrB9Ui2bmlSwL3aCBo3TLnmX7kwfE53feE1kqzVMbD9UrQ4yST5ZtotXVC26lzOSXqgj32lnjvQ6qUk/doUSUhPlceCMW6S5iafgjiiAHMqk6EkEz4itQTTyDfZpvaYsJux6t6rGEfHy14PJF32C50HS9Qcc+n0qeMdSjU59X+gRbe+awnPxKfyt5QXvxlusNrgJPy/FrIUtXLVRdmBE84xzLt0d54iOVQ/HZilG66JIbYj8rYstxFXhU7inAN6o81Mqqyk1bxtHcQPOW+mtQCUXcmx0CLROD7P27aI86+kIZYKXlnGpCilHsGWO6U7Yy+IDd9at7TN+Jw++0xWsGeWDyTg3Fkb+i7dW/R+OOTTAe3tmFiDteh5CXIW6bnz+EMuoca/dJqGBkObpcIrCWUXUXcqV7/pT5d/OSV83NzhRPdQK0vXZRPqt36f7O0IkGnWd1v0zyn9vSNyyPDajA+xemqNMAuLkxCh/Tuf7onl6E/Sby08ugAZeXWFZvOnUvQIbLeAkVecNZJ2SA4a6zJO38nSqw8RVjia6V2pyFPqVwuKkIs+8H7fVkirRC9/liPweMLpOn+x/fnUV1FOsjkXv/BA4igFIiZ7xfkDaJnHG+neefmq454afqV11IYzsKDLQzL6HHcCI0HvW9tn1/56Fw9iEObSJK4FfH+bpn/zz6A5tmAPT1ZrS0agT1e9cqhGcFkspa2fKQw/Rice0LbQLRVsLIYUHeYbpArkPcyFCa/Va6U5zos6amLmB3f7xIb4ncc+0se2w9a5kxnXACW/Hd3NoVhdP/+TddPgh23QGwyon4/LhL60WBqj8rJwRldT5W6AEM9XU2SPhSpWt7x56bD8zoEd6A+Gp0t7fBotfwfIu1T4X0bKGQXGYbn5tP87v4Jt7Z14LJPVG6YWZzqTyRtDDVyPyhXo5ZPJ78VXZyEkY1Ix1eiAHfrEQ6RN+UKS4sKCzK2mXSS5PsW+UT/XBvHIzUIzNW0haukGJtYAPUflbr+Ebo2S50I1exCSocQmgtLXzZH26VKosfUNXJ87iqhKtD9tuX23a3zK60FsDGKA7GJRd3OnM8oeP3lnVHHyZp8k0d1p0XTqpajHC1CNRMO9cYkfwj5ayWPKN1/m101QZbHkd+fixGDadKwI2+z1Pa3V3vOkHdNQtjgJ2gMeqhilEgbVN1sliAFfQIFAgaUEaKSUVBQztT/TYE1td4OhkybM6SVS4rUclZuWxjliFJlgYlgWqhyeLCQzcWVUQ2IYjDSqCq7qYYf6G9aOwOHRZOG8Q5s87jC8dqA17pK2SkakClogWDp2h8kMMxNP9QYCoZKSkzuqBULVo2T4mS5FirmIZgvI7zQzhHTF1zZMe47KMl5jxLfgp7acggwXEKD35WMCEn1gNkVCkWqYgDvVlpaOsi2j5UsccnSmPeUfuZflOPQNE5dSg3rS8OnqVVW3qMpmDLGYn82stMK6a8x/Q/XAkSojlYXHg0MB4OO/qaa+zwrmGNlHFSh+4bjuLJKHSQKZQ+UPbcObZjAq2uY6shefm9KckXY29s3A+rqiNsPY8A1e59c3iPk/Ty7XPvX7nprZ/IFDoVXWVub0xoJx5vKOQ61+IJ5C4ABd51TpgHaYO+NInOVIoCnji3d3OqrOBTMQwz9DOBMv4ZuUCooDWtLuts24NdXcXkk8U1UHn3RSKUa3JltFScXNvwDvLaeMZBYj3R69murl3c74jLV1gUiFuNFfoqMI7r3aKv3z50OObeSzqxBURscSwXUzx1YnhGWWzHbx9slfEbmekuUpesLebSXAbrgH7R1+fLif5Bbl5997Z2d7gCka+TGcI1TGkmafX9M3KqijtlG2bhuYO4qPDw41w68AS5edNp/JFuNl7FwdSvWHTFRFnSj7vQi7UcbUj6DjSzlMsPawNd+Oe04BFlFRBHVE+PAPNO+vfC955bhy/I2B0vTA3sXT0CxrMF8ntHdUC8BvIVjfSknlO435alHDpEWD+doQ2RHXJ+Q6061cS95arcyRvr0tx5ByerJ3Jfv4hfbl85l3b2z7WK0ZzT3c+4q2VglaXEGtu+XyaNzofvU3tcuSe9jnOO4Xu9NIyyeWWz/m81dbubTWRL/oIp/ed5NNHVzbTTuj4/ZO8DdW7dCvjpNDxfnnetT1OT34NIQ+ww/Yx79q+9PR66GPAjoA43rV9v7x4JOU4/4ZHJ3gv6ZzOj6k5wb+h3IL3kk5AnHAt5M8I0Xbe1b9ZfkcdiXv6TDZvhJRbXL04Rgmnv5QJJoA4i33Bi5yNmIFSzOJUgz0sD7U0k1uIkfDjdwobe4iesFnU8BtCDHrmhvf1jBu7oyyTpHhpS9Zv3Z9P/l6mgM+9M4DhCR1LGwoNU3t9YC8h6MB44UrTtQnAhdE0+Rm8CmJxVDvsQ/9zhQTQVL1aFSUTWjD+8KCs9LiVz9TQHRvMS3ybDYj9qiyBal+dE9RdoLSjLIAnhG7Mbj1bpSDurBtItde906oInG23O0v8s+xDqTmybIyQitaRGZCto8cUemaGjhRoE04pav+mwml+BVJOGExWm2uNtjwU8N4eyMGk1sEtIFiajz/WNSMIa92HutGwmheqjvvaWndTFFNIBteByj61V2RN4y10sMSxwVbZV9jsc3H4QXJ3/aQjEL6RkJJgRS5oAW5seJZAmZkNiT8DYoKUGyj+zggNNLiSdUZdcvxZYajRFeUEyqGQRQNMbuDr2dy2UTdQdndz4RxT91oMgqIdzbFWSWC/ptzEE6XmQzScnMMP1oL83g+S/e5L8h8IS8Y0uwWmEgtDlroK1xhYXzwVmMLTUo/7/TbCMM4pQO1JVbQK1Y3sDrG4KjPurqMMSqB5XRrEtrqM3J1y0EdkstYTb6BeTlPaZ3xH3NKK4SaZ4oHG+5VBDdsZxf6+amnjiqZg8/iuyazOkCfdcX51YXQlgpx46IS9sPR8yKTbhHlVjW+Rm4pbyiNL1klkOAwff0zjzj4zk+DqxDWbcs4dxjSvsRqo2GNbjxZ6ds6KdboHuvOoz+94YKYBult/DsK6l3VAWBqydSdoN0+PUnHMsIzGsghl7sIWIv0sc3LFabq6Xpb5bqxW1TK1TnqIPkM7zFRJCozamfrO60AJPYFTFufrm5uxS0tpH9iZXGx7X+khIfBpRQLC8mpvfKPndLo44zJRLmhIPdx4FuHcpHO8PoVP7kEd/OW0x/07gdEUMJmocs4CaoPsciJpqnoKTUBJY3BuLjI166F+Ry+TK/r4Me3T4zQ7nvjs6KkbUmf0jhM7TdDiU8/o/io3/WhiQjkEOUJr/Ac02L6+dSH9BrBm1f4qBPXZom+7BOwFrvfZ3Jj4VE9nMS0yvNjZ8Dcs+LzJ+F0d+bWwv2ovMw4Ib6cevRpiJRVR99TQZ9NSBrFxpAZGDTV/7WZwO73jF1DofVMnucZGqn1Vc7Gqa7PzPfx1Xg7uT90tNSzDGrBZFZykoqqAHWM1EqREh6BD2RVNedN0E+rR6xf6tfqwivfiPfTlR9xo7lgb9SJwH7ekvHDoTYepPCPIGwHcSDAQ3/50Y0XNmPaNytISoT3qyf6U9u71FWeqOHjG477JYjmFGn9w4DxPWPZ6r79EZhvpu2YwAdGU6NsLY+KLPZHQ8zlmUHMMw4kvFBXBKJ1tlI6edVWgXp43D0yFsnC6tl40Gy1Y2v6OPBgLNzMSeQqf/lyrr/DJPCZFXGrjUcu5adkhRg6hM3J7dz3hrfvpO9Wo/VWFfkrx1E5d6b0zq4WZgeE7x8V4Juu/tl2MZ9crjB7MTrIjT7MnqMdnvLRKxmKHe8am1bLMrKEJwuXisj0Kq16NN7VSqwm43qNIh20W+Gx+MG0SWxjUykdxVO+xkavfPk31iUVZeWrUDdLPHEtIT0Vlzx67Ex5H7+2O9awFwVj7fLcxcmE0+IRdpPZ8iH4HfTrIYh/mnqqzp0mwiTIrg6lTLwdogxnq26nStt/SWTuVc70iv4Lt7WmkGFZVZ3jG2S3tu879NSU20jh1tPoxgkWa6U1gFHDajk05YDMOa7FDaqpXOxFVR1gj0xaB3Rqe0xmsdcT4VzqWVCbssrNuf1skhDwRecFq2m59DqfJ7+W0hZsS94o0Ep82GS41zjWYLLPqzDWiruwx4KvxC+gkA/30ySNVR/X7i2vGHNfkEAxqsLjLHbVZrMMTj92FLUOP5qgtcZEgfmH3hQV5whaeDwHihN2aCKG+PUvrCqtqCnHriER0XPqp2wnDkEwjeeV3+O0qq0IL2NihILWIZAx76HcCIo/Cu2h4mHoj34RgaI4Mhz6fWS+aWOBnYtNsEd3N3zrH0J+nEgUSSVjHbqdIlSgg/8BJBiSGzTP3cPjjXFEcN5vUrW1LG9h1ApUOR7yPZsMy0eKqm6VHYVaGwxwgK2B83CIuB3UjYJxlUongqQxuVHySC9hRlME7R/HNzaf/esJMyOI7zx9atz4P4yZQxDzeuWFQj3zhcaHjLs8APyf/OfmPTH6UmBqlAg+RIWOOmwmV2SPNsRyew0iK+hbSp2+c6Lf9mB331myPG47j+7r3oUWVm2IuP1bezx8D/ELgqzUiQrrXuBzsR8ZlzMVJy27/YlaHBPbzi2eJPlp+RO9y4KuH+WuvAwzjytmFHYe5zJlu6GIaT1IFFGokZbdr/fZFdp0Rti6mVpn2fwBMuUWDCF+s8Ion/y1t5g7clN0le8OoeDzsl6xvn2OHDN+z1+8ZCenmEpd7XLVZ6vOTKar1+ssTStDPVGpWf3gxOdvpDHpoUBTLrSFe7ZCkRO61nHHSWU7lL2ePHfQIRdR/nrpBbu69PbYSOvvW3qBjMqSCOz6ee8e1vQax6T7XuYLYtFet60lJr4qAd17iV70i15afppmp824hmduybgvx1tGveydKxf+zeWLaOzc0HjX4VQvLkf9sJXHefOyp+OtfviLAlvifTRS6hUGplDlDOA9WNtf/72EFFyTO1YlYFQ1Gg1bZO4W6U44IcSE8cOZvMZ9RuPZZzH0gJ0UoPvPvwdzXhA/vdO6uYfT4VKout3eEHBEa6JWkRJOm87kstsTlyKQMJ82rmSm9/ZS5/atVI1/yU6tGNcjlM5nua0Y/XuRSAKihOH6jRm4kOqPTf3F5ws/xRfNOweNso39EYOYu0KO0fDr5sRnNsPnfmeNIKn/C4wjRFc/sHwl/aXEJslzmfuQ7pW2FB26Qi8HvPHEnB1EeJjn1mHIWp4PJdM6R8GFGYlei36MI0V7s95yKDJA9ZkNTDh263VcrAVrMoeVmhv0JvUMwmW7cjZneie6u2bSTO0D6Q97VsJrSAUFAa7ml+oeZNhssPWPTPmI/wQ/UkeD3EsG92xBdgF/ub7Djve48UyZN34j0XVp+5m2Qr8yJF+Y8v7oqGJTgnv0cbH4lxMdsUUP5Jm25rPTPmAPvNhAXuqRQ4b/IeinjHN4GwVdWOF3bqIldvEQ7UlLNtWYkb984E7TP8IiqAmdsgT7tNZV9IWErUGEpaCN3cJpCC4ategU5l4qBqXpuOUr+U5IYXRhSMObGrWi9/h41whZ38LnKiuYr4p4WotDwZY5vf+44pR5BnEE3jCx0t9C4GSzGVvXqtRDMmNF8upRDXecdG2CozLqZ6rgs9NpEe+SuE/eZlf1UAY+NybvrVz6kArtBmmxVmXqeqkMwkT0H6tES59U/cCvuGYxJAxcqE18iBtwxmy8ePdj0z90sLm9moeSI8kLcDIxFp1WTzRY5vcRVjLgFlTCWme4SJMusUdYLawlcnYVWXibh+H3mAo8lFzVxK5KBqsUQsVAxi4AWmxAT6kHLaGwQHVqqixMb3LmkQMjgKIfGdRzj3zCHXSHljV+kHKsLvOiGTZeSNJi5aQFaSjMQ9AXJqeYy8I9g4RTsdCaAjuEs1l1R7AZdtkGa63An0K3jUDBDkNhqi3EuxESEHhBfSH6xlLcKsn7hA1R+w/coq/BF6ELiFa8FYorQRR2cQ4H42qcxBLTIkCPfJXIOJz6QmKAVO3wpcb/w+tC2562dnqZcA8zCvdfksxBeub7iFf7JrjtFmdK3HokdX2kMyT7Cy31X93kj/YtR8yoH/23UK+T7/8ao7/cd+6dnjOcTtgK5D+WiH4XHa30z+Au7/7b9n+z+ZPf/Abu4M1XT7x8XTi69L1zyZq5CfFhVRV7IJ/ewpzQ5T8F6LvfLkXNn48ljc33xZHpFIU+/r+gjjJnOoE0oQyeK+7ITgO8dxWUd8pBzSgnkWTdnnhTj5ZE24QPr5Z/f079yRXmfvY8qvPM6QB5xYUWCKiyu6CPYuK5lr6hE2bmP5xWq+WTlVhaSAU+kWiT9szddTleifOxtXSnxrvvcTCfSVh3HzUWvbkNkAyyEvoj0Be6Q+ofmYAyEAu3Tk5T21VTnKltrpbJdrgpbmCNpcGaVMXn8yXNP4LScQXJvv/jWv+lQ0jJa2Vbr4OmGQOEs1ItqTgFIQFVJrR1f51Zc/6Vrtpyf5FCuk/jms0gbNDSzPFY8ADNabm7mXqVvHjEGU6uGuWS/LrpJC9yNeV8w+YnbnX9fww1hxFWCgByxPV91Jy/3cy7PoB/GX37vcg9cdvvnXrECz08nlwdQ+ya5/Oc4Ms6J75epziNDb52o/4ix/+Sav2/5mDZ9JZ1s4c/Hi1rFcPkP2hi1hz73ggeYCvxz8l9aefTluO8MQPU21mlzIcP7UxM42vUHKfXfklGmYvHrZ5yPy326aVk+KxFuIf75uEu2DF/M4uy60C/bkco3/CClATvHnrG1fnvxuSeR8EXk1wAW3/RTfzquUMN3aKgwqf5xTc8/nba4fNkfozTC8XAuNer2us8QCfsiclXplWbwN8D+Pt41KmS2GVFzwIn6NvNTW8TLH6S091cjP1Ds3RVbwb6o4puGX/nPx3EWmnzr5se3THkXMv4F1P+B0v6Tby6wzj249rlNNPOLyEWEYr9pv18B8Fv1zpq37aGlnv/Q46j9g5Sif7cmSqht+Szy2R8EeMSBpbCY6p7Hn/qye2/8IKX/H5vikWsADgPMKUuDg1gTJVVe+oMUOjmTJsEths424CGwfgGVvQvhqLm6bUH0vhKVBFNGlwLRr5NT6swqPRuOL7MoI5ZIJJ1mdFXcZ4bP2tJEE4OPnf/WDSG37EcGSMeFszKswsBXUdkdpk0BghLzJlGZNM2lAc3lkfuCMvRFvFDg81WmrIA89+sAD7HkPV+wXLTvo8v7LQuXNaKnQPf60+04W01lvv6sACr7Q/dxPBYyZHpm0qffLaXLwmQj8TUlXX9sfjqkOaRARD2nCbqoYR4bPsnQq6s0ZJ2TDwmnGJO7Ye/EnMvTdmn1+VdNPJRf2JJpqV70XCxCd8noQnXlY+NPevn9o/Xk2br07PXMVnr1x4U4fHZKPM2rLDtrqZCzUFiVY5TDwXPwhD9OEVJWtXkYyNOXN2tiHCkK5LlXfWHzG6+nb7pFkCGgmqBPOoXFUQvtuZOZmh0Ev+HGyPBmB1BHmj6nOIHeWxznkCMu5EoeMJz2pHNYgKgtqXMP0Zt4BaGP9ITZIH2fEm1Vl0BpQ15/Zsc0j+h7SihCuWn9VEXfGsm11wGtyWimZPQI0FPlQAkQpqGM0u/xqyUvcTBoibqlOnuSj2qZHizzocL8FvQ26a5+of7Edd4s17ov1hP/z1z9tld7IgFUq1WQX4Dy7LlQ4gOKUZvfK0dh17uYDAxCXdpLgemQ4/eeWUEONq/LtFXdHwdzrmFqOzxtpXUnfmsIVz9Cwuc6wK9WXjxQlyW3RlFUqAcqVHf0qsgqLtnaU2RSsIu8aPobLWYkQA31LOAv+BlXuSycsCbfm7nxB/QVEezIp7Fan1lK3hIHV99TlWeHs3AzdoKXwuD6C3T9K8nuAerS9ehtQ5eXwgsRGijmlnr0nmfMbV4KH0SEGH22WqkcGFM6mv2afdMPb69w9MwfFSqwtd+6UmHxf6wFb1E/Xew1MP0qorXcok2xKQT+8lL3A8s20pKxQl/y4VvOrRGUxitd/iSf+31Jc6HhL5+29lKm6CZ0xfm3k/bE45bmKH6zJ2njlg6SoAQ8EYUHDvl4M8HPjmGHwvYjxbmBaHtWmabF0S+B6KN7TxQR2t1dHVZgSb5kXrfFezNPWJipB2RuhcZYsH8nckPMB4BqHNZavnDyffOnYHj+k6+YAq6Nal5VQ3kSFWZfVC220m10rnB9JYJHN5z/bqj97uj/U6jlyeEPhNoLi4FvQgLtgz/hc8uPhtojq0th2q5fQi3+R0PtYOGdV4+rKj+F2l1yPxpqf31EvSm1/tts7H8OtfKIDF2nvrcZn0Lt6x8Ntb/t93OOTeapxf8MYDwt6kdCLU9n8SOh9pXztjj74MDPoXbPj4bau7ZEGbWtn0Ue+KOhlqdL/5FQ+/BaD0ZW+0uodftBgD+gdx4efHu271OoTfzRrHfXlnbGy+gvWa/Sj2a9/weYYnYWzpg835xBC+zoz4W/zw1q/WWBdFI8PkMsjHBKYrbAJVTmq45pt34HtQ9dbgkX1ujh1/jizBYLxIQaN2q531oZKeL1AMu5h+41BS+RJpGujtgIGN74n9Lt38a5t0PkY2hP2XX/nLT8E6LZYjyeVvnv+BMfBOCw+g0w9Li+VaC5fTrCjdzD14UHgo3heAom7OpRJjccvnwgEzMcd+vLpoxznwvumczC5Q162WtWVq2fC+4ve/IOUZRW4ZGfGL6w4v7sf5fzZlXZywU5ZEVT1L0v5z8X7DzL+ZZJ7qiPcGd4tzSNpCJhCZwm8mJTM7PSR2vghdF4Pu/S3qInWUQQw+qjLThdEAdOpxBii4qab+zkuTih9QYvItShFC0iZAHf2VFjzXvA03LLgKmLC3x/kveemgdWUlzEWfQ65Prz7nnSepOzjDw1/yd26O+sMvvd4OpYa+CVUeB3nq3d1j/ItQfZi24Zlbx7zmQv2C1bhJRBR953mqBjn21f9kPRCuPt3+nYO5S2HJVjy4ut+76zYLOSV56asuiR/iwu3s1vK3n9jlpWiIv3qv4KXnl3oa0UF+8uuJW88lx+Wimu72FN+ic0fkLj/wpotDdBCKZo6EDMtqDljZV9TDsbU739Pq2BTuH0lwVsr6QEdgKCxrrR2cmaXZwmkPP39OWag2h9SxVJMrwn3ro8cV6apQpspoA/YasBZpCj9kv5iP2EpY0AebdKE6tBE1sdzFSBz70rSHrrb1CWcs6cNU2CUXuQQhsneSsOu5waPPNfbv88q/sXncx47FefLdeMczECqIwrhWkgSP6ssVwUBloQosEBodCwTLe4oAnzJwrk7kV0A2i6UQccZlqhUuyrIPqMBYSxK2xsgPNDk8+vrqrq9Vg0wPSgbJizd6nxi5PxBWq8AfrLstJYHqIHRCTBasnwg2pKVhdNlK1CjG+qqtwUNlSGDt22nEyd8fp9kDNNKV5a3uZZZWVpp6yz3nU+OU4yYdjexPLJeoLUOC1tu6R4sEkiax0HZRWyW4XTlMcuPgN0NrGPBEhp1HEowFdGFQl+4gOexXANsj4nCg5/H2QJD7bsHOMtnDvLwpnwWSwJjbcwTKX4/ul2vtqvl5giVGwdn47XVzsenbNXnsqgyK07r95iTSVsNU2MmZ3a2UGWET2gQ8KUbupoUHV1Vi8CkyEPEAvh1KcVKlGkrQGjlOImuzLjqSrjynjeruPjxI0VMbcXvDogNxCLnBnjtIE1Ej1+ZWqz89O+S7m0MQKCQuRn6A1Sy9T4onOMPdedn2vRH5tfZJGu3CLINExAz7b1zEQCcv2DJ2U15kN425z8Kq7N3Q9cbzWLSRMducu6UAJ/Mp8gbGQ5R0RvPqCmYhXeLO2Fvm0V1sjnBZrtv5vGfLmnGEVPZ+1HJr+VTKBBMbDnLzHk3Nu2Ls62e6aqKtuNeNud1dVlu1MKTYiELehHhBfCq5VUc95SxIWzuwn4SzsQpAeaNGMtdihpW7+D+i3CHeJfCYfS5RP8SuPgGjIEtKZ0dKCbs8796M6uSMlif6Cz4Lo2vk0dhP5zYTZIcxAKwzAnKs33KZ3N5e0lra4sTx94R+29YQYwdZhhJ7xHpJ4l/izh4J3M8VI1NpXgBg1VQY7BAD0IClvMFVqcHwStIBRneJGmDd3Yi9w0C7iUxko+Z64BEpd33Vh32ZjlvZ5wW+81JTqVygp9gvjrbyDxbpe+sO5nNPkZTX4mGj+h8RMa/xuhsS4rgjbb0a/CoatYOjh4vuQtV4eLKoMP8yJENY5/Z+dru07Xch/gd0rgogHgqyN2/BscHn3nPQyPPIvkNtgiN3znfRIvYbFJOYAdRba8oVVkS3DR4Zb8Owu+864PlqymldBxl6zv6DMr87nHcTOhk2d4i3EDU9splcvc/u8Icb/p1aZHEaJPynnDeuekW7Uul7nr3+lsuB4mnHaMK5uLvLF0shcfcoHLnNgJ3kgSm12jn82VzQBv235SnkB/w2Vu45+8LXvjezlfC65sfir+p+J/Kv6n4n8q/qfifyr+p+J/Kv6n4n8q/qfifyr+/yjFV0/9tXOnv/tHClgnVZul/lFAn1fY7VMkFa3PQtoj7BTy7nrfeCEWTsY8X1gW5xOzdIXl7VqYDZ+2ay3uQQg++rLlSvbzLj37rjchh7n3ZG+IhuxPV7AoWL+8aCKZLuXbQY9a89UGtgDHv1szvv0kwnIfhH5Y/0MI+l6zoXL8qpWnz9T+1/a5Rb116oTt81+f9G/4zx13lyfL3hjia+lfbZTz+c99fVgLwLDhFtQ3H3KQ+8+3Sjf3nTSihOxV/koA4t97/7LywjsJRPn/TW+cjtyPXP4+QhUBziipkkDM1VYxa2iwKrwydGIE44Z15biC3BBbXNZpfcXDDWSZZ9VLOLUddiNzN4YzY8N59rjwZqfK+NBCLpC8a3fwJKbMWHquA40pZb11Zr9NE+OPV6ruInfR8tP5qq1ljFeMVubTP+7MWWhaSyLljsVjdjsR06kOOacJYb+ede1n3e0E2aPGBvuycNtA869/Q5ptNGBUoffmanDybGDeMuRcDVYms9qTWVoIo+5qgC9No8iwUXOVStZSFx4Y9KbMOhTY0OgskolYmjfw5lQQYJNWpeCEIxrBjzIvNk7NwVhEMrztUg1+9tbtLZlu/s4kzhKTFl/TzAo7HRbZOuqrytLmQC+S3fxgeh6festdtWZOekJQb+aad01HIeaiSti/aeigM/5MwBefDcNVGUs/Si2vg2vCLt2woPqBocSz5iF/lamYhHxIHN5sG42yFJAn00LwxpNL0L8YGhDOHb924IuIR/NVZPZkFSeh0gKCwm9WhnZWkQK1WmJmXVMcDBIbBtft/qO1OWDTEmIymarzOysIRdlbpkk/Pah3bRjSbcxck23nKdCdwOI0N8oxyuV1Pu0t0J6jD92xKSjb1GwBb3Z4G8lpZ8e7VQ85DlWZI+2CZzYmpdW2TYfoHmvle4WwWS3kGonD5GhZRBItNCwhUMbLp27bSL6MErj2r8r7zBaN00bDNQD3956k00QuTSW7P7rVcD0q3XCdVZAxpJ8KRrBILps6Tc+fnzEc0BtqvOvGWldoaIraKV1exyXPg0teMXkDRTbQ7W/PG4ksR/XsYpw7QmtLxz9E0TaiZfBhBWtzgbulZatrz1uXAEtjEnIuGZnCyPv22PVf2tab/jtZOcorc5DcVrQ1dVjxZULANgWO1wxxts1cd7DtGCdd6tJo0vSt262UaIpYLoT1+/PnvUsZYb91o3u3eMhm7FGoh5+ZZI4DnZ6M7/37ezItYFWSD/xm07gh40Iz3jBzuqMs9D17w4j3hgQxIWFzpMZkXpZZbJ01GQw0NWuNHvGa2b6KsIe9rQEmvoixdelRRWfhMMO5yoxdoM7LKnt+3/dyFJJeqQlhBauAk4ximqnZ7HIyrfEMzLQA86lD0+zoFudpmGAOorbJsKqdHN4JzwxReH5ml3XoGfWALFsXMvTlNN9BB8kEMcHd0HV9MqPnBeBxtv23pLJwYyqhRsFvqtpjoOdBQaswS3MJnJC9syiiRIIzIz2b9P7j9siA3QI+mGISBkseeR+Sh533fxc64CZDea/NLLftB2SZVfv1t8BWbZaMhq5Pv7S+suLqGB0jZlUtdF/ctQcqWkcg2tzzom1v6TAkTbbC/zhAslOFJzK31Q8n9Nn1J99mAfF5rEvUFMDyZ2eCnZemkoKX30Po/0wqk6VU/pEyhjsgO3Dv7FYTCIs7NORGWJ7MR4eot8aE2QupFRBJWiB6jVFSHk+/IQSPE1lvkjCXC136vbNwMxL9ZS145SoCf0qtztTcdrDKXsYxcGu4hfotFFCS08csvq7G8sgYlMl5BNF9H4qIZlAVpETqLsa0bL2atmZ1j4J42XhdUM8rUOp8UMaFQy3KKEM1OacZE0to9nM7xvDpLBxtsZk2sTQIWhq0wjIQ80kIw8sX03RAl5b2PtMsro0qM3iq0jZN8hLvgaVypcoavPfpdffN7Ne/qiGMz7pmGKKTuqIcw+LtQDHjtn3XAMz07ZJWzsZ/VBe2ROVcpxCFB+gMqD8UghVUBrGHlEvjx+bpGZvMOjTl6eEaHnxDBKKCuIfLrYZS/G6FuRCNF1fcghkoKPTwhCMNMhQn7Ia16U5ye14Hs1IyuvBq9QSUzCIpsAMWOZgUAGq+0XMy8ebtaTcDsXQiIfNOsInNREPWCKc3C/e4EFN5E/fAEwUlgw3sNRNQ8N3HdpZ+DFjlkUhW+KLLGrOjWLcRjyVTKYRCWQKe7IblsLCcRKwNw28bfCMCPazPaILH+r28RCeTsMEj3n1VNQ5AxhYntyp/bgoVPxdaHW9eaKCcsPBy0E9pkFLcNxe6CAv1YreeHloiUZa42Rc0EgBRNZ0EPMdJSGSOlozFC7O66kOq8++zFwZksOXoc5mPZ/Nkosv5DthlOrelHKXTINcB9J6pnYx3QFSylr1EgjHob8O07TSrTlpsx/oxdgWPwi26ZfFk8yjMALikdyTLfYBW7bCVk5O6ZHVH52DJu8nQXRB/aJkeTMnvkBQC9cp+6QmbGEieYMi2xBQywOUiIgM7xy8WPdJBSKCmUi1omsuRtnecvQ2CvaVcCM06NdVFNY45+CbVuVVExbhVySjU+uq1CphyaPyFaRQHaKl+a3uYY1q5S7ywAGT2QznZ5p/3qcnPJXERBBUCGOJux3nHe6CbfCIBVLJjK46iQfAdIQYy2Pn3BJSp6uFPFJzpwc3bm/xpvvW3/UbIafSFS2zzLFwxlWJErxwEl685mPPOsgNtKqzGMj27zXdmyWn5rf8fc0TMyEuP14NlNMGkbM7FAdOOGY/KnvhM/Osg5z9N0ATmaqGcc7g3WbjLp8/+0nRRqoJAFBl5/+4iNu3TFyGK6nLFJ3xGIDPAJY8eGa59L++KYVhlUyBZZvGZaH4zQUG6XpjdsCFarSnQWOTevvpD6pKEjMDGFCGWR13mTmkRBchsCtcpS4p+fE3EfKpM2pYEYvF2n4vnDIMG/HPbCFv+grDCG7ieEHbz5ihscueyIll9fyc+93OQt3OCK62Xzm5ouhDuWaIisM5PXTLODyMBrzzavLfL4HGJ3zVI0L6ls3espis8zOPbt9XGdaEf7SNJbIIDmQzkmBdCeFOxv/H0/b7CZbQo1mA79yPVsnDL6KVlhr3PM5akBi9qKI/vKhv2ybyshGapoN2ycL1nGdMeu1Lad5vuR7GCRneJRnmIpPuARna7mtKq3JhLQW9txT8mW/6tuF6yWK4JfBSMqj7spJ9PtcrKPhXfnUklqxVnzIXqvqIGG4up1l6bA2MCXSap2Xin2l5tw+FZmthhV850IH7cRNfOZeF07tUzVKLw2hpTM/UPHPKDx9e7lO9ub7l9tRKcYWgyH6K7iJxttVTpW9541MWepC1NpmG4ps2chE9S4JP+cu8ixF7mFZRV98I8RIcqQ7UN7XWcNklH36Rg0OsVU62K3CFOVRCdj440VbyaBqMphGkuPaPcOEZP367Flo4YI656ui9THwcBq0RTfMG4JLBSMikLm0tJMy4zJXqvin6KJKT8achGGNm5+LOoxPPZwDYbveTmumSiE2HwnFsBkATUmg76uI+zynnuunPXwUEVWwkYYiZbpcZxa2JcYJgYOFTmz11yXcGbG+5MZG0/0RZ4KbW7WOFN49uZrtWBu6W9NGUNT0y2MCZLVKLKukn85eLCUyQB5ur9FEbnYLP9P03qiUhPFCzotm1/l9Uko89OlaOcBl/AbTdoSIOvCbTJNj4b1DxYX0YMyFYaI3P170YkKFhYWvVonTeKhhSkAJYp3Y9MsVX1EFp8o8l+02p2X1zUtdshF/0hEZu//vHgRdJgMa2um3QOMblLkNokzNySX8GuGAx5L/QH7PGLyx4vZqiCak1zeSztswX5pwQF6LTqbGo9vPFtwyCFXWPrPOv+0WcmIJfTYaao8IjFnARswWztg6HR+Sy0xNGrV9I3STYQ+uy8J8EPKyqb8hFeG32qCFQyqi0F0IaWOM8nqfN62qJ1fuPN8L42ZD7kGuCca4E+SznYBrn1l48v/CdtDPDlZlp4+Ign3IPpiWB4ViEWchFTZ58II6a2IS4x9aXIUT6SeSP1rx+epbTEVFjFSggJ0I2T4sCslEI1qwCC0Gbrdrz8JKQm7py/CtGlv8WxyFr88CT0TD4t4dSn/XP9LDJn6QN+I54s2lqv7NM8CMY5eCys5m8dGmlaBTFmpQ5dUJe0urS7E5LwAMJpSiKS7RNCFPbpLxafaR9v8YkLe0kuoc9dltyJbsO4bx6HkiN+YYI8DK7F3CYfzjJbL1onLjioDGh7BVo7SWb3kftgFCtCjzt82gABYY5jl8YBSFekWeReAHLe9vzQ0KVf1W/ZkUsq4gT1aP4KnCam2/AghGaaRiRUREIXQtLPSFhFVZ1Ul2TtzXgd4OXM9WL0cfam3H92vBZdQ84dXSBhwR1Fi2eoHR/koc61SZiZh1lmqt6hpbb3mQd3Fy8qZqI48yhsVasF8YPlXzoZ/JIgn6SYC/IgdhtoF9eBPQl69byX1tw7iIcj1LY3M3OVwpwRsV02YDgkrz1kqBeCCms0Jeseep0a1+7mDzKdlDj5TzFLxnmCWN1NQgKQ3ZSlzNPEweUPJkYJcGu5oSWAhLJJSIMG0hy8Orl56xyCQ+Os/rgNQYA5kWxMfxUdfs2PSlz9R3ccgmLZ2einpoy9J1ZXwRi0VXXJwVE5z/U9XwzGb/po2rA1JvNDd9K4qPMO/Isc53NqK9DPZcZP4JSljlDqVgv1oibo5hAWbpYELJp5PXdyt+QJxt+EHv8nKMkuV12BhSwxDbZBdwXagDLVS0AcIXIWOrFAYy19e81lxU1AWWbVwcFGji5hzvxglUdKW0WEmlVE645GQFAmg4Yj1iGM7Fcq+hB862D8P0spYD1J2nYQk+yIfso1JsROVugkO2SyguLBWcp4fI9rFjlGeEuxyarW/uXP22Gl1tRxbMhGkgbysQlbZ8YE9Gq5opo3R4ag2ipsbuRWJ/0Fn1ObuiuW7b734y6UR9796xDj6SxwpV0ZKDjcutti1t16nhhcYF0LVimvO0Q0XNuyPTvaee6FzCRpPYl1+xqIVQKqYmWDFtSyzJ5DRRdrQYu13jSBouNd9JvYuZtMa1WC6cNdcOwyO+GMWpVQiIVJs8jHZZNAAe2b84rs9nxfHZI5KDjWNcWxmwyZsFQcrJCfMSGxGcg/x9ryDv9VuPhX4QSJ66MzFdfUPS22tmndNe5aclCADs+FnHngmmZKe/hUBc4pm2NR9CDLKPXF4ypW7WtuHWL4Tt/FFHhzi1gla6U14/MZtLVCOzaPb+81wM43ne117DeADxpw8wkV9qglLTHG3S0j8w/HIONt7vie4i973cufIWUF84xqWQ5u4d7O9sWepnqSo3JrjN+eDVaXVAB2HiJuvz56NidYWtvJWXf+IgKZrK/EycBk9KMRLDQtJx3vBuDfNm+H6NbAi35Zl3i45vj7busxehirMh+7pOxpnmVGWH/cidHtieqr4bBp5JeWG8rI9JKQJ1M+JbTdh75dSEC+3iY59/DDkeffvBfp7+3hchK8V2LIv74fDvw15KvlDWStsPJCawL8F6l13y64aBVpC9xeZTIzqMLpQpK7kEm/H/71m6WRzRIho9tA8zH/ftvU8iu7Dih/aJlEYBs33pI8vPqbO8vclr89WikmNDC+nEQ83K9w5PriCzBFhlQc9GTltariBzgoZ/A1AP1qpzMCtvyBrNWrrgn865OnjWYzrFYm2pmjUmhfkfFGOs6bj/vv8EHrAwX7Xa78L1BLAwQUAAIACAC4tvNKD4Xayk0AAABqAAAAGwAAAHVuaXZlcnNhbC91bml2ZXJzYWwucG5nLnhtbLOxr8jNUShLLSrOzM+zVTLUM1Cyt+PlsikoSi3LTC1XqACKGekZQICSQqWtkgkStzwzpSTDVsncyBwhlpGamZ5RYqtkamIKF9QHGgkAUEsBAgAAFAACAAgAt7bzSqC4XxVlBAAABBEAAB0AAAAAAAAAAQAAAAAAAAAAAHVuaXZlcnNhbC9jb21tb25fbWVzc2FnZXMubG5nUEsBAgAAFAACAAgAt7bzSkPIPPmFBAAADBYAACcAAAAAAAAAAQAAAAAAoAQAAHVuaXZlcnNhbC9mbGFzaF9wdWJsaXNoaW5nX3NldHRpbmdzLnhtbFBLAQIAABQAAgAIALe280qUMH5muAIAAFQKAAAhAAAAAAAAAAEAAAAAAGoJAAB1bml2ZXJzYWwvZmxhc2hfc2tpbl9zZXR0aW5ncy54bWxQSwECAAAUAAIACAC3tvNKGQQLbVgEAAAdFQAAJgAAAAAAAAABAAAAAABhDAAAdW5pdmVyc2FsL2h0bWxfcHVibGlzaGluZ19zZXR0aW5ncy54bWxQSwECAAAUAAIACAC3tvNK1cxcJpUBAAAgBgAAHwAAAAAAAAABAAAAAAD9EAAAdW5pdmVyc2FsL2h0bWxfc2tpbl9zZXR0aW5ncy5qc1BLAQIAABQAAgAIALe280o9PC/RwQAAAOUBAAAaAAAAAAAAAAEAAAAAAM8SAAB1bml2ZXJzYWwvaTE4bl9wcmVzZXRzLnhtbFBLAQIAABQAAgAIALe280qmQ2VXZwAAAGsAAAAcAAAAAAAAAAEAAAAAAMgTAAB1bml2ZXJzYWwvbG9jYWxfc2V0dGluZ3MueG1sUEsBAgAAFAACAAgARJRXRyO0Tvv7AgAAsAgAABQAAAAAAAAAAQAAAAAAaRQAAHVuaXZlcnNhbC9wbGF5ZXIueG1sUEsBAgAAFAACAAgAt7bzSqtYCahECAAAfyAAACkAAAAAAAAAAQAAAAAAlhcAAHVuaXZlcnNhbC9za2luX2N1c3RvbWl6YXRpb25fc2V0dGluZ3MueG1sUEsBAgAAFAACAAgAuLbzSgrKPODnPwAAJXYAABcAAAAAAAAAAAAAAAAAISAAAHVuaXZlcnNhbC91bml2ZXJzYWwucG5nUEsBAgAAFAACAAgAuLbzSg+F2spNAAAAagAAABsAAAAAAAAAAQAAAAAAPWAAAHVuaXZlcnNhbC91bml2ZXJzYWwucG5nLnhtbFBLBQYAAAAACwALAEkDAADDYAAAAAA="/>
  <p:tag name="ISPRING_OUTPUT_FOLDER" val="C:\Users\Administrator\Desktop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16AA9"/>
      </a:accent1>
      <a:accent2>
        <a:srgbClr val="19507F"/>
      </a:accent2>
      <a:accent3>
        <a:srgbClr val="216AA9"/>
      </a:accent3>
      <a:accent4>
        <a:srgbClr val="64A7E1"/>
      </a:accent4>
      <a:accent5>
        <a:srgbClr val="ADB5BF"/>
      </a:accent5>
      <a:accent6>
        <a:srgbClr val="586371"/>
      </a:accent6>
      <a:hlink>
        <a:srgbClr val="216AA9"/>
      </a:hlink>
      <a:folHlink>
        <a:srgbClr val="BFBFBF"/>
      </a:folHlink>
    </a:clrScheme>
    <a:fontScheme name="temp">
      <a:majorFont>
        <a:latin typeface="Segoe Print"/>
        <a:ea typeface="造字工房悦黑体验版常规体"/>
        <a:cs typeface=""/>
      </a:majorFont>
      <a:minorFont>
        <a:latin typeface="Segoe Print"/>
        <a:ea typeface="造字工房悦黑体验版常规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3600" dirty="0" smtClean="0">
            <a:solidFill>
              <a:schemeClr val="bg1"/>
            </a:solidFill>
            <a:latin typeface="Segoe Print" panose="020006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216AA9"/>
    </a:accent1>
    <a:accent2>
      <a:srgbClr val="19507F"/>
    </a:accent2>
    <a:accent3>
      <a:srgbClr val="216AA9"/>
    </a:accent3>
    <a:accent4>
      <a:srgbClr val="64A7E1"/>
    </a:accent4>
    <a:accent5>
      <a:srgbClr val="ADB5BF"/>
    </a:accent5>
    <a:accent6>
      <a:srgbClr val="586371"/>
    </a:accent6>
    <a:hlink>
      <a:srgbClr val="216AA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742</Words>
  <Application>Microsoft Office PowerPoint</Application>
  <PresentationFormat>自定义</PresentationFormat>
  <Paragraphs>147</Paragraphs>
  <Slides>25</Slides>
  <Notes>25</Notes>
  <HiddenSlides>0</HiddenSlides>
  <MMClips>4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6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演示文稿1</dc:title>
  <cp:lastModifiedBy>User</cp:lastModifiedBy>
  <cp:revision>3</cp:revision>
  <dcterms:created xsi:type="dcterms:W3CDTF">2017-04-08T14:07:16Z</dcterms:created>
  <dcterms:modified xsi:type="dcterms:W3CDTF">2017-07-29T05:52:44Z</dcterms:modified>
</cp:coreProperties>
</file>