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8" r:id="rId13"/>
    <p:sldId id="267" r:id="rId14"/>
    <p:sldId id="268" r:id="rId15"/>
    <p:sldId id="269" r:id="rId16"/>
    <p:sldId id="270" r:id="rId17"/>
    <p:sldId id="279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77" r:id="rId26"/>
    <p:sldId id="281" r:id="rId27"/>
  </p:sldIdLst>
  <p:sldSz cx="12192000" cy="6858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等线 Light" charset="-122"/>
      <p:regular r:id="rId33"/>
    </p:embeddedFont>
    <p:embeddedFont>
      <p:font typeface="Arial Unicode MS" pitchFamily="34" charset="-122"/>
      <p:regular r:id="rId34"/>
    </p:embeddedFont>
    <p:embeddedFont>
      <p:font typeface="等线" charset="-122"/>
      <p:regular r:id="rId35"/>
      <p:bold r:id="rId36"/>
    </p:embeddedFont>
    <p:embeddedFont>
      <p:font typeface="文鼎细圆繁"/>
      <p:regular r:id="rId37"/>
    </p:embeddedFont>
    <p:embeddedFont>
      <p:font typeface="微软雅黑" pitchFamily="34" charset="-122"/>
      <p:regular r:id="rId38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968"/>
    <a:srgbClr val="FF6691"/>
    <a:srgbClr val="D2AD77"/>
    <a:srgbClr val="D1DCD5"/>
    <a:srgbClr val="D7DFDA"/>
    <a:srgbClr val="E3E9E5"/>
    <a:srgbClr val="DA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648" y="-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7A71F-D63C-4D8F-9AB7-71D37CDB95EE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C4B22-61D6-45EE-B91A-DB40E9BEE3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45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82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532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42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604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93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77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501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93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873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543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99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43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4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279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259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959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4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198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68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59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50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26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8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40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4B22-61D6-45EE-B91A-DB40E9BEE3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71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1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5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 rot="16200000">
            <a:off x="5439973" y="-371905"/>
            <a:ext cx="1144376" cy="2048905"/>
            <a:chOff x="2046745" y="1450188"/>
            <a:chExt cx="1542378" cy="27614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5400000">
              <a:off x="2651915" y="3476661"/>
              <a:ext cx="663710" cy="622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壹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46745" y="2014325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" y="451366"/>
            <a:ext cx="12192000" cy="254084"/>
          </a:xfrm>
          <a:custGeom>
            <a:avLst/>
            <a:gdLst>
              <a:gd name="connsiteX0" fmla="*/ 7107903 w 12192000"/>
              <a:gd name="connsiteY0" fmla="*/ 0 h 254084"/>
              <a:gd name="connsiteX1" fmla="*/ 12192000 w 12192000"/>
              <a:gd name="connsiteY1" fmla="*/ 0 h 254084"/>
              <a:gd name="connsiteX2" fmla="*/ 12192000 w 12192000"/>
              <a:gd name="connsiteY2" fmla="*/ 254084 h 254084"/>
              <a:gd name="connsiteX3" fmla="*/ 7107903 w 12192000"/>
              <a:gd name="connsiteY3" fmla="*/ 254084 h 254084"/>
              <a:gd name="connsiteX4" fmla="*/ 0 w 12192000"/>
              <a:gd name="connsiteY4" fmla="*/ 0 h 254084"/>
              <a:gd name="connsiteX5" fmla="*/ 4983611 w 12192000"/>
              <a:gd name="connsiteY5" fmla="*/ 0 h 254084"/>
              <a:gd name="connsiteX6" fmla="*/ 4983611 w 12192000"/>
              <a:gd name="connsiteY6" fmla="*/ 254084 h 254084"/>
              <a:gd name="connsiteX7" fmla="*/ 0 w 12192000"/>
              <a:gd name="connsiteY7" fmla="*/ 254084 h 2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4084">
                <a:moveTo>
                  <a:pt x="7107903" y="0"/>
                </a:moveTo>
                <a:lnTo>
                  <a:pt x="12192000" y="0"/>
                </a:lnTo>
                <a:lnTo>
                  <a:pt x="12192000" y="254084"/>
                </a:lnTo>
                <a:lnTo>
                  <a:pt x="7107903" y="254084"/>
                </a:lnTo>
                <a:close/>
                <a:moveTo>
                  <a:pt x="0" y="0"/>
                </a:moveTo>
                <a:lnTo>
                  <a:pt x="4983611" y="0"/>
                </a:lnTo>
                <a:lnTo>
                  <a:pt x="4983611" y="254084"/>
                </a:lnTo>
                <a:lnTo>
                  <a:pt x="0" y="2540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5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 rot="16200000">
            <a:off x="5439973" y="-371905"/>
            <a:ext cx="1144376" cy="2048905"/>
            <a:chOff x="2046745" y="1450188"/>
            <a:chExt cx="1542378" cy="27614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5400000">
              <a:off x="2651915" y="3476661"/>
              <a:ext cx="663710" cy="622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贰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46745" y="2014325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" y="451366"/>
            <a:ext cx="12192000" cy="254084"/>
          </a:xfrm>
          <a:custGeom>
            <a:avLst/>
            <a:gdLst>
              <a:gd name="connsiteX0" fmla="*/ 7107903 w 12192000"/>
              <a:gd name="connsiteY0" fmla="*/ 0 h 254084"/>
              <a:gd name="connsiteX1" fmla="*/ 12192000 w 12192000"/>
              <a:gd name="connsiteY1" fmla="*/ 0 h 254084"/>
              <a:gd name="connsiteX2" fmla="*/ 12192000 w 12192000"/>
              <a:gd name="connsiteY2" fmla="*/ 254084 h 254084"/>
              <a:gd name="connsiteX3" fmla="*/ 7107903 w 12192000"/>
              <a:gd name="connsiteY3" fmla="*/ 254084 h 254084"/>
              <a:gd name="connsiteX4" fmla="*/ 0 w 12192000"/>
              <a:gd name="connsiteY4" fmla="*/ 0 h 254084"/>
              <a:gd name="connsiteX5" fmla="*/ 4983611 w 12192000"/>
              <a:gd name="connsiteY5" fmla="*/ 0 h 254084"/>
              <a:gd name="connsiteX6" fmla="*/ 4983611 w 12192000"/>
              <a:gd name="connsiteY6" fmla="*/ 254084 h 254084"/>
              <a:gd name="connsiteX7" fmla="*/ 0 w 12192000"/>
              <a:gd name="connsiteY7" fmla="*/ 254084 h 2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4084">
                <a:moveTo>
                  <a:pt x="7107903" y="0"/>
                </a:moveTo>
                <a:lnTo>
                  <a:pt x="12192000" y="0"/>
                </a:lnTo>
                <a:lnTo>
                  <a:pt x="12192000" y="254084"/>
                </a:lnTo>
                <a:lnTo>
                  <a:pt x="7107903" y="254084"/>
                </a:lnTo>
                <a:close/>
                <a:moveTo>
                  <a:pt x="0" y="0"/>
                </a:moveTo>
                <a:lnTo>
                  <a:pt x="4983611" y="0"/>
                </a:lnTo>
                <a:lnTo>
                  <a:pt x="4983611" y="254084"/>
                </a:lnTo>
                <a:lnTo>
                  <a:pt x="0" y="2540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04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 rot="16200000">
            <a:off x="5439973" y="-371905"/>
            <a:ext cx="1144376" cy="2048905"/>
            <a:chOff x="2046745" y="1450188"/>
            <a:chExt cx="1542378" cy="27614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5400000">
              <a:off x="2651915" y="3476661"/>
              <a:ext cx="663710" cy="622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叁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46745" y="2014325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" y="451366"/>
            <a:ext cx="12192000" cy="254084"/>
          </a:xfrm>
          <a:custGeom>
            <a:avLst/>
            <a:gdLst>
              <a:gd name="connsiteX0" fmla="*/ 7107903 w 12192000"/>
              <a:gd name="connsiteY0" fmla="*/ 0 h 254084"/>
              <a:gd name="connsiteX1" fmla="*/ 12192000 w 12192000"/>
              <a:gd name="connsiteY1" fmla="*/ 0 h 254084"/>
              <a:gd name="connsiteX2" fmla="*/ 12192000 w 12192000"/>
              <a:gd name="connsiteY2" fmla="*/ 254084 h 254084"/>
              <a:gd name="connsiteX3" fmla="*/ 7107903 w 12192000"/>
              <a:gd name="connsiteY3" fmla="*/ 254084 h 254084"/>
              <a:gd name="connsiteX4" fmla="*/ 0 w 12192000"/>
              <a:gd name="connsiteY4" fmla="*/ 0 h 254084"/>
              <a:gd name="connsiteX5" fmla="*/ 4983611 w 12192000"/>
              <a:gd name="connsiteY5" fmla="*/ 0 h 254084"/>
              <a:gd name="connsiteX6" fmla="*/ 4983611 w 12192000"/>
              <a:gd name="connsiteY6" fmla="*/ 254084 h 254084"/>
              <a:gd name="connsiteX7" fmla="*/ 0 w 12192000"/>
              <a:gd name="connsiteY7" fmla="*/ 254084 h 2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4084">
                <a:moveTo>
                  <a:pt x="7107903" y="0"/>
                </a:moveTo>
                <a:lnTo>
                  <a:pt x="12192000" y="0"/>
                </a:lnTo>
                <a:lnTo>
                  <a:pt x="12192000" y="254084"/>
                </a:lnTo>
                <a:lnTo>
                  <a:pt x="7107903" y="254084"/>
                </a:lnTo>
                <a:close/>
                <a:moveTo>
                  <a:pt x="0" y="0"/>
                </a:moveTo>
                <a:lnTo>
                  <a:pt x="4983611" y="0"/>
                </a:lnTo>
                <a:lnTo>
                  <a:pt x="4983611" y="254084"/>
                </a:lnTo>
                <a:lnTo>
                  <a:pt x="0" y="2540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8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 rot="16200000">
            <a:off x="5439973" y="-371905"/>
            <a:ext cx="1144376" cy="2048905"/>
            <a:chOff x="2046745" y="1450188"/>
            <a:chExt cx="1542378" cy="27614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5400000">
              <a:off x="2651915" y="3476661"/>
              <a:ext cx="663710" cy="622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肆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46745" y="2014325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" y="451366"/>
            <a:ext cx="12192000" cy="254084"/>
          </a:xfrm>
          <a:custGeom>
            <a:avLst/>
            <a:gdLst>
              <a:gd name="connsiteX0" fmla="*/ 7107903 w 12192000"/>
              <a:gd name="connsiteY0" fmla="*/ 0 h 254084"/>
              <a:gd name="connsiteX1" fmla="*/ 12192000 w 12192000"/>
              <a:gd name="connsiteY1" fmla="*/ 0 h 254084"/>
              <a:gd name="connsiteX2" fmla="*/ 12192000 w 12192000"/>
              <a:gd name="connsiteY2" fmla="*/ 254084 h 254084"/>
              <a:gd name="connsiteX3" fmla="*/ 7107903 w 12192000"/>
              <a:gd name="connsiteY3" fmla="*/ 254084 h 254084"/>
              <a:gd name="connsiteX4" fmla="*/ 0 w 12192000"/>
              <a:gd name="connsiteY4" fmla="*/ 0 h 254084"/>
              <a:gd name="connsiteX5" fmla="*/ 4983611 w 12192000"/>
              <a:gd name="connsiteY5" fmla="*/ 0 h 254084"/>
              <a:gd name="connsiteX6" fmla="*/ 4983611 w 12192000"/>
              <a:gd name="connsiteY6" fmla="*/ 254084 h 254084"/>
              <a:gd name="connsiteX7" fmla="*/ 0 w 12192000"/>
              <a:gd name="connsiteY7" fmla="*/ 254084 h 25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4084">
                <a:moveTo>
                  <a:pt x="7107903" y="0"/>
                </a:moveTo>
                <a:lnTo>
                  <a:pt x="12192000" y="0"/>
                </a:lnTo>
                <a:lnTo>
                  <a:pt x="12192000" y="254084"/>
                </a:lnTo>
                <a:lnTo>
                  <a:pt x="7107903" y="254084"/>
                </a:lnTo>
                <a:close/>
                <a:moveTo>
                  <a:pt x="0" y="0"/>
                </a:moveTo>
                <a:lnTo>
                  <a:pt x="4983611" y="0"/>
                </a:lnTo>
                <a:lnTo>
                  <a:pt x="4983611" y="254084"/>
                </a:lnTo>
                <a:lnTo>
                  <a:pt x="0" y="2540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762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EACE8-F4A6-4912-AD7E-C344BF2C5CF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D7759-9335-4CCB-95E3-0374FB9CE7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75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081120" y="312401"/>
            <a:ext cx="3843866" cy="384386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18" y="1505181"/>
            <a:ext cx="4148561" cy="26510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726" y="1042586"/>
            <a:ext cx="2364519" cy="6918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08" y="1173765"/>
            <a:ext cx="512041" cy="520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10" y="4651170"/>
            <a:ext cx="1828804" cy="10911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598"/>
            <a:ext cx="12192000" cy="25408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388685" y="4389560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236968"/>
                </a:solidFill>
                <a:ea typeface="文鼎细圆繁" panose="02010609010101010101" pitchFamily="49" charset="-122"/>
              </a:rPr>
              <a:t>夏日荷花复古</a:t>
            </a:r>
            <a:r>
              <a:rPr lang="en-US" altLang="zh-CN" sz="2800" dirty="0">
                <a:solidFill>
                  <a:srgbClr val="236968"/>
                </a:solidFill>
                <a:ea typeface="文鼎细圆繁" panose="02010609010101010101" pitchFamily="49" charset="-122"/>
              </a:rPr>
              <a:t>PPT</a:t>
            </a:r>
            <a:r>
              <a:rPr lang="zh-CN" altLang="en-US" sz="2800" dirty="0">
                <a:solidFill>
                  <a:srgbClr val="236968"/>
                </a:solidFill>
                <a:ea typeface="文鼎细圆繁" panose="02010609010101010101" pitchFamily="49" charset="-122"/>
              </a:rPr>
              <a:t>模板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35" y="4247414"/>
            <a:ext cx="1923292" cy="4541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35" y="4043611"/>
            <a:ext cx="2761494" cy="6918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394348" y="4886452"/>
            <a:ext cx="15135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236968"/>
                </a:solidFill>
                <a:ea typeface="文鼎细圆繁" panose="02010609010101010101" pitchFamily="49" charset="-122"/>
              </a:rPr>
              <a:t>汇报人——A琪图欧</a:t>
            </a:r>
          </a:p>
        </p:txBody>
      </p:sp>
      <p:pic>
        <p:nvPicPr>
          <p:cNvPr id="26" name="橙光原创音乐 - 相思引-古风封面1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3766" y="-513303"/>
            <a:ext cx="381837" cy="3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20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4642690" y="3438333"/>
            <a:ext cx="1336097" cy="1336098"/>
            <a:chOff x="4642690" y="3438333"/>
            <a:chExt cx="1336097" cy="1336098"/>
          </a:xfrm>
        </p:grpSpPr>
        <p:sp>
          <p:nvSpPr>
            <p:cNvPr id="5" name="任意多边形 9"/>
            <p:cNvSpPr>
              <a:spLocks noChangeArrowheads="1"/>
            </p:cNvSpPr>
            <p:nvPr/>
          </p:nvSpPr>
          <p:spPr bwMode="auto">
            <a:xfrm>
              <a:off x="4642690" y="3438333"/>
              <a:ext cx="1336097" cy="1336098"/>
            </a:xfrm>
            <a:custGeom>
              <a:avLst/>
              <a:gdLst>
                <a:gd name="T0" fmla="*/ 0 w 2167466"/>
                <a:gd name="T1" fmla="*/ 133776 h 2167466"/>
                <a:gd name="T2" fmla="*/ 133776 w 2167466"/>
                <a:gd name="T3" fmla="*/ 0 h 2167466"/>
                <a:gd name="T4" fmla="*/ 668863 w 2167466"/>
                <a:gd name="T5" fmla="*/ 0 h 2167466"/>
                <a:gd name="T6" fmla="*/ 802639 w 2167466"/>
                <a:gd name="T7" fmla="*/ 133776 h 2167466"/>
                <a:gd name="T8" fmla="*/ 802639 w 2167466"/>
                <a:gd name="T9" fmla="*/ 668865 h 2167466"/>
                <a:gd name="T10" fmla="*/ 668863 w 2167466"/>
                <a:gd name="T11" fmla="*/ 802642 h 2167466"/>
                <a:gd name="T12" fmla="*/ 133776 w 2167466"/>
                <a:gd name="T13" fmla="*/ 802642 h 2167466"/>
                <a:gd name="T14" fmla="*/ 0 w 2167466"/>
                <a:gd name="T15" fmla="*/ 668865 h 2167466"/>
                <a:gd name="T16" fmla="*/ 0 w 2167466"/>
                <a:gd name="T17" fmla="*/ 133776 h 2167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7466"/>
                <a:gd name="T28" fmla="*/ 0 h 2167466"/>
                <a:gd name="T29" fmla="*/ 2167466 w 2167466"/>
                <a:gd name="T30" fmla="*/ 2167466 h 2167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7466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1806214" y="0"/>
                  </a:lnTo>
                  <a:cubicBezTo>
                    <a:pt x="2005728" y="0"/>
                    <a:pt x="2167466" y="161738"/>
                    <a:pt x="2167466" y="361252"/>
                  </a:cubicBezTo>
                  <a:lnTo>
                    <a:pt x="2167466" y="1806214"/>
                  </a:lnTo>
                  <a:cubicBezTo>
                    <a:pt x="2167466" y="2005728"/>
                    <a:pt x="2005728" y="2167466"/>
                    <a:pt x="1806214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 cmpd="sng">
              <a:noFill/>
              <a:miter lim="800000"/>
              <a:headEnd/>
              <a:tailEnd/>
            </a:ln>
          </p:spPr>
          <p:txBody>
            <a:bodyPr lIns="284877" tIns="284877" rIns="284877" bIns="284877" anchor="ctr"/>
            <a:lstStyle/>
            <a:p>
              <a:endParaRPr lang="zh-CN" altLang="en-US"/>
            </a:p>
          </p:txBody>
        </p:sp>
        <p:sp>
          <p:nvSpPr>
            <p:cNvPr id="7" name="KSO_Shape"/>
            <p:cNvSpPr>
              <a:spLocks noChangeArrowheads="1"/>
            </p:cNvSpPr>
            <p:nvPr/>
          </p:nvSpPr>
          <p:spPr bwMode="auto">
            <a:xfrm>
              <a:off x="5087286" y="3671601"/>
              <a:ext cx="445751" cy="740224"/>
            </a:xfrm>
            <a:custGeom>
              <a:avLst/>
              <a:gdLst>
                <a:gd name="T0" fmla="*/ 2366 w 1536700"/>
                <a:gd name="T1" fmla="*/ 8659 h 2555648"/>
                <a:gd name="T2" fmla="*/ 2366 w 1536700"/>
                <a:gd name="T3" fmla="*/ 8896 h 2555648"/>
                <a:gd name="T4" fmla="*/ 3812 w 1536700"/>
                <a:gd name="T5" fmla="*/ 8896 h 2555648"/>
                <a:gd name="T6" fmla="*/ 3812 w 1536700"/>
                <a:gd name="T7" fmla="*/ 8659 h 2555648"/>
                <a:gd name="T8" fmla="*/ 2366 w 1536700"/>
                <a:gd name="T9" fmla="*/ 8027 h 2555648"/>
                <a:gd name="T10" fmla="*/ 2366 w 1536700"/>
                <a:gd name="T11" fmla="*/ 8264 h 2555648"/>
                <a:gd name="T12" fmla="*/ 3812 w 1536700"/>
                <a:gd name="T13" fmla="*/ 8264 h 2555648"/>
                <a:gd name="T14" fmla="*/ 3812 w 1536700"/>
                <a:gd name="T15" fmla="*/ 8027 h 2555648"/>
                <a:gd name="T16" fmla="*/ 1768 w 1536700"/>
                <a:gd name="T17" fmla="*/ 7435 h 2555648"/>
                <a:gd name="T18" fmla="*/ 4411 w 1536700"/>
                <a:gd name="T19" fmla="*/ 7435 h 2555648"/>
                <a:gd name="T20" fmla="*/ 4781 w 1536700"/>
                <a:gd name="T21" fmla="*/ 7783 h 2555648"/>
                <a:gd name="T22" fmla="*/ 4411 w 1536700"/>
                <a:gd name="T23" fmla="*/ 8133 h 2555648"/>
                <a:gd name="T24" fmla="*/ 4781 w 1536700"/>
                <a:gd name="T25" fmla="*/ 8481 h 2555648"/>
                <a:gd name="T26" fmla="*/ 4411 w 1536700"/>
                <a:gd name="T27" fmla="*/ 8830 h 2555648"/>
                <a:gd name="T28" fmla="*/ 4781 w 1536700"/>
                <a:gd name="T29" fmla="*/ 9179 h 2555648"/>
                <a:gd name="T30" fmla="*/ 4411 w 1536700"/>
                <a:gd name="T31" fmla="*/ 9529 h 2555648"/>
                <a:gd name="T32" fmla="*/ 3812 w 1536700"/>
                <a:gd name="T33" fmla="*/ 9529 h 2555648"/>
                <a:gd name="T34" fmla="*/ 3768 w 1536700"/>
                <a:gd name="T35" fmla="*/ 9740 h 2555648"/>
                <a:gd name="T36" fmla="*/ 3089 w 1536700"/>
                <a:gd name="T37" fmla="*/ 10184 h 2555648"/>
                <a:gd name="T38" fmla="*/ 2410 w 1536700"/>
                <a:gd name="T39" fmla="*/ 9740 h 2555648"/>
                <a:gd name="T40" fmla="*/ 2367 w 1536700"/>
                <a:gd name="T41" fmla="*/ 9529 h 2555648"/>
                <a:gd name="T42" fmla="*/ 1768 w 1536700"/>
                <a:gd name="T43" fmla="*/ 9529 h 2555648"/>
                <a:gd name="T44" fmla="*/ 1397 w 1536700"/>
                <a:gd name="T45" fmla="*/ 9179 h 2555648"/>
                <a:gd name="T46" fmla="*/ 1768 w 1536700"/>
                <a:gd name="T47" fmla="*/ 8830 h 2555648"/>
                <a:gd name="T48" fmla="*/ 1397 w 1536700"/>
                <a:gd name="T49" fmla="*/ 8481 h 2555648"/>
                <a:gd name="T50" fmla="*/ 1768 w 1536700"/>
                <a:gd name="T51" fmla="*/ 8133 h 2555648"/>
                <a:gd name="T52" fmla="*/ 1397 w 1536700"/>
                <a:gd name="T53" fmla="*/ 7783 h 2555648"/>
                <a:gd name="T54" fmla="*/ 1768 w 1536700"/>
                <a:gd name="T55" fmla="*/ 7435 h 2555648"/>
                <a:gd name="T56" fmla="*/ 3089 w 1536700"/>
                <a:gd name="T57" fmla="*/ 0 h 2555648"/>
                <a:gd name="T58" fmla="*/ 6178 w 1536700"/>
                <a:gd name="T59" fmla="*/ 3070 h 2555648"/>
                <a:gd name="T60" fmla="*/ 6115 w 1536700"/>
                <a:gd name="T61" fmla="*/ 3688 h 2555648"/>
                <a:gd name="T62" fmla="*/ 5997 w 1536700"/>
                <a:gd name="T63" fmla="*/ 4067 h 2555648"/>
                <a:gd name="T64" fmla="*/ 5998 w 1536700"/>
                <a:gd name="T65" fmla="*/ 4067 h 2555648"/>
                <a:gd name="T66" fmla="*/ 4585 w 1536700"/>
                <a:gd name="T67" fmla="*/ 7268 h 2555648"/>
                <a:gd name="T68" fmla="*/ 1593 w 1536700"/>
                <a:gd name="T69" fmla="*/ 7268 h 2555648"/>
                <a:gd name="T70" fmla="*/ 180 w 1536700"/>
                <a:gd name="T71" fmla="*/ 4067 h 2555648"/>
                <a:gd name="T72" fmla="*/ 181 w 1536700"/>
                <a:gd name="T73" fmla="*/ 4067 h 2555648"/>
                <a:gd name="T74" fmla="*/ 63 w 1536700"/>
                <a:gd name="T75" fmla="*/ 3688 h 2555648"/>
                <a:gd name="T76" fmla="*/ 0 w 1536700"/>
                <a:gd name="T77" fmla="*/ 3070 h 2555648"/>
                <a:gd name="T78" fmla="*/ 3089 w 1536700"/>
                <a:gd name="T79" fmla="*/ 0 h 25556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36700"/>
                <a:gd name="T121" fmla="*/ 0 h 2555648"/>
                <a:gd name="T122" fmla="*/ 1536700 w 1536700"/>
                <a:gd name="T123" fmla="*/ 2555648 h 25556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36700" h="2555648">
                  <a:moveTo>
                    <a:pt x="588566" y="2172931"/>
                  </a:moveTo>
                  <a:lnTo>
                    <a:pt x="588566" y="2232462"/>
                  </a:lnTo>
                  <a:lnTo>
                    <a:pt x="948135" y="2232462"/>
                  </a:lnTo>
                  <a:lnTo>
                    <a:pt x="948135" y="2172931"/>
                  </a:lnTo>
                  <a:lnTo>
                    <a:pt x="588566" y="2172931"/>
                  </a:lnTo>
                  <a:close/>
                  <a:moveTo>
                    <a:pt x="588566" y="2014319"/>
                  </a:moveTo>
                  <a:lnTo>
                    <a:pt x="588566" y="2073850"/>
                  </a:lnTo>
                  <a:lnTo>
                    <a:pt x="948135" y="2073850"/>
                  </a:lnTo>
                  <a:lnTo>
                    <a:pt x="948135" y="2014319"/>
                  </a:lnTo>
                  <a:lnTo>
                    <a:pt x="588566" y="2014319"/>
                  </a:lnTo>
                  <a:close/>
                  <a:moveTo>
                    <a:pt x="439655" y="1865655"/>
                  </a:moveTo>
                  <a:lnTo>
                    <a:pt x="1097045" y="1865655"/>
                  </a:lnTo>
                  <a:cubicBezTo>
                    <a:pt x="1147961" y="1865655"/>
                    <a:pt x="1189236" y="1904861"/>
                    <a:pt x="1189236" y="1953225"/>
                  </a:cubicBezTo>
                  <a:cubicBezTo>
                    <a:pt x="1189236" y="2001589"/>
                    <a:pt x="1147961" y="2040795"/>
                    <a:pt x="1097045" y="2040795"/>
                  </a:cubicBezTo>
                  <a:cubicBezTo>
                    <a:pt x="1147961" y="2040795"/>
                    <a:pt x="1189236" y="2080001"/>
                    <a:pt x="1189236" y="2128365"/>
                  </a:cubicBezTo>
                  <a:cubicBezTo>
                    <a:pt x="1189236" y="2176729"/>
                    <a:pt x="1147961" y="2215935"/>
                    <a:pt x="1097045" y="2215935"/>
                  </a:cubicBezTo>
                  <a:cubicBezTo>
                    <a:pt x="1147961" y="2215935"/>
                    <a:pt x="1189236" y="2255141"/>
                    <a:pt x="1189236" y="2303505"/>
                  </a:cubicBezTo>
                  <a:cubicBezTo>
                    <a:pt x="1189236" y="2351869"/>
                    <a:pt x="1147961" y="2391075"/>
                    <a:pt x="1097045" y="2391075"/>
                  </a:cubicBezTo>
                  <a:lnTo>
                    <a:pt x="948071" y="2391075"/>
                  </a:lnTo>
                  <a:lnTo>
                    <a:pt x="937297" y="2444188"/>
                  </a:lnTo>
                  <a:cubicBezTo>
                    <a:pt x="909462" y="2509689"/>
                    <a:pt x="844299" y="2555648"/>
                    <a:pt x="768350" y="2555648"/>
                  </a:cubicBezTo>
                  <a:cubicBezTo>
                    <a:pt x="692402" y="2555648"/>
                    <a:pt x="627238" y="2509689"/>
                    <a:pt x="599403" y="2444188"/>
                  </a:cubicBezTo>
                  <a:lnTo>
                    <a:pt x="588630" y="2391075"/>
                  </a:lnTo>
                  <a:lnTo>
                    <a:pt x="439655" y="2391075"/>
                  </a:lnTo>
                  <a:cubicBezTo>
                    <a:pt x="388739" y="2391075"/>
                    <a:pt x="347464" y="2351869"/>
                    <a:pt x="347464" y="2303505"/>
                  </a:cubicBezTo>
                  <a:cubicBezTo>
                    <a:pt x="347464" y="2255141"/>
                    <a:pt x="388739" y="2215935"/>
                    <a:pt x="439655" y="2215935"/>
                  </a:cubicBezTo>
                  <a:cubicBezTo>
                    <a:pt x="388739" y="2215935"/>
                    <a:pt x="347464" y="2176729"/>
                    <a:pt x="347464" y="2128365"/>
                  </a:cubicBezTo>
                  <a:cubicBezTo>
                    <a:pt x="347464" y="2080001"/>
                    <a:pt x="388739" y="2040795"/>
                    <a:pt x="439655" y="2040795"/>
                  </a:cubicBezTo>
                  <a:cubicBezTo>
                    <a:pt x="388739" y="2040795"/>
                    <a:pt x="347464" y="2001589"/>
                    <a:pt x="347464" y="1953225"/>
                  </a:cubicBezTo>
                  <a:cubicBezTo>
                    <a:pt x="347464" y="1904861"/>
                    <a:pt x="388739" y="1865655"/>
                    <a:pt x="439655" y="1865655"/>
                  </a:cubicBezTo>
                  <a:close/>
                  <a:moveTo>
                    <a:pt x="768350" y="0"/>
                  </a:moveTo>
                  <a:cubicBezTo>
                    <a:pt x="1192698" y="0"/>
                    <a:pt x="1536700" y="344894"/>
                    <a:pt x="1536700" y="770343"/>
                  </a:cubicBezTo>
                  <a:cubicBezTo>
                    <a:pt x="1536700" y="823524"/>
                    <a:pt x="1531325" y="875447"/>
                    <a:pt x="1521090" y="925594"/>
                  </a:cubicBezTo>
                  <a:lnTo>
                    <a:pt x="1491688" y="1020556"/>
                  </a:lnTo>
                  <a:lnTo>
                    <a:pt x="1491950" y="1020556"/>
                  </a:lnTo>
                  <a:lnTo>
                    <a:pt x="1140478" y="1823920"/>
                  </a:lnTo>
                  <a:lnTo>
                    <a:pt x="396222" y="1823920"/>
                  </a:lnTo>
                  <a:lnTo>
                    <a:pt x="44750" y="1020556"/>
                  </a:lnTo>
                  <a:lnTo>
                    <a:pt x="45012" y="1020556"/>
                  </a:lnTo>
                  <a:lnTo>
                    <a:pt x="15610" y="925594"/>
                  </a:lnTo>
                  <a:cubicBezTo>
                    <a:pt x="5375" y="875447"/>
                    <a:pt x="0" y="823524"/>
                    <a:pt x="0" y="770343"/>
                  </a:cubicBezTo>
                  <a:cubicBezTo>
                    <a:pt x="0" y="344894"/>
                    <a:pt x="344002" y="0"/>
                    <a:pt x="768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642690" y="1867811"/>
            <a:ext cx="1336097" cy="1336098"/>
            <a:chOff x="4642690" y="1867811"/>
            <a:chExt cx="1336097" cy="1336098"/>
          </a:xfrm>
        </p:grpSpPr>
        <p:sp>
          <p:nvSpPr>
            <p:cNvPr id="3" name="任意多边形 7"/>
            <p:cNvSpPr>
              <a:spLocks noChangeArrowheads="1"/>
            </p:cNvSpPr>
            <p:nvPr/>
          </p:nvSpPr>
          <p:spPr bwMode="auto">
            <a:xfrm>
              <a:off x="4642690" y="1867811"/>
              <a:ext cx="1336097" cy="1336098"/>
            </a:xfrm>
            <a:custGeom>
              <a:avLst/>
              <a:gdLst>
                <a:gd name="T0" fmla="*/ 0 w 2167466"/>
                <a:gd name="T1" fmla="*/ 133776 h 2167466"/>
                <a:gd name="T2" fmla="*/ 133776 w 2167466"/>
                <a:gd name="T3" fmla="*/ 0 h 2167466"/>
                <a:gd name="T4" fmla="*/ 668863 w 2167466"/>
                <a:gd name="T5" fmla="*/ 0 h 2167466"/>
                <a:gd name="T6" fmla="*/ 802639 w 2167466"/>
                <a:gd name="T7" fmla="*/ 133776 h 2167466"/>
                <a:gd name="T8" fmla="*/ 802639 w 2167466"/>
                <a:gd name="T9" fmla="*/ 668865 h 2167466"/>
                <a:gd name="T10" fmla="*/ 668863 w 2167466"/>
                <a:gd name="T11" fmla="*/ 802642 h 2167466"/>
                <a:gd name="T12" fmla="*/ 133776 w 2167466"/>
                <a:gd name="T13" fmla="*/ 802642 h 2167466"/>
                <a:gd name="T14" fmla="*/ 0 w 2167466"/>
                <a:gd name="T15" fmla="*/ 668865 h 2167466"/>
                <a:gd name="T16" fmla="*/ 0 w 2167466"/>
                <a:gd name="T17" fmla="*/ 133776 h 2167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7466"/>
                <a:gd name="T28" fmla="*/ 0 h 2167466"/>
                <a:gd name="T29" fmla="*/ 2167466 w 2167466"/>
                <a:gd name="T30" fmla="*/ 2167466 h 2167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7466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1806214" y="0"/>
                  </a:lnTo>
                  <a:cubicBezTo>
                    <a:pt x="2005728" y="0"/>
                    <a:pt x="2167466" y="161738"/>
                    <a:pt x="2167466" y="361252"/>
                  </a:cubicBezTo>
                  <a:lnTo>
                    <a:pt x="2167466" y="1806214"/>
                  </a:lnTo>
                  <a:cubicBezTo>
                    <a:pt x="2167466" y="2005728"/>
                    <a:pt x="2005728" y="2167466"/>
                    <a:pt x="1806214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236968"/>
            </a:solidFill>
            <a:ln w="12700" cap="flat" cmpd="sng">
              <a:noFill/>
              <a:miter lim="800000"/>
              <a:headEnd/>
              <a:tailEnd/>
            </a:ln>
          </p:spPr>
          <p:txBody>
            <a:bodyPr lIns="284877" tIns="284877" rIns="284877" bIns="284877" anchor="ctr"/>
            <a:lstStyle/>
            <a:p>
              <a:endParaRPr lang="zh-CN" altLang="en-US"/>
            </a:p>
          </p:txBody>
        </p:sp>
        <p:sp>
          <p:nvSpPr>
            <p:cNvPr id="8" name="KSO_Shape"/>
            <p:cNvSpPr>
              <a:spLocks noChangeArrowheads="1"/>
            </p:cNvSpPr>
            <p:nvPr/>
          </p:nvSpPr>
          <p:spPr bwMode="auto">
            <a:xfrm>
              <a:off x="4977004" y="2214135"/>
              <a:ext cx="740223" cy="719438"/>
            </a:xfrm>
            <a:custGeom>
              <a:avLst/>
              <a:gdLst>
                <a:gd name="T0" fmla="*/ 2147483646 w 4656"/>
                <a:gd name="T1" fmla="*/ 2147483646 h 4524"/>
                <a:gd name="T2" fmla="*/ 2147483646 w 4656"/>
                <a:gd name="T3" fmla="*/ 2147483646 h 4524"/>
                <a:gd name="T4" fmla="*/ 2147483646 w 4656"/>
                <a:gd name="T5" fmla="*/ 2147483646 h 4524"/>
                <a:gd name="T6" fmla="*/ 2147483646 w 4656"/>
                <a:gd name="T7" fmla="*/ 2147483646 h 4524"/>
                <a:gd name="T8" fmla="*/ 2147483646 w 4656"/>
                <a:gd name="T9" fmla="*/ 2147483646 h 4524"/>
                <a:gd name="T10" fmla="*/ 2147483646 w 4656"/>
                <a:gd name="T11" fmla="*/ 2147483646 h 4524"/>
                <a:gd name="T12" fmla="*/ 2147483646 w 4656"/>
                <a:gd name="T13" fmla="*/ 2147483646 h 4524"/>
                <a:gd name="T14" fmla="*/ 2147483646 w 4656"/>
                <a:gd name="T15" fmla="*/ 2147483646 h 4524"/>
                <a:gd name="T16" fmla="*/ 2147483646 w 4656"/>
                <a:gd name="T17" fmla="*/ 2147483646 h 4524"/>
                <a:gd name="T18" fmla="*/ 2147483646 w 4656"/>
                <a:gd name="T19" fmla="*/ 2147483646 h 4524"/>
                <a:gd name="T20" fmla="*/ 2147483646 w 4656"/>
                <a:gd name="T21" fmla="*/ 0 h 4524"/>
                <a:gd name="T22" fmla="*/ 2147483646 w 4656"/>
                <a:gd name="T23" fmla="*/ 2147483646 h 4524"/>
                <a:gd name="T24" fmla="*/ 2147483646 w 4656"/>
                <a:gd name="T25" fmla="*/ 2147483646 h 4524"/>
                <a:gd name="T26" fmla="*/ 2147483646 w 4656"/>
                <a:gd name="T27" fmla="*/ 2147483646 h 4524"/>
                <a:gd name="T28" fmla="*/ 2147483646 w 4656"/>
                <a:gd name="T29" fmla="*/ 2147483646 h 4524"/>
                <a:gd name="T30" fmla="*/ 2147483646 w 4656"/>
                <a:gd name="T31" fmla="*/ 2147483646 h 4524"/>
                <a:gd name="T32" fmla="*/ 2147483646 w 4656"/>
                <a:gd name="T33" fmla="*/ 2147483646 h 4524"/>
                <a:gd name="T34" fmla="*/ 2147483646 w 4656"/>
                <a:gd name="T35" fmla="*/ 2147483646 h 4524"/>
                <a:gd name="T36" fmla="*/ 2147483646 w 4656"/>
                <a:gd name="T37" fmla="*/ 2147483646 h 4524"/>
                <a:gd name="T38" fmla="*/ 2147483646 w 4656"/>
                <a:gd name="T39" fmla="*/ 2147483646 h 4524"/>
                <a:gd name="T40" fmla="*/ 2147483646 w 4656"/>
                <a:gd name="T41" fmla="*/ 2147483646 h 4524"/>
                <a:gd name="T42" fmla="*/ 0 w 4656"/>
                <a:gd name="T43" fmla="*/ 2147483646 h 4524"/>
                <a:gd name="T44" fmla="*/ 2147483646 w 4656"/>
                <a:gd name="T45" fmla="*/ 2147483646 h 4524"/>
                <a:gd name="T46" fmla="*/ 2147483646 w 4656"/>
                <a:gd name="T47" fmla="*/ 2147483646 h 4524"/>
                <a:gd name="T48" fmla="*/ 2147483646 w 4656"/>
                <a:gd name="T49" fmla="*/ 2147483646 h 4524"/>
                <a:gd name="T50" fmla="*/ 2147483646 w 4656"/>
                <a:gd name="T51" fmla="*/ 2147483646 h 4524"/>
                <a:gd name="T52" fmla="*/ 2147483646 w 4656"/>
                <a:gd name="T53" fmla="*/ 2147483646 h 4524"/>
                <a:gd name="T54" fmla="*/ 2147483646 w 4656"/>
                <a:gd name="T55" fmla="*/ 2147483646 h 4524"/>
                <a:gd name="T56" fmla="*/ 2147483646 w 4656"/>
                <a:gd name="T57" fmla="*/ 2147483646 h 4524"/>
                <a:gd name="T58" fmla="*/ 2147483646 w 4656"/>
                <a:gd name="T59" fmla="*/ 2147483646 h 4524"/>
                <a:gd name="T60" fmla="*/ 2147483646 w 4656"/>
                <a:gd name="T61" fmla="*/ 2147483646 h 4524"/>
                <a:gd name="T62" fmla="*/ 2147483646 w 4656"/>
                <a:gd name="T63" fmla="*/ 2147483646 h 4524"/>
                <a:gd name="T64" fmla="*/ 2147483646 w 4656"/>
                <a:gd name="T65" fmla="*/ 2147483646 h 4524"/>
                <a:gd name="T66" fmla="*/ 2147483646 w 4656"/>
                <a:gd name="T67" fmla="*/ 2147483646 h 4524"/>
                <a:gd name="T68" fmla="*/ 2147483646 w 4656"/>
                <a:gd name="T69" fmla="*/ 2147483646 h 4524"/>
                <a:gd name="T70" fmla="*/ 2147483646 w 4656"/>
                <a:gd name="T71" fmla="*/ 2147483646 h 4524"/>
                <a:gd name="T72" fmla="*/ 2147483646 w 4656"/>
                <a:gd name="T73" fmla="*/ 2147483646 h 4524"/>
                <a:gd name="T74" fmla="*/ 2147483646 w 4656"/>
                <a:gd name="T75" fmla="*/ 2147483646 h 4524"/>
                <a:gd name="T76" fmla="*/ 2147483646 w 4656"/>
                <a:gd name="T77" fmla="*/ 2147483646 h 4524"/>
                <a:gd name="T78" fmla="*/ 2147483646 w 4656"/>
                <a:gd name="T79" fmla="*/ 2147483646 h 4524"/>
                <a:gd name="T80" fmla="*/ 2147483646 w 4656"/>
                <a:gd name="T81" fmla="*/ 2147483646 h 4524"/>
                <a:gd name="T82" fmla="*/ 2147483646 w 4656"/>
                <a:gd name="T83" fmla="*/ 2147483646 h 4524"/>
                <a:gd name="T84" fmla="*/ 2147483646 w 4656"/>
                <a:gd name="T85" fmla="*/ 2147483646 h 4524"/>
                <a:gd name="T86" fmla="*/ 2147483646 w 4656"/>
                <a:gd name="T87" fmla="*/ 2147483646 h 4524"/>
                <a:gd name="T88" fmla="*/ 2147483646 w 4656"/>
                <a:gd name="T89" fmla="*/ 2147483646 h 4524"/>
                <a:gd name="T90" fmla="*/ 2147483646 w 4656"/>
                <a:gd name="T91" fmla="*/ 2147483646 h 4524"/>
                <a:gd name="T92" fmla="*/ 2147483646 w 4656"/>
                <a:gd name="T93" fmla="*/ 2147483646 h 4524"/>
                <a:gd name="T94" fmla="*/ 2147483646 w 4656"/>
                <a:gd name="T95" fmla="*/ 2147483646 h 4524"/>
                <a:gd name="T96" fmla="*/ 2147483646 w 4656"/>
                <a:gd name="T97" fmla="*/ 2147483646 h 4524"/>
                <a:gd name="T98" fmla="*/ 2147483646 w 4656"/>
                <a:gd name="T99" fmla="*/ 2147483646 h 4524"/>
                <a:gd name="T100" fmla="*/ 2147483646 w 4656"/>
                <a:gd name="T101" fmla="*/ 2147483646 h 4524"/>
                <a:gd name="T102" fmla="*/ 2147483646 w 4656"/>
                <a:gd name="T103" fmla="*/ 2147483646 h 4524"/>
                <a:gd name="T104" fmla="*/ 2147483646 w 4656"/>
                <a:gd name="T105" fmla="*/ 2147483646 h 4524"/>
                <a:gd name="T106" fmla="*/ 2147483646 w 4656"/>
                <a:gd name="T107" fmla="*/ 2147483646 h 45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56"/>
                <a:gd name="T163" fmla="*/ 0 h 4524"/>
                <a:gd name="T164" fmla="*/ 4656 w 4656"/>
                <a:gd name="T165" fmla="*/ 4524 h 45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56" h="4524">
                  <a:moveTo>
                    <a:pt x="3336" y="0"/>
                  </a:moveTo>
                  <a:lnTo>
                    <a:pt x="3336" y="0"/>
                  </a:lnTo>
                  <a:lnTo>
                    <a:pt x="3295" y="0"/>
                  </a:lnTo>
                  <a:lnTo>
                    <a:pt x="3256" y="3"/>
                  </a:lnTo>
                  <a:lnTo>
                    <a:pt x="3217" y="5"/>
                  </a:lnTo>
                  <a:lnTo>
                    <a:pt x="3179" y="9"/>
                  </a:lnTo>
                  <a:lnTo>
                    <a:pt x="3142" y="14"/>
                  </a:lnTo>
                  <a:lnTo>
                    <a:pt x="3103" y="21"/>
                  </a:lnTo>
                  <a:lnTo>
                    <a:pt x="3068" y="28"/>
                  </a:lnTo>
                  <a:lnTo>
                    <a:pt x="3031" y="37"/>
                  </a:lnTo>
                  <a:lnTo>
                    <a:pt x="2995" y="46"/>
                  </a:lnTo>
                  <a:lnTo>
                    <a:pt x="2960" y="57"/>
                  </a:lnTo>
                  <a:lnTo>
                    <a:pt x="2926" y="68"/>
                  </a:lnTo>
                  <a:lnTo>
                    <a:pt x="2892" y="81"/>
                  </a:lnTo>
                  <a:lnTo>
                    <a:pt x="2859" y="95"/>
                  </a:lnTo>
                  <a:lnTo>
                    <a:pt x="2825" y="110"/>
                  </a:lnTo>
                  <a:lnTo>
                    <a:pt x="2793" y="125"/>
                  </a:lnTo>
                  <a:lnTo>
                    <a:pt x="2762" y="141"/>
                  </a:lnTo>
                  <a:lnTo>
                    <a:pt x="2730" y="160"/>
                  </a:lnTo>
                  <a:lnTo>
                    <a:pt x="2699" y="177"/>
                  </a:lnTo>
                  <a:lnTo>
                    <a:pt x="2669" y="197"/>
                  </a:lnTo>
                  <a:lnTo>
                    <a:pt x="2640" y="217"/>
                  </a:lnTo>
                  <a:lnTo>
                    <a:pt x="2610" y="238"/>
                  </a:lnTo>
                  <a:lnTo>
                    <a:pt x="2582" y="260"/>
                  </a:lnTo>
                  <a:lnTo>
                    <a:pt x="2555" y="282"/>
                  </a:lnTo>
                  <a:lnTo>
                    <a:pt x="2527" y="306"/>
                  </a:lnTo>
                  <a:lnTo>
                    <a:pt x="2500" y="331"/>
                  </a:lnTo>
                  <a:lnTo>
                    <a:pt x="2474" y="355"/>
                  </a:lnTo>
                  <a:lnTo>
                    <a:pt x="2448" y="381"/>
                  </a:lnTo>
                  <a:lnTo>
                    <a:pt x="2423" y="408"/>
                  </a:lnTo>
                  <a:lnTo>
                    <a:pt x="2399" y="435"/>
                  </a:lnTo>
                  <a:lnTo>
                    <a:pt x="2375" y="462"/>
                  </a:lnTo>
                  <a:lnTo>
                    <a:pt x="2351" y="491"/>
                  </a:lnTo>
                  <a:lnTo>
                    <a:pt x="2328" y="520"/>
                  </a:lnTo>
                  <a:lnTo>
                    <a:pt x="2305" y="491"/>
                  </a:lnTo>
                  <a:lnTo>
                    <a:pt x="2282" y="462"/>
                  </a:lnTo>
                  <a:lnTo>
                    <a:pt x="2258" y="435"/>
                  </a:lnTo>
                  <a:lnTo>
                    <a:pt x="2232" y="408"/>
                  </a:lnTo>
                  <a:lnTo>
                    <a:pt x="2208" y="381"/>
                  </a:lnTo>
                  <a:lnTo>
                    <a:pt x="2182" y="355"/>
                  </a:lnTo>
                  <a:lnTo>
                    <a:pt x="2156" y="331"/>
                  </a:lnTo>
                  <a:lnTo>
                    <a:pt x="2129" y="306"/>
                  </a:lnTo>
                  <a:lnTo>
                    <a:pt x="2102" y="282"/>
                  </a:lnTo>
                  <a:lnTo>
                    <a:pt x="2074" y="260"/>
                  </a:lnTo>
                  <a:lnTo>
                    <a:pt x="2045" y="238"/>
                  </a:lnTo>
                  <a:lnTo>
                    <a:pt x="2016" y="217"/>
                  </a:lnTo>
                  <a:lnTo>
                    <a:pt x="1986" y="197"/>
                  </a:lnTo>
                  <a:lnTo>
                    <a:pt x="1956" y="177"/>
                  </a:lnTo>
                  <a:lnTo>
                    <a:pt x="1925" y="160"/>
                  </a:lnTo>
                  <a:lnTo>
                    <a:pt x="1894" y="141"/>
                  </a:lnTo>
                  <a:lnTo>
                    <a:pt x="1863" y="125"/>
                  </a:lnTo>
                  <a:lnTo>
                    <a:pt x="1830" y="110"/>
                  </a:lnTo>
                  <a:lnTo>
                    <a:pt x="1797" y="95"/>
                  </a:lnTo>
                  <a:lnTo>
                    <a:pt x="1763" y="81"/>
                  </a:lnTo>
                  <a:lnTo>
                    <a:pt x="1730" y="68"/>
                  </a:lnTo>
                  <a:lnTo>
                    <a:pt x="1695" y="57"/>
                  </a:lnTo>
                  <a:lnTo>
                    <a:pt x="1661" y="46"/>
                  </a:lnTo>
                  <a:lnTo>
                    <a:pt x="1625" y="37"/>
                  </a:lnTo>
                  <a:lnTo>
                    <a:pt x="1589" y="28"/>
                  </a:lnTo>
                  <a:lnTo>
                    <a:pt x="1552" y="21"/>
                  </a:lnTo>
                  <a:lnTo>
                    <a:pt x="1515" y="14"/>
                  </a:lnTo>
                  <a:lnTo>
                    <a:pt x="1477" y="9"/>
                  </a:lnTo>
                  <a:lnTo>
                    <a:pt x="1439" y="5"/>
                  </a:lnTo>
                  <a:lnTo>
                    <a:pt x="1400" y="3"/>
                  </a:lnTo>
                  <a:lnTo>
                    <a:pt x="1360" y="0"/>
                  </a:lnTo>
                  <a:lnTo>
                    <a:pt x="1320" y="0"/>
                  </a:lnTo>
                  <a:lnTo>
                    <a:pt x="1286" y="0"/>
                  </a:lnTo>
                  <a:lnTo>
                    <a:pt x="1253" y="1"/>
                  </a:lnTo>
                  <a:lnTo>
                    <a:pt x="1218" y="4"/>
                  </a:lnTo>
                  <a:lnTo>
                    <a:pt x="1185" y="6"/>
                  </a:lnTo>
                  <a:lnTo>
                    <a:pt x="1152" y="11"/>
                  </a:lnTo>
                  <a:lnTo>
                    <a:pt x="1119" y="15"/>
                  </a:lnTo>
                  <a:lnTo>
                    <a:pt x="1087" y="20"/>
                  </a:lnTo>
                  <a:lnTo>
                    <a:pt x="1054" y="27"/>
                  </a:lnTo>
                  <a:lnTo>
                    <a:pt x="1022" y="34"/>
                  </a:lnTo>
                  <a:lnTo>
                    <a:pt x="991" y="42"/>
                  </a:lnTo>
                  <a:lnTo>
                    <a:pt x="958" y="50"/>
                  </a:lnTo>
                  <a:lnTo>
                    <a:pt x="927" y="59"/>
                  </a:lnTo>
                  <a:lnTo>
                    <a:pt x="897" y="70"/>
                  </a:lnTo>
                  <a:lnTo>
                    <a:pt x="866" y="80"/>
                  </a:lnTo>
                  <a:lnTo>
                    <a:pt x="836" y="91"/>
                  </a:lnTo>
                  <a:lnTo>
                    <a:pt x="806" y="103"/>
                  </a:lnTo>
                  <a:lnTo>
                    <a:pt x="777" y="117"/>
                  </a:lnTo>
                  <a:lnTo>
                    <a:pt x="748" y="130"/>
                  </a:lnTo>
                  <a:lnTo>
                    <a:pt x="719" y="145"/>
                  </a:lnTo>
                  <a:lnTo>
                    <a:pt x="690" y="158"/>
                  </a:lnTo>
                  <a:lnTo>
                    <a:pt x="663" y="175"/>
                  </a:lnTo>
                  <a:lnTo>
                    <a:pt x="635" y="191"/>
                  </a:lnTo>
                  <a:lnTo>
                    <a:pt x="608" y="208"/>
                  </a:lnTo>
                  <a:lnTo>
                    <a:pt x="582" y="225"/>
                  </a:lnTo>
                  <a:lnTo>
                    <a:pt x="555" y="243"/>
                  </a:lnTo>
                  <a:lnTo>
                    <a:pt x="530" y="262"/>
                  </a:lnTo>
                  <a:lnTo>
                    <a:pt x="504" y="281"/>
                  </a:lnTo>
                  <a:lnTo>
                    <a:pt x="480" y="302"/>
                  </a:lnTo>
                  <a:lnTo>
                    <a:pt x="456" y="321"/>
                  </a:lnTo>
                  <a:lnTo>
                    <a:pt x="432" y="343"/>
                  </a:lnTo>
                  <a:lnTo>
                    <a:pt x="408" y="364"/>
                  </a:lnTo>
                  <a:lnTo>
                    <a:pt x="387" y="386"/>
                  </a:lnTo>
                  <a:lnTo>
                    <a:pt x="365" y="409"/>
                  </a:lnTo>
                  <a:lnTo>
                    <a:pt x="343" y="432"/>
                  </a:lnTo>
                  <a:lnTo>
                    <a:pt x="322" y="457"/>
                  </a:lnTo>
                  <a:lnTo>
                    <a:pt x="301" y="481"/>
                  </a:lnTo>
                  <a:lnTo>
                    <a:pt x="281" y="505"/>
                  </a:lnTo>
                  <a:lnTo>
                    <a:pt x="262" y="530"/>
                  </a:lnTo>
                  <a:lnTo>
                    <a:pt x="243" y="556"/>
                  </a:lnTo>
                  <a:lnTo>
                    <a:pt x="225" y="582"/>
                  </a:lnTo>
                  <a:lnTo>
                    <a:pt x="207" y="609"/>
                  </a:lnTo>
                  <a:lnTo>
                    <a:pt x="190" y="636"/>
                  </a:lnTo>
                  <a:lnTo>
                    <a:pt x="174" y="663"/>
                  </a:lnTo>
                  <a:lnTo>
                    <a:pt x="159" y="691"/>
                  </a:lnTo>
                  <a:lnTo>
                    <a:pt x="144" y="719"/>
                  </a:lnTo>
                  <a:lnTo>
                    <a:pt x="129" y="748"/>
                  </a:lnTo>
                  <a:lnTo>
                    <a:pt x="116" y="777"/>
                  </a:lnTo>
                  <a:lnTo>
                    <a:pt x="104" y="807"/>
                  </a:lnTo>
                  <a:lnTo>
                    <a:pt x="91" y="837"/>
                  </a:lnTo>
                  <a:lnTo>
                    <a:pt x="79" y="867"/>
                  </a:lnTo>
                  <a:lnTo>
                    <a:pt x="69" y="897"/>
                  </a:lnTo>
                  <a:lnTo>
                    <a:pt x="58" y="928"/>
                  </a:lnTo>
                  <a:lnTo>
                    <a:pt x="49" y="959"/>
                  </a:lnTo>
                  <a:lnTo>
                    <a:pt x="41" y="990"/>
                  </a:lnTo>
                  <a:lnTo>
                    <a:pt x="33" y="1023"/>
                  </a:lnTo>
                  <a:lnTo>
                    <a:pt x="26" y="1055"/>
                  </a:lnTo>
                  <a:lnTo>
                    <a:pt x="20" y="1087"/>
                  </a:lnTo>
                  <a:lnTo>
                    <a:pt x="15" y="1120"/>
                  </a:lnTo>
                  <a:lnTo>
                    <a:pt x="10" y="1153"/>
                  </a:lnTo>
                  <a:lnTo>
                    <a:pt x="6" y="1185"/>
                  </a:lnTo>
                  <a:lnTo>
                    <a:pt x="3" y="1219"/>
                  </a:lnTo>
                  <a:lnTo>
                    <a:pt x="1" y="1252"/>
                  </a:lnTo>
                  <a:lnTo>
                    <a:pt x="0" y="1287"/>
                  </a:lnTo>
                  <a:lnTo>
                    <a:pt x="0" y="1321"/>
                  </a:lnTo>
                  <a:lnTo>
                    <a:pt x="1" y="1383"/>
                  </a:lnTo>
                  <a:lnTo>
                    <a:pt x="4" y="1444"/>
                  </a:lnTo>
                  <a:lnTo>
                    <a:pt x="10" y="1504"/>
                  </a:lnTo>
                  <a:lnTo>
                    <a:pt x="18" y="1563"/>
                  </a:lnTo>
                  <a:lnTo>
                    <a:pt x="30" y="1622"/>
                  </a:lnTo>
                  <a:lnTo>
                    <a:pt x="42" y="1679"/>
                  </a:lnTo>
                  <a:lnTo>
                    <a:pt x="57" y="1735"/>
                  </a:lnTo>
                  <a:lnTo>
                    <a:pt x="75" y="1791"/>
                  </a:lnTo>
                  <a:lnTo>
                    <a:pt x="93" y="1845"/>
                  </a:lnTo>
                  <a:lnTo>
                    <a:pt x="114" y="1898"/>
                  </a:lnTo>
                  <a:lnTo>
                    <a:pt x="137" y="1950"/>
                  </a:lnTo>
                  <a:lnTo>
                    <a:pt x="161" y="2002"/>
                  </a:lnTo>
                  <a:lnTo>
                    <a:pt x="188" y="2053"/>
                  </a:lnTo>
                  <a:lnTo>
                    <a:pt x="217" y="2103"/>
                  </a:lnTo>
                  <a:lnTo>
                    <a:pt x="246" y="2151"/>
                  </a:lnTo>
                  <a:lnTo>
                    <a:pt x="278" y="2200"/>
                  </a:lnTo>
                  <a:lnTo>
                    <a:pt x="310" y="2247"/>
                  </a:lnTo>
                  <a:lnTo>
                    <a:pt x="345" y="2293"/>
                  </a:lnTo>
                  <a:lnTo>
                    <a:pt x="380" y="2338"/>
                  </a:lnTo>
                  <a:lnTo>
                    <a:pt x="417" y="2383"/>
                  </a:lnTo>
                  <a:lnTo>
                    <a:pt x="456" y="2427"/>
                  </a:lnTo>
                  <a:lnTo>
                    <a:pt x="495" y="2470"/>
                  </a:lnTo>
                  <a:lnTo>
                    <a:pt x="536" y="2513"/>
                  </a:lnTo>
                  <a:lnTo>
                    <a:pt x="577" y="2554"/>
                  </a:lnTo>
                  <a:lnTo>
                    <a:pt x="620" y="2595"/>
                  </a:lnTo>
                  <a:lnTo>
                    <a:pt x="663" y="2635"/>
                  </a:lnTo>
                  <a:lnTo>
                    <a:pt x="708" y="2675"/>
                  </a:lnTo>
                  <a:lnTo>
                    <a:pt x="753" y="2713"/>
                  </a:lnTo>
                  <a:lnTo>
                    <a:pt x="799" y="2751"/>
                  </a:lnTo>
                  <a:lnTo>
                    <a:pt x="845" y="2788"/>
                  </a:lnTo>
                  <a:lnTo>
                    <a:pt x="892" y="2825"/>
                  </a:lnTo>
                  <a:lnTo>
                    <a:pt x="940" y="2861"/>
                  </a:lnTo>
                  <a:lnTo>
                    <a:pt x="1032" y="2930"/>
                  </a:lnTo>
                  <a:lnTo>
                    <a:pt x="1129" y="3006"/>
                  </a:lnTo>
                  <a:lnTo>
                    <a:pt x="1229" y="3087"/>
                  </a:lnTo>
                  <a:lnTo>
                    <a:pt x="1279" y="3131"/>
                  </a:lnTo>
                  <a:lnTo>
                    <a:pt x="1331" y="3175"/>
                  </a:lnTo>
                  <a:lnTo>
                    <a:pt x="1383" y="3221"/>
                  </a:lnTo>
                  <a:lnTo>
                    <a:pt x="1435" y="3267"/>
                  </a:lnTo>
                  <a:lnTo>
                    <a:pt x="1487" y="3316"/>
                  </a:lnTo>
                  <a:lnTo>
                    <a:pt x="1539" y="3365"/>
                  </a:lnTo>
                  <a:lnTo>
                    <a:pt x="1590" y="3415"/>
                  </a:lnTo>
                  <a:lnTo>
                    <a:pt x="1642" y="3467"/>
                  </a:lnTo>
                  <a:lnTo>
                    <a:pt x="1692" y="3520"/>
                  </a:lnTo>
                  <a:lnTo>
                    <a:pt x="1743" y="3573"/>
                  </a:lnTo>
                  <a:lnTo>
                    <a:pt x="1791" y="3628"/>
                  </a:lnTo>
                  <a:lnTo>
                    <a:pt x="1840" y="3683"/>
                  </a:lnTo>
                  <a:lnTo>
                    <a:pt x="1886" y="3740"/>
                  </a:lnTo>
                  <a:lnTo>
                    <a:pt x="1932" y="3796"/>
                  </a:lnTo>
                  <a:lnTo>
                    <a:pt x="1976" y="3854"/>
                  </a:lnTo>
                  <a:lnTo>
                    <a:pt x="2019" y="3913"/>
                  </a:lnTo>
                  <a:lnTo>
                    <a:pt x="2059" y="3972"/>
                  </a:lnTo>
                  <a:lnTo>
                    <a:pt x="2098" y="4031"/>
                  </a:lnTo>
                  <a:lnTo>
                    <a:pt x="2135" y="4091"/>
                  </a:lnTo>
                  <a:lnTo>
                    <a:pt x="2171" y="4152"/>
                  </a:lnTo>
                  <a:lnTo>
                    <a:pt x="2204" y="4213"/>
                  </a:lnTo>
                  <a:lnTo>
                    <a:pt x="2234" y="4274"/>
                  </a:lnTo>
                  <a:lnTo>
                    <a:pt x="2261" y="4337"/>
                  </a:lnTo>
                  <a:lnTo>
                    <a:pt x="2287" y="4399"/>
                  </a:lnTo>
                  <a:lnTo>
                    <a:pt x="2298" y="4430"/>
                  </a:lnTo>
                  <a:lnTo>
                    <a:pt x="2309" y="4462"/>
                  </a:lnTo>
                  <a:lnTo>
                    <a:pt x="2319" y="4493"/>
                  </a:lnTo>
                  <a:lnTo>
                    <a:pt x="2328" y="4524"/>
                  </a:lnTo>
                  <a:lnTo>
                    <a:pt x="2338" y="4493"/>
                  </a:lnTo>
                  <a:lnTo>
                    <a:pt x="2347" y="4462"/>
                  </a:lnTo>
                  <a:lnTo>
                    <a:pt x="2358" y="4430"/>
                  </a:lnTo>
                  <a:lnTo>
                    <a:pt x="2369" y="4399"/>
                  </a:lnTo>
                  <a:lnTo>
                    <a:pt x="2394" y="4337"/>
                  </a:lnTo>
                  <a:lnTo>
                    <a:pt x="2422" y="4274"/>
                  </a:lnTo>
                  <a:lnTo>
                    <a:pt x="2452" y="4213"/>
                  </a:lnTo>
                  <a:lnTo>
                    <a:pt x="2484" y="4152"/>
                  </a:lnTo>
                  <a:lnTo>
                    <a:pt x="2520" y="4091"/>
                  </a:lnTo>
                  <a:lnTo>
                    <a:pt x="2557" y="4031"/>
                  </a:lnTo>
                  <a:lnTo>
                    <a:pt x="2596" y="3972"/>
                  </a:lnTo>
                  <a:lnTo>
                    <a:pt x="2637" y="3913"/>
                  </a:lnTo>
                  <a:lnTo>
                    <a:pt x="2680" y="3854"/>
                  </a:lnTo>
                  <a:lnTo>
                    <a:pt x="2723" y="3796"/>
                  </a:lnTo>
                  <a:lnTo>
                    <a:pt x="2770" y="3740"/>
                  </a:lnTo>
                  <a:lnTo>
                    <a:pt x="2817" y="3683"/>
                  </a:lnTo>
                  <a:lnTo>
                    <a:pt x="2864" y="3628"/>
                  </a:lnTo>
                  <a:lnTo>
                    <a:pt x="2914" y="3573"/>
                  </a:lnTo>
                  <a:lnTo>
                    <a:pt x="2964" y="3520"/>
                  </a:lnTo>
                  <a:lnTo>
                    <a:pt x="3015" y="3467"/>
                  </a:lnTo>
                  <a:lnTo>
                    <a:pt x="3065" y="3415"/>
                  </a:lnTo>
                  <a:lnTo>
                    <a:pt x="3117" y="3365"/>
                  </a:lnTo>
                  <a:lnTo>
                    <a:pt x="3168" y="3316"/>
                  </a:lnTo>
                  <a:lnTo>
                    <a:pt x="3220" y="3267"/>
                  </a:lnTo>
                  <a:lnTo>
                    <a:pt x="3272" y="3221"/>
                  </a:lnTo>
                  <a:lnTo>
                    <a:pt x="3324" y="3175"/>
                  </a:lnTo>
                  <a:lnTo>
                    <a:pt x="3376" y="3131"/>
                  </a:lnTo>
                  <a:lnTo>
                    <a:pt x="3427" y="3087"/>
                  </a:lnTo>
                  <a:lnTo>
                    <a:pt x="3527" y="3006"/>
                  </a:lnTo>
                  <a:lnTo>
                    <a:pt x="3623" y="2930"/>
                  </a:lnTo>
                  <a:lnTo>
                    <a:pt x="3716" y="2861"/>
                  </a:lnTo>
                  <a:lnTo>
                    <a:pt x="3763" y="2825"/>
                  </a:lnTo>
                  <a:lnTo>
                    <a:pt x="3810" y="2788"/>
                  </a:lnTo>
                  <a:lnTo>
                    <a:pt x="3858" y="2751"/>
                  </a:lnTo>
                  <a:lnTo>
                    <a:pt x="3903" y="2713"/>
                  </a:lnTo>
                  <a:lnTo>
                    <a:pt x="3948" y="2675"/>
                  </a:lnTo>
                  <a:lnTo>
                    <a:pt x="3993" y="2635"/>
                  </a:lnTo>
                  <a:lnTo>
                    <a:pt x="4037" y="2595"/>
                  </a:lnTo>
                  <a:lnTo>
                    <a:pt x="4078" y="2554"/>
                  </a:lnTo>
                  <a:lnTo>
                    <a:pt x="4120" y="2513"/>
                  </a:lnTo>
                  <a:lnTo>
                    <a:pt x="4160" y="2470"/>
                  </a:lnTo>
                  <a:lnTo>
                    <a:pt x="4201" y="2427"/>
                  </a:lnTo>
                  <a:lnTo>
                    <a:pt x="4239" y="2383"/>
                  </a:lnTo>
                  <a:lnTo>
                    <a:pt x="4276" y="2338"/>
                  </a:lnTo>
                  <a:lnTo>
                    <a:pt x="4311" y="2293"/>
                  </a:lnTo>
                  <a:lnTo>
                    <a:pt x="4345" y="2247"/>
                  </a:lnTo>
                  <a:lnTo>
                    <a:pt x="4378" y="2200"/>
                  </a:lnTo>
                  <a:lnTo>
                    <a:pt x="4410" y="2151"/>
                  </a:lnTo>
                  <a:lnTo>
                    <a:pt x="4439" y="2103"/>
                  </a:lnTo>
                  <a:lnTo>
                    <a:pt x="4468" y="2053"/>
                  </a:lnTo>
                  <a:lnTo>
                    <a:pt x="4494" y="2002"/>
                  </a:lnTo>
                  <a:lnTo>
                    <a:pt x="4519" y="1950"/>
                  </a:lnTo>
                  <a:lnTo>
                    <a:pt x="4542" y="1898"/>
                  </a:lnTo>
                  <a:lnTo>
                    <a:pt x="4562" y="1845"/>
                  </a:lnTo>
                  <a:lnTo>
                    <a:pt x="4581" y="1791"/>
                  </a:lnTo>
                  <a:lnTo>
                    <a:pt x="4598" y="1735"/>
                  </a:lnTo>
                  <a:lnTo>
                    <a:pt x="4613" y="1679"/>
                  </a:lnTo>
                  <a:lnTo>
                    <a:pt x="4626" y="1622"/>
                  </a:lnTo>
                  <a:lnTo>
                    <a:pt x="4636" y="1563"/>
                  </a:lnTo>
                  <a:lnTo>
                    <a:pt x="4646" y="1504"/>
                  </a:lnTo>
                  <a:lnTo>
                    <a:pt x="4651" y="1444"/>
                  </a:lnTo>
                  <a:lnTo>
                    <a:pt x="4655" y="1383"/>
                  </a:lnTo>
                  <a:lnTo>
                    <a:pt x="4656" y="1321"/>
                  </a:lnTo>
                  <a:lnTo>
                    <a:pt x="4656" y="1287"/>
                  </a:lnTo>
                  <a:lnTo>
                    <a:pt x="4655" y="1252"/>
                  </a:lnTo>
                  <a:lnTo>
                    <a:pt x="4653" y="1219"/>
                  </a:lnTo>
                  <a:lnTo>
                    <a:pt x="4649" y="1185"/>
                  </a:lnTo>
                  <a:lnTo>
                    <a:pt x="4646" y="1153"/>
                  </a:lnTo>
                  <a:lnTo>
                    <a:pt x="4641" y="1120"/>
                  </a:lnTo>
                  <a:lnTo>
                    <a:pt x="4635" y="1087"/>
                  </a:lnTo>
                  <a:lnTo>
                    <a:pt x="4629" y="1055"/>
                  </a:lnTo>
                  <a:lnTo>
                    <a:pt x="4623" y="1023"/>
                  </a:lnTo>
                  <a:lnTo>
                    <a:pt x="4614" y="990"/>
                  </a:lnTo>
                  <a:lnTo>
                    <a:pt x="4606" y="959"/>
                  </a:lnTo>
                  <a:lnTo>
                    <a:pt x="4597" y="928"/>
                  </a:lnTo>
                  <a:lnTo>
                    <a:pt x="4587" y="897"/>
                  </a:lnTo>
                  <a:lnTo>
                    <a:pt x="4576" y="867"/>
                  </a:lnTo>
                  <a:lnTo>
                    <a:pt x="4565" y="837"/>
                  </a:lnTo>
                  <a:lnTo>
                    <a:pt x="4552" y="807"/>
                  </a:lnTo>
                  <a:lnTo>
                    <a:pt x="4539" y="777"/>
                  </a:lnTo>
                  <a:lnTo>
                    <a:pt x="4527" y="748"/>
                  </a:lnTo>
                  <a:lnTo>
                    <a:pt x="4512" y="719"/>
                  </a:lnTo>
                  <a:lnTo>
                    <a:pt x="4497" y="691"/>
                  </a:lnTo>
                  <a:lnTo>
                    <a:pt x="4482" y="663"/>
                  </a:lnTo>
                  <a:lnTo>
                    <a:pt x="4465" y="636"/>
                  </a:lnTo>
                  <a:lnTo>
                    <a:pt x="4448" y="609"/>
                  </a:lnTo>
                  <a:lnTo>
                    <a:pt x="4431" y="582"/>
                  </a:lnTo>
                  <a:lnTo>
                    <a:pt x="4412" y="556"/>
                  </a:lnTo>
                  <a:lnTo>
                    <a:pt x="4394" y="530"/>
                  </a:lnTo>
                  <a:lnTo>
                    <a:pt x="4374" y="505"/>
                  </a:lnTo>
                  <a:lnTo>
                    <a:pt x="4355" y="481"/>
                  </a:lnTo>
                  <a:lnTo>
                    <a:pt x="4334" y="457"/>
                  </a:lnTo>
                  <a:lnTo>
                    <a:pt x="4313" y="432"/>
                  </a:lnTo>
                  <a:lnTo>
                    <a:pt x="4291" y="409"/>
                  </a:lnTo>
                  <a:lnTo>
                    <a:pt x="4269" y="386"/>
                  </a:lnTo>
                  <a:lnTo>
                    <a:pt x="4247" y="364"/>
                  </a:lnTo>
                  <a:lnTo>
                    <a:pt x="4224" y="343"/>
                  </a:lnTo>
                  <a:lnTo>
                    <a:pt x="4200" y="321"/>
                  </a:lnTo>
                  <a:lnTo>
                    <a:pt x="4175" y="302"/>
                  </a:lnTo>
                  <a:lnTo>
                    <a:pt x="4151" y="281"/>
                  </a:lnTo>
                  <a:lnTo>
                    <a:pt x="4126" y="262"/>
                  </a:lnTo>
                  <a:lnTo>
                    <a:pt x="4100" y="243"/>
                  </a:lnTo>
                  <a:lnTo>
                    <a:pt x="4074" y="225"/>
                  </a:lnTo>
                  <a:lnTo>
                    <a:pt x="4047" y="208"/>
                  </a:lnTo>
                  <a:lnTo>
                    <a:pt x="4021" y="191"/>
                  </a:lnTo>
                  <a:lnTo>
                    <a:pt x="3993" y="175"/>
                  </a:lnTo>
                  <a:lnTo>
                    <a:pt x="3965" y="158"/>
                  </a:lnTo>
                  <a:lnTo>
                    <a:pt x="3936" y="145"/>
                  </a:lnTo>
                  <a:lnTo>
                    <a:pt x="3907" y="130"/>
                  </a:lnTo>
                  <a:lnTo>
                    <a:pt x="3879" y="117"/>
                  </a:lnTo>
                  <a:lnTo>
                    <a:pt x="3850" y="103"/>
                  </a:lnTo>
                  <a:lnTo>
                    <a:pt x="3820" y="91"/>
                  </a:lnTo>
                  <a:lnTo>
                    <a:pt x="3790" y="80"/>
                  </a:lnTo>
                  <a:lnTo>
                    <a:pt x="3758" y="70"/>
                  </a:lnTo>
                  <a:lnTo>
                    <a:pt x="3728" y="59"/>
                  </a:lnTo>
                  <a:lnTo>
                    <a:pt x="3697" y="50"/>
                  </a:lnTo>
                  <a:lnTo>
                    <a:pt x="3665" y="42"/>
                  </a:lnTo>
                  <a:lnTo>
                    <a:pt x="3634" y="34"/>
                  </a:lnTo>
                  <a:lnTo>
                    <a:pt x="3601" y="27"/>
                  </a:lnTo>
                  <a:lnTo>
                    <a:pt x="3569" y="20"/>
                  </a:lnTo>
                  <a:lnTo>
                    <a:pt x="3537" y="15"/>
                  </a:lnTo>
                  <a:lnTo>
                    <a:pt x="3503" y="11"/>
                  </a:lnTo>
                  <a:lnTo>
                    <a:pt x="3470" y="6"/>
                  </a:lnTo>
                  <a:lnTo>
                    <a:pt x="3437" y="4"/>
                  </a:lnTo>
                  <a:lnTo>
                    <a:pt x="3403" y="1"/>
                  </a:lnTo>
                  <a:lnTo>
                    <a:pt x="3369" y="0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12056" y="3438333"/>
            <a:ext cx="1337252" cy="1336098"/>
            <a:chOff x="6212056" y="3438333"/>
            <a:chExt cx="1337252" cy="1336098"/>
          </a:xfrm>
        </p:grpSpPr>
        <p:sp>
          <p:nvSpPr>
            <p:cNvPr id="6" name="任意多边形 10"/>
            <p:cNvSpPr>
              <a:spLocks noChangeArrowheads="1"/>
            </p:cNvSpPr>
            <p:nvPr/>
          </p:nvSpPr>
          <p:spPr bwMode="auto">
            <a:xfrm>
              <a:off x="6212056" y="3438333"/>
              <a:ext cx="1337252" cy="1336098"/>
            </a:xfrm>
            <a:custGeom>
              <a:avLst/>
              <a:gdLst>
                <a:gd name="T0" fmla="*/ 0 w 2167466"/>
                <a:gd name="T1" fmla="*/ 133776 h 2167466"/>
                <a:gd name="T2" fmla="*/ 134472 w 2167466"/>
                <a:gd name="T3" fmla="*/ 0 h 2167466"/>
                <a:gd name="T4" fmla="*/ 672340 w 2167466"/>
                <a:gd name="T5" fmla="*/ 0 h 2167466"/>
                <a:gd name="T6" fmla="*/ 806812 w 2167466"/>
                <a:gd name="T7" fmla="*/ 133776 h 2167466"/>
                <a:gd name="T8" fmla="*/ 806812 w 2167466"/>
                <a:gd name="T9" fmla="*/ 668865 h 2167466"/>
                <a:gd name="T10" fmla="*/ 672340 w 2167466"/>
                <a:gd name="T11" fmla="*/ 802642 h 2167466"/>
                <a:gd name="T12" fmla="*/ 134472 w 2167466"/>
                <a:gd name="T13" fmla="*/ 802642 h 2167466"/>
                <a:gd name="T14" fmla="*/ 0 w 2167466"/>
                <a:gd name="T15" fmla="*/ 668865 h 2167466"/>
                <a:gd name="T16" fmla="*/ 0 w 2167466"/>
                <a:gd name="T17" fmla="*/ 133776 h 2167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7466"/>
                <a:gd name="T28" fmla="*/ 0 h 2167466"/>
                <a:gd name="T29" fmla="*/ 2167466 w 2167466"/>
                <a:gd name="T30" fmla="*/ 2167466 h 2167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7466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1806214" y="0"/>
                  </a:lnTo>
                  <a:cubicBezTo>
                    <a:pt x="2005728" y="0"/>
                    <a:pt x="2167466" y="161738"/>
                    <a:pt x="2167466" y="361252"/>
                  </a:cubicBezTo>
                  <a:lnTo>
                    <a:pt x="2167466" y="1806214"/>
                  </a:lnTo>
                  <a:cubicBezTo>
                    <a:pt x="2167466" y="2005728"/>
                    <a:pt x="2005728" y="2167466"/>
                    <a:pt x="1806214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FF6691"/>
            </a:solidFill>
            <a:ln w="12700" cap="flat" cmpd="sng">
              <a:noFill/>
              <a:miter lim="800000"/>
              <a:headEnd/>
              <a:tailEnd/>
            </a:ln>
          </p:spPr>
          <p:txBody>
            <a:bodyPr lIns="284877" tIns="284877" rIns="284877" bIns="284877" anchor="ctr"/>
            <a:lstStyle/>
            <a:p>
              <a:endParaRPr lang="zh-CN" altLang="en-US"/>
            </a:p>
          </p:txBody>
        </p:sp>
        <p:sp>
          <p:nvSpPr>
            <p:cNvPr id="9" name="KSO_Shape"/>
            <p:cNvSpPr>
              <a:spLocks noChangeArrowheads="1"/>
            </p:cNvSpPr>
            <p:nvPr/>
          </p:nvSpPr>
          <p:spPr bwMode="auto">
            <a:xfrm>
              <a:off x="6607937" y="3729055"/>
              <a:ext cx="582017" cy="740224"/>
            </a:xfrm>
            <a:custGeom>
              <a:avLst/>
              <a:gdLst>
                <a:gd name="T0" fmla="*/ 2147483646 w 4116"/>
                <a:gd name="T1" fmla="*/ 2147483646 h 5239"/>
                <a:gd name="T2" fmla="*/ 2147483646 w 4116"/>
                <a:gd name="T3" fmla="*/ 2147483646 h 5239"/>
                <a:gd name="T4" fmla="*/ 2147483646 w 4116"/>
                <a:gd name="T5" fmla="*/ 2147483646 h 5239"/>
                <a:gd name="T6" fmla="*/ 2147483646 w 4116"/>
                <a:gd name="T7" fmla="*/ 2147483646 h 5239"/>
                <a:gd name="T8" fmla="*/ 2147483646 w 4116"/>
                <a:gd name="T9" fmla="*/ 2147483646 h 5239"/>
                <a:gd name="T10" fmla="*/ 2147483646 w 4116"/>
                <a:gd name="T11" fmla="*/ 2147483646 h 5239"/>
                <a:gd name="T12" fmla="*/ 2147483646 w 4116"/>
                <a:gd name="T13" fmla="*/ 2147483646 h 5239"/>
                <a:gd name="T14" fmla="*/ 2147483646 w 4116"/>
                <a:gd name="T15" fmla="*/ 2147483646 h 5239"/>
                <a:gd name="T16" fmla="*/ 2147483646 w 4116"/>
                <a:gd name="T17" fmla="*/ 2147483646 h 5239"/>
                <a:gd name="T18" fmla="*/ 2147483646 w 4116"/>
                <a:gd name="T19" fmla="*/ 2147483646 h 5239"/>
                <a:gd name="T20" fmla="*/ 2147483646 w 4116"/>
                <a:gd name="T21" fmla="*/ 2147483646 h 5239"/>
                <a:gd name="T22" fmla="*/ 2147483646 w 4116"/>
                <a:gd name="T23" fmla="*/ 2147483646 h 5239"/>
                <a:gd name="T24" fmla="*/ 2147483646 w 4116"/>
                <a:gd name="T25" fmla="*/ 2147483646 h 5239"/>
                <a:gd name="T26" fmla="*/ 2147483646 w 4116"/>
                <a:gd name="T27" fmla="*/ 2147483646 h 5239"/>
                <a:gd name="T28" fmla="*/ 2147483646 w 4116"/>
                <a:gd name="T29" fmla="*/ 2147483646 h 5239"/>
                <a:gd name="T30" fmla="*/ 2147483646 w 4116"/>
                <a:gd name="T31" fmla="*/ 2147483646 h 5239"/>
                <a:gd name="T32" fmla="*/ 2147483646 w 4116"/>
                <a:gd name="T33" fmla="*/ 2147483646 h 5239"/>
                <a:gd name="T34" fmla="*/ 2147483646 w 4116"/>
                <a:gd name="T35" fmla="*/ 2147483646 h 5239"/>
                <a:gd name="T36" fmla="*/ 2147483646 w 4116"/>
                <a:gd name="T37" fmla="*/ 2147483646 h 5239"/>
                <a:gd name="T38" fmla="*/ 2147483646 w 4116"/>
                <a:gd name="T39" fmla="*/ 2147483646 h 5239"/>
                <a:gd name="T40" fmla="*/ 2147483646 w 4116"/>
                <a:gd name="T41" fmla="*/ 2147483646 h 5239"/>
                <a:gd name="T42" fmla="*/ 2147483646 w 4116"/>
                <a:gd name="T43" fmla="*/ 2147483646 h 5239"/>
                <a:gd name="T44" fmla="*/ 2147483646 w 4116"/>
                <a:gd name="T45" fmla="*/ 2147483646 h 5239"/>
                <a:gd name="T46" fmla="*/ 2147483646 w 4116"/>
                <a:gd name="T47" fmla="*/ 2147483646 h 5239"/>
                <a:gd name="T48" fmla="*/ 2147483646 w 4116"/>
                <a:gd name="T49" fmla="*/ 2147483646 h 5239"/>
                <a:gd name="T50" fmla="*/ 2147483646 w 4116"/>
                <a:gd name="T51" fmla="*/ 2147483646 h 5239"/>
                <a:gd name="T52" fmla="*/ 2147483646 w 4116"/>
                <a:gd name="T53" fmla="*/ 2147483646 h 5239"/>
                <a:gd name="T54" fmla="*/ 2147483646 w 4116"/>
                <a:gd name="T55" fmla="*/ 2147483646 h 5239"/>
                <a:gd name="T56" fmla="*/ 2147483646 w 4116"/>
                <a:gd name="T57" fmla="*/ 2147483646 h 5239"/>
                <a:gd name="T58" fmla="*/ 2147483646 w 4116"/>
                <a:gd name="T59" fmla="*/ 2147483646 h 5239"/>
                <a:gd name="T60" fmla="*/ 2147483646 w 4116"/>
                <a:gd name="T61" fmla="*/ 2147483646 h 5239"/>
                <a:gd name="T62" fmla="*/ 2147483646 w 4116"/>
                <a:gd name="T63" fmla="*/ 2147483646 h 5239"/>
                <a:gd name="T64" fmla="*/ 2147483646 w 4116"/>
                <a:gd name="T65" fmla="*/ 2147483646 h 5239"/>
                <a:gd name="T66" fmla="*/ 2147483646 w 4116"/>
                <a:gd name="T67" fmla="*/ 2147483646 h 5239"/>
                <a:gd name="T68" fmla="*/ 2147483646 w 4116"/>
                <a:gd name="T69" fmla="*/ 2147483646 h 5239"/>
                <a:gd name="T70" fmla="*/ 2147483646 w 4116"/>
                <a:gd name="T71" fmla="*/ 2147483646 h 5239"/>
                <a:gd name="T72" fmla="*/ 2147483646 w 4116"/>
                <a:gd name="T73" fmla="*/ 2147483646 h 5239"/>
                <a:gd name="T74" fmla="*/ 2147483646 w 4116"/>
                <a:gd name="T75" fmla="*/ 2147483646 h 5239"/>
                <a:gd name="T76" fmla="*/ 2147483646 w 4116"/>
                <a:gd name="T77" fmla="*/ 2147483646 h 5239"/>
                <a:gd name="T78" fmla="*/ 2147483646 w 4116"/>
                <a:gd name="T79" fmla="*/ 2147483646 h 5239"/>
                <a:gd name="T80" fmla="*/ 2147483646 w 4116"/>
                <a:gd name="T81" fmla="*/ 2147483646 h 5239"/>
                <a:gd name="T82" fmla="*/ 2147483646 w 4116"/>
                <a:gd name="T83" fmla="*/ 2147483646 h 5239"/>
                <a:gd name="T84" fmla="*/ 2147483646 w 4116"/>
                <a:gd name="T85" fmla="*/ 2147483646 h 5239"/>
                <a:gd name="T86" fmla="*/ 2147483646 w 4116"/>
                <a:gd name="T87" fmla="*/ 2147483646 h 5239"/>
                <a:gd name="T88" fmla="*/ 2147483646 w 4116"/>
                <a:gd name="T89" fmla="*/ 2147483646 h 5239"/>
                <a:gd name="T90" fmla="*/ 2147483646 w 4116"/>
                <a:gd name="T91" fmla="*/ 2147483646 h 5239"/>
                <a:gd name="T92" fmla="*/ 0 w 4116"/>
                <a:gd name="T93" fmla="*/ 2147483646 h 5239"/>
                <a:gd name="T94" fmla="*/ 2147483646 w 4116"/>
                <a:gd name="T95" fmla="*/ 2147483646 h 5239"/>
                <a:gd name="T96" fmla="*/ 2147483646 w 4116"/>
                <a:gd name="T97" fmla="*/ 2147483646 h 5239"/>
                <a:gd name="T98" fmla="*/ 2147483646 w 4116"/>
                <a:gd name="T99" fmla="*/ 2147483646 h 5239"/>
                <a:gd name="T100" fmla="*/ 2147483646 w 4116"/>
                <a:gd name="T101" fmla="*/ 2147483646 h 5239"/>
                <a:gd name="T102" fmla="*/ 2147483646 w 4116"/>
                <a:gd name="T103" fmla="*/ 2147483646 h 5239"/>
                <a:gd name="T104" fmla="*/ 2147483646 w 4116"/>
                <a:gd name="T105" fmla="*/ 2147483646 h 5239"/>
                <a:gd name="T106" fmla="*/ 2147483646 w 4116"/>
                <a:gd name="T107" fmla="*/ 2147483646 h 5239"/>
                <a:gd name="T108" fmla="*/ 2147483646 w 4116"/>
                <a:gd name="T109" fmla="*/ 2147483646 h 5239"/>
                <a:gd name="T110" fmla="*/ 2147483646 w 4116"/>
                <a:gd name="T111" fmla="*/ 2147483646 h 5239"/>
                <a:gd name="T112" fmla="*/ 2147483646 w 4116"/>
                <a:gd name="T113" fmla="*/ 2147483646 h 5239"/>
                <a:gd name="T114" fmla="*/ 2147483646 w 4116"/>
                <a:gd name="T115" fmla="*/ 2147483646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116"/>
                <a:gd name="T175" fmla="*/ 0 h 5239"/>
                <a:gd name="T176" fmla="*/ 4116 w 4116"/>
                <a:gd name="T177" fmla="*/ 5239 h 523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212056" y="1867811"/>
            <a:ext cx="1337252" cy="1336098"/>
            <a:chOff x="6212056" y="1867811"/>
            <a:chExt cx="1337252" cy="1336098"/>
          </a:xfrm>
        </p:grpSpPr>
        <p:sp>
          <p:nvSpPr>
            <p:cNvPr id="4" name="任意多边形 8"/>
            <p:cNvSpPr>
              <a:spLocks noChangeArrowheads="1"/>
            </p:cNvSpPr>
            <p:nvPr/>
          </p:nvSpPr>
          <p:spPr bwMode="auto">
            <a:xfrm>
              <a:off x="6212056" y="1867811"/>
              <a:ext cx="1337252" cy="1336098"/>
            </a:xfrm>
            <a:custGeom>
              <a:avLst/>
              <a:gdLst>
                <a:gd name="T0" fmla="*/ 0 w 2167466"/>
                <a:gd name="T1" fmla="*/ 133776 h 2167466"/>
                <a:gd name="T2" fmla="*/ 134472 w 2167466"/>
                <a:gd name="T3" fmla="*/ 0 h 2167466"/>
                <a:gd name="T4" fmla="*/ 672340 w 2167466"/>
                <a:gd name="T5" fmla="*/ 0 h 2167466"/>
                <a:gd name="T6" fmla="*/ 806812 w 2167466"/>
                <a:gd name="T7" fmla="*/ 133776 h 2167466"/>
                <a:gd name="T8" fmla="*/ 806812 w 2167466"/>
                <a:gd name="T9" fmla="*/ 668865 h 2167466"/>
                <a:gd name="T10" fmla="*/ 672340 w 2167466"/>
                <a:gd name="T11" fmla="*/ 802642 h 2167466"/>
                <a:gd name="T12" fmla="*/ 134472 w 2167466"/>
                <a:gd name="T13" fmla="*/ 802642 h 2167466"/>
                <a:gd name="T14" fmla="*/ 0 w 2167466"/>
                <a:gd name="T15" fmla="*/ 668865 h 2167466"/>
                <a:gd name="T16" fmla="*/ 0 w 2167466"/>
                <a:gd name="T17" fmla="*/ 133776 h 2167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7466"/>
                <a:gd name="T28" fmla="*/ 0 h 2167466"/>
                <a:gd name="T29" fmla="*/ 2167466 w 2167466"/>
                <a:gd name="T30" fmla="*/ 2167466 h 2167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7466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1806214" y="0"/>
                  </a:lnTo>
                  <a:cubicBezTo>
                    <a:pt x="2005728" y="0"/>
                    <a:pt x="2167466" y="161738"/>
                    <a:pt x="2167466" y="361252"/>
                  </a:cubicBezTo>
                  <a:lnTo>
                    <a:pt x="2167466" y="1806214"/>
                  </a:lnTo>
                  <a:cubicBezTo>
                    <a:pt x="2167466" y="2005728"/>
                    <a:pt x="2005728" y="2167466"/>
                    <a:pt x="1806214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D2AD77"/>
            </a:solidFill>
            <a:ln w="12700" cap="flat" cmpd="sng">
              <a:noFill/>
              <a:miter lim="800000"/>
              <a:headEnd/>
              <a:tailEnd/>
            </a:ln>
          </p:spPr>
          <p:txBody>
            <a:bodyPr lIns="284877" tIns="284877" rIns="284877" bIns="284877" anchor="ctr"/>
            <a:lstStyle/>
            <a:p>
              <a:endParaRPr lang="zh-CN" altLang="en-US"/>
            </a:p>
          </p:txBody>
        </p:sp>
        <p:sp>
          <p:nvSpPr>
            <p:cNvPr id="10" name="KSO_Shape"/>
            <p:cNvSpPr>
              <a:spLocks noChangeArrowheads="1"/>
            </p:cNvSpPr>
            <p:nvPr/>
          </p:nvSpPr>
          <p:spPr bwMode="auto">
            <a:xfrm>
              <a:off x="6506301" y="2193350"/>
              <a:ext cx="739069" cy="740223"/>
            </a:xfrm>
            <a:custGeom>
              <a:avLst/>
              <a:gdLst>
                <a:gd name="T0" fmla="*/ 2147483646 w 4408"/>
                <a:gd name="T1" fmla="*/ 2147483646 h 4408"/>
                <a:gd name="T2" fmla="*/ 2147483646 w 4408"/>
                <a:gd name="T3" fmla="*/ 2147483646 h 4408"/>
                <a:gd name="T4" fmla="*/ 2147483646 w 4408"/>
                <a:gd name="T5" fmla="*/ 2147483646 h 4408"/>
                <a:gd name="T6" fmla="*/ 2147483646 w 4408"/>
                <a:gd name="T7" fmla="*/ 2147483646 h 4408"/>
                <a:gd name="T8" fmla="*/ 2147483646 w 4408"/>
                <a:gd name="T9" fmla="*/ 2147483646 h 4408"/>
                <a:gd name="T10" fmla="*/ 2147483646 w 4408"/>
                <a:gd name="T11" fmla="*/ 2147483646 h 4408"/>
                <a:gd name="T12" fmla="*/ 2147483646 w 4408"/>
                <a:gd name="T13" fmla="*/ 2147483646 h 4408"/>
                <a:gd name="T14" fmla="*/ 2147483646 w 4408"/>
                <a:gd name="T15" fmla="*/ 2147483646 h 4408"/>
                <a:gd name="T16" fmla="*/ 2147483646 w 4408"/>
                <a:gd name="T17" fmla="*/ 2147483646 h 4408"/>
                <a:gd name="T18" fmla="*/ 2147483646 w 4408"/>
                <a:gd name="T19" fmla="*/ 2147483646 h 4408"/>
                <a:gd name="T20" fmla="*/ 2147483646 w 4408"/>
                <a:gd name="T21" fmla="*/ 2147483646 h 4408"/>
                <a:gd name="T22" fmla="*/ 2147483646 w 4408"/>
                <a:gd name="T23" fmla="*/ 2147483646 h 4408"/>
                <a:gd name="T24" fmla="*/ 2147483646 w 4408"/>
                <a:gd name="T25" fmla="*/ 2147483646 h 4408"/>
                <a:gd name="T26" fmla="*/ 2147483646 w 4408"/>
                <a:gd name="T27" fmla="*/ 2147483646 h 4408"/>
                <a:gd name="T28" fmla="*/ 2147483646 w 4408"/>
                <a:gd name="T29" fmla="*/ 2147483646 h 4408"/>
                <a:gd name="T30" fmla="*/ 2147483646 w 4408"/>
                <a:gd name="T31" fmla="*/ 2147483646 h 4408"/>
                <a:gd name="T32" fmla="*/ 2147483646 w 4408"/>
                <a:gd name="T33" fmla="*/ 2147483646 h 4408"/>
                <a:gd name="T34" fmla="*/ 2147483646 w 4408"/>
                <a:gd name="T35" fmla="*/ 2147483646 h 4408"/>
                <a:gd name="T36" fmla="*/ 2147483646 w 4408"/>
                <a:gd name="T37" fmla="*/ 2147483646 h 4408"/>
                <a:gd name="T38" fmla="*/ 2147483646 w 4408"/>
                <a:gd name="T39" fmla="*/ 2147483646 h 4408"/>
                <a:gd name="T40" fmla="*/ 2147483646 w 4408"/>
                <a:gd name="T41" fmla="*/ 2147483646 h 4408"/>
                <a:gd name="T42" fmla="*/ 2147483646 w 4408"/>
                <a:gd name="T43" fmla="*/ 2147483646 h 4408"/>
                <a:gd name="T44" fmla="*/ 2147483646 w 4408"/>
                <a:gd name="T45" fmla="*/ 2147483646 h 4408"/>
                <a:gd name="T46" fmla="*/ 2147483646 w 4408"/>
                <a:gd name="T47" fmla="*/ 2147483646 h 4408"/>
                <a:gd name="T48" fmla="*/ 2147483646 w 4408"/>
                <a:gd name="T49" fmla="*/ 2147483646 h 4408"/>
                <a:gd name="T50" fmla="*/ 2147483646 w 4408"/>
                <a:gd name="T51" fmla="*/ 2147483646 h 4408"/>
                <a:gd name="T52" fmla="*/ 2147483646 w 4408"/>
                <a:gd name="T53" fmla="*/ 2147483646 h 4408"/>
                <a:gd name="T54" fmla="*/ 2147483646 w 4408"/>
                <a:gd name="T55" fmla="*/ 2147483646 h 4408"/>
                <a:gd name="T56" fmla="*/ 2147483646 w 4408"/>
                <a:gd name="T57" fmla="*/ 2147483646 h 4408"/>
                <a:gd name="T58" fmla="*/ 2147483646 w 4408"/>
                <a:gd name="T59" fmla="*/ 2147483646 h 4408"/>
                <a:gd name="T60" fmla="*/ 2147483646 w 4408"/>
                <a:gd name="T61" fmla="*/ 2147483646 h 4408"/>
                <a:gd name="T62" fmla="*/ 2147483646 w 4408"/>
                <a:gd name="T63" fmla="*/ 2147483646 h 4408"/>
                <a:gd name="T64" fmla="*/ 2147483646 w 4408"/>
                <a:gd name="T65" fmla="*/ 2147483646 h 4408"/>
                <a:gd name="T66" fmla="*/ 2147483646 w 4408"/>
                <a:gd name="T67" fmla="*/ 2147483646 h 4408"/>
                <a:gd name="T68" fmla="*/ 2147483646 w 4408"/>
                <a:gd name="T69" fmla="*/ 2147483646 h 4408"/>
                <a:gd name="T70" fmla="*/ 2147483646 w 4408"/>
                <a:gd name="T71" fmla="*/ 2147483646 h 4408"/>
                <a:gd name="T72" fmla="*/ 2147483646 w 4408"/>
                <a:gd name="T73" fmla="*/ 2147483646 h 4408"/>
                <a:gd name="T74" fmla="*/ 2147483646 w 4408"/>
                <a:gd name="T75" fmla="*/ 2147483646 h 4408"/>
                <a:gd name="T76" fmla="*/ 2147483646 w 4408"/>
                <a:gd name="T77" fmla="*/ 2147483646 h 4408"/>
                <a:gd name="T78" fmla="*/ 2147483646 w 4408"/>
                <a:gd name="T79" fmla="*/ 2147483646 h 4408"/>
                <a:gd name="T80" fmla="*/ 2147483646 w 4408"/>
                <a:gd name="T81" fmla="*/ 2147483646 h 4408"/>
                <a:gd name="T82" fmla="*/ 2147483646 w 4408"/>
                <a:gd name="T83" fmla="*/ 2147483646 h 4408"/>
                <a:gd name="T84" fmla="*/ 2147483646 w 4408"/>
                <a:gd name="T85" fmla="*/ 2147483646 h 4408"/>
                <a:gd name="T86" fmla="*/ 2147483646 w 4408"/>
                <a:gd name="T87" fmla="*/ 2147483646 h 4408"/>
                <a:gd name="T88" fmla="*/ 2147483646 w 4408"/>
                <a:gd name="T89" fmla="*/ 2147483646 h 4408"/>
                <a:gd name="T90" fmla="*/ 2147483646 w 4408"/>
                <a:gd name="T91" fmla="*/ 2147483646 h 4408"/>
                <a:gd name="T92" fmla="*/ 2147483646 w 4408"/>
                <a:gd name="T93" fmla="*/ 2147483646 h 4408"/>
                <a:gd name="T94" fmla="*/ 2147483646 w 4408"/>
                <a:gd name="T95" fmla="*/ 2147483646 h 4408"/>
                <a:gd name="T96" fmla="*/ 2147483646 w 4408"/>
                <a:gd name="T97" fmla="*/ 2147483646 h 4408"/>
                <a:gd name="T98" fmla="*/ 2147483646 w 4408"/>
                <a:gd name="T99" fmla="*/ 2147483646 h 4408"/>
                <a:gd name="T100" fmla="*/ 2147483646 w 4408"/>
                <a:gd name="T101" fmla="*/ 2147483646 h 4408"/>
                <a:gd name="T102" fmla="*/ 2147483646 w 4408"/>
                <a:gd name="T103" fmla="*/ 2147483646 h 4408"/>
                <a:gd name="T104" fmla="*/ 2147483646 w 4408"/>
                <a:gd name="T105" fmla="*/ 2147483646 h 4408"/>
                <a:gd name="T106" fmla="*/ 2147483646 w 4408"/>
                <a:gd name="T107" fmla="*/ 2147483646 h 4408"/>
                <a:gd name="T108" fmla="*/ 2147483646 w 4408"/>
                <a:gd name="T109" fmla="*/ 2147483646 h 4408"/>
                <a:gd name="T110" fmla="*/ 2147483646 w 4408"/>
                <a:gd name="T111" fmla="*/ 2147483646 h 4408"/>
                <a:gd name="T112" fmla="*/ 2147483646 w 4408"/>
                <a:gd name="T113" fmla="*/ 2147483646 h 4408"/>
                <a:gd name="T114" fmla="*/ 2147483646 w 4408"/>
                <a:gd name="T115" fmla="*/ 2147483646 h 4408"/>
                <a:gd name="T116" fmla="*/ 2147483646 w 4408"/>
                <a:gd name="T117" fmla="*/ 2147483646 h 4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8"/>
                <a:gd name="T178" fmla="*/ 0 h 4408"/>
                <a:gd name="T179" fmla="*/ 4408 w 4408"/>
                <a:gd name="T180" fmla="*/ 4408 h 44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8" h="4408">
                  <a:moveTo>
                    <a:pt x="4239" y="1864"/>
                  </a:moveTo>
                  <a:lnTo>
                    <a:pt x="4036" y="1864"/>
                  </a:lnTo>
                  <a:lnTo>
                    <a:pt x="4018" y="1864"/>
                  </a:lnTo>
                  <a:lnTo>
                    <a:pt x="4001" y="1861"/>
                  </a:lnTo>
                  <a:lnTo>
                    <a:pt x="3983" y="1857"/>
                  </a:lnTo>
                  <a:lnTo>
                    <a:pt x="3966" y="1852"/>
                  </a:lnTo>
                  <a:lnTo>
                    <a:pt x="3949" y="1845"/>
                  </a:lnTo>
                  <a:lnTo>
                    <a:pt x="3933" y="1837"/>
                  </a:lnTo>
                  <a:lnTo>
                    <a:pt x="3916" y="1828"/>
                  </a:lnTo>
                  <a:lnTo>
                    <a:pt x="3901" y="1818"/>
                  </a:lnTo>
                  <a:lnTo>
                    <a:pt x="3887" y="1806"/>
                  </a:lnTo>
                  <a:lnTo>
                    <a:pt x="3873" y="1793"/>
                  </a:lnTo>
                  <a:lnTo>
                    <a:pt x="3861" y="1780"/>
                  </a:lnTo>
                  <a:lnTo>
                    <a:pt x="3848" y="1766"/>
                  </a:lnTo>
                  <a:lnTo>
                    <a:pt x="3838" y="1751"/>
                  </a:lnTo>
                  <a:lnTo>
                    <a:pt x="3829" y="1736"/>
                  </a:lnTo>
                  <a:lnTo>
                    <a:pt x="3822" y="1719"/>
                  </a:lnTo>
                  <a:lnTo>
                    <a:pt x="3816" y="1703"/>
                  </a:lnTo>
                  <a:lnTo>
                    <a:pt x="3699" y="1419"/>
                  </a:lnTo>
                  <a:lnTo>
                    <a:pt x="3691" y="1403"/>
                  </a:lnTo>
                  <a:lnTo>
                    <a:pt x="3685" y="1387"/>
                  </a:lnTo>
                  <a:lnTo>
                    <a:pt x="3680" y="1369"/>
                  </a:lnTo>
                  <a:lnTo>
                    <a:pt x="3677" y="1351"/>
                  </a:lnTo>
                  <a:lnTo>
                    <a:pt x="3675" y="1333"/>
                  </a:lnTo>
                  <a:lnTo>
                    <a:pt x="3675" y="1315"/>
                  </a:lnTo>
                  <a:lnTo>
                    <a:pt x="3675" y="1296"/>
                  </a:lnTo>
                  <a:lnTo>
                    <a:pt x="3678" y="1278"/>
                  </a:lnTo>
                  <a:lnTo>
                    <a:pt x="3681" y="1260"/>
                  </a:lnTo>
                  <a:lnTo>
                    <a:pt x="3685" y="1242"/>
                  </a:lnTo>
                  <a:lnTo>
                    <a:pt x="3691" y="1224"/>
                  </a:lnTo>
                  <a:lnTo>
                    <a:pt x="3698" y="1208"/>
                  </a:lnTo>
                  <a:lnTo>
                    <a:pt x="3706" y="1192"/>
                  </a:lnTo>
                  <a:lnTo>
                    <a:pt x="3717" y="1177"/>
                  </a:lnTo>
                  <a:lnTo>
                    <a:pt x="3727" y="1162"/>
                  </a:lnTo>
                  <a:lnTo>
                    <a:pt x="3739" y="1149"/>
                  </a:lnTo>
                  <a:lnTo>
                    <a:pt x="3883" y="1005"/>
                  </a:lnTo>
                  <a:lnTo>
                    <a:pt x="3895" y="992"/>
                  </a:lnTo>
                  <a:lnTo>
                    <a:pt x="3904" y="979"/>
                  </a:lnTo>
                  <a:lnTo>
                    <a:pt x="3913" y="965"/>
                  </a:lnTo>
                  <a:lnTo>
                    <a:pt x="3920" y="949"/>
                  </a:lnTo>
                  <a:lnTo>
                    <a:pt x="3926" y="933"/>
                  </a:lnTo>
                  <a:lnTo>
                    <a:pt x="3930" y="918"/>
                  </a:lnTo>
                  <a:lnTo>
                    <a:pt x="3932" y="902"/>
                  </a:lnTo>
                  <a:lnTo>
                    <a:pt x="3933" y="886"/>
                  </a:lnTo>
                  <a:lnTo>
                    <a:pt x="3932" y="869"/>
                  </a:lnTo>
                  <a:lnTo>
                    <a:pt x="3930" y="853"/>
                  </a:lnTo>
                  <a:lnTo>
                    <a:pt x="3926" y="837"/>
                  </a:lnTo>
                  <a:lnTo>
                    <a:pt x="3920" y="822"/>
                  </a:lnTo>
                  <a:lnTo>
                    <a:pt x="3913" y="806"/>
                  </a:lnTo>
                  <a:lnTo>
                    <a:pt x="3904" y="792"/>
                  </a:lnTo>
                  <a:lnTo>
                    <a:pt x="3895" y="778"/>
                  </a:lnTo>
                  <a:lnTo>
                    <a:pt x="3883" y="765"/>
                  </a:lnTo>
                  <a:lnTo>
                    <a:pt x="3643" y="525"/>
                  </a:lnTo>
                  <a:lnTo>
                    <a:pt x="3630" y="514"/>
                  </a:lnTo>
                  <a:lnTo>
                    <a:pt x="3616" y="504"/>
                  </a:lnTo>
                  <a:lnTo>
                    <a:pt x="3602" y="495"/>
                  </a:lnTo>
                  <a:lnTo>
                    <a:pt x="3587" y="489"/>
                  </a:lnTo>
                  <a:lnTo>
                    <a:pt x="3572" y="483"/>
                  </a:lnTo>
                  <a:lnTo>
                    <a:pt x="3555" y="479"/>
                  </a:lnTo>
                  <a:lnTo>
                    <a:pt x="3539" y="477"/>
                  </a:lnTo>
                  <a:lnTo>
                    <a:pt x="3523" y="476"/>
                  </a:lnTo>
                  <a:lnTo>
                    <a:pt x="3507" y="477"/>
                  </a:lnTo>
                  <a:lnTo>
                    <a:pt x="3490" y="479"/>
                  </a:lnTo>
                  <a:lnTo>
                    <a:pt x="3474" y="483"/>
                  </a:lnTo>
                  <a:lnTo>
                    <a:pt x="3459" y="489"/>
                  </a:lnTo>
                  <a:lnTo>
                    <a:pt x="3444" y="495"/>
                  </a:lnTo>
                  <a:lnTo>
                    <a:pt x="3430" y="504"/>
                  </a:lnTo>
                  <a:lnTo>
                    <a:pt x="3415" y="514"/>
                  </a:lnTo>
                  <a:lnTo>
                    <a:pt x="3403" y="525"/>
                  </a:lnTo>
                  <a:lnTo>
                    <a:pt x="3259" y="669"/>
                  </a:lnTo>
                  <a:lnTo>
                    <a:pt x="3246" y="682"/>
                  </a:lnTo>
                  <a:lnTo>
                    <a:pt x="3232" y="692"/>
                  </a:lnTo>
                  <a:lnTo>
                    <a:pt x="3217" y="702"/>
                  </a:lnTo>
                  <a:lnTo>
                    <a:pt x="3200" y="710"/>
                  </a:lnTo>
                  <a:lnTo>
                    <a:pt x="3183" y="717"/>
                  </a:lnTo>
                  <a:lnTo>
                    <a:pt x="3166" y="723"/>
                  </a:lnTo>
                  <a:lnTo>
                    <a:pt x="3149" y="727"/>
                  </a:lnTo>
                  <a:lnTo>
                    <a:pt x="3130" y="731"/>
                  </a:lnTo>
                  <a:lnTo>
                    <a:pt x="3112" y="733"/>
                  </a:lnTo>
                  <a:lnTo>
                    <a:pt x="3093" y="733"/>
                  </a:lnTo>
                  <a:lnTo>
                    <a:pt x="3075" y="733"/>
                  </a:lnTo>
                  <a:lnTo>
                    <a:pt x="3056" y="731"/>
                  </a:lnTo>
                  <a:lnTo>
                    <a:pt x="3039" y="728"/>
                  </a:lnTo>
                  <a:lnTo>
                    <a:pt x="3022" y="723"/>
                  </a:lnTo>
                  <a:lnTo>
                    <a:pt x="3005" y="717"/>
                  </a:lnTo>
                  <a:lnTo>
                    <a:pt x="2989" y="710"/>
                  </a:lnTo>
                  <a:lnTo>
                    <a:pt x="2705" y="592"/>
                  </a:lnTo>
                  <a:lnTo>
                    <a:pt x="2689" y="587"/>
                  </a:lnTo>
                  <a:lnTo>
                    <a:pt x="2673" y="579"/>
                  </a:lnTo>
                  <a:lnTo>
                    <a:pt x="2658" y="570"/>
                  </a:lnTo>
                  <a:lnTo>
                    <a:pt x="2642" y="560"/>
                  </a:lnTo>
                  <a:lnTo>
                    <a:pt x="2628" y="549"/>
                  </a:lnTo>
                  <a:lnTo>
                    <a:pt x="2615" y="536"/>
                  </a:lnTo>
                  <a:lnTo>
                    <a:pt x="2603" y="522"/>
                  </a:lnTo>
                  <a:lnTo>
                    <a:pt x="2591" y="507"/>
                  </a:lnTo>
                  <a:lnTo>
                    <a:pt x="2581" y="492"/>
                  </a:lnTo>
                  <a:lnTo>
                    <a:pt x="2571" y="476"/>
                  </a:lnTo>
                  <a:lnTo>
                    <a:pt x="2563" y="460"/>
                  </a:lnTo>
                  <a:lnTo>
                    <a:pt x="2556" y="442"/>
                  </a:lnTo>
                  <a:lnTo>
                    <a:pt x="2551" y="425"/>
                  </a:lnTo>
                  <a:lnTo>
                    <a:pt x="2547" y="408"/>
                  </a:lnTo>
                  <a:lnTo>
                    <a:pt x="2544" y="391"/>
                  </a:lnTo>
                  <a:lnTo>
                    <a:pt x="2543" y="373"/>
                  </a:lnTo>
                  <a:lnTo>
                    <a:pt x="2543" y="169"/>
                  </a:lnTo>
                  <a:lnTo>
                    <a:pt x="2543" y="152"/>
                  </a:lnTo>
                  <a:lnTo>
                    <a:pt x="2540" y="135"/>
                  </a:lnTo>
                  <a:lnTo>
                    <a:pt x="2536" y="119"/>
                  </a:lnTo>
                  <a:lnTo>
                    <a:pt x="2530" y="103"/>
                  </a:lnTo>
                  <a:lnTo>
                    <a:pt x="2523" y="88"/>
                  </a:lnTo>
                  <a:lnTo>
                    <a:pt x="2515" y="75"/>
                  </a:lnTo>
                  <a:lnTo>
                    <a:pt x="2505" y="62"/>
                  </a:lnTo>
                  <a:lnTo>
                    <a:pt x="2493" y="50"/>
                  </a:lnTo>
                  <a:lnTo>
                    <a:pt x="2481" y="39"/>
                  </a:lnTo>
                  <a:lnTo>
                    <a:pt x="2469" y="28"/>
                  </a:lnTo>
                  <a:lnTo>
                    <a:pt x="2455" y="20"/>
                  </a:lnTo>
                  <a:lnTo>
                    <a:pt x="2440" y="13"/>
                  </a:lnTo>
                  <a:lnTo>
                    <a:pt x="2424" y="7"/>
                  </a:lnTo>
                  <a:lnTo>
                    <a:pt x="2408" y="3"/>
                  </a:lnTo>
                  <a:lnTo>
                    <a:pt x="2391" y="1"/>
                  </a:lnTo>
                  <a:lnTo>
                    <a:pt x="2374" y="0"/>
                  </a:lnTo>
                  <a:lnTo>
                    <a:pt x="2035" y="0"/>
                  </a:lnTo>
                  <a:lnTo>
                    <a:pt x="2018" y="1"/>
                  </a:lnTo>
                  <a:lnTo>
                    <a:pt x="2001" y="3"/>
                  </a:lnTo>
                  <a:lnTo>
                    <a:pt x="1985" y="7"/>
                  </a:lnTo>
                  <a:lnTo>
                    <a:pt x="1969" y="13"/>
                  </a:lnTo>
                  <a:lnTo>
                    <a:pt x="1955" y="20"/>
                  </a:lnTo>
                  <a:lnTo>
                    <a:pt x="1941" y="28"/>
                  </a:lnTo>
                  <a:lnTo>
                    <a:pt x="1927" y="39"/>
                  </a:lnTo>
                  <a:lnTo>
                    <a:pt x="1915" y="50"/>
                  </a:lnTo>
                  <a:lnTo>
                    <a:pt x="1904" y="62"/>
                  </a:lnTo>
                  <a:lnTo>
                    <a:pt x="1894" y="75"/>
                  </a:lnTo>
                  <a:lnTo>
                    <a:pt x="1886" y="88"/>
                  </a:lnTo>
                  <a:lnTo>
                    <a:pt x="1879" y="103"/>
                  </a:lnTo>
                  <a:lnTo>
                    <a:pt x="1873" y="119"/>
                  </a:lnTo>
                  <a:lnTo>
                    <a:pt x="1869" y="135"/>
                  </a:lnTo>
                  <a:lnTo>
                    <a:pt x="1867" y="152"/>
                  </a:lnTo>
                  <a:lnTo>
                    <a:pt x="1866" y="169"/>
                  </a:lnTo>
                  <a:lnTo>
                    <a:pt x="1866" y="373"/>
                  </a:lnTo>
                  <a:lnTo>
                    <a:pt x="1864" y="391"/>
                  </a:lnTo>
                  <a:lnTo>
                    <a:pt x="1861" y="408"/>
                  </a:lnTo>
                  <a:lnTo>
                    <a:pt x="1858" y="425"/>
                  </a:lnTo>
                  <a:lnTo>
                    <a:pt x="1852" y="442"/>
                  </a:lnTo>
                  <a:lnTo>
                    <a:pt x="1845" y="460"/>
                  </a:lnTo>
                  <a:lnTo>
                    <a:pt x="1837" y="476"/>
                  </a:lnTo>
                  <a:lnTo>
                    <a:pt x="1828" y="492"/>
                  </a:lnTo>
                  <a:lnTo>
                    <a:pt x="1818" y="507"/>
                  </a:lnTo>
                  <a:lnTo>
                    <a:pt x="1807" y="522"/>
                  </a:lnTo>
                  <a:lnTo>
                    <a:pt x="1793" y="536"/>
                  </a:lnTo>
                  <a:lnTo>
                    <a:pt x="1780" y="549"/>
                  </a:lnTo>
                  <a:lnTo>
                    <a:pt x="1766" y="560"/>
                  </a:lnTo>
                  <a:lnTo>
                    <a:pt x="1751" y="570"/>
                  </a:lnTo>
                  <a:lnTo>
                    <a:pt x="1736" y="579"/>
                  </a:lnTo>
                  <a:lnTo>
                    <a:pt x="1719" y="587"/>
                  </a:lnTo>
                  <a:lnTo>
                    <a:pt x="1703" y="592"/>
                  </a:lnTo>
                  <a:lnTo>
                    <a:pt x="1419" y="710"/>
                  </a:lnTo>
                  <a:lnTo>
                    <a:pt x="1404" y="717"/>
                  </a:lnTo>
                  <a:lnTo>
                    <a:pt x="1387" y="723"/>
                  </a:lnTo>
                  <a:lnTo>
                    <a:pt x="1370" y="728"/>
                  </a:lnTo>
                  <a:lnTo>
                    <a:pt x="1352" y="731"/>
                  </a:lnTo>
                  <a:lnTo>
                    <a:pt x="1334" y="733"/>
                  </a:lnTo>
                  <a:lnTo>
                    <a:pt x="1316" y="733"/>
                  </a:lnTo>
                  <a:lnTo>
                    <a:pt x="1297" y="733"/>
                  </a:lnTo>
                  <a:lnTo>
                    <a:pt x="1278" y="731"/>
                  </a:lnTo>
                  <a:lnTo>
                    <a:pt x="1261" y="727"/>
                  </a:lnTo>
                  <a:lnTo>
                    <a:pt x="1243" y="723"/>
                  </a:lnTo>
                  <a:lnTo>
                    <a:pt x="1225" y="717"/>
                  </a:lnTo>
                  <a:lnTo>
                    <a:pt x="1208" y="710"/>
                  </a:lnTo>
                  <a:lnTo>
                    <a:pt x="1193" y="702"/>
                  </a:lnTo>
                  <a:lnTo>
                    <a:pt x="1178" y="692"/>
                  </a:lnTo>
                  <a:lnTo>
                    <a:pt x="1164" y="682"/>
                  </a:lnTo>
                  <a:lnTo>
                    <a:pt x="1150" y="669"/>
                  </a:lnTo>
                  <a:lnTo>
                    <a:pt x="1005" y="525"/>
                  </a:lnTo>
                  <a:lnTo>
                    <a:pt x="993" y="514"/>
                  </a:lnTo>
                  <a:lnTo>
                    <a:pt x="979" y="504"/>
                  </a:lnTo>
                  <a:lnTo>
                    <a:pt x="965" y="495"/>
                  </a:lnTo>
                  <a:lnTo>
                    <a:pt x="950" y="489"/>
                  </a:lnTo>
                  <a:lnTo>
                    <a:pt x="934" y="483"/>
                  </a:lnTo>
                  <a:lnTo>
                    <a:pt x="918" y="479"/>
                  </a:lnTo>
                  <a:lnTo>
                    <a:pt x="902" y="477"/>
                  </a:lnTo>
                  <a:lnTo>
                    <a:pt x="886" y="476"/>
                  </a:lnTo>
                  <a:lnTo>
                    <a:pt x="869" y="477"/>
                  </a:lnTo>
                  <a:lnTo>
                    <a:pt x="853" y="479"/>
                  </a:lnTo>
                  <a:lnTo>
                    <a:pt x="837" y="483"/>
                  </a:lnTo>
                  <a:lnTo>
                    <a:pt x="822" y="489"/>
                  </a:lnTo>
                  <a:lnTo>
                    <a:pt x="807" y="495"/>
                  </a:lnTo>
                  <a:lnTo>
                    <a:pt x="792" y="504"/>
                  </a:lnTo>
                  <a:lnTo>
                    <a:pt x="779" y="514"/>
                  </a:lnTo>
                  <a:lnTo>
                    <a:pt x="766" y="525"/>
                  </a:lnTo>
                  <a:lnTo>
                    <a:pt x="527" y="765"/>
                  </a:lnTo>
                  <a:lnTo>
                    <a:pt x="514" y="778"/>
                  </a:lnTo>
                  <a:lnTo>
                    <a:pt x="504" y="792"/>
                  </a:lnTo>
                  <a:lnTo>
                    <a:pt x="496" y="806"/>
                  </a:lnTo>
                  <a:lnTo>
                    <a:pt x="489" y="822"/>
                  </a:lnTo>
                  <a:lnTo>
                    <a:pt x="484" y="837"/>
                  </a:lnTo>
                  <a:lnTo>
                    <a:pt x="480" y="853"/>
                  </a:lnTo>
                  <a:lnTo>
                    <a:pt x="477" y="869"/>
                  </a:lnTo>
                  <a:lnTo>
                    <a:pt x="477" y="886"/>
                  </a:lnTo>
                  <a:lnTo>
                    <a:pt x="477" y="902"/>
                  </a:lnTo>
                  <a:lnTo>
                    <a:pt x="480" y="918"/>
                  </a:lnTo>
                  <a:lnTo>
                    <a:pt x="484" y="933"/>
                  </a:lnTo>
                  <a:lnTo>
                    <a:pt x="489" y="949"/>
                  </a:lnTo>
                  <a:lnTo>
                    <a:pt x="496" y="965"/>
                  </a:lnTo>
                  <a:lnTo>
                    <a:pt x="504" y="979"/>
                  </a:lnTo>
                  <a:lnTo>
                    <a:pt x="514" y="992"/>
                  </a:lnTo>
                  <a:lnTo>
                    <a:pt x="527" y="1005"/>
                  </a:lnTo>
                  <a:lnTo>
                    <a:pt x="670" y="1149"/>
                  </a:lnTo>
                  <a:lnTo>
                    <a:pt x="682" y="1162"/>
                  </a:lnTo>
                  <a:lnTo>
                    <a:pt x="693" y="1177"/>
                  </a:lnTo>
                  <a:lnTo>
                    <a:pt x="702" y="1192"/>
                  </a:lnTo>
                  <a:lnTo>
                    <a:pt x="710" y="1208"/>
                  </a:lnTo>
                  <a:lnTo>
                    <a:pt x="717" y="1224"/>
                  </a:lnTo>
                  <a:lnTo>
                    <a:pt x="723" y="1242"/>
                  </a:lnTo>
                  <a:lnTo>
                    <a:pt x="728" y="1260"/>
                  </a:lnTo>
                  <a:lnTo>
                    <a:pt x="732" y="1278"/>
                  </a:lnTo>
                  <a:lnTo>
                    <a:pt x="734" y="1296"/>
                  </a:lnTo>
                  <a:lnTo>
                    <a:pt x="735" y="1315"/>
                  </a:lnTo>
                  <a:lnTo>
                    <a:pt x="734" y="1333"/>
                  </a:lnTo>
                  <a:lnTo>
                    <a:pt x="732" y="1351"/>
                  </a:lnTo>
                  <a:lnTo>
                    <a:pt x="728" y="1369"/>
                  </a:lnTo>
                  <a:lnTo>
                    <a:pt x="723" y="1387"/>
                  </a:lnTo>
                  <a:lnTo>
                    <a:pt x="717" y="1403"/>
                  </a:lnTo>
                  <a:lnTo>
                    <a:pt x="710" y="1419"/>
                  </a:lnTo>
                  <a:lnTo>
                    <a:pt x="594" y="1703"/>
                  </a:lnTo>
                  <a:lnTo>
                    <a:pt x="587" y="1719"/>
                  </a:lnTo>
                  <a:lnTo>
                    <a:pt x="579" y="1736"/>
                  </a:lnTo>
                  <a:lnTo>
                    <a:pt x="570" y="1751"/>
                  </a:lnTo>
                  <a:lnTo>
                    <a:pt x="560" y="1766"/>
                  </a:lnTo>
                  <a:lnTo>
                    <a:pt x="549" y="1780"/>
                  </a:lnTo>
                  <a:lnTo>
                    <a:pt x="536" y="1793"/>
                  </a:lnTo>
                  <a:lnTo>
                    <a:pt x="523" y="1806"/>
                  </a:lnTo>
                  <a:lnTo>
                    <a:pt x="508" y="1818"/>
                  </a:lnTo>
                  <a:lnTo>
                    <a:pt x="493" y="1828"/>
                  </a:lnTo>
                  <a:lnTo>
                    <a:pt x="477" y="1837"/>
                  </a:lnTo>
                  <a:lnTo>
                    <a:pt x="460" y="1845"/>
                  </a:lnTo>
                  <a:lnTo>
                    <a:pt x="443" y="1852"/>
                  </a:lnTo>
                  <a:lnTo>
                    <a:pt x="426" y="1857"/>
                  </a:lnTo>
                  <a:lnTo>
                    <a:pt x="409" y="1861"/>
                  </a:lnTo>
                  <a:lnTo>
                    <a:pt x="391" y="1864"/>
                  </a:lnTo>
                  <a:lnTo>
                    <a:pt x="373" y="1865"/>
                  </a:lnTo>
                  <a:lnTo>
                    <a:pt x="170" y="1864"/>
                  </a:lnTo>
                  <a:lnTo>
                    <a:pt x="152" y="1865"/>
                  </a:lnTo>
                  <a:lnTo>
                    <a:pt x="136" y="1868"/>
                  </a:lnTo>
                  <a:lnTo>
                    <a:pt x="120" y="1873"/>
                  </a:lnTo>
                  <a:lnTo>
                    <a:pt x="104" y="1879"/>
                  </a:lnTo>
                  <a:lnTo>
                    <a:pt x="89" y="1886"/>
                  </a:lnTo>
                  <a:lnTo>
                    <a:pt x="75" y="1894"/>
                  </a:lnTo>
                  <a:lnTo>
                    <a:pt x="62" y="1904"/>
                  </a:lnTo>
                  <a:lnTo>
                    <a:pt x="50" y="1915"/>
                  </a:lnTo>
                  <a:lnTo>
                    <a:pt x="39" y="1926"/>
                  </a:lnTo>
                  <a:lnTo>
                    <a:pt x="30" y="1939"/>
                  </a:lnTo>
                  <a:lnTo>
                    <a:pt x="20" y="1954"/>
                  </a:lnTo>
                  <a:lnTo>
                    <a:pt x="13" y="1969"/>
                  </a:lnTo>
                  <a:lnTo>
                    <a:pt x="8" y="1984"/>
                  </a:lnTo>
                  <a:lnTo>
                    <a:pt x="3" y="2000"/>
                  </a:lnTo>
                  <a:lnTo>
                    <a:pt x="1" y="2018"/>
                  </a:lnTo>
                  <a:lnTo>
                    <a:pt x="0" y="2035"/>
                  </a:lnTo>
                  <a:lnTo>
                    <a:pt x="0" y="2374"/>
                  </a:lnTo>
                  <a:lnTo>
                    <a:pt x="1" y="2391"/>
                  </a:lnTo>
                  <a:lnTo>
                    <a:pt x="3" y="2408"/>
                  </a:lnTo>
                  <a:lnTo>
                    <a:pt x="8" y="2424"/>
                  </a:lnTo>
                  <a:lnTo>
                    <a:pt x="13" y="2440"/>
                  </a:lnTo>
                  <a:lnTo>
                    <a:pt x="20" y="2454"/>
                  </a:lnTo>
                  <a:lnTo>
                    <a:pt x="30" y="2468"/>
                  </a:lnTo>
                  <a:lnTo>
                    <a:pt x="39" y="2481"/>
                  </a:lnTo>
                  <a:lnTo>
                    <a:pt x="50" y="2493"/>
                  </a:lnTo>
                  <a:lnTo>
                    <a:pt x="62" y="2504"/>
                  </a:lnTo>
                  <a:lnTo>
                    <a:pt x="75" y="2515"/>
                  </a:lnTo>
                  <a:lnTo>
                    <a:pt x="89" y="2523"/>
                  </a:lnTo>
                  <a:lnTo>
                    <a:pt x="104" y="2530"/>
                  </a:lnTo>
                  <a:lnTo>
                    <a:pt x="120" y="2536"/>
                  </a:lnTo>
                  <a:lnTo>
                    <a:pt x="136" y="2540"/>
                  </a:lnTo>
                  <a:lnTo>
                    <a:pt x="152" y="2542"/>
                  </a:lnTo>
                  <a:lnTo>
                    <a:pt x="170" y="2543"/>
                  </a:lnTo>
                  <a:lnTo>
                    <a:pt x="373" y="2543"/>
                  </a:lnTo>
                  <a:lnTo>
                    <a:pt x="391" y="2544"/>
                  </a:lnTo>
                  <a:lnTo>
                    <a:pt x="408" y="2547"/>
                  </a:lnTo>
                  <a:lnTo>
                    <a:pt x="426" y="2551"/>
                  </a:lnTo>
                  <a:lnTo>
                    <a:pt x="443" y="2556"/>
                  </a:lnTo>
                  <a:lnTo>
                    <a:pt x="460" y="2563"/>
                  </a:lnTo>
                  <a:lnTo>
                    <a:pt x="477" y="2571"/>
                  </a:lnTo>
                  <a:lnTo>
                    <a:pt x="492" y="2581"/>
                  </a:lnTo>
                  <a:lnTo>
                    <a:pt x="507" y="2591"/>
                  </a:lnTo>
                  <a:lnTo>
                    <a:pt x="523" y="2603"/>
                  </a:lnTo>
                  <a:lnTo>
                    <a:pt x="536" y="2615"/>
                  </a:lnTo>
                  <a:lnTo>
                    <a:pt x="549" y="2628"/>
                  </a:lnTo>
                  <a:lnTo>
                    <a:pt x="560" y="2642"/>
                  </a:lnTo>
                  <a:lnTo>
                    <a:pt x="570" y="2658"/>
                  </a:lnTo>
                  <a:lnTo>
                    <a:pt x="579" y="2673"/>
                  </a:lnTo>
                  <a:lnTo>
                    <a:pt x="586" y="2689"/>
                  </a:lnTo>
                  <a:lnTo>
                    <a:pt x="593" y="2705"/>
                  </a:lnTo>
                  <a:lnTo>
                    <a:pt x="710" y="2989"/>
                  </a:lnTo>
                  <a:lnTo>
                    <a:pt x="717" y="3006"/>
                  </a:lnTo>
                  <a:lnTo>
                    <a:pt x="723" y="3022"/>
                  </a:lnTo>
                  <a:lnTo>
                    <a:pt x="728" y="3039"/>
                  </a:lnTo>
                  <a:lnTo>
                    <a:pt x="732" y="3057"/>
                  </a:lnTo>
                  <a:lnTo>
                    <a:pt x="734" y="3075"/>
                  </a:lnTo>
                  <a:lnTo>
                    <a:pt x="735" y="3094"/>
                  </a:lnTo>
                  <a:lnTo>
                    <a:pt x="734" y="3112"/>
                  </a:lnTo>
                  <a:lnTo>
                    <a:pt x="732" y="3130"/>
                  </a:lnTo>
                  <a:lnTo>
                    <a:pt x="727" y="3149"/>
                  </a:lnTo>
                  <a:lnTo>
                    <a:pt x="723" y="3166"/>
                  </a:lnTo>
                  <a:lnTo>
                    <a:pt x="717" y="3184"/>
                  </a:lnTo>
                  <a:lnTo>
                    <a:pt x="710" y="3200"/>
                  </a:lnTo>
                  <a:lnTo>
                    <a:pt x="702" y="3217"/>
                  </a:lnTo>
                  <a:lnTo>
                    <a:pt x="693" y="3232"/>
                  </a:lnTo>
                  <a:lnTo>
                    <a:pt x="682" y="3246"/>
                  </a:lnTo>
                  <a:lnTo>
                    <a:pt x="670" y="3259"/>
                  </a:lnTo>
                  <a:lnTo>
                    <a:pt x="526" y="3403"/>
                  </a:lnTo>
                  <a:lnTo>
                    <a:pt x="514" y="3415"/>
                  </a:lnTo>
                  <a:lnTo>
                    <a:pt x="504" y="3430"/>
                  </a:lnTo>
                  <a:lnTo>
                    <a:pt x="496" y="3444"/>
                  </a:lnTo>
                  <a:lnTo>
                    <a:pt x="489" y="3459"/>
                  </a:lnTo>
                  <a:lnTo>
                    <a:pt x="483" y="3474"/>
                  </a:lnTo>
                  <a:lnTo>
                    <a:pt x="480" y="3490"/>
                  </a:lnTo>
                  <a:lnTo>
                    <a:pt x="477" y="3507"/>
                  </a:lnTo>
                  <a:lnTo>
                    <a:pt x="477" y="3523"/>
                  </a:lnTo>
                  <a:lnTo>
                    <a:pt x="477" y="3539"/>
                  </a:lnTo>
                  <a:lnTo>
                    <a:pt x="480" y="3555"/>
                  </a:lnTo>
                  <a:lnTo>
                    <a:pt x="483" y="3572"/>
                  </a:lnTo>
                  <a:lnTo>
                    <a:pt x="489" y="3587"/>
                  </a:lnTo>
                  <a:lnTo>
                    <a:pt x="496" y="3602"/>
                  </a:lnTo>
                  <a:lnTo>
                    <a:pt x="504" y="3616"/>
                  </a:lnTo>
                  <a:lnTo>
                    <a:pt x="514" y="3630"/>
                  </a:lnTo>
                  <a:lnTo>
                    <a:pt x="526" y="3643"/>
                  </a:lnTo>
                  <a:lnTo>
                    <a:pt x="766" y="3883"/>
                  </a:lnTo>
                  <a:lnTo>
                    <a:pt x="779" y="3894"/>
                  </a:lnTo>
                  <a:lnTo>
                    <a:pt x="792" y="3904"/>
                  </a:lnTo>
                  <a:lnTo>
                    <a:pt x="807" y="3913"/>
                  </a:lnTo>
                  <a:lnTo>
                    <a:pt x="822" y="3921"/>
                  </a:lnTo>
                  <a:lnTo>
                    <a:pt x="837" y="3926"/>
                  </a:lnTo>
                  <a:lnTo>
                    <a:pt x="853" y="3930"/>
                  </a:lnTo>
                  <a:lnTo>
                    <a:pt x="869" y="3932"/>
                  </a:lnTo>
                  <a:lnTo>
                    <a:pt x="886" y="3933"/>
                  </a:lnTo>
                  <a:lnTo>
                    <a:pt x="902" y="3932"/>
                  </a:lnTo>
                  <a:lnTo>
                    <a:pt x="918" y="3930"/>
                  </a:lnTo>
                  <a:lnTo>
                    <a:pt x="934" y="3926"/>
                  </a:lnTo>
                  <a:lnTo>
                    <a:pt x="950" y="3921"/>
                  </a:lnTo>
                  <a:lnTo>
                    <a:pt x="965" y="3913"/>
                  </a:lnTo>
                  <a:lnTo>
                    <a:pt x="979" y="3904"/>
                  </a:lnTo>
                  <a:lnTo>
                    <a:pt x="993" y="3894"/>
                  </a:lnTo>
                  <a:lnTo>
                    <a:pt x="1005" y="3883"/>
                  </a:lnTo>
                  <a:lnTo>
                    <a:pt x="1150" y="3739"/>
                  </a:lnTo>
                  <a:lnTo>
                    <a:pt x="1163" y="3727"/>
                  </a:lnTo>
                  <a:lnTo>
                    <a:pt x="1177" y="3717"/>
                  </a:lnTo>
                  <a:lnTo>
                    <a:pt x="1192" y="3706"/>
                  </a:lnTo>
                  <a:lnTo>
                    <a:pt x="1208" y="3698"/>
                  </a:lnTo>
                  <a:lnTo>
                    <a:pt x="1225" y="3691"/>
                  </a:lnTo>
                  <a:lnTo>
                    <a:pt x="1243" y="3685"/>
                  </a:lnTo>
                  <a:lnTo>
                    <a:pt x="1260" y="3681"/>
                  </a:lnTo>
                  <a:lnTo>
                    <a:pt x="1278" y="3678"/>
                  </a:lnTo>
                  <a:lnTo>
                    <a:pt x="1296" y="3675"/>
                  </a:lnTo>
                  <a:lnTo>
                    <a:pt x="1315" y="3675"/>
                  </a:lnTo>
                  <a:lnTo>
                    <a:pt x="1333" y="3675"/>
                  </a:lnTo>
                  <a:lnTo>
                    <a:pt x="1351" y="3677"/>
                  </a:lnTo>
                  <a:lnTo>
                    <a:pt x="1370" y="3681"/>
                  </a:lnTo>
                  <a:lnTo>
                    <a:pt x="1387" y="3685"/>
                  </a:lnTo>
                  <a:lnTo>
                    <a:pt x="1403" y="3691"/>
                  </a:lnTo>
                  <a:lnTo>
                    <a:pt x="1419" y="3699"/>
                  </a:lnTo>
                  <a:lnTo>
                    <a:pt x="1703" y="3816"/>
                  </a:lnTo>
                  <a:lnTo>
                    <a:pt x="1719" y="3822"/>
                  </a:lnTo>
                  <a:lnTo>
                    <a:pt x="1736" y="3829"/>
                  </a:lnTo>
                  <a:lnTo>
                    <a:pt x="1751" y="3838"/>
                  </a:lnTo>
                  <a:lnTo>
                    <a:pt x="1766" y="3848"/>
                  </a:lnTo>
                  <a:lnTo>
                    <a:pt x="1780" y="3861"/>
                  </a:lnTo>
                  <a:lnTo>
                    <a:pt x="1793" y="3873"/>
                  </a:lnTo>
                  <a:lnTo>
                    <a:pt x="1807" y="3887"/>
                  </a:lnTo>
                  <a:lnTo>
                    <a:pt x="1818" y="3901"/>
                  </a:lnTo>
                  <a:lnTo>
                    <a:pt x="1828" y="3916"/>
                  </a:lnTo>
                  <a:lnTo>
                    <a:pt x="1837" y="3933"/>
                  </a:lnTo>
                  <a:lnTo>
                    <a:pt x="1845" y="3949"/>
                  </a:lnTo>
                  <a:lnTo>
                    <a:pt x="1852" y="3966"/>
                  </a:lnTo>
                  <a:lnTo>
                    <a:pt x="1858" y="3983"/>
                  </a:lnTo>
                  <a:lnTo>
                    <a:pt x="1861" y="4001"/>
                  </a:lnTo>
                  <a:lnTo>
                    <a:pt x="1864" y="4019"/>
                  </a:lnTo>
                  <a:lnTo>
                    <a:pt x="1866" y="4036"/>
                  </a:lnTo>
                  <a:lnTo>
                    <a:pt x="1866" y="4239"/>
                  </a:lnTo>
                  <a:lnTo>
                    <a:pt x="1867" y="4256"/>
                  </a:lnTo>
                  <a:lnTo>
                    <a:pt x="1869" y="4272"/>
                  </a:lnTo>
                  <a:lnTo>
                    <a:pt x="1873" y="4289"/>
                  </a:lnTo>
                  <a:lnTo>
                    <a:pt x="1879" y="4305"/>
                  </a:lnTo>
                  <a:lnTo>
                    <a:pt x="1886" y="4319"/>
                  </a:lnTo>
                  <a:lnTo>
                    <a:pt x="1894" y="4333"/>
                  </a:lnTo>
                  <a:lnTo>
                    <a:pt x="1904" y="4347"/>
                  </a:lnTo>
                  <a:lnTo>
                    <a:pt x="1915" y="4359"/>
                  </a:lnTo>
                  <a:lnTo>
                    <a:pt x="1927" y="4370"/>
                  </a:lnTo>
                  <a:lnTo>
                    <a:pt x="1941" y="4379"/>
                  </a:lnTo>
                  <a:lnTo>
                    <a:pt x="1954" y="4388"/>
                  </a:lnTo>
                  <a:lnTo>
                    <a:pt x="1969" y="4395"/>
                  </a:lnTo>
                  <a:lnTo>
                    <a:pt x="1984" y="4400"/>
                  </a:lnTo>
                  <a:lnTo>
                    <a:pt x="2000" y="4405"/>
                  </a:lnTo>
                  <a:lnTo>
                    <a:pt x="2018" y="4407"/>
                  </a:lnTo>
                  <a:lnTo>
                    <a:pt x="2035" y="4408"/>
                  </a:lnTo>
                  <a:lnTo>
                    <a:pt x="2374" y="4408"/>
                  </a:lnTo>
                  <a:lnTo>
                    <a:pt x="2391" y="4407"/>
                  </a:lnTo>
                  <a:lnTo>
                    <a:pt x="2408" y="4405"/>
                  </a:lnTo>
                  <a:lnTo>
                    <a:pt x="2424" y="4400"/>
                  </a:lnTo>
                  <a:lnTo>
                    <a:pt x="2440" y="4395"/>
                  </a:lnTo>
                  <a:lnTo>
                    <a:pt x="2455" y="4388"/>
                  </a:lnTo>
                  <a:lnTo>
                    <a:pt x="2469" y="4379"/>
                  </a:lnTo>
                  <a:lnTo>
                    <a:pt x="2481" y="4370"/>
                  </a:lnTo>
                  <a:lnTo>
                    <a:pt x="2493" y="4359"/>
                  </a:lnTo>
                  <a:lnTo>
                    <a:pt x="2505" y="4347"/>
                  </a:lnTo>
                  <a:lnTo>
                    <a:pt x="2515" y="4333"/>
                  </a:lnTo>
                  <a:lnTo>
                    <a:pt x="2523" y="4319"/>
                  </a:lnTo>
                  <a:lnTo>
                    <a:pt x="2530" y="4305"/>
                  </a:lnTo>
                  <a:lnTo>
                    <a:pt x="2536" y="4289"/>
                  </a:lnTo>
                  <a:lnTo>
                    <a:pt x="2540" y="4272"/>
                  </a:lnTo>
                  <a:lnTo>
                    <a:pt x="2543" y="4256"/>
                  </a:lnTo>
                  <a:lnTo>
                    <a:pt x="2543" y="4239"/>
                  </a:lnTo>
                  <a:lnTo>
                    <a:pt x="2543" y="4036"/>
                  </a:lnTo>
                  <a:lnTo>
                    <a:pt x="2544" y="4019"/>
                  </a:lnTo>
                  <a:lnTo>
                    <a:pt x="2547" y="4001"/>
                  </a:lnTo>
                  <a:lnTo>
                    <a:pt x="2551" y="3983"/>
                  </a:lnTo>
                  <a:lnTo>
                    <a:pt x="2556" y="3966"/>
                  </a:lnTo>
                  <a:lnTo>
                    <a:pt x="2563" y="3949"/>
                  </a:lnTo>
                  <a:lnTo>
                    <a:pt x="2571" y="3933"/>
                  </a:lnTo>
                  <a:lnTo>
                    <a:pt x="2581" y="3916"/>
                  </a:lnTo>
                  <a:lnTo>
                    <a:pt x="2591" y="3901"/>
                  </a:lnTo>
                  <a:lnTo>
                    <a:pt x="2603" y="3887"/>
                  </a:lnTo>
                  <a:lnTo>
                    <a:pt x="2615" y="3873"/>
                  </a:lnTo>
                  <a:lnTo>
                    <a:pt x="2628" y="3861"/>
                  </a:lnTo>
                  <a:lnTo>
                    <a:pt x="2642" y="3848"/>
                  </a:lnTo>
                  <a:lnTo>
                    <a:pt x="2658" y="3838"/>
                  </a:lnTo>
                  <a:lnTo>
                    <a:pt x="2673" y="3829"/>
                  </a:lnTo>
                  <a:lnTo>
                    <a:pt x="2689" y="3822"/>
                  </a:lnTo>
                  <a:lnTo>
                    <a:pt x="2705" y="3816"/>
                  </a:lnTo>
                  <a:lnTo>
                    <a:pt x="2989" y="3699"/>
                  </a:lnTo>
                  <a:lnTo>
                    <a:pt x="3006" y="3691"/>
                  </a:lnTo>
                  <a:lnTo>
                    <a:pt x="3022" y="3685"/>
                  </a:lnTo>
                  <a:lnTo>
                    <a:pt x="3039" y="3681"/>
                  </a:lnTo>
                  <a:lnTo>
                    <a:pt x="3057" y="3677"/>
                  </a:lnTo>
                  <a:lnTo>
                    <a:pt x="3076" y="3675"/>
                  </a:lnTo>
                  <a:lnTo>
                    <a:pt x="3094" y="3675"/>
                  </a:lnTo>
                  <a:lnTo>
                    <a:pt x="3112" y="3675"/>
                  </a:lnTo>
                  <a:lnTo>
                    <a:pt x="3130" y="3678"/>
                  </a:lnTo>
                  <a:lnTo>
                    <a:pt x="3149" y="3681"/>
                  </a:lnTo>
                  <a:lnTo>
                    <a:pt x="3167" y="3685"/>
                  </a:lnTo>
                  <a:lnTo>
                    <a:pt x="3184" y="3691"/>
                  </a:lnTo>
                  <a:lnTo>
                    <a:pt x="3201" y="3698"/>
                  </a:lnTo>
                  <a:lnTo>
                    <a:pt x="3217" y="3706"/>
                  </a:lnTo>
                  <a:lnTo>
                    <a:pt x="3232" y="3717"/>
                  </a:lnTo>
                  <a:lnTo>
                    <a:pt x="3246" y="3727"/>
                  </a:lnTo>
                  <a:lnTo>
                    <a:pt x="3259" y="3739"/>
                  </a:lnTo>
                  <a:lnTo>
                    <a:pt x="3403" y="3883"/>
                  </a:lnTo>
                  <a:lnTo>
                    <a:pt x="3415" y="3894"/>
                  </a:lnTo>
                  <a:lnTo>
                    <a:pt x="3430" y="3904"/>
                  </a:lnTo>
                  <a:lnTo>
                    <a:pt x="3444" y="3913"/>
                  </a:lnTo>
                  <a:lnTo>
                    <a:pt x="3459" y="3921"/>
                  </a:lnTo>
                  <a:lnTo>
                    <a:pt x="3474" y="3926"/>
                  </a:lnTo>
                  <a:lnTo>
                    <a:pt x="3490" y="3930"/>
                  </a:lnTo>
                  <a:lnTo>
                    <a:pt x="3507" y="3932"/>
                  </a:lnTo>
                  <a:lnTo>
                    <a:pt x="3523" y="3933"/>
                  </a:lnTo>
                  <a:lnTo>
                    <a:pt x="3539" y="3932"/>
                  </a:lnTo>
                  <a:lnTo>
                    <a:pt x="3555" y="3930"/>
                  </a:lnTo>
                  <a:lnTo>
                    <a:pt x="3572" y="3926"/>
                  </a:lnTo>
                  <a:lnTo>
                    <a:pt x="3587" y="3921"/>
                  </a:lnTo>
                  <a:lnTo>
                    <a:pt x="3602" y="3913"/>
                  </a:lnTo>
                  <a:lnTo>
                    <a:pt x="3616" y="3904"/>
                  </a:lnTo>
                  <a:lnTo>
                    <a:pt x="3630" y="3894"/>
                  </a:lnTo>
                  <a:lnTo>
                    <a:pt x="3643" y="3883"/>
                  </a:lnTo>
                  <a:lnTo>
                    <a:pt x="3883" y="3643"/>
                  </a:lnTo>
                  <a:lnTo>
                    <a:pt x="3895" y="3630"/>
                  </a:lnTo>
                  <a:lnTo>
                    <a:pt x="3904" y="3616"/>
                  </a:lnTo>
                  <a:lnTo>
                    <a:pt x="3913" y="3602"/>
                  </a:lnTo>
                  <a:lnTo>
                    <a:pt x="3920" y="3587"/>
                  </a:lnTo>
                  <a:lnTo>
                    <a:pt x="3926" y="3572"/>
                  </a:lnTo>
                  <a:lnTo>
                    <a:pt x="3930" y="3555"/>
                  </a:lnTo>
                  <a:lnTo>
                    <a:pt x="3932" y="3539"/>
                  </a:lnTo>
                  <a:lnTo>
                    <a:pt x="3933" y="3523"/>
                  </a:lnTo>
                  <a:lnTo>
                    <a:pt x="3932" y="3507"/>
                  </a:lnTo>
                  <a:lnTo>
                    <a:pt x="3930" y="3490"/>
                  </a:lnTo>
                  <a:lnTo>
                    <a:pt x="3926" y="3474"/>
                  </a:lnTo>
                  <a:lnTo>
                    <a:pt x="3920" y="3459"/>
                  </a:lnTo>
                  <a:lnTo>
                    <a:pt x="3913" y="3444"/>
                  </a:lnTo>
                  <a:lnTo>
                    <a:pt x="3904" y="3430"/>
                  </a:lnTo>
                  <a:lnTo>
                    <a:pt x="3895" y="3415"/>
                  </a:lnTo>
                  <a:lnTo>
                    <a:pt x="3883" y="3403"/>
                  </a:lnTo>
                  <a:lnTo>
                    <a:pt x="3739" y="3259"/>
                  </a:lnTo>
                  <a:lnTo>
                    <a:pt x="3727" y="3246"/>
                  </a:lnTo>
                  <a:lnTo>
                    <a:pt x="3717" y="3232"/>
                  </a:lnTo>
                  <a:lnTo>
                    <a:pt x="3706" y="3217"/>
                  </a:lnTo>
                  <a:lnTo>
                    <a:pt x="3698" y="3200"/>
                  </a:lnTo>
                  <a:lnTo>
                    <a:pt x="3691" y="3184"/>
                  </a:lnTo>
                  <a:lnTo>
                    <a:pt x="3685" y="3166"/>
                  </a:lnTo>
                  <a:lnTo>
                    <a:pt x="3681" y="3149"/>
                  </a:lnTo>
                  <a:lnTo>
                    <a:pt x="3678" y="3130"/>
                  </a:lnTo>
                  <a:lnTo>
                    <a:pt x="3675" y="3112"/>
                  </a:lnTo>
                  <a:lnTo>
                    <a:pt x="3675" y="3094"/>
                  </a:lnTo>
                  <a:lnTo>
                    <a:pt x="3675" y="3075"/>
                  </a:lnTo>
                  <a:lnTo>
                    <a:pt x="3677" y="3057"/>
                  </a:lnTo>
                  <a:lnTo>
                    <a:pt x="3680" y="3039"/>
                  </a:lnTo>
                  <a:lnTo>
                    <a:pt x="3685" y="3022"/>
                  </a:lnTo>
                  <a:lnTo>
                    <a:pt x="3691" y="3006"/>
                  </a:lnTo>
                  <a:lnTo>
                    <a:pt x="3699" y="2989"/>
                  </a:lnTo>
                  <a:lnTo>
                    <a:pt x="3816" y="2705"/>
                  </a:lnTo>
                  <a:lnTo>
                    <a:pt x="3822" y="2689"/>
                  </a:lnTo>
                  <a:lnTo>
                    <a:pt x="3829" y="2673"/>
                  </a:lnTo>
                  <a:lnTo>
                    <a:pt x="3838" y="2658"/>
                  </a:lnTo>
                  <a:lnTo>
                    <a:pt x="3848" y="2642"/>
                  </a:lnTo>
                  <a:lnTo>
                    <a:pt x="3861" y="2628"/>
                  </a:lnTo>
                  <a:lnTo>
                    <a:pt x="3873" y="2615"/>
                  </a:lnTo>
                  <a:lnTo>
                    <a:pt x="3887" y="2603"/>
                  </a:lnTo>
                  <a:lnTo>
                    <a:pt x="3901" y="2591"/>
                  </a:lnTo>
                  <a:lnTo>
                    <a:pt x="3916" y="2581"/>
                  </a:lnTo>
                  <a:lnTo>
                    <a:pt x="3933" y="2571"/>
                  </a:lnTo>
                  <a:lnTo>
                    <a:pt x="3949" y="2563"/>
                  </a:lnTo>
                  <a:lnTo>
                    <a:pt x="3966" y="2556"/>
                  </a:lnTo>
                  <a:lnTo>
                    <a:pt x="3983" y="2551"/>
                  </a:lnTo>
                  <a:lnTo>
                    <a:pt x="4001" y="2547"/>
                  </a:lnTo>
                  <a:lnTo>
                    <a:pt x="4018" y="2544"/>
                  </a:lnTo>
                  <a:lnTo>
                    <a:pt x="4036" y="2543"/>
                  </a:lnTo>
                  <a:lnTo>
                    <a:pt x="4239" y="2543"/>
                  </a:lnTo>
                  <a:lnTo>
                    <a:pt x="4256" y="2543"/>
                  </a:lnTo>
                  <a:lnTo>
                    <a:pt x="4273" y="2540"/>
                  </a:lnTo>
                  <a:lnTo>
                    <a:pt x="4290" y="2536"/>
                  </a:lnTo>
                  <a:lnTo>
                    <a:pt x="4305" y="2530"/>
                  </a:lnTo>
                  <a:lnTo>
                    <a:pt x="4320" y="2523"/>
                  </a:lnTo>
                  <a:lnTo>
                    <a:pt x="4333" y="2515"/>
                  </a:lnTo>
                  <a:lnTo>
                    <a:pt x="4346" y="2504"/>
                  </a:lnTo>
                  <a:lnTo>
                    <a:pt x="4359" y="2493"/>
                  </a:lnTo>
                  <a:lnTo>
                    <a:pt x="4370" y="2481"/>
                  </a:lnTo>
                  <a:lnTo>
                    <a:pt x="4380" y="2469"/>
                  </a:lnTo>
                  <a:lnTo>
                    <a:pt x="4388" y="2455"/>
                  </a:lnTo>
                  <a:lnTo>
                    <a:pt x="4395" y="2440"/>
                  </a:lnTo>
                  <a:lnTo>
                    <a:pt x="4401" y="2424"/>
                  </a:lnTo>
                  <a:lnTo>
                    <a:pt x="4405" y="2408"/>
                  </a:lnTo>
                  <a:lnTo>
                    <a:pt x="4407" y="2391"/>
                  </a:lnTo>
                  <a:lnTo>
                    <a:pt x="4408" y="2374"/>
                  </a:lnTo>
                  <a:lnTo>
                    <a:pt x="4408" y="2035"/>
                  </a:lnTo>
                  <a:lnTo>
                    <a:pt x="4407" y="2018"/>
                  </a:lnTo>
                  <a:lnTo>
                    <a:pt x="4405" y="2000"/>
                  </a:lnTo>
                  <a:lnTo>
                    <a:pt x="4401" y="1984"/>
                  </a:lnTo>
                  <a:lnTo>
                    <a:pt x="4395" y="1969"/>
                  </a:lnTo>
                  <a:lnTo>
                    <a:pt x="4388" y="1954"/>
                  </a:lnTo>
                  <a:lnTo>
                    <a:pt x="4380" y="1939"/>
                  </a:lnTo>
                  <a:lnTo>
                    <a:pt x="4370" y="1926"/>
                  </a:lnTo>
                  <a:lnTo>
                    <a:pt x="4359" y="1915"/>
                  </a:lnTo>
                  <a:lnTo>
                    <a:pt x="4346" y="1904"/>
                  </a:lnTo>
                  <a:lnTo>
                    <a:pt x="4333" y="1894"/>
                  </a:lnTo>
                  <a:lnTo>
                    <a:pt x="4320" y="1886"/>
                  </a:lnTo>
                  <a:lnTo>
                    <a:pt x="4305" y="1879"/>
                  </a:lnTo>
                  <a:lnTo>
                    <a:pt x="4290" y="1873"/>
                  </a:lnTo>
                  <a:lnTo>
                    <a:pt x="4273" y="1868"/>
                  </a:lnTo>
                  <a:lnTo>
                    <a:pt x="4256" y="1865"/>
                  </a:lnTo>
                  <a:lnTo>
                    <a:pt x="4239" y="1864"/>
                  </a:lnTo>
                  <a:close/>
                  <a:moveTo>
                    <a:pt x="3052" y="2204"/>
                  </a:moveTo>
                  <a:lnTo>
                    <a:pt x="3052" y="2204"/>
                  </a:lnTo>
                  <a:lnTo>
                    <a:pt x="3051" y="2248"/>
                  </a:lnTo>
                  <a:lnTo>
                    <a:pt x="3048" y="2290"/>
                  </a:lnTo>
                  <a:lnTo>
                    <a:pt x="3043" y="2333"/>
                  </a:lnTo>
                  <a:lnTo>
                    <a:pt x="3035" y="2375"/>
                  </a:lnTo>
                  <a:lnTo>
                    <a:pt x="3026" y="2415"/>
                  </a:lnTo>
                  <a:lnTo>
                    <a:pt x="3015" y="2456"/>
                  </a:lnTo>
                  <a:lnTo>
                    <a:pt x="3002" y="2495"/>
                  </a:lnTo>
                  <a:lnTo>
                    <a:pt x="2986" y="2534"/>
                  </a:lnTo>
                  <a:lnTo>
                    <a:pt x="2969" y="2571"/>
                  </a:lnTo>
                  <a:lnTo>
                    <a:pt x="2950" y="2608"/>
                  </a:lnTo>
                  <a:lnTo>
                    <a:pt x="2929" y="2643"/>
                  </a:lnTo>
                  <a:lnTo>
                    <a:pt x="2908" y="2678"/>
                  </a:lnTo>
                  <a:lnTo>
                    <a:pt x="2884" y="2711"/>
                  </a:lnTo>
                  <a:lnTo>
                    <a:pt x="2858" y="2743"/>
                  </a:lnTo>
                  <a:lnTo>
                    <a:pt x="2832" y="2774"/>
                  </a:lnTo>
                  <a:lnTo>
                    <a:pt x="2805" y="2804"/>
                  </a:lnTo>
                  <a:lnTo>
                    <a:pt x="2775" y="2831"/>
                  </a:lnTo>
                  <a:lnTo>
                    <a:pt x="2744" y="2858"/>
                  </a:lnTo>
                  <a:lnTo>
                    <a:pt x="2712" y="2883"/>
                  </a:lnTo>
                  <a:lnTo>
                    <a:pt x="2679" y="2907"/>
                  </a:lnTo>
                  <a:lnTo>
                    <a:pt x="2644" y="2928"/>
                  </a:lnTo>
                  <a:lnTo>
                    <a:pt x="2609" y="2949"/>
                  </a:lnTo>
                  <a:lnTo>
                    <a:pt x="2572" y="2968"/>
                  </a:lnTo>
                  <a:lnTo>
                    <a:pt x="2535" y="2985"/>
                  </a:lnTo>
                  <a:lnTo>
                    <a:pt x="2496" y="3000"/>
                  </a:lnTo>
                  <a:lnTo>
                    <a:pt x="2457" y="3014"/>
                  </a:lnTo>
                  <a:lnTo>
                    <a:pt x="2416" y="3025"/>
                  </a:lnTo>
                  <a:lnTo>
                    <a:pt x="2376" y="3034"/>
                  </a:lnTo>
                  <a:lnTo>
                    <a:pt x="2334" y="3042"/>
                  </a:lnTo>
                  <a:lnTo>
                    <a:pt x="2292" y="3047"/>
                  </a:lnTo>
                  <a:lnTo>
                    <a:pt x="2249" y="3050"/>
                  </a:lnTo>
                  <a:lnTo>
                    <a:pt x="2205" y="3051"/>
                  </a:lnTo>
                  <a:lnTo>
                    <a:pt x="2162" y="3050"/>
                  </a:lnTo>
                  <a:lnTo>
                    <a:pt x="2118" y="3047"/>
                  </a:lnTo>
                  <a:lnTo>
                    <a:pt x="2075" y="3042"/>
                  </a:lnTo>
                  <a:lnTo>
                    <a:pt x="2034" y="3034"/>
                  </a:lnTo>
                  <a:lnTo>
                    <a:pt x="1993" y="3025"/>
                  </a:lnTo>
                  <a:lnTo>
                    <a:pt x="1953" y="3014"/>
                  </a:lnTo>
                  <a:lnTo>
                    <a:pt x="1913" y="3000"/>
                  </a:lnTo>
                  <a:lnTo>
                    <a:pt x="1875" y="2985"/>
                  </a:lnTo>
                  <a:lnTo>
                    <a:pt x="1837" y="2968"/>
                  </a:lnTo>
                  <a:lnTo>
                    <a:pt x="1801" y="2949"/>
                  </a:lnTo>
                  <a:lnTo>
                    <a:pt x="1765" y="2928"/>
                  </a:lnTo>
                  <a:lnTo>
                    <a:pt x="1731" y="2907"/>
                  </a:lnTo>
                  <a:lnTo>
                    <a:pt x="1697" y="2883"/>
                  </a:lnTo>
                  <a:lnTo>
                    <a:pt x="1666" y="2858"/>
                  </a:lnTo>
                  <a:lnTo>
                    <a:pt x="1635" y="2831"/>
                  </a:lnTo>
                  <a:lnTo>
                    <a:pt x="1605" y="2804"/>
                  </a:lnTo>
                  <a:lnTo>
                    <a:pt x="1577" y="2774"/>
                  </a:lnTo>
                  <a:lnTo>
                    <a:pt x="1551" y="2743"/>
                  </a:lnTo>
                  <a:lnTo>
                    <a:pt x="1526" y="2711"/>
                  </a:lnTo>
                  <a:lnTo>
                    <a:pt x="1501" y="2678"/>
                  </a:lnTo>
                  <a:lnTo>
                    <a:pt x="1480" y="2643"/>
                  </a:lnTo>
                  <a:lnTo>
                    <a:pt x="1460" y="2608"/>
                  </a:lnTo>
                  <a:lnTo>
                    <a:pt x="1441" y="2571"/>
                  </a:lnTo>
                  <a:lnTo>
                    <a:pt x="1423" y="2534"/>
                  </a:lnTo>
                  <a:lnTo>
                    <a:pt x="1408" y="2495"/>
                  </a:lnTo>
                  <a:lnTo>
                    <a:pt x="1395" y="2456"/>
                  </a:lnTo>
                  <a:lnTo>
                    <a:pt x="1384" y="2415"/>
                  </a:lnTo>
                  <a:lnTo>
                    <a:pt x="1375" y="2375"/>
                  </a:lnTo>
                  <a:lnTo>
                    <a:pt x="1366" y="2333"/>
                  </a:lnTo>
                  <a:lnTo>
                    <a:pt x="1361" y="2290"/>
                  </a:lnTo>
                  <a:lnTo>
                    <a:pt x="1358" y="2248"/>
                  </a:lnTo>
                  <a:lnTo>
                    <a:pt x="1357" y="2204"/>
                  </a:lnTo>
                  <a:lnTo>
                    <a:pt x="1358" y="2161"/>
                  </a:lnTo>
                  <a:lnTo>
                    <a:pt x="1361" y="2117"/>
                  </a:lnTo>
                  <a:lnTo>
                    <a:pt x="1366" y="2074"/>
                  </a:lnTo>
                  <a:lnTo>
                    <a:pt x="1375" y="2033"/>
                  </a:lnTo>
                  <a:lnTo>
                    <a:pt x="1384" y="1992"/>
                  </a:lnTo>
                  <a:lnTo>
                    <a:pt x="1395" y="1952"/>
                  </a:lnTo>
                  <a:lnTo>
                    <a:pt x="1408" y="1912"/>
                  </a:lnTo>
                  <a:lnTo>
                    <a:pt x="1423" y="1874"/>
                  </a:lnTo>
                  <a:lnTo>
                    <a:pt x="1441" y="1836"/>
                  </a:lnTo>
                  <a:lnTo>
                    <a:pt x="1460" y="1799"/>
                  </a:lnTo>
                  <a:lnTo>
                    <a:pt x="1480" y="1764"/>
                  </a:lnTo>
                  <a:lnTo>
                    <a:pt x="1501" y="1729"/>
                  </a:lnTo>
                  <a:lnTo>
                    <a:pt x="1526" y="1697"/>
                  </a:lnTo>
                  <a:lnTo>
                    <a:pt x="1551" y="1665"/>
                  </a:lnTo>
                  <a:lnTo>
                    <a:pt x="1577" y="1634"/>
                  </a:lnTo>
                  <a:lnTo>
                    <a:pt x="1605" y="1605"/>
                  </a:lnTo>
                  <a:lnTo>
                    <a:pt x="1635" y="1576"/>
                  </a:lnTo>
                  <a:lnTo>
                    <a:pt x="1666" y="1550"/>
                  </a:lnTo>
                  <a:lnTo>
                    <a:pt x="1697" y="1525"/>
                  </a:lnTo>
                  <a:lnTo>
                    <a:pt x="1731" y="1501"/>
                  </a:lnTo>
                  <a:lnTo>
                    <a:pt x="1765" y="1479"/>
                  </a:lnTo>
                  <a:lnTo>
                    <a:pt x="1801" y="1459"/>
                  </a:lnTo>
                  <a:lnTo>
                    <a:pt x="1837" y="1439"/>
                  </a:lnTo>
                  <a:lnTo>
                    <a:pt x="1875" y="1423"/>
                  </a:lnTo>
                  <a:lnTo>
                    <a:pt x="1913" y="1408"/>
                  </a:lnTo>
                  <a:lnTo>
                    <a:pt x="1953" y="1394"/>
                  </a:lnTo>
                  <a:lnTo>
                    <a:pt x="1993" y="1383"/>
                  </a:lnTo>
                  <a:lnTo>
                    <a:pt x="2034" y="1373"/>
                  </a:lnTo>
                  <a:lnTo>
                    <a:pt x="2075" y="1365"/>
                  </a:lnTo>
                  <a:lnTo>
                    <a:pt x="2118" y="1360"/>
                  </a:lnTo>
                  <a:lnTo>
                    <a:pt x="2162" y="1357"/>
                  </a:lnTo>
                  <a:lnTo>
                    <a:pt x="2205" y="1356"/>
                  </a:lnTo>
                  <a:lnTo>
                    <a:pt x="2249" y="1357"/>
                  </a:lnTo>
                  <a:lnTo>
                    <a:pt x="2292" y="1360"/>
                  </a:lnTo>
                  <a:lnTo>
                    <a:pt x="2334" y="1365"/>
                  </a:lnTo>
                  <a:lnTo>
                    <a:pt x="2376" y="1373"/>
                  </a:lnTo>
                  <a:lnTo>
                    <a:pt x="2416" y="1383"/>
                  </a:lnTo>
                  <a:lnTo>
                    <a:pt x="2457" y="1394"/>
                  </a:lnTo>
                  <a:lnTo>
                    <a:pt x="2496" y="1408"/>
                  </a:lnTo>
                  <a:lnTo>
                    <a:pt x="2535" y="1423"/>
                  </a:lnTo>
                  <a:lnTo>
                    <a:pt x="2572" y="1439"/>
                  </a:lnTo>
                  <a:lnTo>
                    <a:pt x="2609" y="1459"/>
                  </a:lnTo>
                  <a:lnTo>
                    <a:pt x="2644" y="1479"/>
                  </a:lnTo>
                  <a:lnTo>
                    <a:pt x="2679" y="1501"/>
                  </a:lnTo>
                  <a:lnTo>
                    <a:pt x="2712" y="1525"/>
                  </a:lnTo>
                  <a:lnTo>
                    <a:pt x="2744" y="1550"/>
                  </a:lnTo>
                  <a:lnTo>
                    <a:pt x="2775" y="1576"/>
                  </a:lnTo>
                  <a:lnTo>
                    <a:pt x="2805" y="1605"/>
                  </a:lnTo>
                  <a:lnTo>
                    <a:pt x="2832" y="1634"/>
                  </a:lnTo>
                  <a:lnTo>
                    <a:pt x="2858" y="1665"/>
                  </a:lnTo>
                  <a:lnTo>
                    <a:pt x="2884" y="1697"/>
                  </a:lnTo>
                  <a:lnTo>
                    <a:pt x="2908" y="1729"/>
                  </a:lnTo>
                  <a:lnTo>
                    <a:pt x="2929" y="1764"/>
                  </a:lnTo>
                  <a:lnTo>
                    <a:pt x="2950" y="1799"/>
                  </a:lnTo>
                  <a:lnTo>
                    <a:pt x="2969" y="1836"/>
                  </a:lnTo>
                  <a:lnTo>
                    <a:pt x="2986" y="1874"/>
                  </a:lnTo>
                  <a:lnTo>
                    <a:pt x="3002" y="1912"/>
                  </a:lnTo>
                  <a:lnTo>
                    <a:pt x="3015" y="1952"/>
                  </a:lnTo>
                  <a:lnTo>
                    <a:pt x="3026" y="1992"/>
                  </a:lnTo>
                  <a:lnTo>
                    <a:pt x="3035" y="2033"/>
                  </a:lnTo>
                  <a:lnTo>
                    <a:pt x="3043" y="2074"/>
                  </a:lnTo>
                  <a:lnTo>
                    <a:pt x="3048" y="2117"/>
                  </a:lnTo>
                  <a:lnTo>
                    <a:pt x="3051" y="2161"/>
                  </a:lnTo>
                  <a:lnTo>
                    <a:pt x="3052" y="22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65338" y="1920306"/>
            <a:ext cx="1839353" cy="1231107"/>
            <a:chOff x="6742039" y="2535423"/>
            <a:chExt cx="1839353" cy="1231107"/>
          </a:xfrm>
        </p:grpSpPr>
        <p:sp>
          <p:nvSpPr>
            <p:cNvPr id="17" name="矩形 16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94786" y="3613079"/>
            <a:ext cx="1839353" cy="1231107"/>
            <a:chOff x="6742039" y="2535423"/>
            <a:chExt cx="1839353" cy="1231107"/>
          </a:xfrm>
        </p:grpSpPr>
        <p:sp>
          <p:nvSpPr>
            <p:cNvPr id="20" name="矩形 19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973116" y="1867811"/>
            <a:ext cx="1839353" cy="1231107"/>
            <a:chOff x="6742039" y="2535423"/>
            <a:chExt cx="1839353" cy="1231107"/>
          </a:xfrm>
        </p:grpSpPr>
        <p:sp>
          <p:nvSpPr>
            <p:cNvPr id="23" name="矩形 22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010114" y="3392488"/>
            <a:ext cx="1839353" cy="1231107"/>
            <a:chOff x="6742039" y="2535423"/>
            <a:chExt cx="1839353" cy="1231107"/>
          </a:xfrm>
        </p:grpSpPr>
        <p:sp>
          <p:nvSpPr>
            <p:cNvPr id="26" name="矩形 25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425589" y="1650710"/>
            <a:ext cx="3340821" cy="3340822"/>
            <a:chOff x="4425589" y="1650710"/>
            <a:chExt cx="3340821" cy="3340822"/>
          </a:xfrm>
        </p:grpSpPr>
        <p:sp>
          <p:nvSpPr>
            <p:cNvPr id="2" name="十字箭头 6"/>
            <p:cNvSpPr>
              <a:spLocks noChangeArrowheads="1"/>
            </p:cNvSpPr>
            <p:nvPr/>
          </p:nvSpPr>
          <p:spPr bwMode="auto">
            <a:xfrm>
              <a:off x="4425589" y="1650710"/>
              <a:ext cx="3340821" cy="3340822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70 w 21600"/>
                <a:gd name="T13" fmla="*/ 10584 h 21600"/>
                <a:gd name="T14" fmla="*/ 21330 w 21600"/>
                <a:gd name="T15" fmla="*/ 110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9936" y="1080"/>
                  </a:lnTo>
                  <a:lnTo>
                    <a:pt x="10584" y="1080"/>
                  </a:lnTo>
                  <a:lnTo>
                    <a:pt x="10584" y="10584"/>
                  </a:lnTo>
                  <a:lnTo>
                    <a:pt x="1080" y="10584"/>
                  </a:lnTo>
                  <a:lnTo>
                    <a:pt x="1080" y="9936"/>
                  </a:lnTo>
                  <a:lnTo>
                    <a:pt x="0" y="10800"/>
                  </a:lnTo>
                  <a:lnTo>
                    <a:pt x="1080" y="11664"/>
                  </a:lnTo>
                  <a:lnTo>
                    <a:pt x="1080" y="11016"/>
                  </a:lnTo>
                  <a:lnTo>
                    <a:pt x="10584" y="11016"/>
                  </a:lnTo>
                  <a:lnTo>
                    <a:pt x="10584" y="20520"/>
                  </a:lnTo>
                  <a:lnTo>
                    <a:pt x="9936" y="20520"/>
                  </a:lnTo>
                  <a:lnTo>
                    <a:pt x="10800" y="21600"/>
                  </a:lnTo>
                  <a:lnTo>
                    <a:pt x="11664" y="20520"/>
                  </a:lnTo>
                  <a:lnTo>
                    <a:pt x="11016" y="20520"/>
                  </a:lnTo>
                  <a:lnTo>
                    <a:pt x="11016" y="11016"/>
                  </a:lnTo>
                  <a:lnTo>
                    <a:pt x="20520" y="11016"/>
                  </a:lnTo>
                  <a:lnTo>
                    <a:pt x="20520" y="11664"/>
                  </a:lnTo>
                  <a:lnTo>
                    <a:pt x="21600" y="10800"/>
                  </a:lnTo>
                  <a:lnTo>
                    <a:pt x="20520" y="9936"/>
                  </a:lnTo>
                  <a:lnTo>
                    <a:pt x="20520" y="10584"/>
                  </a:lnTo>
                  <a:lnTo>
                    <a:pt x="11016" y="10584"/>
                  </a:lnTo>
                  <a:lnTo>
                    <a:pt x="11016" y="1080"/>
                  </a:lnTo>
                  <a:lnTo>
                    <a:pt x="11664" y="108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5555680" y="2683887"/>
              <a:ext cx="1761910" cy="1074689"/>
              <a:chOff x="1400754" y="3345402"/>
              <a:chExt cx="1761910" cy="107468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754" y="3368817"/>
                <a:ext cx="1761910" cy="1051274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672" y="3345402"/>
                <a:ext cx="810413" cy="5832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5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 rot="5400000">
            <a:off x="3265869" y="3459582"/>
            <a:ext cx="1471316" cy="1466772"/>
            <a:chOff x="0" y="0"/>
            <a:chExt cx="2702660" cy="2692842"/>
          </a:xfrm>
          <a:solidFill>
            <a:srgbClr val="236968"/>
          </a:solidFill>
        </p:grpSpPr>
        <p:sp>
          <p:nvSpPr>
            <p:cNvPr id="3" name="空心弧 2"/>
            <p:cNvSpPr>
              <a:spLocks noChangeArrowheads="1"/>
            </p:cNvSpPr>
            <p:nvPr/>
          </p:nvSpPr>
          <p:spPr bwMode="auto">
            <a:xfrm rot="5460000">
              <a:off x="10777" y="959"/>
              <a:ext cx="2691881" cy="269188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84" y="10870"/>
                  </a:moveTo>
                  <a:cubicBezTo>
                    <a:pt x="6384" y="10846"/>
                    <a:pt x="6384" y="10823"/>
                    <a:pt x="6384" y="10800"/>
                  </a:cubicBezTo>
                  <a:cubicBezTo>
                    <a:pt x="6384" y="8361"/>
                    <a:pt x="8361" y="6384"/>
                    <a:pt x="10800" y="6384"/>
                  </a:cubicBezTo>
                  <a:cubicBezTo>
                    <a:pt x="13238" y="6384"/>
                    <a:pt x="15216" y="8361"/>
                    <a:pt x="15216" y="10800"/>
                  </a:cubicBezTo>
                  <a:cubicBezTo>
                    <a:pt x="15216" y="10823"/>
                    <a:pt x="15215" y="10846"/>
                    <a:pt x="15215" y="10870"/>
                  </a:cubicBezTo>
                  <a:lnTo>
                    <a:pt x="21598" y="10972"/>
                  </a:lnTo>
                  <a:cubicBezTo>
                    <a:pt x="21599" y="10914"/>
                    <a:pt x="21600" y="108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7"/>
                    <a:pt x="0" y="10914"/>
                    <a:pt x="1" y="10972"/>
                  </a:cubicBezTo>
                  <a:lnTo>
                    <a:pt x="6384" y="108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0" y="1900038"/>
              <a:ext cx="1368152" cy="7923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" name="矩形 4"/>
            <p:cNvSpPr>
              <a:spLocks noChangeArrowheads="1"/>
            </p:cNvSpPr>
            <p:nvPr/>
          </p:nvSpPr>
          <p:spPr bwMode="auto">
            <a:xfrm>
              <a:off x="0" y="0"/>
              <a:ext cx="1368152" cy="798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 rot="16200000">
            <a:off x="4297494" y="1918961"/>
            <a:ext cx="1471316" cy="1466772"/>
            <a:chOff x="0" y="0"/>
            <a:chExt cx="2702660" cy="2692842"/>
          </a:xfrm>
          <a:solidFill>
            <a:srgbClr val="FF6691"/>
          </a:solidFill>
        </p:grpSpPr>
        <p:sp>
          <p:nvSpPr>
            <p:cNvPr id="7" name="空心弧 6"/>
            <p:cNvSpPr>
              <a:spLocks noChangeArrowheads="1"/>
            </p:cNvSpPr>
            <p:nvPr/>
          </p:nvSpPr>
          <p:spPr bwMode="auto">
            <a:xfrm rot="5460000">
              <a:off x="10777" y="959"/>
              <a:ext cx="2691881" cy="269188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84" y="10870"/>
                  </a:moveTo>
                  <a:cubicBezTo>
                    <a:pt x="6384" y="10846"/>
                    <a:pt x="6384" y="10823"/>
                    <a:pt x="6384" y="10800"/>
                  </a:cubicBezTo>
                  <a:cubicBezTo>
                    <a:pt x="6384" y="8361"/>
                    <a:pt x="8361" y="6384"/>
                    <a:pt x="10800" y="6384"/>
                  </a:cubicBezTo>
                  <a:cubicBezTo>
                    <a:pt x="13238" y="6384"/>
                    <a:pt x="15216" y="8361"/>
                    <a:pt x="15216" y="10800"/>
                  </a:cubicBezTo>
                  <a:cubicBezTo>
                    <a:pt x="15216" y="10823"/>
                    <a:pt x="15215" y="10846"/>
                    <a:pt x="15215" y="10870"/>
                  </a:cubicBezTo>
                  <a:lnTo>
                    <a:pt x="21598" y="10972"/>
                  </a:lnTo>
                  <a:cubicBezTo>
                    <a:pt x="21599" y="10914"/>
                    <a:pt x="21600" y="108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7"/>
                    <a:pt x="0" y="10914"/>
                    <a:pt x="1" y="10972"/>
                  </a:cubicBezTo>
                  <a:lnTo>
                    <a:pt x="6384" y="108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0" y="1900038"/>
              <a:ext cx="1368152" cy="7923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0" y="0"/>
              <a:ext cx="1368152" cy="798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>
            <a:grpSpLocks/>
          </p:cNvGrpSpPr>
          <p:nvPr/>
        </p:nvGrpSpPr>
        <p:grpSpPr bwMode="auto">
          <a:xfrm rot="5400000">
            <a:off x="5331393" y="3459582"/>
            <a:ext cx="1471316" cy="1466772"/>
            <a:chOff x="0" y="0"/>
            <a:chExt cx="2702660" cy="2692842"/>
          </a:xfrm>
          <a:solidFill>
            <a:srgbClr val="D2AD77"/>
          </a:solidFill>
        </p:grpSpPr>
        <p:sp>
          <p:nvSpPr>
            <p:cNvPr id="11" name="空心弧 10"/>
            <p:cNvSpPr>
              <a:spLocks noChangeArrowheads="1"/>
            </p:cNvSpPr>
            <p:nvPr/>
          </p:nvSpPr>
          <p:spPr bwMode="auto">
            <a:xfrm rot="5460000">
              <a:off x="10777" y="959"/>
              <a:ext cx="2691881" cy="269188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84" y="10870"/>
                  </a:moveTo>
                  <a:cubicBezTo>
                    <a:pt x="6384" y="10846"/>
                    <a:pt x="6384" y="10823"/>
                    <a:pt x="6384" y="10800"/>
                  </a:cubicBezTo>
                  <a:cubicBezTo>
                    <a:pt x="6384" y="8361"/>
                    <a:pt x="8361" y="6384"/>
                    <a:pt x="10800" y="6384"/>
                  </a:cubicBezTo>
                  <a:cubicBezTo>
                    <a:pt x="13238" y="6384"/>
                    <a:pt x="15216" y="8361"/>
                    <a:pt x="15216" y="10800"/>
                  </a:cubicBezTo>
                  <a:cubicBezTo>
                    <a:pt x="15216" y="10823"/>
                    <a:pt x="15215" y="10846"/>
                    <a:pt x="15215" y="10870"/>
                  </a:cubicBezTo>
                  <a:lnTo>
                    <a:pt x="21598" y="10972"/>
                  </a:lnTo>
                  <a:cubicBezTo>
                    <a:pt x="21599" y="10914"/>
                    <a:pt x="21600" y="108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7"/>
                    <a:pt x="0" y="10914"/>
                    <a:pt x="1" y="10972"/>
                  </a:cubicBezTo>
                  <a:lnTo>
                    <a:pt x="6384" y="108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0" y="1900038"/>
              <a:ext cx="1368152" cy="7923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0" y="0"/>
              <a:ext cx="1368152" cy="798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 rot="16200000">
            <a:off x="6363019" y="1918961"/>
            <a:ext cx="1471316" cy="1466772"/>
            <a:chOff x="0" y="0"/>
            <a:chExt cx="2702660" cy="2692842"/>
          </a:xfrm>
        </p:grpSpPr>
        <p:sp>
          <p:nvSpPr>
            <p:cNvPr id="15" name="空心弧 14"/>
            <p:cNvSpPr>
              <a:spLocks noChangeArrowheads="1"/>
            </p:cNvSpPr>
            <p:nvPr/>
          </p:nvSpPr>
          <p:spPr bwMode="auto">
            <a:xfrm rot="5460000">
              <a:off x="10777" y="959"/>
              <a:ext cx="2691881" cy="2691881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6384" y="10870"/>
                  </a:moveTo>
                  <a:cubicBezTo>
                    <a:pt x="6384" y="10846"/>
                    <a:pt x="6384" y="10823"/>
                    <a:pt x="6384" y="10800"/>
                  </a:cubicBezTo>
                  <a:cubicBezTo>
                    <a:pt x="6384" y="8361"/>
                    <a:pt x="8361" y="6384"/>
                    <a:pt x="10800" y="6384"/>
                  </a:cubicBezTo>
                  <a:cubicBezTo>
                    <a:pt x="13238" y="6384"/>
                    <a:pt x="15216" y="8361"/>
                    <a:pt x="15216" y="10800"/>
                  </a:cubicBezTo>
                  <a:cubicBezTo>
                    <a:pt x="15216" y="10823"/>
                    <a:pt x="15215" y="10846"/>
                    <a:pt x="15215" y="10870"/>
                  </a:cubicBezTo>
                  <a:lnTo>
                    <a:pt x="21598" y="10972"/>
                  </a:lnTo>
                  <a:cubicBezTo>
                    <a:pt x="21599" y="10914"/>
                    <a:pt x="21600" y="10857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57"/>
                    <a:pt x="0" y="10914"/>
                    <a:pt x="1" y="10972"/>
                  </a:cubicBezTo>
                  <a:lnTo>
                    <a:pt x="6384" y="1087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0" y="1900038"/>
              <a:ext cx="1368152" cy="7923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0" y="0"/>
              <a:ext cx="1368152" cy="798339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344449" y="3248259"/>
            <a:ext cx="6544235" cy="34539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TextBox 24"/>
          <p:cNvSpPr>
            <a:spLocks noChangeArrowheads="1"/>
          </p:cNvSpPr>
          <p:nvPr/>
        </p:nvSpPr>
        <p:spPr bwMode="auto">
          <a:xfrm>
            <a:off x="3752141" y="3181226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236968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Arial Unicode MS" panose="020B0604020202020204" pitchFamily="34" charset="-122"/>
              </a:rPr>
              <a:t>01</a:t>
            </a:r>
            <a:endParaRPr lang="zh-CN" altLang="en-US" sz="600" b="1" dirty="0">
              <a:solidFill>
                <a:srgbClr val="236968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Arial Unicode MS" panose="020B0604020202020204" pitchFamily="34" charset="-122"/>
            </a:endParaRPr>
          </a:p>
        </p:txBody>
      </p:sp>
      <p:sp>
        <p:nvSpPr>
          <p:cNvPr id="21" name="TextBox 26"/>
          <p:cNvSpPr>
            <a:spLocks noChangeArrowheads="1"/>
          </p:cNvSpPr>
          <p:nvPr/>
        </p:nvSpPr>
        <p:spPr bwMode="auto">
          <a:xfrm>
            <a:off x="4783767" y="3181226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FF669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Arial Unicode MS" panose="020B0604020202020204" pitchFamily="34" charset="-122"/>
              </a:rPr>
              <a:t>02</a:t>
            </a:r>
            <a:endParaRPr lang="zh-CN" altLang="en-US" sz="600" b="1" dirty="0">
              <a:solidFill>
                <a:srgbClr val="FF669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Arial Unicode MS" panose="020B0604020202020204" pitchFamily="34" charset="-122"/>
            </a:endParaRPr>
          </a:p>
        </p:txBody>
      </p:sp>
      <p:sp>
        <p:nvSpPr>
          <p:cNvPr id="23" name="TextBox 28"/>
          <p:cNvSpPr>
            <a:spLocks noChangeArrowheads="1"/>
          </p:cNvSpPr>
          <p:nvPr/>
        </p:nvSpPr>
        <p:spPr bwMode="auto">
          <a:xfrm>
            <a:off x="6850427" y="3181226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A5A5A5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Arial Unicode MS" panose="020B0604020202020204" pitchFamily="34" charset="-122"/>
              </a:rPr>
              <a:t>04</a:t>
            </a:r>
            <a:endParaRPr lang="zh-CN" altLang="en-US" sz="600" b="1">
              <a:solidFill>
                <a:srgbClr val="A5A5A5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Arial Unicode MS" panose="020B0604020202020204" pitchFamily="34" charset="-122"/>
            </a:endParaRPr>
          </a:p>
        </p:txBody>
      </p:sp>
      <p:sp>
        <p:nvSpPr>
          <p:cNvPr id="25" name="TextBox 30"/>
          <p:cNvSpPr>
            <a:spLocks noChangeArrowheads="1"/>
          </p:cNvSpPr>
          <p:nvPr/>
        </p:nvSpPr>
        <p:spPr bwMode="auto">
          <a:xfrm>
            <a:off x="5797214" y="3181226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D2AD77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Arial Unicode MS" panose="020B0604020202020204" pitchFamily="34" charset="-122"/>
              </a:rPr>
              <a:t>03</a:t>
            </a:r>
            <a:endParaRPr lang="zh-CN" altLang="en-US" sz="600" b="1" dirty="0">
              <a:solidFill>
                <a:srgbClr val="D2AD77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Arial Unicode MS" panose="020B0604020202020204" pitchFamily="34" charset="-122"/>
            </a:endParaRPr>
          </a:p>
        </p:txBody>
      </p:sp>
      <p:sp>
        <p:nvSpPr>
          <p:cNvPr id="33" name="Freeform 5"/>
          <p:cNvSpPr>
            <a:spLocks noEditPoints="1" noChangeArrowheads="1"/>
          </p:cNvSpPr>
          <p:nvPr/>
        </p:nvSpPr>
        <p:spPr bwMode="auto">
          <a:xfrm>
            <a:off x="4878068" y="2542708"/>
            <a:ext cx="327212" cy="314714"/>
          </a:xfrm>
          <a:custGeom>
            <a:avLst/>
            <a:gdLst>
              <a:gd name="T0" fmla="*/ 2147483646 w 200"/>
              <a:gd name="T1" fmla="*/ 0 h 192"/>
              <a:gd name="T2" fmla="*/ 2147483646 w 200"/>
              <a:gd name="T3" fmla="*/ 0 h 192"/>
              <a:gd name="T4" fmla="*/ 2147483646 w 200"/>
              <a:gd name="T5" fmla="*/ 0 h 192"/>
              <a:gd name="T6" fmla="*/ 2147483646 w 200"/>
              <a:gd name="T7" fmla="*/ 0 h 192"/>
              <a:gd name="T8" fmla="*/ 2147483646 w 200"/>
              <a:gd name="T9" fmla="*/ 2147483646 h 192"/>
              <a:gd name="T10" fmla="*/ 0 w 200"/>
              <a:gd name="T11" fmla="*/ 2147483646 h 192"/>
              <a:gd name="T12" fmla="*/ 0 w 200"/>
              <a:gd name="T13" fmla="*/ 2147483646 h 192"/>
              <a:gd name="T14" fmla="*/ 0 w 200"/>
              <a:gd name="T15" fmla="*/ 2147483646 h 192"/>
              <a:gd name="T16" fmla="*/ 2147483646 w 200"/>
              <a:gd name="T17" fmla="*/ 2147483646 h 192"/>
              <a:gd name="T18" fmla="*/ 2147483646 w 200"/>
              <a:gd name="T19" fmla="*/ 2147483646 h 192"/>
              <a:gd name="T20" fmla="*/ 2147483646 w 200"/>
              <a:gd name="T21" fmla="*/ 2147483646 h 192"/>
              <a:gd name="T22" fmla="*/ 2147483646 w 200"/>
              <a:gd name="T23" fmla="*/ 2147483646 h 192"/>
              <a:gd name="T24" fmla="*/ 2147483646 w 200"/>
              <a:gd name="T25" fmla="*/ 2147483646 h 192"/>
              <a:gd name="T26" fmla="*/ 2147483646 w 200"/>
              <a:gd name="T27" fmla="*/ 2147483646 h 192"/>
              <a:gd name="T28" fmla="*/ 2147483646 w 200"/>
              <a:gd name="T29" fmla="*/ 0 h 192"/>
              <a:gd name="T30" fmla="*/ 2147483646 w 200"/>
              <a:gd name="T31" fmla="*/ 0 h 192"/>
              <a:gd name="T32" fmla="*/ 2147483646 w 200"/>
              <a:gd name="T33" fmla="*/ 2147483646 h 192"/>
              <a:gd name="T34" fmla="*/ 2147483646 w 200"/>
              <a:gd name="T35" fmla="*/ 2147483646 h 192"/>
              <a:gd name="T36" fmla="*/ 2147483646 w 200"/>
              <a:gd name="T37" fmla="*/ 2147483646 h 192"/>
              <a:gd name="T38" fmla="*/ 2147483646 w 200"/>
              <a:gd name="T39" fmla="*/ 2147483646 h 192"/>
              <a:gd name="T40" fmla="*/ 2147483646 w 200"/>
              <a:gd name="T41" fmla="*/ 2147483646 h 192"/>
              <a:gd name="T42" fmla="*/ 2147483646 w 200"/>
              <a:gd name="T43" fmla="*/ 2147483646 h 192"/>
              <a:gd name="T44" fmla="*/ 2147483646 w 200"/>
              <a:gd name="T45" fmla="*/ 2147483646 h 192"/>
              <a:gd name="T46" fmla="*/ 2147483646 w 200"/>
              <a:gd name="T47" fmla="*/ 2147483646 h 192"/>
              <a:gd name="T48" fmla="*/ 2147483646 w 200"/>
              <a:gd name="T49" fmla="*/ 2147483646 h 192"/>
              <a:gd name="T50" fmla="*/ 2147483646 w 200"/>
              <a:gd name="T51" fmla="*/ 2147483646 h 192"/>
              <a:gd name="T52" fmla="*/ 2147483646 w 200"/>
              <a:gd name="T53" fmla="*/ 2147483646 h 192"/>
              <a:gd name="T54" fmla="*/ 2147483646 w 200"/>
              <a:gd name="T55" fmla="*/ 2147483646 h 192"/>
              <a:gd name="T56" fmla="*/ 2147483646 w 200"/>
              <a:gd name="T57" fmla="*/ 2147483646 h 192"/>
              <a:gd name="T58" fmla="*/ 2147483646 w 200"/>
              <a:gd name="T59" fmla="*/ 2147483646 h 192"/>
              <a:gd name="T60" fmla="*/ 2147483646 w 200"/>
              <a:gd name="T61" fmla="*/ 2147483646 h 192"/>
              <a:gd name="T62" fmla="*/ 2147483646 w 200"/>
              <a:gd name="T63" fmla="*/ 2147483646 h 192"/>
              <a:gd name="T64" fmla="*/ 2147483646 w 200"/>
              <a:gd name="T65" fmla="*/ 2147483646 h 192"/>
              <a:gd name="T66" fmla="*/ 2147483646 w 200"/>
              <a:gd name="T67" fmla="*/ 2147483646 h 192"/>
              <a:gd name="T68" fmla="*/ 2147483646 w 200"/>
              <a:gd name="T69" fmla="*/ 2147483646 h 192"/>
              <a:gd name="T70" fmla="*/ 2147483646 w 200"/>
              <a:gd name="T71" fmla="*/ 2147483646 h 192"/>
              <a:gd name="T72" fmla="*/ 2147483646 w 200"/>
              <a:gd name="T73" fmla="*/ 2147483646 h 192"/>
              <a:gd name="T74" fmla="*/ 2147483646 w 200"/>
              <a:gd name="T75" fmla="*/ 2147483646 h 192"/>
              <a:gd name="T76" fmla="*/ 2147483646 w 200"/>
              <a:gd name="T77" fmla="*/ 2147483646 h 192"/>
              <a:gd name="T78" fmla="*/ 2147483646 w 200"/>
              <a:gd name="T79" fmla="*/ 2147483646 h 192"/>
              <a:gd name="T80" fmla="*/ 2147483646 w 200"/>
              <a:gd name="T81" fmla="*/ 2147483646 h 192"/>
              <a:gd name="T82" fmla="*/ 2147483646 w 200"/>
              <a:gd name="T83" fmla="*/ 2147483646 h 192"/>
              <a:gd name="T84" fmla="*/ 2147483646 w 200"/>
              <a:gd name="T85" fmla="*/ 2147483646 h 192"/>
              <a:gd name="T86" fmla="*/ 2147483646 w 200"/>
              <a:gd name="T87" fmla="*/ 2147483646 h 192"/>
              <a:gd name="T88" fmla="*/ 2147483646 w 200"/>
              <a:gd name="T89" fmla="*/ 2147483646 h 192"/>
              <a:gd name="T90" fmla="*/ 2147483646 w 200"/>
              <a:gd name="T91" fmla="*/ 2147483646 h 192"/>
              <a:gd name="T92" fmla="*/ 2147483646 w 200"/>
              <a:gd name="T93" fmla="*/ 2147483646 h 192"/>
              <a:gd name="T94" fmla="*/ 2147483646 w 200"/>
              <a:gd name="T95" fmla="*/ 2147483646 h 192"/>
              <a:gd name="T96" fmla="*/ 2147483646 w 200"/>
              <a:gd name="T97" fmla="*/ 2147483646 h 192"/>
              <a:gd name="T98" fmla="*/ 2147483646 w 200"/>
              <a:gd name="T99" fmla="*/ 2147483646 h 192"/>
              <a:gd name="T100" fmla="*/ 2147483646 w 200"/>
              <a:gd name="T101" fmla="*/ 2147483646 h 192"/>
              <a:gd name="T102" fmla="*/ 2147483646 w 200"/>
              <a:gd name="T103" fmla="*/ 2147483646 h 192"/>
              <a:gd name="T104" fmla="*/ 2147483646 w 200"/>
              <a:gd name="T105" fmla="*/ 2147483646 h 192"/>
              <a:gd name="T106" fmla="*/ 2147483646 w 200"/>
              <a:gd name="T107" fmla="*/ 2147483646 h 192"/>
              <a:gd name="T108" fmla="*/ 2147483646 w 200"/>
              <a:gd name="T109" fmla="*/ 2147483646 h 192"/>
              <a:gd name="T110" fmla="*/ 2147483646 w 200"/>
              <a:gd name="T111" fmla="*/ 2147483646 h 192"/>
              <a:gd name="T112" fmla="*/ 2147483646 w 200"/>
              <a:gd name="T113" fmla="*/ 2147483646 h 192"/>
              <a:gd name="T114" fmla="*/ 2147483646 w 200"/>
              <a:gd name="T115" fmla="*/ 2147483646 h 192"/>
              <a:gd name="T116" fmla="*/ 2147483646 w 200"/>
              <a:gd name="T117" fmla="*/ 2147483646 h 192"/>
              <a:gd name="T118" fmla="*/ 2147483646 w 200"/>
              <a:gd name="T119" fmla="*/ 2147483646 h 192"/>
              <a:gd name="T120" fmla="*/ 2147483646 w 200"/>
              <a:gd name="T121" fmla="*/ 2147483646 h 192"/>
              <a:gd name="T122" fmla="*/ 2147483646 w 200"/>
              <a:gd name="T123" fmla="*/ 2147483646 h 19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"/>
              <a:gd name="T187" fmla="*/ 0 h 192"/>
              <a:gd name="T188" fmla="*/ 200 w 200"/>
              <a:gd name="T189" fmla="*/ 192 h 19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" h="192">
                <a:moveTo>
                  <a:pt x="188" y="0"/>
                </a:moveTo>
                <a:cubicBezTo>
                  <a:pt x="44" y="0"/>
                  <a:pt x="44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36"/>
                  <a:pt x="32" y="36"/>
                  <a:pt x="32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74"/>
                  <a:pt x="17" y="192"/>
                  <a:pt x="40" y="192"/>
                </a:cubicBezTo>
                <a:cubicBezTo>
                  <a:pt x="64" y="192"/>
                  <a:pt x="64" y="192"/>
                  <a:pt x="64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182" y="192"/>
                  <a:pt x="200" y="174"/>
                  <a:pt x="200" y="152"/>
                </a:cubicBezTo>
                <a:cubicBezTo>
                  <a:pt x="200" y="12"/>
                  <a:pt x="200" y="12"/>
                  <a:pt x="200" y="12"/>
                </a:cubicBezTo>
                <a:cubicBezTo>
                  <a:pt x="200" y="0"/>
                  <a:pt x="200" y="0"/>
                  <a:pt x="200" y="0"/>
                </a:cubicBezTo>
                <a:lnTo>
                  <a:pt x="188" y="0"/>
                </a:lnTo>
                <a:close/>
                <a:moveTo>
                  <a:pt x="32" y="140"/>
                </a:moveTo>
                <a:cubicBezTo>
                  <a:pt x="32" y="150"/>
                  <a:pt x="28" y="159"/>
                  <a:pt x="22" y="166"/>
                </a:cubicBezTo>
                <a:cubicBezTo>
                  <a:pt x="15" y="159"/>
                  <a:pt x="12" y="150"/>
                  <a:pt x="12" y="140"/>
                </a:cubicBezTo>
                <a:cubicBezTo>
                  <a:pt x="12" y="48"/>
                  <a:pt x="12" y="48"/>
                  <a:pt x="12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140"/>
                </a:lnTo>
                <a:close/>
                <a:moveTo>
                  <a:pt x="188" y="140"/>
                </a:moveTo>
                <a:cubicBezTo>
                  <a:pt x="188" y="162"/>
                  <a:pt x="170" y="180"/>
                  <a:pt x="148" y="180"/>
                </a:cubicBezTo>
                <a:cubicBezTo>
                  <a:pt x="136" y="180"/>
                  <a:pt x="136" y="180"/>
                  <a:pt x="136" y="180"/>
                </a:cubicBezTo>
                <a:cubicBezTo>
                  <a:pt x="64" y="180"/>
                  <a:pt x="64" y="180"/>
                  <a:pt x="64" y="180"/>
                </a:cubicBezTo>
                <a:cubicBezTo>
                  <a:pt x="52" y="180"/>
                  <a:pt x="52" y="180"/>
                  <a:pt x="52" y="180"/>
                </a:cubicBezTo>
                <a:cubicBezTo>
                  <a:pt x="46" y="180"/>
                  <a:pt x="40" y="178"/>
                  <a:pt x="35" y="176"/>
                </a:cubicBezTo>
                <a:cubicBezTo>
                  <a:pt x="40" y="169"/>
                  <a:pt x="44" y="161"/>
                  <a:pt x="44" y="152"/>
                </a:cubicBezTo>
                <a:cubicBezTo>
                  <a:pt x="44" y="12"/>
                  <a:pt x="44" y="12"/>
                  <a:pt x="44" y="12"/>
                </a:cubicBezTo>
                <a:cubicBezTo>
                  <a:pt x="188" y="12"/>
                  <a:pt x="188" y="12"/>
                  <a:pt x="188" y="12"/>
                </a:cubicBezTo>
                <a:lnTo>
                  <a:pt x="188" y="140"/>
                </a:lnTo>
                <a:close/>
                <a:moveTo>
                  <a:pt x="100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00" y="140"/>
                  <a:pt x="100" y="140"/>
                  <a:pt x="100" y="140"/>
                </a:cubicBezTo>
                <a:lnTo>
                  <a:pt x="100" y="128"/>
                </a:lnTo>
                <a:close/>
                <a:moveTo>
                  <a:pt x="100" y="108"/>
                </a:moveTo>
                <a:cubicBezTo>
                  <a:pt x="60" y="108"/>
                  <a:pt x="60" y="108"/>
                  <a:pt x="60" y="108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8"/>
                </a:lnTo>
                <a:close/>
                <a:moveTo>
                  <a:pt x="100" y="88"/>
                </a:moveTo>
                <a:cubicBezTo>
                  <a:pt x="60" y="88"/>
                  <a:pt x="60" y="88"/>
                  <a:pt x="60" y="88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88"/>
                </a:lnTo>
                <a:close/>
                <a:moveTo>
                  <a:pt x="168" y="36"/>
                </a:moveTo>
                <a:cubicBezTo>
                  <a:pt x="60" y="36"/>
                  <a:pt x="60" y="36"/>
                  <a:pt x="60" y="36"/>
                </a:cubicBezTo>
                <a:cubicBezTo>
                  <a:pt x="60" y="52"/>
                  <a:pt x="60" y="52"/>
                  <a:pt x="60" y="52"/>
                </a:cubicBezTo>
                <a:cubicBezTo>
                  <a:pt x="168" y="52"/>
                  <a:pt x="168" y="52"/>
                  <a:pt x="168" y="52"/>
                </a:cubicBezTo>
                <a:lnTo>
                  <a:pt x="168" y="36"/>
                </a:lnTo>
                <a:close/>
                <a:moveTo>
                  <a:pt x="100" y="68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0"/>
                  <a:pt x="60" y="80"/>
                  <a:pt x="60" y="80"/>
                </a:cubicBezTo>
                <a:cubicBezTo>
                  <a:pt x="100" y="80"/>
                  <a:pt x="100" y="80"/>
                  <a:pt x="100" y="80"/>
                </a:cubicBezTo>
                <a:lnTo>
                  <a:pt x="100" y="68"/>
                </a:lnTo>
                <a:close/>
                <a:moveTo>
                  <a:pt x="112" y="140"/>
                </a:moveTo>
                <a:cubicBezTo>
                  <a:pt x="168" y="140"/>
                  <a:pt x="168" y="140"/>
                  <a:pt x="168" y="140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12" y="68"/>
                  <a:pt x="112" y="68"/>
                  <a:pt x="112" y="68"/>
                </a:cubicBezTo>
                <a:lnTo>
                  <a:pt x="112" y="140"/>
                </a:lnTo>
                <a:close/>
              </a:path>
            </a:pathLst>
          </a:custGeom>
          <a:solidFill>
            <a:srgbClr val="FF669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Freeform 9"/>
          <p:cNvSpPr>
            <a:spLocks noEditPoints="1" noChangeArrowheads="1"/>
          </p:cNvSpPr>
          <p:nvPr/>
        </p:nvSpPr>
        <p:spPr bwMode="auto">
          <a:xfrm>
            <a:off x="3858939" y="3944720"/>
            <a:ext cx="344254" cy="340846"/>
          </a:xfrm>
          <a:custGeom>
            <a:avLst/>
            <a:gdLst>
              <a:gd name="T0" fmla="*/ 2147483646 w 196"/>
              <a:gd name="T1" fmla="*/ 2147483646 h 194"/>
              <a:gd name="T2" fmla="*/ 2147483646 w 196"/>
              <a:gd name="T3" fmla="*/ 2147483646 h 194"/>
              <a:gd name="T4" fmla="*/ 2147483646 w 196"/>
              <a:gd name="T5" fmla="*/ 2147483646 h 194"/>
              <a:gd name="T6" fmla="*/ 2147483646 w 196"/>
              <a:gd name="T7" fmla="*/ 2147483646 h 194"/>
              <a:gd name="T8" fmla="*/ 2147483646 w 196"/>
              <a:gd name="T9" fmla="*/ 0 h 194"/>
              <a:gd name="T10" fmla="*/ 0 w 196"/>
              <a:gd name="T11" fmla="*/ 2147483646 h 194"/>
              <a:gd name="T12" fmla="*/ 2147483646 w 196"/>
              <a:gd name="T13" fmla="*/ 2147483646 h 194"/>
              <a:gd name="T14" fmla="*/ 2147483646 w 196"/>
              <a:gd name="T15" fmla="*/ 2147483646 h 194"/>
              <a:gd name="T16" fmla="*/ 2147483646 w 196"/>
              <a:gd name="T17" fmla="*/ 2147483646 h 194"/>
              <a:gd name="T18" fmla="*/ 2147483646 w 196"/>
              <a:gd name="T19" fmla="*/ 2147483646 h 194"/>
              <a:gd name="T20" fmla="*/ 2147483646 w 196"/>
              <a:gd name="T21" fmla="*/ 2147483646 h 194"/>
              <a:gd name="T22" fmla="*/ 2147483646 w 196"/>
              <a:gd name="T23" fmla="*/ 2147483646 h 194"/>
              <a:gd name="T24" fmla="*/ 2147483646 w 196"/>
              <a:gd name="T25" fmla="*/ 2147483646 h 194"/>
              <a:gd name="T26" fmla="*/ 2147483646 w 196"/>
              <a:gd name="T27" fmla="*/ 2147483646 h 194"/>
              <a:gd name="T28" fmla="*/ 2147483646 w 196"/>
              <a:gd name="T29" fmla="*/ 2147483646 h 194"/>
              <a:gd name="T30" fmla="*/ 2147483646 w 196"/>
              <a:gd name="T31" fmla="*/ 2147483646 h 194"/>
              <a:gd name="T32" fmla="*/ 2147483646 w 196"/>
              <a:gd name="T33" fmla="*/ 2147483646 h 194"/>
              <a:gd name="T34" fmla="*/ 2147483646 w 196"/>
              <a:gd name="T35" fmla="*/ 2147483646 h 19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96"/>
              <a:gd name="T55" fmla="*/ 0 h 194"/>
              <a:gd name="T56" fmla="*/ 196 w 196"/>
              <a:gd name="T57" fmla="*/ 194 h 19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96" h="194">
                <a:moveTo>
                  <a:pt x="190" y="166"/>
                </a:moveTo>
                <a:cubicBezTo>
                  <a:pt x="143" y="120"/>
                  <a:pt x="143" y="120"/>
                  <a:pt x="143" y="120"/>
                </a:cubicBezTo>
                <a:cubicBezTo>
                  <a:pt x="143" y="119"/>
                  <a:pt x="142" y="119"/>
                  <a:pt x="142" y="118"/>
                </a:cubicBezTo>
                <a:cubicBezTo>
                  <a:pt x="149" y="106"/>
                  <a:pt x="154" y="92"/>
                  <a:pt x="154" y="76"/>
                </a:cubicBezTo>
                <a:cubicBezTo>
                  <a:pt x="154" y="34"/>
                  <a:pt x="120" y="0"/>
                  <a:pt x="77" y="0"/>
                </a:cubicBezTo>
                <a:cubicBezTo>
                  <a:pt x="35" y="0"/>
                  <a:pt x="0" y="34"/>
                  <a:pt x="0" y="76"/>
                </a:cubicBezTo>
                <a:cubicBezTo>
                  <a:pt x="0" y="119"/>
                  <a:pt x="35" y="153"/>
                  <a:pt x="77" y="153"/>
                </a:cubicBezTo>
                <a:cubicBezTo>
                  <a:pt x="93" y="153"/>
                  <a:pt x="107" y="149"/>
                  <a:pt x="119" y="141"/>
                </a:cubicBezTo>
                <a:cubicBezTo>
                  <a:pt x="119" y="141"/>
                  <a:pt x="120" y="142"/>
                  <a:pt x="120" y="143"/>
                </a:cubicBezTo>
                <a:cubicBezTo>
                  <a:pt x="167" y="189"/>
                  <a:pt x="167" y="189"/>
                  <a:pt x="167" y="189"/>
                </a:cubicBezTo>
                <a:cubicBezTo>
                  <a:pt x="170" y="192"/>
                  <a:pt x="174" y="194"/>
                  <a:pt x="178" y="194"/>
                </a:cubicBezTo>
                <a:cubicBezTo>
                  <a:pt x="182" y="194"/>
                  <a:pt x="187" y="192"/>
                  <a:pt x="190" y="189"/>
                </a:cubicBezTo>
                <a:cubicBezTo>
                  <a:pt x="196" y="183"/>
                  <a:pt x="196" y="172"/>
                  <a:pt x="190" y="166"/>
                </a:cubicBezTo>
                <a:moveTo>
                  <a:pt x="77" y="129"/>
                </a:moveTo>
                <a:cubicBezTo>
                  <a:pt x="48" y="129"/>
                  <a:pt x="25" y="105"/>
                  <a:pt x="25" y="76"/>
                </a:cubicBezTo>
                <a:cubicBezTo>
                  <a:pt x="25" y="48"/>
                  <a:pt x="48" y="24"/>
                  <a:pt x="77" y="24"/>
                </a:cubicBezTo>
                <a:cubicBezTo>
                  <a:pt x="106" y="24"/>
                  <a:pt x="130" y="48"/>
                  <a:pt x="130" y="76"/>
                </a:cubicBezTo>
                <a:cubicBezTo>
                  <a:pt x="130" y="105"/>
                  <a:pt x="106" y="129"/>
                  <a:pt x="77" y="129"/>
                </a:cubicBezTo>
              </a:path>
            </a:pathLst>
          </a:custGeom>
          <a:solidFill>
            <a:srgbClr val="23696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13"/>
          <p:cNvSpPr>
            <a:spLocks noEditPoints="1" noChangeArrowheads="1"/>
          </p:cNvSpPr>
          <p:nvPr/>
        </p:nvSpPr>
        <p:spPr bwMode="auto">
          <a:xfrm>
            <a:off x="5940369" y="4019706"/>
            <a:ext cx="287447" cy="287447"/>
          </a:xfrm>
          <a:custGeom>
            <a:avLst/>
            <a:gdLst>
              <a:gd name="T0" fmla="*/ 0 w 200"/>
              <a:gd name="T1" fmla="*/ 2147483646 h 200"/>
              <a:gd name="T2" fmla="*/ 2147483646 w 200"/>
              <a:gd name="T3" fmla="*/ 2147483646 h 200"/>
              <a:gd name="T4" fmla="*/ 2147483646 w 200"/>
              <a:gd name="T5" fmla="*/ 2147483646 h 200"/>
              <a:gd name="T6" fmla="*/ 2147483646 w 200"/>
              <a:gd name="T7" fmla="*/ 2147483646 h 200"/>
              <a:gd name="T8" fmla="*/ 2147483646 w 200"/>
              <a:gd name="T9" fmla="*/ 2147483646 h 200"/>
              <a:gd name="T10" fmla="*/ 2147483646 w 200"/>
              <a:gd name="T11" fmla="*/ 2147483646 h 200"/>
              <a:gd name="T12" fmla="*/ 2147483646 w 200"/>
              <a:gd name="T13" fmla="*/ 2147483646 h 200"/>
              <a:gd name="T14" fmla="*/ 2147483646 w 200"/>
              <a:gd name="T15" fmla="*/ 2147483646 h 200"/>
              <a:gd name="T16" fmla="*/ 2147483646 w 200"/>
              <a:gd name="T17" fmla="*/ 2147483646 h 200"/>
              <a:gd name="T18" fmla="*/ 2147483646 w 200"/>
              <a:gd name="T19" fmla="*/ 2147483646 h 200"/>
              <a:gd name="T20" fmla="*/ 2147483646 w 200"/>
              <a:gd name="T21" fmla="*/ 2147483646 h 200"/>
              <a:gd name="T22" fmla="*/ 2147483646 w 200"/>
              <a:gd name="T23" fmla="*/ 2147483646 h 200"/>
              <a:gd name="T24" fmla="*/ 2147483646 w 200"/>
              <a:gd name="T25" fmla="*/ 2147483646 h 200"/>
              <a:gd name="T26" fmla="*/ 2147483646 w 200"/>
              <a:gd name="T27" fmla="*/ 2147483646 h 200"/>
              <a:gd name="T28" fmla="*/ 2147483646 w 200"/>
              <a:gd name="T29" fmla="*/ 2147483646 h 200"/>
              <a:gd name="T30" fmla="*/ 2147483646 w 200"/>
              <a:gd name="T31" fmla="*/ 2147483646 h 200"/>
              <a:gd name="T32" fmla="*/ 2147483646 w 200"/>
              <a:gd name="T33" fmla="*/ 2147483646 h 200"/>
              <a:gd name="T34" fmla="*/ 2147483646 w 200"/>
              <a:gd name="T35" fmla="*/ 2147483646 h 200"/>
              <a:gd name="T36" fmla="*/ 2147483646 w 200"/>
              <a:gd name="T37" fmla="*/ 2147483646 h 200"/>
              <a:gd name="T38" fmla="*/ 2147483646 w 200"/>
              <a:gd name="T39" fmla="*/ 2147483646 h 200"/>
              <a:gd name="T40" fmla="*/ 2147483646 w 200"/>
              <a:gd name="T41" fmla="*/ 2147483646 h 200"/>
              <a:gd name="T42" fmla="*/ 2147483646 w 200"/>
              <a:gd name="T43" fmla="*/ 2147483646 h 200"/>
              <a:gd name="T44" fmla="*/ 2147483646 w 200"/>
              <a:gd name="T45" fmla="*/ 2147483646 h 200"/>
              <a:gd name="T46" fmla="*/ 2147483646 w 200"/>
              <a:gd name="T47" fmla="*/ 2147483646 h 200"/>
              <a:gd name="T48" fmla="*/ 2147483646 w 200"/>
              <a:gd name="T49" fmla="*/ 2147483646 h 200"/>
              <a:gd name="T50" fmla="*/ 2147483646 w 200"/>
              <a:gd name="T51" fmla="*/ 2147483646 h 200"/>
              <a:gd name="T52" fmla="*/ 2147483646 w 200"/>
              <a:gd name="T53" fmla="*/ 2147483646 h 200"/>
              <a:gd name="T54" fmla="*/ 2147483646 w 200"/>
              <a:gd name="T55" fmla="*/ 2147483646 h 200"/>
              <a:gd name="T56" fmla="*/ 2147483646 w 200"/>
              <a:gd name="T57" fmla="*/ 2147483646 h 200"/>
              <a:gd name="T58" fmla="*/ 2147483646 w 200"/>
              <a:gd name="T59" fmla="*/ 2147483646 h 200"/>
              <a:gd name="T60" fmla="*/ 2147483646 w 200"/>
              <a:gd name="T61" fmla="*/ 2147483646 h 200"/>
              <a:gd name="T62" fmla="*/ 2147483646 w 200"/>
              <a:gd name="T63" fmla="*/ 2147483646 h 200"/>
              <a:gd name="T64" fmla="*/ 2147483646 w 200"/>
              <a:gd name="T65" fmla="*/ 2147483646 h 200"/>
              <a:gd name="T66" fmla="*/ 2147483646 w 200"/>
              <a:gd name="T67" fmla="*/ 2147483646 h 200"/>
              <a:gd name="T68" fmla="*/ 2147483646 w 200"/>
              <a:gd name="T69" fmla="*/ 2147483646 h 200"/>
              <a:gd name="T70" fmla="*/ 2147483646 w 200"/>
              <a:gd name="T71" fmla="*/ 2147483646 h 200"/>
              <a:gd name="T72" fmla="*/ 2147483646 w 200"/>
              <a:gd name="T73" fmla="*/ 2147483646 h 200"/>
              <a:gd name="T74" fmla="*/ 0 w 200"/>
              <a:gd name="T75" fmla="*/ 2147483646 h 200"/>
              <a:gd name="T76" fmla="*/ 2147483646 w 200"/>
              <a:gd name="T77" fmla="*/ 2147483646 h 200"/>
              <a:gd name="T78" fmla="*/ 2147483646 w 200"/>
              <a:gd name="T79" fmla="*/ 2147483646 h 200"/>
              <a:gd name="T80" fmla="*/ 2147483646 w 200"/>
              <a:gd name="T81" fmla="*/ 2147483646 h 200"/>
              <a:gd name="T82" fmla="*/ 2147483646 w 200"/>
              <a:gd name="T83" fmla="*/ 2147483646 h 200"/>
              <a:gd name="T84" fmla="*/ 2147483646 w 200"/>
              <a:gd name="T85" fmla="*/ 2147483646 h 200"/>
              <a:gd name="T86" fmla="*/ 2147483646 w 200"/>
              <a:gd name="T87" fmla="*/ 2147483646 h 200"/>
              <a:gd name="T88" fmla="*/ 2147483646 w 200"/>
              <a:gd name="T89" fmla="*/ 2147483646 h 200"/>
              <a:gd name="T90" fmla="*/ 2147483646 w 200"/>
              <a:gd name="T91" fmla="*/ 2147483646 h 20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00"/>
              <a:gd name="T139" fmla="*/ 0 h 200"/>
              <a:gd name="T140" fmla="*/ 200 w 200"/>
              <a:gd name="T141" fmla="*/ 200 h 20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00" h="200">
                <a:moveTo>
                  <a:pt x="180" y="200"/>
                </a:moveTo>
                <a:cubicBezTo>
                  <a:pt x="20" y="200"/>
                  <a:pt x="20" y="200"/>
                  <a:pt x="20" y="200"/>
                </a:cubicBezTo>
                <a:cubicBezTo>
                  <a:pt x="9" y="200"/>
                  <a:pt x="0" y="191"/>
                  <a:pt x="0" y="180"/>
                </a:cubicBezTo>
                <a:cubicBezTo>
                  <a:pt x="0" y="88"/>
                  <a:pt x="0" y="88"/>
                  <a:pt x="0" y="88"/>
                </a:cubicBezTo>
                <a:cubicBezTo>
                  <a:pt x="13" y="88"/>
                  <a:pt x="13" y="88"/>
                  <a:pt x="13" y="88"/>
                </a:cubicBezTo>
                <a:cubicBezTo>
                  <a:pt x="12" y="123"/>
                  <a:pt x="12" y="168"/>
                  <a:pt x="12" y="168"/>
                </a:cubicBezTo>
                <a:cubicBezTo>
                  <a:pt x="12" y="179"/>
                  <a:pt x="25" y="188"/>
                  <a:pt x="36" y="188"/>
                </a:cubicBezTo>
                <a:cubicBezTo>
                  <a:pt x="164" y="188"/>
                  <a:pt x="164" y="188"/>
                  <a:pt x="164" y="188"/>
                </a:cubicBezTo>
                <a:cubicBezTo>
                  <a:pt x="175" y="188"/>
                  <a:pt x="188" y="179"/>
                  <a:pt x="188" y="168"/>
                </a:cubicBezTo>
                <a:cubicBezTo>
                  <a:pt x="188" y="168"/>
                  <a:pt x="188" y="122"/>
                  <a:pt x="188" y="88"/>
                </a:cubicBezTo>
                <a:cubicBezTo>
                  <a:pt x="200" y="88"/>
                  <a:pt x="200" y="88"/>
                  <a:pt x="200" y="88"/>
                </a:cubicBezTo>
                <a:cubicBezTo>
                  <a:pt x="200" y="180"/>
                  <a:pt x="200" y="180"/>
                  <a:pt x="200" y="180"/>
                </a:cubicBezTo>
                <a:cubicBezTo>
                  <a:pt x="200" y="191"/>
                  <a:pt x="191" y="200"/>
                  <a:pt x="180" y="200"/>
                </a:cubicBezTo>
                <a:close/>
                <a:moveTo>
                  <a:pt x="60" y="88"/>
                </a:moveTo>
                <a:cubicBezTo>
                  <a:pt x="84" y="88"/>
                  <a:pt x="84" y="88"/>
                  <a:pt x="84" y="88"/>
                </a:cubicBezTo>
                <a:cubicBezTo>
                  <a:pt x="88" y="88"/>
                  <a:pt x="88" y="88"/>
                  <a:pt x="88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0" y="176"/>
                  <a:pt x="140" y="176"/>
                  <a:pt x="14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32" y="176"/>
                  <a:pt x="32" y="176"/>
                  <a:pt x="32" y="176"/>
                </a:cubicBezTo>
                <a:cubicBezTo>
                  <a:pt x="28" y="176"/>
                  <a:pt x="28" y="176"/>
                  <a:pt x="28" y="176"/>
                </a:cubicBezTo>
                <a:cubicBezTo>
                  <a:pt x="28" y="88"/>
                  <a:pt x="28" y="88"/>
                  <a:pt x="28" y="88"/>
                </a:cubicBezTo>
                <a:cubicBezTo>
                  <a:pt x="32" y="88"/>
                  <a:pt x="32" y="88"/>
                  <a:pt x="32" y="88"/>
                </a:cubicBezTo>
                <a:cubicBezTo>
                  <a:pt x="56" y="88"/>
                  <a:pt x="56" y="88"/>
                  <a:pt x="56" y="88"/>
                </a:cubicBezTo>
                <a:lnTo>
                  <a:pt x="60" y="88"/>
                </a:lnTo>
                <a:close/>
                <a:moveTo>
                  <a:pt x="144" y="172"/>
                </a:moveTo>
                <a:cubicBezTo>
                  <a:pt x="168" y="172"/>
                  <a:pt x="168" y="172"/>
                  <a:pt x="168" y="172"/>
                </a:cubicBezTo>
                <a:cubicBezTo>
                  <a:pt x="168" y="148"/>
                  <a:pt x="168" y="148"/>
                  <a:pt x="168" y="148"/>
                </a:cubicBezTo>
                <a:cubicBezTo>
                  <a:pt x="144" y="148"/>
                  <a:pt x="144" y="148"/>
                  <a:pt x="144" y="148"/>
                </a:cubicBezTo>
                <a:lnTo>
                  <a:pt x="144" y="172"/>
                </a:lnTo>
                <a:close/>
                <a:moveTo>
                  <a:pt x="144" y="144"/>
                </a:moveTo>
                <a:cubicBezTo>
                  <a:pt x="168" y="144"/>
                  <a:pt x="168" y="144"/>
                  <a:pt x="168" y="144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44" y="120"/>
                  <a:pt x="144" y="120"/>
                  <a:pt x="144" y="120"/>
                </a:cubicBezTo>
                <a:lnTo>
                  <a:pt x="144" y="144"/>
                </a:lnTo>
                <a:close/>
                <a:moveTo>
                  <a:pt x="144" y="116"/>
                </a:moveTo>
                <a:cubicBezTo>
                  <a:pt x="168" y="116"/>
                  <a:pt x="168" y="116"/>
                  <a:pt x="168" y="116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44" y="92"/>
                  <a:pt x="144" y="92"/>
                  <a:pt x="144" y="92"/>
                </a:cubicBezTo>
                <a:lnTo>
                  <a:pt x="144" y="116"/>
                </a:lnTo>
                <a:close/>
                <a:moveTo>
                  <a:pt x="116" y="172"/>
                </a:moveTo>
                <a:cubicBezTo>
                  <a:pt x="140" y="172"/>
                  <a:pt x="140" y="172"/>
                  <a:pt x="140" y="172"/>
                </a:cubicBezTo>
                <a:cubicBezTo>
                  <a:pt x="140" y="148"/>
                  <a:pt x="140" y="148"/>
                  <a:pt x="140" y="148"/>
                </a:cubicBezTo>
                <a:cubicBezTo>
                  <a:pt x="116" y="148"/>
                  <a:pt x="116" y="148"/>
                  <a:pt x="116" y="148"/>
                </a:cubicBezTo>
                <a:lnTo>
                  <a:pt x="116" y="172"/>
                </a:lnTo>
                <a:close/>
                <a:moveTo>
                  <a:pt x="116" y="144"/>
                </a:moveTo>
                <a:cubicBezTo>
                  <a:pt x="140" y="144"/>
                  <a:pt x="140" y="144"/>
                  <a:pt x="140" y="144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lnTo>
                  <a:pt x="116" y="144"/>
                </a:lnTo>
                <a:close/>
                <a:moveTo>
                  <a:pt x="116" y="116"/>
                </a:moveTo>
                <a:cubicBezTo>
                  <a:pt x="140" y="116"/>
                  <a:pt x="140" y="116"/>
                  <a:pt x="140" y="116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16" y="92"/>
                  <a:pt x="116" y="92"/>
                  <a:pt x="116" y="92"/>
                </a:cubicBezTo>
                <a:lnTo>
                  <a:pt x="116" y="116"/>
                </a:lnTo>
                <a:close/>
                <a:moveTo>
                  <a:pt x="88" y="172"/>
                </a:moveTo>
                <a:cubicBezTo>
                  <a:pt x="112" y="172"/>
                  <a:pt x="112" y="172"/>
                  <a:pt x="112" y="172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88" y="148"/>
                  <a:pt x="88" y="148"/>
                  <a:pt x="88" y="148"/>
                </a:cubicBezTo>
                <a:lnTo>
                  <a:pt x="88" y="172"/>
                </a:lnTo>
                <a:close/>
                <a:moveTo>
                  <a:pt x="88" y="144"/>
                </a:moveTo>
                <a:cubicBezTo>
                  <a:pt x="112" y="144"/>
                  <a:pt x="112" y="144"/>
                  <a:pt x="112" y="144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88" y="120"/>
                  <a:pt x="88" y="120"/>
                  <a:pt x="88" y="120"/>
                </a:cubicBezTo>
                <a:lnTo>
                  <a:pt x="88" y="144"/>
                </a:lnTo>
                <a:close/>
                <a:moveTo>
                  <a:pt x="88" y="116"/>
                </a:moveTo>
                <a:cubicBezTo>
                  <a:pt x="112" y="116"/>
                  <a:pt x="112" y="116"/>
                  <a:pt x="112" y="116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88" y="92"/>
                  <a:pt x="88" y="92"/>
                  <a:pt x="88" y="92"/>
                </a:cubicBezTo>
                <a:lnTo>
                  <a:pt x="88" y="116"/>
                </a:lnTo>
                <a:close/>
                <a:moveTo>
                  <a:pt x="60" y="172"/>
                </a:moveTo>
                <a:cubicBezTo>
                  <a:pt x="84" y="172"/>
                  <a:pt x="84" y="172"/>
                  <a:pt x="84" y="172"/>
                </a:cubicBezTo>
                <a:cubicBezTo>
                  <a:pt x="84" y="148"/>
                  <a:pt x="84" y="148"/>
                  <a:pt x="84" y="148"/>
                </a:cubicBezTo>
                <a:cubicBezTo>
                  <a:pt x="60" y="148"/>
                  <a:pt x="60" y="148"/>
                  <a:pt x="60" y="148"/>
                </a:cubicBezTo>
                <a:lnTo>
                  <a:pt x="60" y="172"/>
                </a:lnTo>
                <a:close/>
                <a:moveTo>
                  <a:pt x="60" y="144"/>
                </a:moveTo>
                <a:cubicBezTo>
                  <a:pt x="84" y="144"/>
                  <a:pt x="84" y="144"/>
                  <a:pt x="84" y="14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60" y="120"/>
                  <a:pt x="60" y="120"/>
                  <a:pt x="60" y="120"/>
                </a:cubicBezTo>
                <a:lnTo>
                  <a:pt x="60" y="144"/>
                </a:lnTo>
                <a:close/>
                <a:moveTo>
                  <a:pt x="60" y="116"/>
                </a:moveTo>
                <a:cubicBezTo>
                  <a:pt x="84" y="116"/>
                  <a:pt x="84" y="116"/>
                  <a:pt x="84" y="116"/>
                </a:cubicBezTo>
                <a:cubicBezTo>
                  <a:pt x="84" y="92"/>
                  <a:pt x="84" y="92"/>
                  <a:pt x="84" y="92"/>
                </a:cubicBezTo>
                <a:cubicBezTo>
                  <a:pt x="60" y="92"/>
                  <a:pt x="60" y="92"/>
                  <a:pt x="60" y="92"/>
                </a:cubicBezTo>
                <a:lnTo>
                  <a:pt x="60" y="116"/>
                </a:lnTo>
                <a:close/>
                <a:moveTo>
                  <a:pt x="32" y="172"/>
                </a:moveTo>
                <a:cubicBezTo>
                  <a:pt x="56" y="172"/>
                  <a:pt x="56" y="172"/>
                  <a:pt x="56" y="172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32" y="148"/>
                  <a:pt x="32" y="148"/>
                  <a:pt x="32" y="148"/>
                </a:cubicBezTo>
                <a:lnTo>
                  <a:pt x="32" y="172"/>
                </a:lnTo>
                <a:close/>
                <a:moveTo>
                  <a:pt x="32" y="144"/>
                </a:moveTo>
                <a:cubicBezTo>
                  <a:pt x="56" y="144"/>
                  <a:pt x="56" y="144"/>
                  <a:pt x="56" y="144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32" y="120"/>
                  <a:pt x="32" y="120"/>
                  <a:pt x="32" y="120"/>
                </a:cubicBezTo>
                <a:lnTo>
                  <a:pt x="32" y="144"/>
                </a:lnTo>
                <a:close/>
                <a:moveTo>
                  <a:pt x="32" y="116"/>
                </a:moveTo>
                <a:cubicBezTo>
                  <a:pt x="56" y="116"/>
                  <a:pt x="56" y="116"/>
                  <a:pt x="56" y="116"/>
                </a:cubicBezTo>
                <a:cubicBezTo>
                  <a:pt x="56" y="92"/>
                  <a:pt x="56" y="92"/>
                  <a:pt x="56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16"/>
                </a:lnTo>
                <a:close/>
                <a:moveTo>
                  <a:pt x="0" y="36"/>
                </a:moveTo>
                <a:cubicBezTo>
                  <a:pt x="0" y="25"/>
                  <a:pt x="9" y="16"/>
                  <a:pt x="20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56"/>
                  <a:pt x="28" y="56"/>
                  <a:pt x="28" y="56"/>
                </a:cubicBezTo>
                <a:cubicBezTo>
                  <a:pt x="44" y="56"/>
                  <a:pt x="44" y="56"/>
                  <a:pt x="60" y="56"/>
                </a:cubicBezTo>
                <a:cubicBezTo>
                  <a:pt x="60" y="16"/>
                  <a:pt x="60" y="16"/>
                  <a:pt x="6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56" y="56"/>
                  <a:pt x="156" y="56"/>
                  <a:pt x="172" y="56"/>
                </a:cubicBezTo>
                <a:cubicBezTo>
                  <a:pt x="172" y="16"/>
                  <a:pt x="172" y="16"/>
                  <a:pt x="172" y="16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91" y="16"/>
                  <a:pt x="200" y="25"/>
                  <a:pt x="200" y="36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115" y="80"/>
                  <a:pt x="96" y="80"/>
                  <a:pt x="0" y="80"/>
                </a:cubicBezTo>
                <a:lnTo>
                  <a:pt x="0" y="36"/>
                </a:lnTo>
                <a:close/>
                <a:moveTo>
                  <a:pt x="144" y="12"/>
                </a:moveTo>
                <a:cubicBezTo>
                  <a:pt x="144" y="5"/>
                  <a:pt x="150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52"/>
                  <a:pt x="168" y="52"/>
                  <a:pt x="168" y="52"/>
                </a:cubicBezTo>
                <a:cubicBezTo>
                  <a:pt x="168" y="52"/>
                  <a:pt x="159" y="52"/>
                  <a:pt x="144" y="52"/>
                </a:cubicBezTo>
                <a:cubicBezTo>
                  <a:pt x="144" y="45"/>
                  <a:pt x="144" y="12"/>
                  <a:pt x="144" y="12"/>
                </a:cubicBezTo>
                <a:close/>
                <a:moveTo>
                  <a:pt x="32" y="12"/>
                </a:moveTo>
                <a:cubicBezTo>
                  <a:pt x="32" y="5"/>
                  <a:pt x="38" y="0"/>
                  <a:pt x="44" y="0"/>
                </a:cubicBezTo>
                <a:cubicBezTo>
                  <a:pt x="51" y="0"/>
                  <a:pt x="56" y="5"/>
                  <a:pt x="56" y="12"/>
                </a:cubicBezTo>
                <a:cubicBezTo>
                  <a:pt x="56" y="52"/>
                  <a:pt x="56" y="52"/>
                  <a:pt x="56" y="52"/>
                </a:cubicBezTo>
                <a:cubicBezTo>
                  <a:pt x="56" y="52"/>
                  <a:pt x="43" y="52"/>
                  <a:pt x="32" y="52"/>
                </a:cubicBezTo>
                <a:cubicBezTo>
                  <a:pt x="32" y="54"/>
                  <a:pt x="32" y="12"/>
                  <a:pt x="32" y="12"/>
                </a:cubicBezTo>
                <a:close/>
              </a:path>
            </a:pathLst>
          </a:custGeom>
          <a:solidFill>
            <a:srgbClr val="D2AD77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17"/>
          <p:cNvSpPr>
            <a:spLocks noEditPoints="1" noChangeArrowheads="1"/>
          </p:cNvSpPr>
          <p:nvPr/>
        </p:nvSpPr>
        <p:spPr bwMode="auto">
          <a:xfrm>
            <a:off x="6959498" y="2599516"/>
            <a:ext cx="321531" cy="234047"/>
          </a:xfrm>
          <a:custGeom>
            <a:avLst/>
            <a:gdLst>
              <a:gd name="T0" fmla="*/ 2147483646 w 200"/>
              <a:gd name="T1" fmla="*/ 2147483646 h 184"/>
              <a:gd name="T2" fmla="*/ 2147483646 w 200"/>
              <a:gd name="T3" fmla="*/ 0 h 184"/>
              <a:gd name="T4" fmla="*/ 2147483646 w 200"/>
              <a:gd name="T5" fmla="*/ 0 h 184"/>
              <a:gd name="T6" fmla="*/ 0 w 200"/>
              <a:gd name="T7" fmla="*/ 2147483646 h 184"/>
              <a:gd name="T8" fmla="*/ 0 w 200"/>
              <a:gd name="T9" fmla="*/ 2147483646 h 184"/>
              <a:gd name="T10" fmla="*/ 0 w 200"/>
              <a:gd name="T11" fmla="*/ 2147483646 h 184"/>
              <a:gd name="T12" fmla="*/ 2147483646 w 200"/>
              <a:gd name="T13" fmla="*/ 2147483646 h 184"/>
              <a:gd name="T14" fmla="*/ 2147483646 w 200"/>
              <a:gd name="T15" fmla="*/ 2147483646 h 184"/>
              <a:gd name="T16" fmla="*/ 2147483646 w 200"/>
              <a:gd name="T17" fmla="*/ 2147483646 h 184"/>
              <a:gd name="T18" fmla="*/ 2147483646 w 200"/>
              <a:gd name="T19" fmla="*/ 2147483646 h 184"/>
              <a:gd name="T20" fmla="*/ 2147483646 w 200"/>
              <a:gd name="T21" fmla="*/ 2147483646 h 184"/>
              <a:gd name="T22" fmla="*/ 2147483646 w 200"/>
              <a:gd name="T23" fmla="*/ 2147483646 h 184"/>
              <a:gd name="T24" fmla="*/ 2147483646 w 200"/>
              <a:gd name="T25" fmla="*/ 2147483646 h 184"/>
              <a:gd name="T26" fmla="*/ 2147483646 w 200"/>
              <a:gd name="T27" fmla="*/ 2147483646 h 184"/>
              <a:gd name="T28" fmla="*/ 2147483646 w 200"/>
              <a:gd name="T29" fmla="*/ 2147483646 h 184"/>
              <a:gd name="T30" fmla="*/ 2147483646 w 200"/>
              <a:gd name="T31" fmla="*/ 2147483646 h 184"/>
              <a:gd name="T32" fmla="*/ 2147483646 w 200"/>
              <a:gd name="T33" fmla="*/ 2147483646 h 184"/>
              <a:gd name="T34" fmla="*/ 2147483646 w 200"/>
              <a:gd name="T35" fmla="*/ 2147483646 h 184"/>
              <a:gd name="T36" fmla="*/ 2147483646 w 200"/>
              <a:gd name="T37" fmla="*/ 2147483646 h 184"/>
              <a:gd name="T38" fmla="*/ 2147483646 w 200"/>
              <a:gd name="T39" fmla="*/ 2147483646 h 184"/>
              <a:gd name="T40" fmla="*/ 2147483646 w 200"/>
              <a:gd name="T41" fmla="*/ 2147483646 h 184"/>
              <a:gd name="T42" fmla="*/ 2147483646 w 200"/>
              <a:gd name="T43" fmla="*/ 2147483646 h 184"/>
              <a:gd name="T44" fmla="*/ 2147483646 w 200"/>
              <a:gd name="T45" fmla="*/ 2147483646 h 184"/>
              <a:gd name="T46" fmla="*/ 2147483646 w 200"/>
              <a:gd name="T47" fmla="*/ 2147483646 h 184"/>
              <a:gd name="T48" fmla="*/ 2147483646 w 200"/>
              <a:gd name="T49" fmla="*/ 2147483646 h 184"/>
              <a:gd name="T50" fmla="*/ 2147483646 w 200"/>
              <a:gd name="T51" fmla="*/ 2147483646 h 184"/>
              <a:gd name="T52" fmla="*/ 2147483646 w 200"/>
              <a:gd name="T53" fmla="*/ 2147483646 h 184"/>
              <a:gd name="T54" fmla="*/ 2147483646 w 200"/>
              <a:gd name="T55" fmla="*/ 2147483646 h 184"/>
              <a:gd name="T56" fmla="*/ 2147483646 w 200"/>
              <a:gd name="T57" fmla="*/ 2147483646 h 184"/>
              <a:gd name="T58" fmla="*/ 2147483646 w 200"/>
              <a:gd name="T59" fmla="*/ 2147483646 h 184"/>
              <a:gd name="T60" fmla="*/ 2147483646 w 200"/>
              <a:gd name="T61" fmla="*/ 2147483646 h 184"/>
              <a:gd name="T62" fmla="*/ 2147483646 w 200"/>
              <a:gd name="T63" fmla="*/ 2147483646 h 184"/>
              <a:gd name="T64" fmla="*/ 2147483646 w 200"/>
              <a:gd name="T65" fmla="*/ 2147483646 h 184"/>
              <a:gd name="T66" fmla="*/ 2147483646 w 200"/>
              <a:gd name="T67" fmla="*/ 2147483646 h 184"/>
              <a:gd name="T68" fmla="*/ 2147483646 w 200"/>
              <a:gd name="T69" fmla="*/ 2147483646 h 184"/>
              <a:gd name="T70" fmla="*/ 2147483646 w 200"/>
              <a:gd name="T71" fmla="*/ 2147483646 h 184"/>
              <a:gd name="T72" fmla="*/ 2147483646 w 200"/>
              <a:gd name="T73" fmla="*/ 2147483646 h 184"/>
              <a:gd name="T74" fmla="*/ 2147483646 w 200"/>
              <a:gd name="T75" fmla="*/ 2147483646 h 184"/>
              <a:gd name="T76" fmla="*/ 2147483646 w 200"/>
              <a:gd name="T77" fmla="*/ 2147483646 h 184"/>
              <a:gd name="T78" fmla="*/ 2147483646 w 200"/>
              <a:gd name="T79" fmla="*/ 2147483646 h 1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"/>
              <a:gd name="T121" fmla="*/ 0 h 184"/>
              <a:gd name="T122" fmla="*/ 200 w 200"/>
              <a:gd name="T123" fmla="*/ 184 h 18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" h="184">
                <a:moveTo>
                  <a:pt x="199" y="115"/>
                </a:moveTo>
                <a:cubicBezTo>
                  <a:pt x="164" y="0"/>
                  <a:pt x="164" y="0"/>
                  <a:pt x="164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8"/>
                  <a:pt x="5" y="184"/>
                  <a:pt x="12" y="184"/>
                </a:cubicBezTo>
                <a:cubicBezTo>
                  <a:pt x="188" y="184"/>
                  <a:pt x="188" y="184"/>
                  <a:pt x="188" y="184"/>
                </a:cubicBezTo>
                <a:cubicBezTo>
                  <a:pt x="194" y="184"/>
                  <a:pt x="200" y="178"/>
                  <a:pt x="200" y="172"/>
                </a:cubicBezTo>
                <a:cubicBezTo>
                  <a:pt x="200" y="115"/>
                  <a:pt x="200" y="115"/>
                  <a:pt x="200" y="115"/>
                </a:cubicBezTo>
                <a:cubicBezTo>
                  <a:pt x="199" y="115"/>
                  <a:pt x="199" y="115"/>
                  <a:pt x="199" y="115"/>
                </a:cubicBezTo>
                <a:close/>
                <a:moveTo>
                  <a:pt x="143" y="112"/>
                </a:moveTo>
                <a:cubicBezTo>
                  <a:pt x="125" y="148"/>
                  <a:pt x="125" y="148"/>
                  <a:pt x="125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50" y="12"/>
                  <a:pt x="50" y="12"/>
                  <a:pt x="50" y="12"/>
                </a:cubicBezTo>
                <a:cubicBezTo>
                  <a:pt x="149" y="12"/>
                  <a:pt x="149" y="12"/>
                  <a:pt x="149" y="12"/>
                </a:cubicBezTo>
                <a:cubicBezTo>
                  <a:pt x="180" y="112"/>
                  <a:pt x="180" y="112"/>
                  <a:pt x="180" y="112"/>
                </a:cubicBezTo>
                <a:lnTo>
                  <a:pt x="143" y="112"/>
                </a:lnTo>
                <a:close/>
                <a:moveTo>
                  <a:pt x="138" y="48"/>
                </a:moveTo>
                <a:cubicBezTo>
                  <a:pt x="61" y="48"/>
                  <a:pt x="61" y="48"/>
                  <a:pt x="61" y="48"/>
                </a:cubicBezTo>
                <a:cubicBezTo>
                  <a:pt x="59" y="56"/>
                  <a:pt x="59" y="56"/>
                  <a:pt x="59" y="56"/>
                </a:cubicBezTo>
                <a:cubicBezTo>
                  <a:pt x="140" y="56"/>
                  <a:pt x="140" y="56"/>
                  <a:pt x="140" y="56"/>
                </a:cubicBezTo>
                <a:lnTo>
                  <a:pt x="138" y="48"/>
                </a:lnTo>
                <a:close/>
                <a:moveTo>
                  <a:pt x="132" y="28"/>
                </a:moveTo>
                <a:cubicBezTo>
                  <a:pt x="67" y="28"/>
                  <a:pt x="67" y="28"/>
                  <a:pt x="67" y="28"/>
                </a:cubicBezTo>
                <a:cubicBezTo>
                  <a:pt x="65" y="36"/>
                  <a:pt x="65" y="36"/>
                  <a:pt x="65" y="36"/>
                </a:cubicBezTo>
                <a:cubicBezTo>
                  <a:pt x="134" y="36"/>
                  <a:pt x="134" y="36"/>
                  <a:pt x="134" y="36"/>
                </a:cubicBezTo>
                <a:lnTo>
                  <a:pt x="132" y="28"/>
                </a:lnTo>
                <a:close/>
                <a:moveTo>
                  <a:pt x="47" y="96"/>
                </a:moveTo>
                <a:cubicBezTo>
                  <a:pt x="152" y="96"/>
                  <a:pt x="152" y="96"/>
                  <a:pt x="152" y="96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50" y="88"/>
                  <a:pt x="50" y="88"/>
                  <a:pt x="50" y="88"/>
                </a:cubicBezTo>
                <a:lnTo>
                  <a:pt x="47" y="96"/>
                </a:lnTo>
                <a:close/>
                <a:moveTo>
                  <a:pt x="144" y="68"/>
                </a:moveTo>
                <a:cubicBezTo>
                  <a:pt x="55" y="68"/>
                  <a:pt x="55" y="68"/>
                  <a:pt x="55" y="68"/>
                </a:cubicBezTo>
                <a:cubicBezTo>
                  <a:pt x="53" y="76"/>
                  <a:pt x="53" y="76"/>
                  <a:pt x="53" y="76"/>
                </a:cubicBezTo>
                <a:cubicBezTo>
                  <a:pt x="146" y="76"/>
                  <a:pt x="146" y="76"/>
                  <a:pt x="146" y="76"/>
                </a:cubicBezTo>
                <a:lnTo>
                  <a:pt x="144" y="68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7098937" y="3670012"/>
            <a:ext cx="1839353" cy="1231107"/>
            <a:chOff x="6742039" y="2535423"/>
            <a:chExt cx="1839353" cy="1231107"/>
          </a:xfrm>
        </p:grpSpPr>
        <p:sp>
          <p:nvSpPr>
            <p:cNvPr id="39" name="矩形 38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79667" y="2855143"/>
            <a:ext cx="1761910" cy="1074689"/>
            <a:chOff x="1400754" y="3345402"/>
            <a:chExt cx="1761910" cy="1074689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754" y="3368817"/>
              <a:ext cx="1761910" cy="105127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72" y="3345402"/>
              <a:ext cx="810413" cy="58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5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3" grpId="0"/>
      <p:bldP spid="25" grpId="0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70431" y="676947"/>
            <a:ext cx="4523126" cy="452312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74464" y="451362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236968"/>
                </a:solidFill>
                <a:ea typeface="文鼎细圆繁" panose="02010609010101010101" pitchFamily="49" charset="-122"/>
              </a:rPr>
              <a:t>贰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10651" y="2080506"/>
            <a:ext cx="4881664" cy="3119567"/>
            <a:chOff x="3510651" y="2080506"/>
            <a:chExt cx="4881664" cy="31195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94" y="2519793"/>
              <a:ext cx="602525" cy="6126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651" y="2080506"/>
              <a:ext cx="4881664" cy="3119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3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127012" y="2399513"/>
            <a:ext cx="12295188" cy="1479550"/>
            <a:chOff x="-127012" y="2399513"/>
            <a:chExt cx="12295188" cy="1479550"/>
          </a:xfrm>
        </p:grpSpPr>
        <p:cxnSp>
          <p:nvCxnSpPr>
            <p:cNvPr id="6" name="直接连接符 42"/>
            <p:cNvCxnSpPr>
              <a:cxnSpLocks noChangeShapeType="1"/>
            </p:cNvCxnSpPr>
            <p:nvPr/>
          </p:nvCxnSpPr>
          <p:spPr bwMode="auto">
            <a:xfrm>
              <a:off x="-127012" y="3132938"/>
              <a:ext cx="1584326" cy="0"/>
            </a:xfrm>
            <a:prstGeom prst="line">
              <a:avLst/>
            </a:pr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弧形 43"/>
            <p:cNvSpPr>
              <a:spLocks/>
            </p:cNvSpPr>
            <p:nvPr/>
          </p:nvSpPr>
          <p:spPr bwMode="auto">
            <a:xfrm>
              <a:off x="1455726" y="2399513"/>
              <a:ext cx="1481138" cy="1479550"/>
            </a:xfrm>
            <a:custGeom>
              <a:avLst/>
              <a:gdLst>
                <a:gd name="T0" fmla="*/ 0 w 1481138"/>
                <a:gd name="T1" fmla="*/ 739774 h 1479550"/>
                <a:gd name="T2" fmla="*/ 740569 w 1481138"/>
                <a:gd name="T3" fmla="*/ 0 h 1479550"/>
                <a:gd name="T4" fmla="*/ 1481138 w 1481138"/>
                <a:gd name="T5" fmla="*/ 739775 h 1479550"/>
                <a:gd name="T6" fmla="*/ 740569 w 1481138"/>
                <a:gd name="T7" fmla="*/ 739775 h 1479550"/>
                <a:gd name="T8" fmla="*/ 0 w 1481138"/>
                <a:gd name="T9" fmla="*/ 739774 h 1479550"/>
                <a:gd name="T10" fmla="*/ 0 w 1481138"/>
                <a:gd name="T11" fmla="*/ 739774 h 1479550"/>
                <a:gd name="T12" fmla="*/ 740569 w 1481138"/>
                <a:gd name="T13" fmla="*/ 0 h 1479550"/>
                <a:gd name="T14" fmla="*/ 1481138 w 1481138"/>
                <a:gd name="T15" fmla="*/ 739775 h 1479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1138" h="1479550" stroke="0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  <a:lnTo>
                    <a:pt x="740569" y="739775"/>
                  </a:lnTo>
                  <a:lnTo>
                    <a:pt x="0" y="739774"/>
                  </a:lnTo>
                  <a:close/>
                </a:path>
                <a:path w="1481138" h="1479550" fill="none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</a:path>
              </a:pathLst>
            </a:cu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弧形 44"/>
            <p:cNvSpPr>
              <a:spLocks/>
            </p:cNvSpPr>
            <p:nvPr/>
          </p:nvSpPr>
          <p:spPr bwMode="auto">
            <a:xfrm>
              <a:off x="4022714" y="2399513"/>
              <a:ext cx="1481137" cy="1479550"/>
            </a:xfrm>
            <a:custGeom>
              <a:avLst/>
              <a:gdLst>
                <a:gd name="T0" fmla="*/ 0 w 1481137"/>
                <a:gd name="T1" fmla="*/ 739774 h 1479550"/>
                <a:gd name="T2" fmla="*/ 740569 w 1481137"/>
                <a:gd name="T3" fmla="*/ 0 h 1479550"/>
                <a:gd name="T4" fmla="*/ 1481138 w 1481137"/>
                <a:gd name="T5" fmla="*/ 739775 h 1479550"/>
                <a:gd name="T6" fmla="*/ 740569 w 1481137"/>
                <a:gd name="T7" fmla="*/ 739775 h 1479550"/>
                <a:gd name="T8" fmla="*/ 0 w 1481137"/>
                <a:gd name="T9" fmla="*/ 739774 h 1479550"/>
                <a:gd name="T10" fmla="*/ 0 w 1481137"/>
                <a:gd name="T11" fmla="*/ 739774 h 1479550"/>
                <a:gd name="T12" fmla="*/ 740569 w 1481137"/>
                <a:gd name="T13" fmla="*/ 0 h 1479550"/>
                <a:gd name="T14" fmla="*/ 1481138 w 1481137"/>
                <a:gd name="T15" fmla="*/ 739775 h 1479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1137" h="1479550" stroke="0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  <a:lnTo>
                    <a:pt x="740569" y="739775"/>
                  </a:lnTo>
                  <a:lnTo>
                    <a:pt x="0" y="739774"/>
                  </a:lnTo>
                  <a:close/>
                </a:path>
                <a:path w="1481137" h="1479550" fill="none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</a:path>
              </a:pathLst>
            </a:cu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" name="弧形 45"/>
            <p:cNvSpPr>
              <a:spLocks/>
            </p:cNvSpPr>
            <p:nvPr/>
          </p:nvSpPr>
          <p:spPr bwMode="auto">
            <a:xfrm>
              <a:off x="6591289" y="2399513"/>
              <a:ext cx="1481137" cy="1479550"/>
            </a:xfrm>
            <a:custGeom>
              <a:avLst/>
              <a:gdLst>
                <a:gd name="T0" fmla="*/ 0 w 1481137"/>
                <a:gd name="T1" fmla="*/ 739774 h 1479550"/>
                <a:gd name="T2" fmla="*/ 740569 w 1481137"/>
                <a:gd name="T3" fmla="*/ 0 h 1479550"/>
                <a:gd name="T4" fmla="*/ 1481138 w 1481137"/>
                <a:gd name="T5" fmla="*/ 739775 h 1479550"/>
                <a:gd name="T6" fmla="*/ 740569 w 1481137"/>
                <a:gd name="T7" fmla="*/ 739775 h 1479550"/>
                <a:gd name="T8" fmla="*/ 0 w 1481137"/>
                <a:gd name="T9" fmla="*/ 739774 h 1479550"/>
                <a:gd name="T10" fmla="*/ 0 w 1481137"/>
                <a:gd name="T11" fmla="*/ 739774 h 1479550"/>
                <a:gd name="T12" fmla="*/ 740569 w 1481137"/>
                <a:gd name="T13" fmla="*/ 0 h 1479550"/>
                <a:gd name="T14" fmla="*/ 1481138 w 1481137"/>
                <a:gd name="T15" fmla="*/ 739775 h 1479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1137" h="1479550" stroke="0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  <a:lnTo>
                    <a:pt x="740569" y="739775"/>
                  </a:lnTo>
                  <a:lnTo>
                    <a:pt x="0" y="739774"/>
                  </a:lnTo>
                  <a:close/>
                </a:path>
                <a:path w="1481137" h="1479550" fill="none">
                  <a:moveTo>
                    <a:pt x="0" y="739774"/>
                  </a:moveTo>
                  <a:cubicBezTo>
                    <a:pt x="0" y="331208"/>
                    <a:pt x="331565" y="0"/>
                    <a:pt x="740569" y="0"/>
                  </a:cubicBezTo>
                  <a:cubicBezTo>
                    <a:pt x="1149574" y="0"/>
                    <a:pt x="1481138" y="331209"/>
                    <a:pt x="1481138" y="739775"/>
                  </a:cubicBezTo>
                </a:path>
              </a:pathLst>
            </a:cu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" name="弧形 46"/>
            <p:cNvSpPr>
              <a:spLocks/>
            </p:cNvSpPr>
            <p:nvPr/>
          </p:nvSpPr>
          <p:spPr bwMode="auto">
            <a:xfrm>
              <a:off x="9159864" y="2399513"/>
              <a:ext cx="1479550" cy="1479550"/>
            </a:xfrm>
            <a:custGeom>
              <a:avLst/>
              <a:gdLst>
                <a:gd name="T0" fmla="*/ 0 w 1479550"/>
                <a:gd name="T1" fmla="*/ 739774 h 1479550"/>
                <a:gd name="T2" fmla="*/ 739775 w 1479550"/>
                <a:gd name="T3" fmla="*/ 0 h 1479550"/>
                <a:gd name="T4" fmla="*/ 1479550 w 1479550"/>
                <a:gd name="T5" fmla="*/ 739775 h 1479550"/>
                <a:gd name="T6" fmla="*/ 739775 w 1479550"/>
                <a:gd name="T7" fmla="*/ 739775 h 1479550"/>
                <a:gd name="T8" fmla="*/ 0 w 1479550"/>
                <a:gd name="T9" fmla="*/ 739774 h 1479550"/>
                <a:gd name="T10" fmla="*/ 0 w 1479550"/>
                <a:gd name="T11" fmla="*/ 739774 h 1479550"/>
                <a:gd name="T12" fmla="*/ 739775 w 1479550"/>
                <a:gd name="T13" fmla="*/ 0 h 1479550"/>
                <a:gd name="T14" fmla="*/ 1479550 w 1479550"/>
                <a:gd name="T15" fmla="*/ 739775 h 1479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9550" h="1479550" stroke="0">
                  <a:moveTo>
                    <a:pt x="0" y="739774"/>
                  </a:moveTo>
                  <a:cubicBezTo>
                    <a:pt x="0" y="331208"/>
                    <a:pt x="331209" y="0"/>
                    <a:pt x="739775" y="0"/>
                  </a:cubicBezTo>
                  <a:cubicBezTo>
                    <a:pt x="1148341" y="0"/>
                    <a:pt x="1479550" y="331209"/>
                    <a:pt x="1479550" y="739775"/>
                  </a:cubicBezTo>
                  <a:lnTo>
                    <a:pt x="739775" y="739775"/>
                  </a:lnTo>
                  <a:lnTo>
                    <a:pt x="0" y="739774"/>
                  </a:lnTo>
                  <a:close/>
                </a:path>
                <a:path w="1479550" h="1479550" fill="none">
                  <a:moveTo>
                    <a:pt x="0" y="739774"/>
                  </a:moveTo>
                  <a:cubicBezTo>
                    <a:pt x="0" y="331208"/>
                    <a:pt x="331209" y="0"/>
                    <a:pt x="739775" y="0"/>
                  </a:cubicBezTo>
                  <a:cubicBezTo>
                    <a:pt x="1148341" y="0"/>
                    <a:pt x="1479550" y="331209"/>
                    <a:pt x="1479550" y="739775"/>
                  </a:cubicBezTo>
                </a:path>
              </a:pathLst>
            </a:cu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cxnSp>
          <p:nvCxnSpPr>
            <p:cNvPr id="11" name="直接连接符 47"/>
            <p:cNvCxnSpPr>
              <a:cxnSpLocks noChangeShapeType="1"/>
            </p:cNvCxnSpPr>
            <p:nvPr/>
          </p:nvCxnSpPr>
          <p:spPr bwMode="auto">
            <a:xfrm>
              <a:off x="10639414" y="3132938"/>
              <a:ext cx="1528762" cy="0"/>
            </a:xfrm>
            <a:prstGeom prst="line">
              <a:avLst/>
            </a:pr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接连接符 48"/>
            <p:cNvCxnSpPr>
              <a:cxnSpLocks noChangeShapeType="1"/>
            </p:cNvCxnSpPr>
            <p:nvPr/>
          </p:nvCxnSpPr>
          <p:spPr bwMode="auto">
            <a:xfrm>
              <a:off x="2941626" y="3132938"/>
              <a:ext cx="1079500" cy="0"/>
            </a:xfrm>
            <a:prstGeom prst="line">
              <a:avLst/>
            </a:pr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直接连接符 49"/>
            <p:cNvCxnSpPr>
              <a:cxnSpLocks noChangeShapeType="1"/>
            </p:cNvCxnSpPr>
            <p:nvPr/>
          </p:nvCxnSpPr>
          <p:spPr bwMode="auto">
            <a:xfrm>
              <a:off x="5507026" y="3132938"/>
              <a:ext cx="1079500" cy="0"/>
            </a:xfrm>
            <a:prstGeom prst="line">
              <a:avLst/>
            </a:pr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接连接符 50"/>
            <p:cNvCxnSpPr>
              <a:cxnSpLocks noChangeShapeType="1"/>
            </p:cNvCxnSpPr>
            <p:nvPr/>
          </p:nvCxnSpPr>
          <p:spPr bwMode="auto">
            <a:xfrm>
              <a:off x="8074014" y="3132938"/>
              <a:ext cx="1081087" cy="0"/>
            </a:xfrm>
            <a:prstGeom prst="line">
              <a:avLst/>
            </a:prstGeom>
            <a:noFill/>
            <a:ln w="12700" cmpd="sng">
              <a:solidFill>
                <a:srgbClr val="236968">
                  <a:alpha val="7000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组合 23"/>
          <p:cNvGrpSpPr/>
          <p:nvPr/>
        </p:nvGrpSpPr>
        <p:grpSpPr>
          <a:xfrm>
            <a:off x="1293001" y="3981783"/>
            <a:ext cx="1839353" cy="1184941"/>
            <a:chOff x="6742039" y="2550812"/>
            <a:chExt cx="1839353" cy="1184941"/>
          </a:xfrm>
        </p:grpSpPr>
        <p:sp>
          <p:nvSpPr>
            <p:cNvPr id="25" name="矩形 24"/>
            <p:cNvSpPr/>
            <p:nvPr/>
          </p:nvSpPr>
          <p:spPr>
            <a:xfrm rot="16200000">
              <a:off x="7380675" y="2001944"/>
              <a:ext cx="430887" cy="1528624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6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6742039" y="2997089"/>
              <a:ext cx="18393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43605" y="3934153"/>
            <a:ext cx="1839353" cy="1184941"/>
            <a:chOff x="6742039" y="2550812"/>
            <a:chExt cx="1839353" cy="1184941"/>
          </a:xfrm>
        </p:grpSpPr>
        <p:sp>
          <p:nvSpPr>
            <p:cNvPr id="28" name="矩形 27"/>
            <p:cNvSpPr/>
            <p:nvPr/>
          </p:nvSpPr>
          <p:spPr>
            <a:xfrm rot="16200000">
              <a:off x="7380675" y="2001944"/>
              <a:ext cx="430887" cy="1528624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6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6742039" y="2997089"/>
              <a:ext cx="18393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20838" y="3914909"/>
            <a:ext cx="1839353" cy="1184941"/>
            <a:chOff x="6742039" y="2550812"/>
            <a:chExt cx="1839353" cy="1184941"/>
          </a:xfrm>
        </p:grpSpPr>
        <p:sp>
          <p:nvSpPr>
            <p:cNvPr id="31" name="矩形 30"/>
            <p:cNvSpPr/>
            <p:nvPr/>
          </p:nvSpPr>
          <p:spPr>
            <a:xfrm rot="16200000">
              <a:off x="7380675" y="2001944"/>
              <a:ext cx="430887" cy="1528624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6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6742039" y="2997089"/>
              <a:ext cx="18393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13296" y="3866364"/>
            <a:ext cx="1839353" cy="1184941"/>
            <a:chOff x="6742039" y="2550812"/>
            <a:chExt cx="1839353" cy="1184941"/>
          </a:xfrm>
        </p:grpSpPr>
        <p:sp>
          <p:nvSpPr>
            <p:cNvPr id="34" name="矩形 33"/>
            <p:cNvSpPr/>
            <p:nvPr/>
          </p:nvSpPr>
          <p:spPr>
            <a:xfrm rot="16200000">
              <a:off x="7380675" y="2001944"/>
              <a:ext cx="430887" cy="1528624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6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6742039" y="2997089"/>
              <a:ext cx="18393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506484" y="2509050"/>
            <a:ext cx="1319255" cy="1522229"/>
            <a:chOff x="1506484" y="2509050"/>
            <a:chExt cx="1319255" cy="1522229"/>
          </a:xfrm>
        </p:grpSpPr>
        <p:sp>
          <p:nvSpPr>
            <p:cNvPr id="15" name="椭圆 55"/>
            <p:cNvSpPr>
              <a:spLocks noChangeArrowheads="1"/>
            </p:cNvSpPr>
            <p:nvPr/>
          </p:nvSpPr>
          <p:spPr bwMode="auto">
            <a:xfrm>
              <a:off x="1576376" y="2509050"/>
              <a:ext cx="1249363" cy="1249363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文本框 60"/>
            <p:cNvSpPr txBox="1">
              <a:spLocks noChangeArrowheads="1"/>
            </p:cNvSpPr>
            <p:nvPr/>
          </p:nvSpPr>
          <p:spPr bwMode="auto">
            <a:xfrm>
              <a:off x="1750091" y="2717031"/>
              <a:ext cx="925174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506484" y="3253106"/>
              <a:ext cx="1275784" cy="778173"/>
              <a:chOff x="1400754" y="3345402"/>
              <a:chExt cx="1761910" cy="1074689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754" y="3368817"/>
                <a:ext cx="1761910" cy="1051274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672" y="3345402"/>
                <a:ext cx="810413" cy="583210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/>
          <p:cNvGrpSpPr/>
          <p:nvPr/>
        </p:nvGrpSpPr>
        <p:grpSpPr>
          <a:xfrm>
            <a:off x="4143364" y="2509050"/>
            <a:ext cx="1303407" cy="1555439"/>
            <a:chOff x="4143364" y="2509050"/>
            <a:chExt cx="1303407" cy="1555439"/>
          </a:xfrm>
        </p:grpSpPr>
        <p:grpSp>
          <p:nvGrpSpPr>
            <p:cNvPr id="17" name="组合 74"/>
            <p:cNvGrpSpPr>
              <a:grpSpLocks/>
            </p:cNvGrpSpPr>
            <p:nvPr/>
          </p:nvGrpSpPr>
          <p:grpSpPr bwMode="auto">
            <a:xfrm>
              <a:off x="4143364" y="2509050"/>
              <a:ext cx="1247775" cy="1249363"/>
              <a:chOff x="0" y="0"/>
              <a:chExt cx="1248318" cy="1248318"/>
            </a:xfrm>
            <a:solidFill>
              <a:srgbClr val="FF6691"/>
            </a:solidFill>
          </p:grpSpPr>
          <p:sp>
            <p:nvSpPr>
              <p:cNvPr id="18" name="椭圆 5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8318" cy="124831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文本框 61"/>
              <p:cNvSpPr txBox="1">
                <a:spLocks noChangeArrowheads="1"/>
              </p:cNvSpPr>
              <p:nvPr/>
            </p:nvSpPr>
            <p:spPr bwMode="auto">
              <a:xfrm>
                <a:off x="157988" y="207807"/>
                <a:ext cx="924400" cy="7072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 sz="4000">
                    <a:solidFill>
                      <a:schemeClr val="bg1"/>
                    </a:solidFill>
                    <a:latin typeface="332-CAI978" panose="00000400000000000000" pitchFamily="2" charset="0"/>
                    <a:ea typeface="华文细黑" panose="0201060004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4170987" y="3286316"/>
              <a:ext cx="1275784" cy="778173"/>
              <a:chOff x="1400754" y="3345402"/>
              <a:chExt cx="1761910" cy="1074689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754" y="3368817"/>
                <a:ext cx="1761910" cy="1051274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672" y="3345402"/>
                <a:ext cx="810413" cy="583210"/>
              </a:xfrm>
              <a:prstGeom prst="rect">
                <a:avLst/>
              </a:prstGeom>
            </p:spPr>
          </p:pic>
        </p:grpSp>
      </p:grpSp>
      <p:grpSp>
        <p:nvGrpSpPr>
          <p:cNvPr id="54" name="组合 53"/>
          <p:cNvGrpSpPr/>
          <p:nvPr/>
        </p:nvGrpSpPr>
        <p:grpSpPr>
          <a:xfrm>
            <a:off x="6680894" y="2509050"/>
            <a:ext cx="1277232" cy="1522229"/>
            <a:chOff x="6680894" y="2509050"/>
            <a:chExt cx="1277232" cy="1522229"/>
          </a:xfrm>
        </p:grpSpPr>
        <p:sp>
          <p:nvSpPr>
            <p:cNvPr id="20" name="椭圆 58"/>
            <p:cNvSpPr>
              <a:spLocks noChangeArrowheads="1"/>
            </p:cNvSpPr>
            <p:nvPr/>
          </p:nvSpPr>
          <p:spPr bwMode="auto">
            <a:xfrm>
              <a:off x="6708764" y="2509050"/>
              <a:ext cx="1249362" cy="1249363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>
                <a:solidFill>
                  <a:schemeClr val="accent5"/>
                </a:solidFill>
              </a:endParaRPr>
            </a:p>
          </p:txBody>
        </p:sp>
        <p:sp>
          <p:nvSpPr>
            <p:cNvPr id="21" name="文本框 62"/>
            <p:cNvSpPr txBox="1">
              <a:spLocks noChangeArrowheads="1"/>
            </p:cNvSpPr>
            <p:nvPr/>
          </p:nvSpPr>
          <p:spPr bwMode="auto">
            <a:xfrm>
              <a:off x="6821818" y="2705849"/>
              <a:ext cx="1037395" cy="6463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4000">
                  <a:solidFill>
                    <a:schemeClr val="bg1"/>
                  </a:solidFill>
                  <a:latin typeface="332-CAI978" panose="00000400000000000000" pitchFamily="2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6680894" y="3253106"/>
              <a:ext cx="1275784" cy="778173"/>
              <a:chOff x="1400754" y="3345402"/>
              <a:chExt cx="1761910" cy="1074689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754" y="3368817"/>
                <a:ext cx="1761910" cy="1051274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672" y="3345402"/>
                <a:ext cx="810413" cy="583210"/>
              </a:xfrm>
              <a:prstGeom prst="rect">
                <a:avLst/>
              </a:prstGeom>
            </p:spPr>
          </p:pic>
        </p:grpSp>
      </p:grpSp>
      <p:grpSp>
        <p:nvGrpSpPr>
          <p:cNvPr id="55" name="组合 54"/>
          <p:cNvGrpSpPr/>
          <p:nvPr/>
        </p:nvGrpSpPr>
        <p:grpSpPr>
          <a:xfrm>
            <a:off x="9249469" y="2509050"/>
            <a:ext cx="1275784" cy="1529612"/>
            <a:chOff x="9249469" y="2509050"/>
            <a:chExt cx="1275784" cy="1529612"/>
          </a:xfrm>
        </p:grpSpPr>
        <p:sp>
          <p:nvSpPr>
            <p:cNvPr id="22" name="椭圆 59"/>
            <p:cNvSpPr>
              <a:spLocks noChangeArrowheads="1"/>
            </p:cNvSpPr>
            <p:nvPr/>
          </p:nvSpPr>
          <p:spPr bwMode="auto">
            <a:xfrm>
              <a:off x="9275751" y="2509050"/>
              <a:ext cx="1247775" cy="124936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文本框 64"/>
            <p:cNvSpPr txBox="1">
              <a:spLocks noChangeArrowheads="1"/>
            </p:cNvSpPr>
            <p:nvPr/>
          </p:nvSpPr>
          <p:spPr bwMode="auto">
            <a:xfrm>
              <a:off x="9437640" y="2717031"/>
              <a:ext cx="923998" cy="6463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>
                  <a:solidFill>
                    <a:schemeClr val="bg1"/>
                  </a:solidFill>
                  <a:latin typeface="332-CAI978" panose="00000400000000000000" pitchFamily="2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249469" y="3260489"/>
              <a:ext cx="1275784" cy="778173"/>
              <a:chOff x="1400754" y="3345402"/>
              <a:chExt cx="1761910" cy="1074689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754" y="3368817"/>
                <a:ext cx="1761910" cy="1051274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7672" y="3345402"/>
                <a:ext cx="810413" cy="5832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395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280725" y="2205535"/>
            <a:ext cx="3151211" cy="2954913"/>
            <a:chOff x="4280725" y="2205535"/>
            <a:chExt cx="3151211" cy="2954913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 rot="19367479">
              <a:off x="4280725" y="2205535"/>
              <a:ext cx="3151211" cy="295491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8" y="5957"/>
                  </a:cubicBezTo>
                  <a:lnTo>
                    <a:pt x="18924" y="3683"/>
                  </a:lnTo>
                  <a:cubicBezTo>
                    <a:pt x="20649" y="5653"/>
                    <a:pt x="21600" y="8182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D2AD77"/>
            </a:solidFill>
            <a:ln>
              <a:noFill/>
            </a:ln>
          </p:spPr>
          <p:txBody>
            <a:bodyPr lIns="0" rIns="0" anchor="ctr"/>
            <a:lstStyle/>
            <a:p>
              <a:endParaRPr lang="zh-CN" altLang="en-US"/>
            </a:p>
          </p:txBody>
        </p:sp>
        <p:sp>
          <p:nvSpPr>
            <p:cNvPr id="5" name="WordArt 7"/>
            <p:cNvSpPr>
              <a:spLocks noChangeArrowheads="1" noChangeShapeType="1" noTextEdit="1"/>
            </p:cNvSpPr>
            <p:nvPr/>
          </p:nvSpPr>
          <p:spPr bwMode="auto">
            <a:xfrm rot="3394332">
              <a:off x="5417939" y="2626207"/>
              <a:ext cx="1788282" cy="148340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546007"/>
                </a:avLst>
              </a:prstTxWarp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000" kern="10" dirty="0">
                  <a:solidFill>
                    <a:schemeClr val="bg1"/>
                  </a:solidFill>
                  <a:latin typeface="微软雅黑"/>
                  <a:ea typeface="微软雅黑"/>
                </a:rPr>
                <a:t>单击此处添加文字</a:t>
              </a:r>
            </a:p>
          </p:txBody>
        </p:sp>
      </p:grpSp>
      <p:sp>
        <p:nvSpPr>
          <p:cNvPr id="7" name="Line 19"/>
          <p:cNvSpPr>
            <a:spLocks noChangeShapeType="1"/>
          </p:cNvSpPr>
          <p:nvPr/>
        </p:nvSpPr>
        <p:spPr bwMode="auto">
          <a:xfrm flipH="1">
            <a:off x="7073025" y="2652722"/>
            <a:ext cx="2012919" cy="1"/>
          </a:xfrm>
          <a:prstGeom prst="line">
            <a:avLst/>
          </a:prstGeom>
          <a:noFill/>
          <a:ln w="19050">
            <a:solidFill>
              <a:srgbClr val="23696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"/>
          <p:cNvGrpSpPr>
            <a:grpSpLocks/>
          </p:cNvGrpSpPr>
          <p:nvPr/>
        </p:nvGrpSpPr>
        <p:grpSpPr bwMode="auto">
          <a:xfrm>
            <a:off x="4503738" y="2175336"/>
            <a:ext cx="3151211" cy="2953751"/>
            <a:chOff x="0" y="0"/>
            <a:chExt cx="3764584" cy="3477329"/>
          </a:xfrm>
        </p:grpSpPr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-9453040">
              <a:off x="0" y="0"/>
              <a:ext cx="3764584" cy="3477329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130"/>
                    <a:pt x="17580" y="7511"/>
                    <a:pt x="16538" y="6208"/>
                  </a:cubicBezTo>
                  <a:lnTo>
                    <a:pt x="19232" y="4052"/>
                  </a:lnTo>
                  <a:cubicBezTo>
                    <a:pt x="20765" y="5967"/>
                    <a:pt x="21600" y="8347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236968"/>
            </a:solidFill>
            <a:ln w="3175" cap="flat" cmpd="sng">
              <a:solidFill>
                <a:srgbClr val="EAEAE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WordArt 9"/>
            <p:cNvSpPr>
              <a:spLocks noChangeArrowheads="1" noChangeShapeType="1" noTextEdit="1"/>
            </p:cNvSpPr>
            <p:nvPr/>
          </p:nvSpPr>
          <p:spPr bwMode="auto">
            <a:xfrm rot="17984564">
              <a:off x="219730" y="577467"/>
              <a:ext cx="2105025" cy="177006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543391"/>
                </a:avLst>
              </a:prstTxWarp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000" kern="10" dirty="0">
                  <a:solidFill>
                    <a:schemeClr val="bg1"/>
                  </a:solidFill>
                  <a:latin typeface="微软雅黑"/>
                  <a:ea typeface="微软雅黑"/>
                </a:rPr>
                <a:t>单击此处添加文字</a:t>
              </a:r>
            </a:p>
          </p:txBody>
        </p:sp>
      </p:grp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2464394" y="3487060"/>
            <a:ext cx="2013790" cy="1"/>
          </a:xfrm>
          <a:prstGeom prst="line">
            <a:avLst/>
          </a:prstGeom>
          <a:noFill/>
          <a:ln w="19050">
            <a:solidFill>
              <a:srgbClr val="23696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组合 3"/>
          <p:cNvGrpSpPr>
            <a:grpSpLocks/>
          </p:cNvGrpSpPr>
          <p:nvPr/>
        </p:nvGrpSpPr>
        <p:grpSpPr bwMode="auto">
          <a:xfrm>
            <a:off x="4487476" y="1879147"/>
            <a:ext cx="2911937" cy="3197671"/>
            <a:chOff x="0" y="0"/>
            <a:chExt cx="3477329" cy="3764584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 rot="5078397">
              <a:off x="-143627" y="143625"/>
              <a:ext cx="3764584" cy="3477329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7" y="5957"/>
                  </a:cubicBezTo>
                  <a:lnTo>
                    <a:pt x="18923" y="3683"/>
                  </a:lnTo>
                  <a:cubicBezTo>
                    <a:pt x="20648" y="5652"/>
                    <a:pt x="21600" y="8181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FF6691"/>
            </a:solidFill>
            <a:ln w="3175" cap="flat" cmpd="sng">
              <a:solidFill>
                <a:srgbClr val="D3E2FF"/>
              </a:solidFill>
              <a:miter lim="800000"/>
              <a:headEnd/>
              <a:tailEnd/>
            </a:ln>
          </p:spPr>
          <p:txBody>
            <a:bodyPr lIns="0" rIns="0" anchor="ctr"/>
            <a:lstStyle/>
            <a:p>
              <a:endParaRPr lang="zh-CN" altLang="en-US"/>
            </a:p>
          </p:txBody>
        </p:sp>
        <p:sp>
          <p:nvSpPr>
            <p:cNvPr id="19" name="WordArt 8"/>
            <p:cNvSpPr>
              <a:spLocks noChangeArrowheads="1" noChangeShapeType="1" noTextEdit="1"/>
            </p:cNvSpPr>
            <p:nvPr/>
          </p:nvSpPr>
          <p:spPr bwMode="auto">
            <a:xfrm rot="79672">
              <a:off x="498799" y="1639250"/>
              <a:ext cx="2474912" cy="177165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1788643"/>
                </a:avLst>
              </a:prstTxWarp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000" kern="10" dirty="0">
                  <a:solidFill>
                    <a:schemeClr val="bg1"/>
                  </a:solidFill>
                  <a:latin typeface="微软雅黑"/>
                  <a:ea typeface="微软雅黑"/>
                </a:rPr>
                <a:t>单击此处添加文字</a:t>
              </a:r>
            </a:p>
          </p:txBody>
        </p:sp>
      </p:grp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6977780" y="4665294"/>
            <a:ext cx="2014173" cy="1"/>
          </a:xfrm>
          <a:prstGeom prst="line">
            <a:avLst/>
          </a:prstGeom>
          <a:noFill/>
          <a:ln w="19050">
            <a:solidFill>
              <a:srgbClr val="23696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173317" y="3054070"/>
            <a:ext cx="1761910" cy="1074689"/>
            <a:chOff x="1400754" y="3345402"/>
            <a:chExt cx="1761910" cy="107468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754" y="3368817"/>
              <a:ext cx="1761910" cy="105127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72" y="3345402"/>
              <a:ext cx="810413" cy="583210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7304547" y="1881787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9" name="矩形 28"/>
          <p:cNvSpPr/>
          <p:nvPr/>
        </p:nvSpPr>
        <p:spPr>
          <a:xfrm>
            <a:off x="7304546" y="4737438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30" name="矩形 29"/>
          <p:cNvSpPr/>
          <p:nvPr/>
        </p:nvSpPr>
        <p:spPr>
          <a:xfrm>
            <a:off x="2491561" y="2652722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13328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1" grpId="0" animBg="1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60105" y="1903420"/>
            <a:ext cx="3949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3" name="矩形 2"/>
          <p:cNvSpPr/>
          <p:nvPr/>
        </p:nvSpPr>
        <p:spPr>
          <a:xfrm>
            <a:off x="5060104" y="2821644"/>
            <a:ext cx="3949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" name="矩形 3"/>
          <p:cNvSpPr/>
          <p:nvPr/>
        </p:nvSpPr>
        <p:spPr>
          <a:xfrm>
            <a:off x="5060104" y="3837476"/>
            <a:ext cx="3949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5" name="矩形 4"/>
          <p:cNvSpPr/>
          <p:nvPr/>
        </p:nvSpPr>
        <p:spPr>
          <a:xfrm>
            <a:off x="5060104" y="4888000"/>
            <a:ext cx="3949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3918631" y="2262018"/>
            <a:ext cx="0" cy="6540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cxnSpLocks/>
          </p:cNvCxnSpPr>
          <p:nvPr/>
        </p:nvCxnSpPr>
        <p:spPr>
          <a:xfrm>
            <a:off x="3918631" y="3246268"/>
            <a:ext cx="0" cy="6540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cxnSpLocks/>
          </p:cNvCxnSpPr>
          <p:nvPr/>
        </p:nvCxnSpPr>
        <p:spPr>
          <a:xfrm>
            <a:off x="3918178" y="4255249"/>
            <a:ext cx="0" cy="6540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2543628" y="1657151"/>
            <a:ext cx="2307454" cy="879534"/>
            <a:chOff x="444982" y="3732905"/>
            <a:chExt cx="2869792" cy="1093881"/>
          </a:xfrm>
        </p:grpSpPr>
        <p:grpSp>
          <p:nvGrpSpPr>
            <p:cNvPr id="15" name="组合 14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矩形 15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43627" y="2594650"/>
            <a:ext cx="2307454" cy="879534"/>
            <a:chOff x="444982" y="3732905"/>
            <a:chExt cx="2869792" cy="1093881"/>
          </a:xfrm>
        </p:grpSpPr>
        <p:grpSp>
          <p:nvGrpSpPr>
            <p:cNvPr id="22" name="组合 21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24" name="矩形: 圆角 23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矩形 22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43626" y="3583781"/>
            <a:ext cx="2307454" cy="879534"/>
            <a:chOff x="444982" y="3732905"/>
            <a:chExt cx="2869792" cy="1093881"/>
          </a:xfrm>
        </p:grpSpPr>
        <p:grpSp>
          <p:nvGrpSpPr>
            <p:cNvPr id="29" name="组合 28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矩形 29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543626" y="4641731"/>
            <a:ext cx="2307454" cy="879534"/>
            <a:chOff x="444982" y="3732905"/>
            <a:chExt cx="2869792" cy="1093881"/>
          </a:xfrm>
        </p:grpSpPr>
        <p:grpSp>
          <p:nvGrpSpPr>
            <p:cNvPr id="36" name="组合 35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矩形 36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0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2510562" y="2826633"/>
            <a:ext cx="6961374" cy="1799366"/>
            <a:chOff x="2510562" y="2492805"/>
            <a:chExt cx="6961374" cy="1799366"/>
          </a:xfrm>
          <a:solidFill>
            <a:schemeClr val="bg1">
              <a:lumMod val="65000"/>
            </a:schemeClr>
          </a:solidFill>
        </p:grpSpPr>
        <p:sp>
          <p:nvSpPr>
            <p:cNvPr id="3" name="Arc 54"/>
            <p:cNvSpPr/>
            <p:nvPr/>
          </p:nvSpPr>
          <p:spPr bwMode="auto">
            <a:xfrm>
              <a:off x="5991248" y="2501647"/>
              <a:ext cx="1740344" cy="1790524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" name="Arc 42"/>
            <p:cNvSpPr/>
            <p:nvPr/>
          </p:nvSpPr>
          <p:spPr bwMode="auto">
            <a:xfrm>
              <a:off x="2510562" y="2501647"/>
              <a:ext cx="1740344" cy="1790524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5" name="Arc 40"/>
            <p:cNvSpPr/>
            <p:nvPr/>
          </p:nvSpPr>
          <p:spPr bwMode="auto">
            <a:xfrm rot="10800000">
              <a:off x="4250906" y="2492805"/>
              <a:ext cx="1740343" cy="1790524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6" name="Arc 52"/>
            <p:cNvSpPr/>
            <p:nvPr/>
          </p:nvSpPr>
          <p:spPr bwMode="auto">
            <a:xfrm rot="10800000">
              <a:off x="7731593" y="2492805"/>
              <a:ext cx="1740343" cy="1790524"/>
            </a:xfrm>
            <a:prstGeom prst="arc">
              <a:avLst>
                <a:gd name="adj1" fmla="val 21449734"/>
                <a:gd name="adj2" fmla="val 10900343"/>
              </a:avLst>
            </a:prstGeom>
            <a:grpFill/>
            <a:ln w="1270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hangingPunct="0">
                <a:defRPr/>
              </a:pPr>
              <a:endParaRPr lang="en-US">
                <a:solidFill>
                  <a:srgbClr val="00B485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808443" y="3127430"/>
            <a:ext cx="1206806" cy="1206613"/>
            <a:chOff x="2808443" y="3127430"/>
            <a:chExt cx="1206806" cy="1206613"/>
          </a:xfrm>
        </p:grpSpPr>
        <p:sp>
          <p:nvSpPr>
            <p:cNvPr id="18" name="同心圆 24"/>
            <p:cNvSpPr/>
            <p:nvPr/>
          </p:nvSpPr>
          <p:spPr>
            <a:xfrm>
              <a:off x="2808443" y="3127430"/>
              <a:ext cx="1206806" cy="1206613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824751" y="3143736"/>
              <a:ext cx="1174191" cy="1174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955166" y="3274128"/>
              <a:ext cx="913360" cy="913213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21"/>
            <p:cNvSpPr txBox="1"/>
            <p:nvPr/>
          </p:nvSpPr>
          <p:spPr>
            <a:xfrm>
              <a:off x="3137964" y="3441838"/>
              <a:ext cx="684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71988" y="3127430"/>
            <a:ext cx="1206806" cy="1206613"/>
            <a:chOff x="6271988" y="3127430"/>
            <a:chExt cx="1206806" cy="1206613"/>
          </a:xfrm>
        </p:grpSpPr>
        <p:sp>
          <p:nvSpPr>
            <p:cNvPr id="25" name="同心圆 31"/>
            <p:cNvSpPr/>
            <p:nvPr/>
          </p:nvSpPr>
          <p:spPr>
            <a:xfrm>
              <a:off x="6271988" y="3127430"/>
              <a:ext cx="1206806" cy="1206613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288296" y="3143736"/>
              <a:ext cx="1174191" cy="1174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418711" y="3274128"/>
              <a:ext cx="913360" cy="913213"/>
            </a:xfrm>
            <a:prstGeom prst="ellipse">
              <a:avLst/>
            </a:prstGeom>
            <a:solidFill>
              <a:srgbClr val="FF66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8"/>
            <p:cNvSpPr txBox="1"/>
            <p:nvPr/>
          </p:nvSpPr>
          <p:spPr>
            <a:xfrm>
              <a:off x="6601509" y="3441838"/>
              <a:ext cx="684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553200" y="3127430"/>
            <a:ext cx="1206806" cy="1206613"/>
            <a:chOff x="4553200" y="3127430"/>
            <a:chExt cx="1206806" cy="1206613"/>
          </a:xfrm>
        </p:grpSpPr>
        <p:sp>
          <p:nvSpPr>
            <p:cNvPr id="32" name="同心圆 38"/>
            <p:cNvSpPr/>
            <p:nvPr/>
          </p:nvSpPr>
          <p:spPr>
            <a:xfrm>
              <a:off x="4553200" y="3127430"/>
              <a:ext cx="1206806" cy="1206613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569508" y="3143736"/>
              <a:ext cx="1174191" cy="1174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4699923" y="3274128"/>
              <a:ext cx="913360" cy="913213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TextBox 35"/>
            <p:cNvSpPr txBox="1"/>
            <p:nvPr/>
          </p:nvSpPr>
          <p:spPr>
            <a:xfrm>
              <a:off x="4882721" y="3441838"/>
              <a:ext cx="684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998361" y="3127430"/>
            <a:ext cx="1206806" cy="1206613"/>
            <a:chOff x="7998361" y="3127430"/>
            <a:chExt cx="1206806" cy="1206613"/>
          </a:xfrm>
        </p:grpSpPr>
        <p:sp>
          <p:nvSpPr>
            <p:cNvPr id="39" name="同心圆 45"/>
            <p:cNvSpPr/>
            <p:nvPr/>
          </p:nvSpPr>
          <p:spPr>
            <a:xfrm>
              <a:off x="7998361" y="3127430"/>
              <a:ext cx="1206806" cy="1206613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8014669" y="3143736"/>
              <a:ext cx="1174191" cy="1174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8145084" y="3274128"/>
              <a:ext cx="913360" cy="9132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42"/>
            <p:cNvSpPr txBox="1"/>
            <p:nvPr/>
          </p:nvSpPr>
          <p:spPr>
            <a:xfrm>
              <a:off x="8327882" y="3441838"/>
              <a:ext cx="684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2609317" y="1874024"/>
            <a:ext cx="17035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3" name="矩形 42"/>
          <p:cNvSpPr/>
          <p:nvPr/>
        </p:nvSpPr>
        <p:spPr>
          <a:xfrm>
            <a:off x="4352837" y="4473688"/>
            <a:ext cx="17035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4" name="矩形 43"/>
          <p:cNvSpPr/>
          <p:nvPr/>
        </p:nvSpPr>
        <p:spPr>
          <a:xfrm>
            <a:off x="6271988" y="1797151"/>
            <a:ext cx="17035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5" name="矩形 44"/>
          <p:cNvSpPr/>
          <p:nvPr/>
        </p:nvSpPr>
        <p:spPr>
          <a:xfrm>
            <a:off x="7818241" y="4504252"/>
            <a:ext cx="17035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236968"/>
                </a:solidFill>
                <a:latin typeface="微软雅黑" panose="020B0503020204020204" pitchFamily="34" charset="-122"/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189526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70431" y="676947"/>
            <a:ext cx="4523126" cy="452312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74464" y="451362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236968"/>
                </a:solidFill>
                <a:ea typeface="文鼎细圆繁" panose="02010609010101010101" pitchFamily="49" charset="-122"/>
              </a:rPr>
              <a:t>叁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10651" y="2080506"/>
            <a:ext cx="4881664" cy="3119567"/>
            <a:chOff x="3510651" y="2080506"/>
            <a:chExt cx="4881664" cy="31195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94" y="2519793"/>
              <a:ext cx="602525" cy="6126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651" y="2080506"/>
              <a:ext cx="4881664" cy="3119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8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882571" y="1770742"/>
            <a:ext cx="4426858" cy="4426858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503845" y="4888473"/>
            <a:ext cx="2883926" cy="1759070"/>
            <a:chOff x="1400754" y="3345402"/>
            <a:chExt cx="1761910" cy="107468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754" y="3368817"/>
              <a:ext cx="1761910" cy="105127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72" y="3345402"/>
              <a:ext cx="810413" cy="58321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3105192" y="3392488"/>
            <a:ext cx="1253450" cy="1252332"/>
            <a:chOff x="5133700" y="1850159"/>
            <a:chExt cx="1253450" cy="1252332"/>
          </a:xfrm>
        </p:grpSpPr>
        <p:sp>
          <p:nvSpPr>
            <p:cNvPr id="14" name="任意多边形 1"/>
            <p:cNvSpPr>
              <a:spLocks noChangeArrowheads="1"/>
            </p:cNvSpPr>
            <p:nvPr/>
          </p:nvSpPr>
          <p:spPr bwMode="auto">
            <a:xfrm>
              <a:off x="5133700" y="1850159"/>
              <a:ext cx="1253450" cy="1252332"/>
            </a:xfrm>
            <a:custGeom>
              <a:avLst/>
              <a:gdLst>
                <a:gd name="T0" fmla="*/ 0 w 1776758"/>
                <a:gd name="T1" fmla="*/ 887347 h 1776758"/>
                <a:gd name="T2" fmla="*/ 892111 w 1776758"/>
                <a:gd name="T3" fmla="*/ 0 h 1776758"/>
                <a:gd name="T4" fmla="*/ 1784223 w 1776758"/>
                <a:gd name="T5" fmla="*/ 887347 h 1776758"/>
                <a:gd name="T6" fmla="*/ 892111 w 1776758"/>
                <a:gd name="T7" fmla="*/ 1774688 h 1776758"/>
                <a:gd name="T8" fmla="*/ 0 w 1776758"/>
                <a:gd name="T9" fmla="*/ 887347 h 1776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758"/>
                <a:gd name="T16" fmla="*/ 0 h 1776758"/>
                <a:gd name="T17" fmla="*/ 1776758 w 1776758"/>
                <a:gd name="T18" fmla="*/ 1776758 h 1776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758" h="1776758">
                  <a:moveTo>
                    <a:pt x="0" y="888379"/>
                  </a:moveTo>
                  <a:cubicBezTo>
                    <a:pt x="0" y="397741"/>
                    <a:pt x="397741" y="0"/>
                    <a:pt x="888379" y="0"/>
                  </a:cubicBezTo>
                  <a:cubicBezTo>
                    <a:pt x="1379017" y="0"/>
                    <a:pt x="1776758" y="397741"/>
                    <a:pt x="1776758" y="888379"/>
                  </a:cubicBezTo>
                  <a:cubicBezTo>
                    <a:pt x="1776758" y="1379017"/>
                    <a:pt x="1379017" y="1776758"/>
                    <a:pt x="888379" y="1776758"/>
                  </a:cubicBezTo>
                  <a:cubicBezTo>
                    <a:pt x="397741" y="1776758"/>
                    <a:pt x="0" y="1379017"/>
                    <a:pt x="0" y="888379"/>
                  </a:cubicBezTo>
                  <a:close/>
                </a:path>
              </a:pathLst>
            </a:custGeom>
            <a:solidFill>
              <a:srgbClr val="236968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09730" tIns="309730" rIns="309730" bIns="309730" anchor="ctr"/>
            <a:lstStyle/>
            <a:p>
              <a:endParaRPr lang="zh-CN" altLang="en-US"/>
            </a:p>
          </p:txBody>
        </p:sp>
        <p:sp>
          <p:nvSpPr>
            <p:cNvPr id="16" name="KSO_Shape"/>
            <p:cNvSpPr>
              <a:spLocks noChangeArrowheads="1"/>
            </p:cNvSpPr>
            <p:nvPr/>
          </p:nvSpPr>
          <p:spPr bwMode="auto">
            <a:xfrm>
              <a:off x="5501901" y="2241862"/>
              <a:ext cx="517048" cy="508095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2147483646 w 5440"/>
                <a:gd name="T31" fmla="*/ 2147483646 h 5267"/>
                <a:gd name="T32" fmla="*/ 2147483646 w 5440"/>
                <a:gd name="T33" fmla="*/ 2147483646 h 5267"/>
                <a:gd name="T34" fmla="*/ 2147483646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440"/>
                <a:gd name="T166" fmla="*/ 0 h 5267"/>
                <a:gd name="T167" fmla="*/ 5440 w 5440"/>
                <a:gd name="T168" fmla="*/ 5267 h 52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82704" y="3387332"/>
            <a:ext cx="1253450" cy="1253450"/>
            <a:chOff x="5133700" y="4032506"/>
            <a:chExt cx="1253450" cy="1253450"/>
          </a:xfrm>
        </p:grpSpPr>
        <p:sp>
          <p:nvSpPr>
            <p:cNvPr id="15" name="任意多边形 3"/>
            <p:cNvSpPr>
              <a:spLocks noChangeArrowheads="1"/>
            </p:cNvSpPr>
            <p:nvPr/>
          </p:nvSpPr>
          <p:spPr bwMode="auto">
            <a:xfrm>
              <a:off x="5133700" y="4032506"/>
              <a:ext cx="1253450" cy="1253450"/>
            </a:xfrm>
            <a:custGeom>
              <a:avLst/>
              <a:gdLst>
                <a:gd name="T0" fmla="*/ 0 w 1776758"/>
                <a:gd name="T1" fmla="*/ 892111 h 1776758"/>
                <a:gd name="T2" fmla="*/ 892111 w 1776758"/>
                <a:gd name="T3" fmla="*/ 0 h 1776758"/>
                <a:gd name="T4" fmla="*/ 1784223 w 1776758"/>
                <a:gd name="T5" fmla="*/ 892111 h 1776758"/>
                <a:gd name="T6" fmla="*/ 892111 w 1776758"/>
                <a:gd name="T7" fmla="*/ 1784223 h 1776758"/>
                <a:gd name="T8" fmla="*/ 0 w 1776758"/>
                <a:gd name="T9" fmla="*/ 892111 h 1776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758"/>
                <a:gd name="T16" fmla="*/ 0 h 1776758"/>
                <a:gd name="T17" fmla="*/ 1776758 w 1776758"/>
                <a:gd name="T18" fmla="*/ 1776758 h 1776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758" h="1776758">
                  <a:moveTo>
                    <a:pt x="0" y="888379"/>
                  </a:moveTo>
                  <a:cubicBezTo>
                    <a:pt x="0" y="397741"/>
                    <a:pt x="397741" y="0"/>
                    <a:pt x="888379" y="0"/>
                  </a:cubicBezTo>
                  <a:cubicBezTo>
                    <a:pt x="1379017" y="0"/>
                    <a:pt x="1776758" y="397741"/>
                    <a:pt x="1776758" y="888379"/>
                  </a:cubicBezTo>
                  <a:cubicBezTo>
                    <a:pt x="1776758" y="1379017"/>
                    <a:pt x="1379017" y="1776758"/>
                    <a:pt x="888379" y="1776758"/>
                  </a:cubicBezTo>
                  <a:cubicBezTo>
                    <a:pt x="397741" y="1776758"/>
                    <a:pt x="0" y="1379017"/>
                    <a:pt x="0" y="888379"/>
                  </a:cubicBezTo>
                  <a:close/>
                </a:path>
              </a:pathLst>
            </a:custGeom>
            <a:solidFill>
              <a:srgbClr val="D2AD77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09730" tIns="309730" rIns="309730" bIns="309730" anchor="ctr"/>
            <a:lstStyle/>
            <a:p>
              <a:endParaRPr lang="zh-CN" altLang="en-US"/>
            </a:p>
          </p:txBody>
        </p:sp>
        <p:sp>
          <p:nvSpPr>
            <p:cNvPr id="17" name="KSO_Shape"/>
            <p:cNvSpPr>
              <a:spLocks noChangeArrowheads="1"/>
            </p:cNvSpPr>
            <p:nvPr/>
          </p:nvSpPr>
          <p:spPr bwMode="auto">
            <a:xfrm>
              <a:off x="5536595" y="4405184"/>
              <a:ext cx="482355" cy="508095"/>
            </a:xfrm>
            <a:custGeom>
              <a:avLst/>
              <a:gdLst>
                <a:gd name="T0" fmla="*/ 79 w 3543300"/>
                <a:gd name="T1" fmla="*/ 71 h 3617913"/>
                <a:gd name="T2" fmla="*/ 68 w 3543300"/>
                <a:gd name="T3" fmla="*/ 78 h 3617913"/>
                <a:gd name="T4" fmla="*/ 60 w 3543300"/>
                <a:gd name="T5" fmla="*/ 90 h 3617913"/>
                <a:gd name="T6" fmla="*/ 55 w 3543300"/>
                <a:gd name="T7" fmla="*/ 104 h 3617913"/>
                <a:gd name="T8" fmla="*/ 55 w 3543300"/>
                <a:gd name="T9" fmla="*/ 120 h 3617913"/>
                <a:gd name="T10" fmla="*/ 59 w 3543300"/>
                <a:gd name="T11" fmla="*/ 134 h 3617913"/>
                <a:gd name="T12" fmla="*/ 67 w 3543300"/>
                <a:gd name="T13" fmla="*/ 146 h 3617913"/>
                <a:gd name="T14" fmla="*/ 77 w 3543300"/>
                <a:gd name="T15" fmla="*/ 155 h 3617913"/>
                <a:gd name="T16" fmla="*/ 90 w 3543300"/>
                <a:gd name="T17" fmla="*/ 158 h 3617913"/>
                <a:gd name="T18" fmla="*/ 103 w 3543300"/>
                <a:gd name="T19" fmla="*/ 156 h 3617913"/>
                <a:gd name="T20" fmla="*/ 114 w 3543300"/>
                <a:gd name="T21" fmla="*/ 149 h 3617913"/>
                <a:gd name="T22" fmla="*/ 123 w 3543300"/>
                <a:gd name="T23" fmla="*/ 138 h 3617913"/>
                <a:gd name="T24" fmla="*/ 128 w 3543300"/>
                <a:gd name="T25" fmla="*/ 124 h 3617913"/>
                <a:gd name="T26" fmla="*/ 129 w 3543300"/>
                <a:gd name="T27" fmla="*/ 108 h 3617913"/>
                <a:gd name="T28" fmla="*/ 126 w 3543300"/>
                <a:gd name="T29" fmla="*/ 93 h 3617913"/>
                <a:gd name="T30" fmla="*/ 118 w 3543300"/>
                <a:gd name="T31" fmla="*/ 81 h 3617913"/>
                <a:gd name="T32" fmla="*/ 108 w 3543300"/>
                <a:gd name="T33" fmla="*/ 73 h 3617913"/>
                <a:gd name="T34" fmla="*/ 96 w 3543300"/>
                <a:gd name="T35" fmla="*/ 68 h 3617913"/>
                <a:gd name="T36" fmla="*/ 102 w 3543300"/>
                <a:gd name="T37" fmla="*/ 0 h 3617913"/>
                <a:gd name="T38" fmla="*/ 104 w 3543300"/>
                <a:gd name="T39" fmla="*/ 6 h 3617913"/>
                <a:gd name="T40" fmla="*/ 121 w 3543300"/>
                <a:gd name="T41" fmla="*/ 30 h 3617913"/>
                <a:gd name="T42" fmla="*/ 137 w 3543300"/>
                <a:gd name="T43" fmla="*/ 15 h 3617913"/>
                <a:gd name="T44" fmla="*/ 154 w 3543300"/>
                <a:gd name="T45" fmla="*/ 28 h 3617913"/>
                <a:gd name="T46" fmla="*/ 154 w 3543300"/>
                <a:gd name="T47" fmla="*/ 35 h 3617913"/>
                <a:gd name="T48" fmla="*/ 155 w 3543300"/>
                <a:gd name="T49" fmla="*/ 66 h 3617913"/>
                <a:gd name="T50" fmla="*/ 176 w 3543300"/>
                <a:gd name="T51" fmla="*/ 66 h 3617913"/>
                <a:gd name="T52" fmla="*/ 184 w 3543300"/>
                <a:gd name="T53" fmla="*/ 88 h 3617913"/>
                <a:gd name="T54" fmla="*/ 181 w 3543300"/>
                <a:gd name="T55" fmla="*/ 94 h 3617913"/>
                <a:gd name="T56" fmla="*/ 166 w 3543300"/>
                <a:gd name="T57" fmla="*/ 118 h 3617913"/>
                <a:gd name="T58" fmla="*/ 183 w 3543300"/>
                <a:gd name="T59" fmla="*/ 134 h 3617913"/>
                <a:gd name="T60" fmla="*/ 178 w 3543300"/>
                <a:gd name="T61" fmla="*/ 158 h 3617913"/>
                <a:gd name="T62" fmla="*/ 173 w 3543300"/>
                <a:gd name="T63" fmla="*/ 161 h 3617913"/>
                <a:gd name="T64" fmla="*/ 151 w 3543300"/>
                <a:gd name="T65" fmla="*/ 169 h 3617913"/>
                <a:gd name="T66" fmla="*/ 155 w 3543300"/>
                <a:gd name="T67" fmla="*/ 194 h 3617913"/>
                <a:gd name="T68" fmla="*/ 140 w 3543300"/>
                <a:gd name="T69" fmla="*/ 210 h 3617913"/>
                <a:gd name="T70" fmla="*/ 135 w 3543300"/>
                <a:gd name="T71" fmla="*/ 210 h 3617913"/>
                <a:gd name="T72" fmla="*/ 114 w 3543300"/>
                <a:gd name="T73" fmla="*/ 199 h 3617913"/>
                <a:gd name="T74" fmla="*/ 104 w 3543300"/>
                <a:gd name="T75" fmla="*/ 223 h 3617913"/>
                <a:gd name="T76" fmla="*/ 84 w 3543300"/>
                <a:gd name="T77" fmla="*/ 226 h 3617913"/>
                <a:gd name="T78" fmla="*/ 80 w 3543300"/>
                <a:gd name="T79" fmla="*/ 222 h 3617913"/>
                <a:gd name="T80" fmla="*/ 69 w 3543300"/>
                <a:gd name="T81" fmla="*/ 199 h 3617913"/>
                <a:gd name="T82" fmla="*/ 48 w 3543300"/>
                <a:gd name="T83" fmla="*/ 210 h 3617913"/>
                <a:gd name="T84" fmla="*/ 43 w 3543300"/>
                <a:gd name="T85" fmla="*/ 210 h 3617913"/>
                <a:gd name="T86" fmla="*/ 29 w 3543300"/>
                <a:gd name="T87" fmla="*/ 194 h 3617913"/>
                <a:gd name="T88" fmla="*/ 33 w 3543300"/>
                <a:gd name="T89" fmla="*/ 169 h 3617913"/>
                <a:gd name="T90" fmla="*/ 10 w 3543300"/>
                <a:gd name="T91" fmla="*/ 161 h 3617913"/>
                <a:gd name="T92" fmla="*/ 5 w 3543300"/>
                <a:gd name="T93" fmla="*/ 158 h 3617913"/>
                <a:gd name="T94" fmla="*/ 1 w 3543300"/>
                <a:gd name="T95" fmla="*/ 134 h 3617913"/>
                <a:gd name="T96" fmla="*/ 17 w 3543300"/>
                <a:gd name="T97" fmla="*/ 120 h 3617913"/>
                <a:gd name="T98" fmla="*/ 3 w 3543300"/>
                <a:gd name="T99" fmla="*/ 94 h 3617913"/>
                <a:gd name="T100" fmla="*/ 0 w 3543300"/>
                <a:gd name="T101" fmla="*/ 88 h 3617913"/>
                <a:gd name="T102" fmla="*/ 7 w 3543300"/>
                <a:gd name="T103" fmla="*/ 66 h 3617913"/>
                <a:gd name="T104" fmla="*/ 27 w 3543300"/>
                <a:gd name="T105" fmla="*/ 69 h 3617913"/>
                <a:gd name="T106" fmla="*/ 38 w 3543300"/>
                <a:gd name="T107" fmla="*/ 50 h 3617913"/>
                <a:gd name="T108" fmla="*/ 29 w 3543300"/>
                <a:gd name="T109" fmla="*/ 29 h 3617913"/>
                <a:gd name="T110" fmla="*/ 45 w 3543300"/>
                <a:gd name="T111" fmla="*/ 15 h 3617913"/>
                <a:gd name="T112" fmla="*/ 49 w 3543300"/>
                <a:gd name="T113" fmla="*/ 17 h 3617913"/>
                <a:gd name="T114" fmla="*/ 75 w 3543300"/>
                <a:gd name="T115" fmla="*/ 25 h 3617913"/>
                <a:gd name="T116" fmla="*/ 81 w 3543300"/>
                <a:gd name="T117" fmla="*/ 2 h 36179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543300"/>
                <a:gd name="T178" fmla="*/ 0 h 3617913"/>
                <a:gd name="T179" fmla="*/ 3543300 w 3543300"/>
                <a:gd name="T180" fmla="*/ 3617913 h 36179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480375" y="1367994"/>
            <a:ext cx="1231249" cy="1231249"/>
            <a:chOff x="6821677" y="1449831"/>
            <a:chExt cx="968138" cy="968138"/>
          </a:xfrm>
        </p:grpSpPr>
        <p:sp>
          <p:nvSpPr>
            <p:cNvPr id="20" name="椭圆 12"/>
            <p:cNvSpPr>
              <a:spLocks noChangeArrowheads="1"/>
            </p:cNvSpPr>
            <p:nvPr/>
          </p:nvSpPr>
          <p:spPr bwMode="auto">
            <a:xfrm>
              <a:off x="6821677" y="1449831"/>
              <a:ext cx="968138" cy="968138"/>
            </a:xfrm>
            <a:prstGeom prst="ellipse">
              <a:avLst/>
            </a:prstGeom>
            <a:solidFill>
              <a:srgbClr val="FF669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KSO_Shape"/>
            <p:cNvSpPr>
              <a:spLocks noChangeArrowheads="1"/>
            </p:cNvSpPr>
            <p:nvPr/>
          </p:nvSpPr>
          <p:spPr bwMode="auto">
            <a:xfrm>
              <a:off x="7099772" y="1643454"/>
              <a:ext cx="457051" cy="540357"/>
            </a:xfrm>
            <a:custGeom>
              <a:avLst/>
              <a:gdLst>
                <a:gd name="T0" fmla="*/ 234 w 1282700"/>
                <a:gd name="T1" fmla="*/ 256 h 1516063"/>
                <a:gd name="T2" fmla="*/ 240 w 1282700"/>
                <a:gd name="T3" fmla="*/ 279 h 1516063"/>
                <a:gd name="T4" fmla="*/ 231 w 1282700"/>
                <a:gd name="T5" fmla="*/ 301 h 1516063"/>
                <a:gd name="T6" fmla="*/ 181 w 1282700"/>
                <a:gd name="T7" fmla="*/ 306 h 1516063"/>
                <a:gd name="T8" fmla="*/ 168 w 1282700"/>
                <a:gd name="T9" fmla="*/ 287 h 1516063"/>
                <a:gd name="T10" fmla="*/ 169 w 1282700"/>
                <a:gd name="T11" fmla="*/ 263 h 1516063"/>
                <a:gd name="T12" fmla="*/ 185 w 1282700"/>
                <a:gd name="T13" fmla="*/ 245 h 1516063"/>
                <a:gd name="T14" fmla="*/ 169 w 1282700"/>
                <a:gd name="T15" fmla="*/ 114 h 1516063"/>
                <a:gd name="T16" fmla="*/ 131 w 1282700"/>
                <a:gd name="T17" fmla="*/ 127 h 1516063"/>
                <a:gd name="T18" fmla="*/ 97 w 1282700"/>
                <a:gd name="T19" fmla="*/ 149 h 1516063"/>
                <a:gd name="T20" fmla="*/ 70 w 1282700"/>
                <a:gd name="T21" fmla="*/ 177 h 1516063"/>
                <a:gd name="T22" fmla="*/ 50 w 1282700"/>
                <a:gd name="T23" fmla="*/ 212 h 1516063"/>
                <a:gd name="T24" fmla="*/ 39 w 1282700"/>
                <a:gd name="T25" fmla="*/ 252 h 1516063"/>
                <a:gd name="T26" fmla="*/ 38 w 1282700"/>
                <a:gd name="T27" fmla="*/ 294 h 1516063"/>
                <a:gd name="T28" fmla="*/ 47 w 1282700"/>
                <a:gd name="T29" fmla="*/ 334 h 1516063"/>
                <a:gd name="T30" fmla="*/ 65 w 1282700"/>
                <a:gd name="T31" fmla="*/ 370 h 1516063"/>
                <a:gd name="T32" fmla="*/ 91 w 1282700"/>
                <a:gd name="T33" fmla="*/ 400 h 1516063"/>
                <a:gd name="T34" fmla="*/ 124 w 1282700"/>
                <a:gd name="T35" fmla="*/ 423 h 1516063"/>
                <a:gd name="T36" fmla="*/ 161 w 1282700"/>
                <a:gd name="T37" fmla="*/ 438 h 1516063"/>
                <a:gd name="T38" fmla="*/ 203 w 1282700"/>
                <a:gd name="T39" fmla="*/ 443 h 1516063"/>
                <a:gd name="T40" fmla="*/ 244 w 1282700"/>
                <a:gd name="T41" fmla="*/ 438 h 1516063"/>
                <a:gd name="T42" fmla="*/ 282 w 1282700"/>
                <a:gd name="T43" fmla="*/ 423 h 1516063"/>
                <a:gd name="T44" fmla="*/ 314 w 1282700"/>
                <a:gd name="T45" fmla="*/ 400 h 1516063"/>
                <a:gd name="T46" fmla="*/ 340 w 1282700"/>
                <a:gd name="T47" fmla="*/ 370 h 1516063"/>
                <a:gd name="T48" fmla="*/ 359 w 1282700"/>
                <a:gd name="T49" fmla="*/ 334 h 1516063"/>
                <a:gd name="T50" fmla="*/ 368 w 1282700"/>
                <a:gd name="T51" fmla="*/ 294 h 1516063"/>
                <a:gd name="T52" fmla="*/ 367 w 1282700"/>
                <a:gd name="T53" fmla="*/ 252 h 1516063"/>
                <a:gd name="T54" fmla="*/ 356 w 1282700"/>
                <a:gd name="T55" fmla="*/ 212 h 1516063"/>
                <a:gd name="T56" fmla="*/ 336 w 1282700"/>
                <a:gd name="T57" fmla="*/ 177 h 1516063"/>
                <a:gd name="T58" fmla="*/ 308 w 1282700"/>
                <a:gd name="T59" fmla="*/ 149 h 1516063"/>
                <a:gd name="T60" fmla="*/ 275 w 1282700"/>
                <a:gd name="T61" fmla="*/ 127 h 1516063"/>
                <a:gd name="T62" fmla="*/ 236 w 1282700"/>
                <a:gd name="T63" fmla="*/ 114 h 1516063"/>
                <a:gd name="T64" fmla="*/ 240 w 1282700"/>
                <a:gd name="T65" fmla="*/ 0 h 1516063"/>
                <a:gd name="T66" fmla="*/ 246 w 1282700"/>
                <a:gd name="T67" fmla="*/ 79 h 1516063"/>
                <a:gd name="T68" fmla="*/ 280 w 1282700"/>
                <a:gd name="T69" fmla="*/ 89 h 1516063"/>
                <a:gd name="T70" fmla="*/ 311 w 1282700"/>
                <a:gd name="T71" fmla="*/ 105 h 1516063"/>
                <a:gd name="T72" fmla="*/ 369 w 1282700"/>
                <a:gd name="T73" fmla="*/ 161 h 1516063"/>
                <a:gd name="T74" fmla="*/ 389 w 1282700"/>
                <a:gd name="T75" fmla="*/ 196 h 1516063"/>
                <a:gd name="T76" fmla="*/ 401 w 1282700"/>
                <a:gd name="T77" fmla="*/ 235 h 1516063"/>
                <a:gd name="T78" fmla="*/ 405 w 1282700"/>
                <a:gd name="T79" fmla="*/ 277 h 1516063"/>
                <a:gd name="T80" fmla="*/ 399 w 1282700"/>
                <a:gd name="T81" fmla="*/ 328 h 1516063"/>
                <a:gd name="T82" fmla="*/ 381 w 1282700"/>
                <a:gd name="T83" fmla="*/ 374 h 1516063"/>
                <a:gd name="T84" fmla="*/ 353 w 1282700"/>
                <a:gd name="T85" fmla="*/ 413 h 1516063"/>
                <a:gd name="T86" fmla="*/ 316 w 1282700"/>
                <a:gd name="T87" fmla="*/ 445 h 1516063"/>
                <a:gd name="T88" fmla="*/ 273 w 1282700"/>
                <a:gd name="T89" fmla="*/ 468 h 1516063"/>
                <a:gd name="T90" fmla="*/ 224 w 1282700"/>
                <a:gd name="T91" fmla="*/ 479 h 1516063"/>
                <a:gd name="T92" fmla="*/ 172 w 1282700"/>
                <a:gd name="T93" fmla="*/ 477 h 1516063"/>
                <a:gd name="T94" fmla="*/ 124 w 1282700"/>
                <a:gd name="T95" fmla="*/ 464 h 1516063"/>
                <a:gd name="T96" fmla="*/ 81 w 1282700"/>
                <a:gd name="T97" fmla="*/ 440 h 1516063"/>
                <a:gd name="T98" fmla="*/ 46 w 1282700"/>
                <a:gd name="T99" fmla="*/ 406 h 1516063"/>
                <a:gd name="T100" fmla="*/ 20 w 1282700"/>
                <a:gd name="T101" fmla="*/ 365 h 1516063"/>
                <a:gd name="T102" fmla="*/ 4 w 1282700"/>
                <a:gd name="T103" fmla="*/ 318 h 1516063"/>
                <a:gd name="T104" fmla="*/ 0 w 1282700"/>
                <a:gd name="T105" fmla="*/ 267 h 1516063"/>
                <a:gd name="T106" fmla="*/ 8 w 1282700"/>
                <a:gd name="T107" fmla="*/ 220 h 1516063"/>
                <a:gd name="T108" fmla="*/ 26 w 1282700"/>
                <a:gd name="T109" fmla="*/ 177 h 1516063"/>
                <a:gd name="T110" fmla="*/ 54 w 1282700"/>
                <a:gd name="T111" fmla="*/ 140 h 1516063"/>
                <a:gd name="T112" fmla="*/ 88 w 1282700"/>
                <a:gd name="T113" fmla="*/ 110 h 1516063"/>
                <a:gd name="T114" fmla="*/ 129 w 1282700"/>
                <a:gd name="T115" fmla="*/ 88 h 1516063"/>
                <a:gd name="T116" fmla="*/ 175 w 1282700"/>
                <a:gd name="T117" fmla="*/ 76 h 1516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82700"/>
                <a:gd name="T178" fmla="*/ 0 h 1516063"/>
                <a:gd name="T179" fmla="*/ 1282700 w 1282700"/>
                <a:gd name="T180" fmla="*/ 1516063 h 15160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82700" h="1516063">
                  <a:moveTo>
                    <a:pt x="583935" y="525463"/>
                  </a:moveTo>
                  <a:lnTo>
                    <a:pt x="700617" y="525463"/>
                  </a:lnTo>
                  <a:lnTo>
                    <a:pt x="700617" y="774462"/>
                  </a:lnTo>
                  <a:lnTo>
                    <a:pt x="706967" y="778423"/>
                  </a:lnTo>
                  <a:lnTo>
                    <a:pt x="712788" y="782648"/>
                  </a:lnTo>
                  <a:lnTo>
                    <a:pt x="718873" y="787401"/>
                  </a:lnTo>
                  <a:lnTo>
                    <a:pt x="724429" y="792682"/>
                  </a:lnTo>
                  <a:lnTo>
                    <a:pt x="729456" y="797963"/>
                  </a:lnTo>
                  <a:lnTo>
                    <a:pt x="734484" y="803508"/>
                  </a:lnTo>
                  <a:lnTo>
                    <a:pt x="738717" y="809845"/>
                  </a:lnTo>
                  <a:lnTo>
                    <a:pt x="742686" y="815918"/>
                  </a:lnTo>
                  <a:lnTo>
                    <a:pt x="746390" y="822519"/>
                  </a:lnTo>
                  <a:lnTo>
                    <a:pt x="749565" y="829649"/>
                  </a:lnTo>
                  <a:lnTo>
                    <a:pt x="752475" y="836514"/>
                  </a:lnTo>
                  <a:lnTo>
                    <a:pt x="754592" y="843643"/>
                  </a:lnTo>
                  <a:lnTo>
                    <a:pt x="756444" y="851301"/>
                  </a:lnTo>
                  <a:lnTo>
                    <a:pt x="757767" y="858958"/>
                  </a:lnTo>
                  <a:lnTo>
                    <a:pt x="758561" y="866880"/>
                  </a:lnTo>
                  <a:lnTo>
                    <a:pt x="758825" y="874801"/>
                  </a:lnTo>
                  <a:lnTo>
                    <a:pt x="758561" y="882987"/>
                  </a:lnTo>
                  <a:lnTo>
                    <a:pt x="757767" y="890644"/>
                  </a:lnTo>
                  <a:lnTo>
                    <a:pt x="756444" y="898038"/>
                  </a:lnTo>
                  <a:lnTo>
                    <a:pt x="754592" y="905695"/>
                  </a:lnTo>
                  <a:lnTo>
                    <a:pt x="752475" y="912824"/>
                  </a:lnTo>
                  <a:lnTo>
                    <a:pt x="749565" y="920218"/>
                  </a:lnTo>
                  <a:lnTo>
                    <a:pt x="746390" y="926819"/>
                  </a:lnTo>
                  <a:lnTo>
                    <a:pt x="742686" y="933420"/>
                  </a:lnTo>
                  <a:lnTo>
                    <a:pt x="738717" y="939757"/>
                  </a:lnTo>
                  <a:lnTo>
                    <a:pt x="734484" y="945831"/>
                  </a:lnTo>
                  <a:lnTo>
                    <a:pt x="729456" y="951376"/>
                  </a:lnTo>
                  <a:lnTo>
                    <a:pt x="724429" y="956921"/>
                  </a:lnTo>
                  <a:lnTo>
                    <a:pt x="718873" y="961938"/>
                  </a:lnTo>
                  <a:lnTo>
                    <a:pt x="712788" y="966691"/>
                  </a:lnTo>
                  <a:lnTo>
                    <a:pt x="706967" y="970915"/>
                  </a:lnTo>
                  <a:lnTo>
                    <a:pt x="700617" y="975140"/>
                  </a:lnTo>
                  <a:lnTo>
                    <a:pt x="700617" y="1049338"/>
                  </a:lnTo>
                  <a:lnTo>
                    <a:pt x="583935" y="1049338"/>
                  </a:lnTo>
                  <a:lnTo>
                    <a:pt x="583935" y="975140"/>
                  </a:lnTo>
                  <a:lnTo>
                    <a:pt x="577585" y="970915"/>
                  </a:lnTo>
                  <a:lnTo>
                    <a:pt x="571500" y="966691"/>
                  </a:lnTo>
                  <a:lnTo>
                    <a:pt x="565679" y="961938"/>
                  </a:lnTo>
                  <a:lnTo>
                    <a:pt x="560123" y="956921"/>
                  </a:lnTo>
                  <a:lnTo>
                    <a:pt x="555096" y="951376"/>
                  </a:lnTo>
                  <a:lnTo>
                    <a:pt x="550333" y="945831"/>
                  </a:lnTo>
                  <a:lnTo>
                    <a:pt x="545835" y="939757"/>
                  </a:lnTo>
                  <a:lnTo>
                    <a:pt x="541602" y="933420"/>
                  </a:lnTo>
                  <a:lnTo>
                    <a:pt x="538162" y="926819"/>
                  </a:lnTo>
                  <a:lnTo>
                    <a:pt x="534987" y="920218"/>
                  </a:lnTo>
                  <a:lnTo>
                    <a:pt x="532077" y="912824"/>
                  </a:lnTo>
                  <a:lnTo>
                    <a:pt x="529960" y="905695"/>
                  </a:lnTo>
                  <a:lnTo>
                    <a:pt x="528108" y="898038"/>
                  </a:lnTo>
                  <a:lnTo>
                    <a:pt x="526785" y="890644"/>
                  </a:lnTo>
                  <a:lnTo>
                    <a:pt x="525727" y="882987"/>
                  </a:lnTo>
                  <a:lnTo>
                    <a:pt x="525462" y="874801"/>
                  </a:lnTo>
                  <a:lnTo>
                    <a:pt x="525727" y="866880"/>
                  </a:lnTo>
                  <a:lnTo>
                    <a:pt x="526785" y="858958"/>
                  </a:lnTo>
                  <a:lnTo>
                    <a:pt x="528108" y="851301"/>
                  </a:lnTo>
                  <a:lnTo>
                    <a:pt x="529960" y="843643"/>
                  </a:lnTo>
                  <a:lnTo>
                    <a:pt x="532077" y="836514"/>
                  </a:lnTo>
                  <a:lnTo>
                    <a:pt x="534987" y="829649"/>
                  </a:lnTo>
                  <a:lnTo>
                    <a:pt x="538162" y="822519"/>
                  </a:lnTo>
                  <a:lnTo>
                    <a:pt x="541602" y="815918"/>
                  </a:lnTo>
                  <a:lnTo>
                    <a:pt x="545835" y="809845"/>
                  </a:lnTo>
                  <a:lnTo>
                    <a:pt x="550333" y="803508"/>
                  </a:lnTo>
                  <a:lnTo>
                    <a:pt x="555096" y="797963"/>
                  </a:lnTo>
                  <a:lnTo>
                    <a:pt x="560123" y="792682"/>
                  </a:lnTo>
                  <a:lnTo>
                    <a:pt x="565679" y="787401"/>
                  </a:lnTo>
                  <a:lnTo>
                    <a:pt x="571500" y="782648"/>
                  </a:lnTo>
                  <a:lnTo>
                    <a:pt x="577585" y="778423"/>
                  </a:lnTo>
                  <a:lnTo>
                    <a:pt x="583935" y="774462"/>
                  </a:lnTo>
                  <a:lnTo>
                    <a:pt x="583935" y="525463"/>
                  </a:lnTo>
                  <a:close/>
                  <a:moveTo>
                    <a:pt x="641615" y="349983"/>
                  </a:moveTo>
                  <a:lnTo>
                    <a:pt x="627862" y="350247"/>
                  </a:lnTo>
                  <a:lnTo>
                    <a:pt x="614374" y="350512"/>
                  </a:lnTo>
                  <a:lnTo>
                    <a:pt x="601150" y="351570"/>
                  </a:lnTo>
                  <a:lnTo>
                    <a:pt x="587926" y="352628"/>
                  </a:lnTo>
                  <a:lnTo>
                    <a:pt x="574703" y="354216"/>
                  </a:lnTo>
                  <a:lnTo>
                    <a:pt x="561479" y="356067"/>
                  </a:lnTo>
                  <a:lnTo>
                    <a:pt x="548784" y="358184"/>
                  </a:lnTo>
                  <a:lnTo>
                    <a:pt x="535825" y="360829"/>
                  </a:lnTo>
                  <a:lnTo>
                    <a:pt x="522866" y="363474"/>
                  </a:lnTo>
                  <a:lnTo>
                    <a:pt x="510435" y="366649"/>
                  </a:lnTo>
                  <a:lnTo>
                    <a:pt x="498005" y="369823"/>
                  </a:lnTo>
                  <a:lnTo>
                    <a:pt x="485575" y="373527"/>
                  </a:lnTo>
                  <a:lnTo>
                    <a:pt x="473409" y="377759"/>
                  </a:lnTo>
                  <a:lnTo>
                    <a:pt x="461243" y="381992"/>
                  </a:lnTo>
                  <a:lnTo>
                    <a:pt x="449077" y="386489"/>
                  </a:lnTo>
                  <a:lnTo>
                    <a:pt x="437441" y="391251"/>
                  </a:lnTo>
                  <a:lnTo>
                    <a:pt x="425539" y="396541"/>
                  </a:lnTo>
                  <a:lnTo>
                    <a:pt x="414167" y="401832"/>
                  </a:lnTo>
                  <a:lnTo>
                    <a:pt x="402794" y="407388"/>
                  </a:lnTo>
                  <a:lnTo>
                    <a:pt x="391422" y="413207"/>
                  </a:lnTo>
                  <a:lnTo>
                    <a:pt x="380579" y="419556"/>
                  </a:lnTo>
                  <a:lnTo>
                    <a:pt x="369471" y="425905"/>
                  </a:lnTo>
                  <a:lnTo>
                    <a:pt x="358892" y="432519"/>
                  </a:lnTo>
                  <a:lnTo>
                    <a:pt x="348313" y="439661"/>
                  </a:lnTo>
                  <a:lnTo>
                    <a:pt x="337998" y="446804"/>
                  </a:lnTo>
                  <a:lnTo>
                    <a:pt x="327684" y="454475"/>
                  </a:lnTo>
                  <a:lnTo>
                    <a:pt x="317634" y="462147"/>
                  </a:lnTo>
                  <a:lnTo>
                    <a:pt x="307848" y="469818"/>
                  </a:lnTo>
                  <a:lnTo>
                    <a:pt x="298063" y="478019"/>
                  </a:lnTo>
                  <a:lnTo>
                    <a:pt x="288806" y="486484"/>
                  </a:lnTo>
                  <a:lnTo>
                    <a:pt x="279549" y="495214"/>
                  </a:lnTo>
                  <a:lnTo>
                    <a:pt x="270557" y="503679"/>
                  </a:lnTo>
                  <a:lnTo>
                    <a:pt x="261565" y="512938"/>
                  </a:lnTo>
                  <a:lnTo>
                    <a:pt x="253102" y="521932"/>
                  </a:lnTo>
                  <a:lnTo>
                    <a:pt x="244903" y="531455"/>
                  </a:lnTo>
                  <a:lnTo>
                    <a:pt x="236705" y="540979"/>
                  </a:lnTo>
                  <a:lnTo>
                    <a:pt x="228770" y="551031"/>
                  </a:lnTo>
                  <a:lnTo>
                    <a:pt x="221101" y="560819"/>
                  </a:lnTo>
                  <a:lnTo>
                    <a:pt x="213695" y="571136"/>
                  </a:lnTo>
                  <a:lnTo>
                    <a:pt x="206290" y="581453"/>
                  </a:lnTo>
                  <a:lnTo>
                    <a:pt x="199414" y="592035"/>
                  </a:lnTo>
                  <a:lnTo>
                    <a:pt x="192802" y="602881"/>
                  </a:lnTo>
                  <a:lnTo>
                    <a:pt x="186190" y="613727"/>
                  </a:lnTo>
                  <a:lnTo>
                    <a:pt x="180107" y="624837"/>
                  </a:lnTo>
                  <a:lnTo>
                    <a:pt x="174289" y="635948"/>
                  </a:lnTo>
                  <a:lnTo>
                    <a:pt x="168470" y="647587"/>
                  </a:lnTo>
                  <a:lnTo>
                    <a:pt x="163181" y="659227"/>
                  </a:lnTo>
                  <a:lnTo>
                    <a:pt x="158156" y="670602"/>
                  </a:lnTo>
                  <a:lnTo>
                    <a:pt x="153395" y="682506"/>
                  </a:lnTo>
                  <a:lnTo>
                    <a:pt x="148635" y="694410"/>
                  </a:lnTo>
                  <a:lnTo>
                    <a:pt x="144403" y="706579"/>
                  </a:lnTo>
                  <a:lnTo>
                    <a:pt x="140436" y="719012"/>
                  </a:lnTo>
                  <a:lnTo>
                    <a:pt x="136733" y="731181"/>
                  </a:lnTo>
                  <a:lnTo>
                    <a:pt x="133295" y="743614"/>
                  </a:lnTo>
                  <a:lnTo>
                    <a:pt x="130122" y="756577"/>
                  </a:lnTo>
                  <a:lnTo>
                    <a:pt x="127477" y="769010"/>
                  </a:lnTo>
                  <a:lnTo>
                    <a:pt x="124832" y="781972"/>
                  </a:lnTo>
                  <a:lnTo>
                    <a:pt x="122716" y="794935"/>
                  </a:lnTo>
                  <a:lnTo>
                    <a:pt x="121129" y="808161"/>
                  </a:lnTo>
                  <a:lnTo>
                    <a:pt x="119543" y="821124"/>
                  </a:lnTo>
                  <a:lnTo>
                    <a:pt x="118485" y="834351"/>
                  </a:lnTo>
                  <a:lnTo>
                    <a:pt x="117427" y="847842"/>
                  </a:lnTo>
                  <a:lnTo>
                    <a:pt x="116898" y="861069"/>
                  </a:lnTo>
                  <a:lnTo>
                    <a:pt x="116898" y="874825"/>
                  </a:lnTo>
                  <a:lnTo>
                    <a:pt x="116898" y="888316"/>
                  </a:lnTo>
                  <a:lnTo>
                    <a:pt x="117427" y="901808"/>
                  </a:lnTo>
                  <a:lnTo>
                    <a:pt x="118485" y="915035"/>
                  </a:lnTo>
                  <a:lnTo>
                    <a:pt x="119543" y="928261"/>
                  </a:lnTo>
                  <a:lnTo>
                    <a:pt x="121129" y="941488"/>
                  </a:lnTo>
                  <a:lnTo>
                    <a:pt x="122716" y="954451"/>
                  </a:lnTo>
                  <a:lnTo>
                    <a:pt x="124832" y="967413"/>
                  </a:lnTo>
                  <a:lnTo>
                    <a:pt x="127477" y="980375"/>
                  </a:lnTo>
                  <a:lnTo>
                    <a:pt x="130122" y="993073"/>
                  </a:lnTo>
                  <a:lnTo>
                    <a:pt x="133295" y="1005771"/>
                  </a:lnTo>
                  <a:lnTo>
                    <a:pt x="136733" y="1018469"/>
                  </a:lnTo>
                  <a:lnTo>
                    <a:pt x="140436" y="1030637"/>
                  </a:lnTo>
                  <a:lnTo>
                    <a:pt x="144403" y="1042806"/>
                  </a:lnTo>
                  <a:lnTo>
                    <a:pt x="148635" y="1054975"/>
                  </a:lnTo>
                  <a:lnTo>
                    <a:pt x="153395" y="1066879"/>
                  </a:lnTo>
                  <a:lnTo>
                    <a:pt x="158156" y="1078783"/>
                  </a:lnTo>
                  <a:lnTo>
                    <a:pt x="163181" y="1090687"/>
                  </a:lnTo>
                  <a:lnTo>
                    <a:pt x="168470" y="1102062"/>
                  </a:lnTo>
                  <a:lnTo>
                    <a:pt x="174289" y="1113437"/>
                  </a:lnTo>
                  <a:lnTo>
                    <a:pt x="180107" y="1124813"/>
                  </a:lnTo>
                  <a:lnTo>
                    <a:pt x="186190" y="1135659"/>
                  </a:lnTo>
                  <a:lnTo>
                    <a:pt x="192802" y="1146769"/>
                  </a:lnTo>
                  <a:lnTo>
                    <a:pt x="199414" y="1157351"/>
                  </a:lnTo>
                  <a:lnTo>
                    <a:pt x="206290" y="1167932"/>
                  </a:lnTo>
                  <a:lnTo>
                    <a:pt x="213695" y="1178249"/>
                  </a:lnTo>
                  <a:lnTo>
                    <a:pt x="221101" y="1188566"/>
                  </a:lnTo>
                  <a:lnTo>
                    <a:pt x="228770" y="1198354"/>
                  </a:lnTo>
                  <a:lnTo>
                    <a:pt x="236705" y="1208406"/>
                  </a:lnTo>
                  <a:lnTo>
                    <a:pt x="244903" y="1217930"/>
                  </a:lnTo>
                  <a:lnTo>
                    <a:pt x="253102" y="1227453"/>
                  </a:lnTo>
                  <a:lnTo>
                    <a:pt x="261565" y="1236447"/>
                  </a:lnTo>
                  <a:lnTo>
                    <a:pt x="270557" y="1245706"/>
                  </a:lnTo>
                  <a:lnTo>
                    <a:pt x="279549" y="1254436"/>
                  </a:lnTo>
                  <a:lnTo>
                    <a:pt x="288806" y="1263166"/>
                  </a:lnTo>
                  <a:lnTo>
                    <a:pt x="298063" y="1271366"/>
                  </a:lnTo>
                  <a:lnTo>
                    <a:pt x="307848" y="1279567"/>
                  </a:lnTo>
                  <a:lnTo>
                    <a:pt x="317634" y="1287503"/>
                  </a:lnTo>
                  <a:lnTo>
                    <a:pt x="327684" y="1295175"/>
                  </a:lnTo>
                  <a:lnTo>
                    <a:pt x="337998" y="1302582"/>
                  </a:lnTo>
                  <a:lnTo>
                    <a:pt x="348313" y="1309724"/>
                  </a:lnTo>
                  <a:lnTo>
                    <a:pt x="358892" y="1316867"/>
                  </a:lnTo>
                  <a:lnTo>
                    <a:pt x="369471" y="1323480"/>
                  </a:lnTo>
                  <a:lnTo>
                    <a:pt x="380579" y="1329829"/>
                  </a:lnTo>
                  <a:lnTo>
                    <a:pt x="391422" y="1336178"/>
                  </a:lnTo>
                  <a:lnTo>
                    <a:pt x="402794" y="1341998"/>
                  </a:lnTo>
                  <a:lnTo>
                    <a:pt x="414167" y="1347553"/>
                  </a:lnTo>
                  <a:lnTo>
                    <a:pt x="425539" y="1353108"/>
                  </a:lnTo>
                  <a:lnTo>
                    <a:pt x="437441" y="1358399"/>
                  </a:lnTo>
                  <a:lnTo>
                    <a:pt x="449077" y="1363161"/>
                  </a:lnTo>
                  <a:lnTo>
                    <a:pt x="461243" y="1367922"/>
                  </a:lnTo>
                  <a:lnTo>
                    <a:pt x="473409" y="1372155"/>
                  </a:lnTo>
                  <a:lnTo>
                    <a:pt x="485575" y="1375858"/>
                  </a:lnTo>
                  <a:lnTo>
                    <a:pt x="498005" y="1379562"/>
                  </a:lnTo>
                  <a:lnTo>
                    <a:pt x="510435" y="1383001"/>
                  </a:lnTo>
                  <a:lnTo>
                    <a:pt x="522866" y="1385911"/>
                  </a:lnTo>
                  <a:lnTo>
                    <a:pt x="535825" y="1389085"/>
                  </a:lnTo>
                  <a:lnTo>
                    <a:pt x="548784" y="1391466"/>
                  </a:lnTo>
                  <a:lnTo>
                    <a:pt x="561479" y="1393582"/>
                  </a:lnTo>
                  <a:lnTo>
                    <a:pt x="574703" y="1395434"/>
                  </a:lnTo>
                  <a:lnTo>
                    <a:pt x="587926" y="1396757"/>
                  </a:lnTo>
                  <a:lnTo>
                    <a:pt x="601150" y="1398080"/>
                  </a:lnTo>
                  <a:lnTo>
                    <a:pt x="614374" y="1398873"/>
                  </a:lnTo>
                  <a:lnTo>
                    <a:pt x="627862" y="1399402"/>
                  </a:lnTo>
                  <a:lnTo>
                    <a:pt x="641615" y="1399402"/>
                  </a:lnTo>
                  <a:lnTo>
                    <a:pt x="654838" y="1399402"/>
                  </a:lnTo>
                  <a:lnTo>
                    <a:pt x="668327" y="1398873"/>
                  </a:lnTo>
                  <a:lnTo>
                    <a:pt x="681815" y="1398080"/>
                  </a:lnTo>
                  <a:lnTo>
                    <a:pt x="695038" y="1396757"/>
                  </a:lnTo>
                  <a:lnTo>
                    <a:pt x="707998" y="1395434"/>
                  </a:lnTo>
                  <a:lnTo>
                    <a:pt x="721221" y="1393582"/>
                  </a:lnTo>
                  <a:lnTo>
                    <a:pt x="734181" y="1391466"/>
                  </a:lnTo>
                  <a:lnTo>
                    <a:pt x="746875" y="1389085"/>
                  </a:lnTo>
                  <a:lnTo>
                    <a:pt x="759835" y="1385911"/>
                  </a:lnTo>
                  <a:lnTo>
                    <a:pt x="772529" y="1383001"/>
                  </a:lnTo>
                  <a:lnTo>
                    <a:pt x="784695" y="1379562"/>
                  </a:lnTo>
                  <a:lnTo>
                    <a:pt x="797390" y="1375858"/>
                  </a:lnTo>
                  <a:lnTo>
                    <a:pt x="809556" y="1372155"/>
                  </a:lnTo>
                  <a:lnTo>
                    <a:pt x="821457" y="1367922"/>
                  </a:lnTo>
                  <a:lnTo>
                    <a:pt x="833623" y="1363161"/>
                  </a:lnTo>
                  <a:lnTo>
                    <a:pt x="845524" y="1358399"/>
                  </a:lnTo>
                  <a:lnTo>
                    <a:pt x="857161" y="1353108"/>
                  </a:lnTo>
                  <a:lnTo>
                    <a:pt x="868798" y="1347553"/>
                  </a:lnTo>
                  <a:lnTo>
                    <a:pt x="879906" y="1341998"/>
                  </a:lnTo>
                  <a:lnTo>
                    <a:pt x="891278" y="1336178"/>
                  </a:lnTo>
                  <a:lnTo>
                    <a:pt x="902386" y="1329829"/>
                  </a:lnTo>
                  <a:lnTo>
                    <a:pt x="913230" y="1323480"/>
                  </a:lnTo>
                  <a:lnTo>
                    <a:pt x="924073" y="1316867"/>
                  </a:lnTo>
                  <a:lnTo>
                    <a:pt x="934387" y="1309724"/>
                  </a:lnTo>
                  <a:lnTo>
                    <a:pt x="944966" y="1302582"/>
                  </a:lnTo>
                  <a:lnTo>
                    <a:pt x="955016" y="1295175"/>
                  </a:lnTo>
                  <a:lnTo>
                    <a:pt x="965066" y="1287503"/>
                  </a:lnTo>
                  <a:lnTo>
                    <a:pt x="974852" y="1279567"/>
                  </a:lnTo>
                  <a:lnTo>
                    <a:pt x="984638" y="1271366"/>
                  </a:lnTo>
                  <a:lnTo>
                    <a:pt x="993894" y="1263166"/>
                  </a:lnTo>
                  <a:lnTo>
                    <a:pt x="1003151" y="1254436"/>
                  </a:lnTo>
                  <a:lnTo>
                    <a:pt x="1012143" y="1245706"/>
                  </a:lnTo>
                  <a:lnTo>
                    <a:pt x="1021135" y="1236447"/>
                  </a:lnTo>
                  <a:lnTo>
                    <a:pt x="1029598" y="1227453"/>
                  </a:lnTo>
                  <a:lnTo>
                    <a:pt x="1038061" y="1217930"/>
                  </a:lnTo>
                  <a:lnTo>
                    <a:pt x="1045996" y="1208406"/>
                  </a:lnTo>
                  <a:lnTo>
                    <a:pt x="1054194" y="1198354"/>
                  </a:lnTo>
                  <a:lnTo>
                    <a:pt x="1061599" y="1188566"/>
                  </a:lnTo>
                  <a:lnTo>
                    <a:pt x="1069005" y="1178249"/>
                  </a:lnTo>
                  <a:lnTo>
                    <a:pt x="1076410" y="1167932"/>
                  </a:lnTo>
                  <a:lnTo>
                    <a:pt x="1083286" y="1157351"/>
                  </a:lnTo>
                  <a:lnTo>
                    <a:pt x="1090163" y="1146769"/>
                  </a:lnTo>
                  <a:lnTo>
                    <a:pt x="1096510" y="1135659"/>
                  </a:lnTo>
                  <a:lnTo>
                    <a:pt x="1102593" y="1124813"/>
                  </a:lnTo>
                  <a:lnTo>
                    <a:pt x="1108676" y="1113437"/>
                  </a:lnTo>
                  <a:lnTo>
                    <a:pt x="1114230" y="1102062"/>
                  </a:lnTo>
                  <a:lnTo>
                    <a:pt x="1119519" y="1090687"/>
                  </a:lnTo>
                  <a:lnTo>
                    <a:pt x="1124544" y="1078783"/>
                  </a:lnTo>
                  <a:lnTo>
                    <a:pt x="1129834" y="1066879"/>
                  </a:lnTo>
                  <a:lnTo>
                    <a:pt x="1134330" y="1054975"/>
                  </a:lnTo>
                  <a:lnTo>
                    <a:pt x="1138297" y="1042806"/>
                  </a:lnTo>
                  <a:lnTo>
                    <a:pt x="1142264" y="1030637"/>
                  </a:lnTo>
                  <a:lnTo>
                    <a:pt x="1146231" y="1018469"/>
                  </a:lnTo>
                  <a:lnTo>
                    <a:pt x="1149669" y="1005771"/>
                  </a:lnTo>
                  <a:lnTo>
                    <a:pt x="1152579" y="993073"/>
                  </a:lnTo>
                  <a:lnTo>
                    <a:pt x="1155488" y="980375"/>
                  </a:lnTo>
                  <a:lnTo>
                    <a:pt x="1157868" y="967413"/>
                  </a:lnTo>
                  <a:lnTo>
                    <a:pt x="1159984" y="954451"/>
                  </a:lnTo>
                  <a:lnTo>
                    <a:pt x="1161835" y="941488"/>
                  </a:lnTo>
                  <a:lnTo>
                    <a:pt x="1163158" y="928261"/>
                  </a:lnTo>
                  <a:lnTo>
                    <a:pt x="1164745" y="915035"/>
                  </a:lnTo>
                  <a:lnTo>
                    <a:pt x="1165538" y="901808"/>
                  </a:lnTo>
                  <a:lnTo>
                    <a:pt x="1166067" y="888316"/>
                  </a:lnTo>
                  <a:lnTo>
                    <a:pt x="1166067" y="874825"/>
                  </a:lnTo>
                  <a:lnTo>
                    <a:pt x="1166067" y="861069"/>
                  </a:lnTo>
                  <a:lnTo>
                    <a:pt x="1165538" y="847842"/>
                  </a:lnTo>
                  <a:lnTo>
                    <a:pt x="1164745" y="834351"/>
                  </a:lnTo>
                  <a:lnTo>
                    <a:pt x="1163158" y="821124"/>
                  </a:lnTo>
                  <a:lnTo>
                    <a:pt x="1161835" y="808161"/>
                  </a:lnTo>
                  <a:lnTo>
                    <a:pt x="1159984" y="794935"/>
                  </a:lnTo>
                  <a:lnTo>
                    <a:pt x="1157868" y="781972"/>
                  </a:lnTo>
                  <a:lnTo>
                    <a:pt x="1155488" y="769010"/>
                  </a:lnTo>
                  <a:lnTo>
                    <a:pt x="1152579" y="756577"/>
                  </a:lnTo>
                  <a:lnTo>
                    <a:pt x="1149669" y="743614"/>
                  </a:lnTo>
                  <a:lnTo>
                    <a:pt x="1146231" y="731181"/>
                  </a:lnTo>
                  <a:lnTo>
                    <a:pt x="1142264" y="719012"/>
                  </a:lnTo>
                  <a:lnTo>
                    <a:pt x="1138297" y="706579"/>
                  </a:lnTo>
                  <a:lnTo>
                    <a:pt x="1134330" y="694410"/>
                  </a:lnTo>
                  <a:lnTo>
                    <a:pt x="1129834" y="682506"/>
                  </a:lnTo>
                  <a:lnTo>
                    <a:pt x="1124544" y="670602"/>
                  </a:lnTo>
                  <a:lnTo>
                    <a:pt x="1119519" y="659227"/>
                  </a:lnTo>
                  <a:lnTo>
                    <a:pt x="1114230" y="647587"/>
                  </a:lnTo>
                  <a:lnTo>
                    <a:pt x="1108676" y="635948"/>
                  </a:lnTo>
                  <a:lnTo>
                    <a:pt x="1102593" y="624837"/>
                  </a:lnTo>
                  <a:lnTo>
                    <a:pt x="1096510" y="613727"/>
                  </a:lnTo>
                  <a:lnTo>
                    <a:pt x="1090163" y="602881"/>
                  </a:lnTo>
                  <a:lnTo>
                    <a:pt x="1083286" y="592035"/>
                  </a:lnTo>
                  <a:lnTo>
                    <a:pt x="1076410" y="581453"/>
                  </a:lnTo>
                  <a:lnTo>
                    <a:pt x="1069005" y="571136"/>
                  </a:lnTo>
                  <a:lnTo>
                    <a:pt x="1061599" y="560819"/>
                  </a:lnTo>
                  <a:lnTo>
                    <a:pt x="1054194" y="551031"/>
                  </a:lnTo>
                  <a:lnTo>
                    <a:pt x="1045996" y="540979"/>
                  </a:lnTo>
                  <a:lnTo>
                    <a:pt x="1038061" y="531455"/>
                  </a:lnTo>
                  <a:lnTo>
                    <a:pt x="1029598" y="521932"/>
                  </a:lnTo>
                  <a:lnTo>
                    <a:pt x="1021135" y="512938"/>
                  </a:lnTo>
                  <a:lnTo>
                    <a:pt x="1012143" y="503679"/>
                  </a:lnTo>
                  <a:lnTo>
                    <a:pt x="1003151" y="495214"/>
                  </a:lnTo>
                  <a:lnTo>
                    <a:pt x="993894" y="486484"/>
                  </a:lnTo>
                  <a:lnTo>
                    <a:pt x="984638" y="478019"/>
                  </a:lnTo>
                  <a:lnTo>
                    <a:pt x="974852" y="469818"/>
                  </a:lnTo>
                  <a:lnTo>
                    <a:pt x="965066" y="462147"/>
                  </a:lnTo>
                  <a:lnTo>
                    <a:pt x="955016" y="454475"/>
                  </a:lnTo>
                  <a:lnTo>
                    <a:pt x="944966" y="446804"/>
                  </a:lnTo>
                  <a:lnTo>
                    <a:pt x="934387" y="439661"/>
                  </a:lnTo>
                  <a:lnTo>
                    <a:pt x="924073" y="432519"/>
                  </a:lnTo>
                  <a:lnTo>
                    <a:pt x="913230" y="425905"/>
                  </a:lnTo>
                  <a:lnTo>
                    <a:pt x="902386" y="419556"/>
                  </a:lnTo>
                  <a:lnTo>
                    <a:pt x="891278" y="413207"/>
                  </a:lnTo>
                  <a:lnTo>
                    <a:pt x="879906" y="407388"/>
                  </a:lnTo>
                  <a:lnTo>
                    <a:pt x="868798" y="401832"/>
                  </a:lnTo>
                  <a:lnTo>
                    <a:pt x="857161" y="396541"/>
                  </a:lnTo>
                  <a:lnTo>
                    <a:pt x="845524" y="391251"/>
                  </a:lnTo>
                  <a:lnTo>
                    <a:pt x="833623" y="386489"/>
                  </a:lnTo>
                  <a:lnTo>
                    <a:pt x="821457" y="381992"/>
                  </a:lnTo>
                  <a:lnTo>
                    <a:pt x="809556" y="377759"/>
                  </a:lnTo>
                  <a:lnTo>
                    <a:pt x="797390" y="373527"/>
                  </a:lnTo>
                  <a:lnTo>
                    <a:pt x="784695" y="369823"/>
                  </a:lnTo>
                  <a:lnTo>
                    <a:pt x="772529" y="366649"/>
                  </a:lnTo>
                  <a:lnTo>
                    <a:pt x="759835" y="363474"/>
                  </a:lnTo>
                  <a:lnTo>
                    <a:pt x="746875" y="360829"/>
                  </a:lnTo>
                  <a:lnTo>
                    <a:pt x="734181" y="358184"/>
                  </a:lnTo>
                  <a:lnTo>
                    <a:pt x="721221" y="356067"/>
                  </a:lnTo>
                  <a:lnTo>
                    <a:pt x="707998" y="354216"/>
                  </a:lnTo>
                  <a:lnTo>
                    <a:pt x="695038" y="352628"/>
                  </a:lnTo>
                  <a:lnTo>
                    <a:pt x="681815" y="351570"/>
                  </a:lnTo>
                  <a:lnTo>
                    <a:pt x="668327" y="350512"/>
                  </a:lnTo>
                  <a:lnTo>
                    <a:pt x="654838" y="350247"/>
                  </a:lnTo>
                  <a:lnTo>
                    <a:pt x="641615" y="349983"/>
                  </a:lnTo>
                  <a:close/>
                  <a:moveTo>
                    <a:pt x="524717" y="0"/>
                  </a:moveTo>
                  <a:lnTo>
                    <a:pt x="757983" y="0"/>
                  </a:lnTo>
                  <a:lnTo>
                    <a:pt x="757983" y="116926"/>
                  </a:lnTo>
                  <a:lnTo>
                    <a:pt x="699799" y="116926"/>
                  </a:lnTo>
                  <a:lnTo>
                    <a:pt x="699799" y="236232"/>
                  </a:lnTo>
                  <a:lnTo>
                    <a:pt x="711171" y="237555"/>
                  </a:lnTo>
                  <a:lnTo>
                    <a:pt x="722544" y="238877"/>
                  </a:lnTo>
                  <a:lnTo>
                    <a:pt x="734181" y="240200"/>
                  </a:lnTo>
                  <a:lnTo>
                    <a:pt x="745289" y="242052"/>
                  </a:lnTo>
                  <a:lnTo>
                    <a:pt x="756661" y="243903"/>
                  </a:lnTo>
                  <a:lnTo>
                    <a:pt x="767504" y="246020"/>
                  </a:lnTo>
                  <a:lnTo>
                    <a:pt x="778877" y="248665"/>
                  </a:lnTo>
                  <a:lnTo>
                    <a:pt x="789985" y="251046"/>
                  </a:lnTo>
                  <a:lnTo>
                    <a:pt x="800828" y="253691"/>
                  </a:lnTo>
                  <a:lnTo>
                    <a:pt x="811672" y="256601"/>
                  </a:lnTo>
                  <a:lnTo>
                    <a:pt x="822515" y="259776"/>
                  </a:lnTo>
                  <a:lnTo>
                    <a:pt x="833359" y="262950"/>
                  </a:lnTo>
                  <a:lnTo>
                    <a:pt x="843673" y="266654"/>
                  </a:lnTo>
                  <a:lnTo>
                    <a:pt x="854516" y="270093"/>
                  </a:lnTo>
                  <a:lnTo>
                    <a:pt x="865095" y="273796"/>
                  </a:lnTo>
                  <a:lnTo>
                    <a:pt x="875145" y="277764"/>
                  </a:lnTo>
                  <a:lnTo>
                    <a:pt x="885724" y="281997"/>
                  </a:lnTo>
                  <a:lnTo>
                    <a:pt x="895774" y="286494"/>
                  </a:lnTo>
                  <a:lnTo>
                    <a:pt x="905824" y="290991"/>
                  </a:lnTo>
                  <a:lnTo>
                    <a:pt x="915874" y="295488"/>
                  </a:lnTo>
                  <a:lnTo>
                    <a:pt x="925924" y="300250"/>
                  </a:lnTo>
                  <a:lnTo>
                    <a:pt x="935445" y="305541"/>
                  </a:lnTo>
                  <a:lnTo>
                    <a:pt x="945495" y="310567"/>
                  </a:lnTo>
                  <a:lnTo>
                    <a:pt x="955016" y="315858"/>
                  </a:lnTo>
                  <a:lnTo>
                    <a:pt x="964537" y="321148"/>
                  </a:lnTo>
                  <a:lnTo>
                    <a:pt x="973794" y="327233"/>
                  </a:lnTo>
                  <a:lnTo>
                    <a:pt x="983315" y="332788"/>
                  </a:lnTo>
                  <a:lnTo>
                    <a:pt x="992307" y="338608"/>
                  </a:lnTo>
                  <a:lnTo>
                    <a:pt x="1001564" y="344957"/>
                  </a:lnTo>
                  <a:lnTo>
                    <a:pt x="1010556" y="351041"/>
                  </a:lnTo>
                  <a:lnTo>
                    <a:pt x="1019548" y="357390"/>
                  </a:lnTo>
                  <a:lnTo>
                    <a:pt x="1028276" y="364268"/>
                  </a:lnTo>
                  <a:lnTo>
                    <a:pt x="1156017" y="236232"/>
                  </a:lnTo>
                  <a:lnTo>
                    <a:pt x="1279791" y="360035"/>
                  </a:lnTo>
                  <a:lnTo>
                    <a:pt x="1152050" y="487807"/>
                  </a:lnTo>
                  <a:lnTo>
                    <a:pt x="1159455" y="498124"/>
                  </a:lnTo>
                  <a:lnTo>
                    <a:pt x="1167125" y="508441"/>
                  </a:lnTo>
                  <a:lnTo>
                    <a:pt x="1174001" y="518758"/>
                  </a:lnTo>
                  <a:lnTo>
                    <a:pt x="1180877" y="529604"/>
                  </a:lnTo>
                  <a:lnTo>
                    <a:pt x="1187754" y="540185"/>
                  </a:lnTo>
                  <a:lnTo>
                    <a:pt x="1194366" y="551031"/>
                  </a:lnTo>
                  <a:lnTo>
                    <a:pt x="1200449" y="561877"/>
                  </a:lnTo>
                  <a:lnTo>
                    <a:pt x="1206796" y="573252"/>
                  </a:lnTo>
                  <a:lnTo>
                    <a:pt x="1212614" y="584627"/>
                  </a:lnTo>
                  <a:lnTo>
                    <a:pt x="1218433" y="596003"/>
                  </a:lnTo>
                  <a:lnTo>
                    <a:pt x="1223987" y="607642"/>
                  </a:lnTo>
                  <a:lnTo>
                    <a:pt x="1229276" y="619017"/>
                  </a:lnTo>
                  <a:lnTo>
                    <a:pt x="1234037" y="630922"/>
                  </a:lnTo>
                  <a:lnTo>
                    <a:pt x="1239062" y="643090"/>
                  </a:lnTo>
                  <a:lnTo>
                    <a:pt x="1243558" y="654730"/>
                  </a:lnTo>
                  <a:lnTo>
                    <a:pt x="1248054" y="667163"/>
                  </a:lnTo>
                  <a:lnTo>
                    <a:pt x="1252021" y="679332"/>
                  </a:lnTo>
                  <a:lnTo>
                    <a:pt x="1255724" y="691501"/>
                  </a:lnTo>
                  <a:lnTo>
                    <a:pt x="1259691" y="704198"/>
                  </a:lnTo>
                  <a:lnTo>
                    <a:pt x="1262864" y="716896"/>
                  </a:lnTo>
                  <a:lnTo>
                    <a:pt x="1266038" y="729329"/>
                  </a:lnTo>
                  <a:lnTo>
                    <a:pt x="1268683" y="742292"/>
                  </a:lnTo>
                  <a:lnTo>
                    <a:pt x="1271328" y="755254"/>
                  </a:lnTo>
                  <a:lnTo>
                    <a:pt x="1273708" y="767952"/>
                  </a:lnTo>
                  <a:lnTo>
                    <a:pt x="1275559" y="781179"/>
                  </a:lnTo>
                  <a:lnTo>
                    <a:pt x="1277675" y="794406"/>
                  </a:lnTo>
                  <a:lnTo>
                    <a:pt x="1279262" y="807632"/>
                  </a:lnTo>
                  <a:lnTo>
                    <a:pt x="1280584" y="820595"/>
                  </a:lnTo>
                  <a:lnTo>
                    <a:pt x="1281378" y="834086"/>
                  </a:lnTo>
                  <a:lnTo>
                    <a:pt x="1282171" y="847842"/>
                  </a:lnTo>
                  <a:lnTo>
                    <a:pt x="1282435" y="861069"/>
                  </a:lnTo>
                  <a:lnTo>
                    <a:pt x="1282700" y="874825"/>
                  </a:lnTo>
                  <a:lnTo>
                    <a:pt x="1282435" y="891226"/>
                  </a:lnTo>
                  <a:lnTo>
                    <a:pt x="1281907" y="907892"/>
                  </a:lnTo>
                  <a:lnTo>
                    <a:pt x="1280849" y="924293"/>
                  </a:lnTo>
                  <a:lnTo>
                    <a:pt x="1279526" y="940430"/>
                  </a:lnTo>
                  <a:lnTo>
                    <a:pt x="1277675" y="956302"/>
                  </a:lnTo>
                  <a:lnTo>
                    <a:pt x="1275030" y="972439"/>
                  </a:lnTo>
                  <a:lnTo>
                    <a:pt x="1272650" y="988311"/>
                  </a:lnTo>
                  <a:lnTo>
                    <a:pt x="1269476" y="1003919"/>
                  </a:lnTo>
                  <a:lnTo>
                    <a:pt x="1266303" y="1019527"/>
                  </a:lnTo>
                  <a:lnTo>
                    <a:pt x="1262600" y="1035134"/>
                  </a:lnTo>
                  <a:lnTo>
                    <a:pt x="1258368" y="1050478"/>
                  </a:lnTo>
                  <a:lnTo>
                    <a:pt x="1253608" y="1065292"/>
                  </a:lnTo>
                  <a:lnTo>
                    <a:pt x="1248847" y="1080370"/>
                  </a:lnTo>
                  <a:lnTo>
                    <a:pt x="1243822" y="1095184"/>
                  </a:lnTo>
                  <a:lnTo>
                    <a:pt x="1238004" y="1109999"/>
                  </a:lnTo>
                  <a:lnTo>
                    <a:pt x="1232185" y="1124284"/>
                  </a:lnTo>
                  <a:lnTo>
                    <a:pt x="1226103" y="1138569"/>
                  </a:lnTo>
                  <a:lnTo>
                    <a:pt x="1219226" y="1152854"/>
                  </a:lnTo>
                  <a:lnTo>
                    <a:pt x="1212350" y="1166874"/>
                  </a:lnTo>
                  <a:lnTo>
                    <a:pt x="1205209" y="1180365"/>
                  </a:lnTo>
                  <a:lnTo>
                    <a:pt x="1197539" y="1193857"/>
                  </a:lnTo>
                  <a:lnTo>
                    <a:pt x="1189869" y="1207348"/>
                  </a:lnTo>
                  <a:lnTo>
                    <a:pt x="1181406" y="1220575"/>
                  </a:lnTo>
                  <a:lnTo>
                    <a:pt x="1173208" y="1233273"/>
                  </a:lnTo>
                  <a:lnTo>
                    <a:pt x="1164480" y="1245971"/>
                  </a:lnTo>
                  <a:lnTo>
                    <a:pt x="1155223" y="1258668"/>
                  </a:lnTo>
                  <a:lnTo>
                    <a:pt x="1145967" y="1270573"/>
                  </a:lnTo>
                  <a:lnTo>
                    <a:pt x="1136181" y="1282741"/>
                  </a:lnTo>
                  <a:lnTo>
                    <a:pt x="1126396" y="1294646"/>
                  </a:lnTo>
                  <a:lnTo>
                    <a:pt x="1116081" y="1306021"/>
                  </a:lnTo>
                  <a:lnTo>
                    <a:pt x="1105502" y="1317396"/>
                  </a:lnTo>
                  <a:lnTo>
                    <a:pt x="1094923" y="1328242"/>
                  </a:lnTo>
                  <a:lnTo>
                    <a:pt x="1083815" y="1339088"/>
                  </a:lnTo>
                  <a:lnTo>
                    <a:pt x="1072707" y="1349669"/>
                  </a:lnTo>
                  <a:lnTo>
                    <a:pt x="1061071" y="1359722"/>
                  </a:lnTo>
                  <a:lnTo>
                    <a:pt x="1049169" y="1369774"/>
                  </a:lnTo>
                  <a:lnTo>
                    <a:pt x="1037268" y="1379297"/>
                  </a:lnTo>
                  <a:lnTo>
                    <a:pt x="1025102" y="1388821"/>
                  </a:lnTo>
                  <a:lnTo>
                    <a:pt x="1012407" y="1397815"/>
                  </a:lnTo>
                  <a:lnTo>
                    <a:pt x="999977" y="1406809"/>
                  </a:lnTo>
                  <a:lnTo>
                    <a:pt x="987018" y="1415010"/>
                  </a:lnTo>
                  <a:lnTo>
                    <a:pt x="973794" y="1423211"/>
                  </a:lnTo>
                  <a:lnTo>
                    <a:pt x="960570" y="1431147"/>
                  </a:lnTo>
                  <a:lnTo>
                    <a:pt x="947082" y="1438554"/>
                  </a:lnTo>
                  <a:lnTo>
                    <a:pt x="933330" y="1445961"/>
                  </a:lnTo>
                  <a:lnTo>
                    <a:pt x="919313" y="1452839"/>
                  </a:lnTo>
                  <a:lnTo>
                    <a:pt x="905295" y="1459452"/>
                  </a:lnTo>
                  <a:lnTo>
                    <a:pt x="891014" y="1465801"/>
                  </a:lnTo>
                  <a:lnTo>
                    <a:pt x="876468" y="1471621"/>
                  </a:lnTo>
                  <a:lnTo>
                    <a:pt x="861657" y="1477176"/>
                  </a:lnTo>
                  <a:lnTo>
                    <a:pt x="847111" y="1482467"/>
                  </a:lnTo>
                  <a:lnTo>
                    <a:pt x="832036" y="1487493"/>
                  </a:lnTo>
                  <a:lnTo>
                    <a:pt x="816961" y="1491726"/>
                  </a:lnTo>
                  <a:lnTo>
                    <a:pt x="801622" y="1495958"/>
                  </a:lnTo>
                  <a:lnTo>
                    <a:pt x="786018" y="1499926"/>
                  </a:lnTo>
                  <a:lnTo>
                    <a:pt x="770678" y="1503101"/>
                  </a:lnTo>
                  <a:lnTo>
                    <a:pt x="755074" y="1506275"/>
                  </a:lnTo>
                  <a:lnTo>
                    <a:pt x="739206" y="1508656"/>
                  </a:lnTo>
                  <a:lnTo>
                    <a:pt x="723073" y="1511037"/>
                  </a:lnTo>
                  <a:lnTo>
                    <a:pt x="706940" y="1512889"/>
                  </a:lnTo>
                  <a:lnTo>
                    <a:pt x="690542" y="1514211"/>
                  </a:lnTo>
                  <a:lnTo>
                    <a:pt x="674409" y="1515270"/>
                  </a:lnTo>
                  <a:lnTo>
                    <a:pt x="658012" y="1515799"/>
                  </a:lnTo>
                  <a:lnTo>
                    <a:pt x="641615" y="1516063"/>
                  </a:lnTo>
                  <a:lnTo>
                    <a:pt x="624953" y="1515799"/>
                  </a:lnTo>
                  <a:lnTo>
                    <a:pt x="608555" y="1515270"/>
                  </a:lnTo>
                  <a:lnTo>
                    <a:pt x="592158" y="1514211"/>
                  </a:lnTo>
                  <a:lnTo>
                    <a:pt x="575761" y="1512889"/>
                  </a:lnTo>
                  <a:lnTo>
                    <a:pt x="559628" y="1511037"/>
                  </a:lnTo>
                  <a:lnTo>
                    <a:pt x="543759" y="1508656"/>
                  </a:lnTo>
                  <a:lnTo>
                    <a:pt x="527891" y="1506275"/>
                  </a:lnTo>
                  <a:lnTo>
                    <a:pt x="512287" y="1503101"/>
                  </a:lnTo>
                  <a:lnTo>
                    <a:pt x="496683" y="1499926"/>
                  </a:lnTo>
                  <a:lnTo>
                    <a:pt x="481079" y="1495958"/>
                  </a:lnTo>
                  <a:lnTo>
                    <a:pt x="465739" y="1491726"/>
                  </a:lnTo>
                  <a:lnTo>
                    <a:pt x="450929" y="1487493"/>
                  </a:lnTo>
                  <a:lnTo>
                    <a:pt x="435854" y="1482467"/>
                  </a:lnTo>
                  <a:lnTo>
                    <a:pt x="421043" y="1477176"/>
                  </a:lnTo>
                  <a:lnTo>
                    <a:pt x="406233" y="1471621"/>
                  </a:lnTo>
                  <a:lnTo>
                    <a:pt x="391687" y="1465801"/>
                  </a:lnTo>
                  <a:lnTo>
                    <a:pt x="377669" y="1459452"/>
                  </a:lnTo>
                  <a:lnTo>
                    <a:pt x="363388" y="1452839"/>
                  </a:lnTo>
                  <a:lnTo>
                    <a:pt x="349371" y="1445961"/>
                  </a:lnTo>
                  <a:lnTo>
                    <a:pt x="335618" y="1438554"/>
                  </a:lnTo>
                  <a:lnTo>
                    <a:pt x="322394" y="1431147"/>
                  </a:lnTo>
                  <a:lnTo>
                    <a:pt x="308906" y="1423211"/>
                  </a:lnTo>
                  <a:lnTo>
                    <a:pt x="295682" y="1415010"/>
                  </a:lnTo>
                  <a:lnTo>
                    <a:pt x="282988" y="1406809"/>
                  </a:lnTo>
                  <a:lnTo>
                    <a:pt x="270293" y="1397815"/>
                  </a:lnTo>
                  <a:lnTo>
                    <a:pt x="257598" y="1388821"/>
                  </a:lnTo>
                  <a:lnTo>
                    <a:pt x="245697" y="1379297"/>
                  </a:lnTo>
                  <a:lnTo>
                    <a:pt x="233531" y="1369774"/>
                  </a:lnTo>
                  <a:lnTo>
                    <a:pt x="221630" y="1359722"/>
                  </a:lnTo>
                  <a:lnTo>
                    <a:pt x="210257" y="1349669"/>
                  </a:lnTo>
                  <a:lnTo>
                    <a:pt x="198885" y="1339088"/>
                  </a:lnTo>
                  <a:lnTo>
                    <a:pt x="188041" y="1328242"/>
                  </a:lnTo>
                  <a:lnTo>
                    <a:pt x="177198" y="1317396"/>
                  </a:lnTo>
                  <a:lnTo>
                    <a:pt x="166619" y="1306021"/>
                  </a:lnTo>
                  <a:lnTo>
                    <a:pt x="156569" y="1294646"/>
                  </a:lnTo>
                  <a:lnTo>
                    <a:pt x="146519" y="1282741"/>
                  </a:lnTo>
                  <a:lnTo>
                    <a:pt x="136998" y="1270573"/>
                  </a:lnTo>
                  <a:lnTo>
                    <a:pt x="127477" y="1258668"/>
                  </a:lnTo>
                  <a:lnTo>
                    <a:pt x="118485" y="1245971"/>
                  </a:lnTo>
                  <a:lnTo>
                    <a:pt x="109493" y="1233273"/>
                  </a:lnTo>
                  <a:lnTo>
                    <a:pt x="101294" y="1220575"/>
                  </a:lnTo>
                  <a:lnTo>
                    <a:pt x="92831" y="1207348"/>
                  </a:lnTo>
                  <a:lnTo>
                    <a:pt x="85161" y="1193857"/>
                  </a:lnTo>
                  <a:lnTo>
                    <a:pt x="77756" y="1180365"/>
                  </a:lnTo>
                  <a:lnTo>
                    <a:pt x="70350" y="1166874"/>
                  </a:lnTo>
                  <a:lnTo>
                    <a:pt x="63474" y="1152854"/>
                  </a:lnTo>
                  <a:lnTo>
                    <a:pt x="56862" y="1138569"/>
                  </a:lnTo>
                  <a:lnTo>
                    <a:pt x="50515" y="1124284"/>
                  </a:lnTo>
                  <a:lnTo>
                    <a:pt x="44696" y="1109999"/>
                  </a:lnTo>
                  <a:lnTo>
                    <a:pt x="39142" y="1095184"/>
                  </a:lnTo>
                  <a:lnTo>
                    <a:pt x="33853" y="1080370"/>
                  </a:lnTo>
                  <a:lnTo>
                    <a:pt x="29092" y="1065292"/>
                  </a:lnTo>
                  <a:lnTo>
                    <a:pt x="24596" y="1050478"/>
                  </a:lnTo>
                  <a:lnTo>
                    <a:pt x="20365" y="1035134"/>
                  </a:lnTo>
                  <a:lnTo>
                    <a:pt x="16398" y="1019527"/>
                  </a:lnTo>
                  <a:lnTo>
                    <a:pt x="13224" y="1003919"/>
                  </a:lnTo>
                  <a:lnTo>
                    <a:pt x="10315" y="988311"/>
                  </a:lnTo>
                  <a:lnTo>
                    <a:pt x="7670" y="972439"/>
                  </a:lnTo>
                  <a:lnTo>
                    <a:pt x="5290" y="956302"/>
                  </a:lnTo>
                  <a:lnTo>
                    <a:pt x="3703" y="940430"/>
                  </a:lnTo>
                  <a:lnTo>
                    <a:pt x="2116" y="924293"/>
                  </a:lnTo>
                  <a:lnTo>
                    <a:pt x="1058" y="907892"/>
                  </a:lnTo>
                  <a:lnTo>
                    <a:pt x="529" y="891226"/>
                  </a:lnTo>
                  <a:lnTo>
                    <a:pt x="0" y="874825"/>
                  </a:lnTo>
                  <a:lnTo>
                    <a:pt x="529" y="858953"/>
                  </a:lnTo>
                  <a:lnTo>
                    <a:pt x="1058" y="843345"/>
                  </a:lnTo>
                  <a:lnTo>
                    <a:pt x="1852" y="828266"/>
                  </a:lnTo>
                  <a:lnTo>
                    <a:pt x="3174" y="812923"/>
                  </a:lnTo>
                  <a:lnTo>
                    <a:pt x="4761" y="797580"/>
                  </a:lnTo>
                  <a:lnTo>
                    <a:pt x="6877" y="782237"/>
                  </a:lnTo>
                  <a:lnTo>
                    <a:pt x="9257" y="767158"/>
                  </a:lnTo>
                  <a:lnTo>
                    <a:pt x="11902" y="752609"/>
                  </a:lnTo>
                  <a:lnTo>
                    <a:pt x="14811" y="737795"/>
                  </a:lnTo>
                  <a:lnTo>
                    <a:pt x="18249" y="722980"/>
                  </a:lnTo>
                  <a:lnTo>
                    <a:pt x="21952" y="708431"/>
                  </a:lnTo>
                  <a:lnTo>
                    <a:pt x="25919" y="693881"/>
                  </a:lnTo>
                  <a:lnTo>
                    <a:pt x="30415" y="679861"/>
                  </a:lnTo>
                  <a:lnTo>
                    <a:pt x="34911" y="665840"/>
                  </a:lnTo>
                  <a:lnTo>
                    <a:pt x="40200" y="651820"/>
                  </a:lnTo>
                  <a:lnTo>
                    <a:pt x="45225" y="637799"/>
                  </a:lnTo>
                  <a:lnTo>
                    <a:pt x="50779" y="624308"/>
                  </a:lnTo>
                  <a:lnTo>
                    <a:pt x="56862" y="610817"/>
                  </a:lnTo>
                  <a:lnTo>
                    <a:pt x="63210" y="597325"/>
                  </a:lnTo>
                  <a:lnTo>
                    <a:pt x="69557" y="584363"/>
                  </a:lnTo>
                  <a:lnTo>
                    <a:pt x="76433" y="571401"/>
                  </a:lnTo>
                  <a:lnTo>
                    <a:pt x="83574" y="558438"/>
                  </a:lnTo>
                  <a:lnTo>
                    <a:pt x="90715" y="546005"/>
                  </a:lnTo>
                  <a:lnTo>
                    <a:pt x="98649" y="533572"/>
                  </a:lnTo>
                  <a:lnTo>
                    <a:pt x="106319" y="521139"/>
                  </a:lnTo>
                  <a:lnTo>
                    <a:pt x="114782" y="509234"/>
                  </a:lnTo>
                  <a:lnTo>
                    <a:pt x="122981" y="497330"/>
                  </a:lnTo>
                  <a:lnTo>
                    <a:pt x="131973" y="485691"/>
                  </a:lnTo>
                  <a:lnTo>
                    <a:pt x="140701" y="474315"/>
                  </a:lnTo>
                  <a:lnTo>
                    <a:pt x="149693" y="462940"/>
                  </a:lnTo>
                  <a:lnTo>
                    <a:pt x="159478" y="451830"/>
                  </a:lnTo>
                  <a:lnTo>
                    <a:pt x="169264" y="441248"/>
                  </a:lnTo>
                  <a:lnTo>
                    <a:pt x="179049" y="430402"/>
                  </a:lnTo>
                  <a:lnTo>
                    <a:pt x="189364" y="420350"/>
                  </a:lnTo>
                  <a:lnTo>
                    <a:pt x="199678" y="410033"/>
                  </a:lnTo>
                  <a:lnTo>
                    <a:pt x="210522" y="400245"/>
                  </a:lnTo>
                  <a:lnTo>
                    <a:pt x="221101" y="390457"/>
                  </a:lnTo>
                  <a:lnTo>
                    <a:pt x="232209" y="381198"/>
                  </a:lnTo>
                  <a:lnTo>
                    <a:pt x="243317" y="371940"/>
                  </a:lnTo>
                  <a:lnTo>
                    <a:pt x="254953" y="363210"/>
                  </a:lnTo>
                  <a:lnTo>
                    <a:pt x="266855" y="354216"/>
                  </a:lnTo>
                  <a:lnTo>
                    <a:pt x="278492" y="346015"/>
                  </a:lnTo>
                  <a:lnTo>
                    <a:pt x="290922" y="337814"/>
                  </a:lnTo>
                  <a:lnTo>
                    <a:pt x="303088" y="330143"/>
                  </a:lnTo>
                  <a:lnTo>
                    <a:pt x="315518" y="322471"/>
                  </a:lnTo>
                  <a:lnTo>
                    <a:pt x="328213" y="315064"/>
                  </a:lnTo>
                  <a:lnTo>
                    <a:pt x="341172" y="308186"/>
                  </a:lnTo>
                  <a:lnTo>
                    <a:pt x="354131" y="301308"/>
                  </a:lnTo>
                  <a:lnTo>
                    <a:pt x="367355" y="294959"/>
                  </a:lnTo>
                  <a:lnTo>
                    <a:pt x="380843" y="288875"/>
                  </a:lnTo>
                  <a:lnTo>
                    <a:pt x="394331" y="282790"/>
                  </a:lnTo>
                  <a:lnTo>
                    <a:pt x="407819" y="277500"/>
                  </a:lnTo>
                  <a:lnTo>
                    <a:pt x="421837" y="272209"/>
                  </a:lnTo>
                  <a:lnTo>
                    <a:pt x="435854" y="267447"/>
                  </a:lnTo>
                  <a:lnTo>
                    <a:pt x="449871" y="262686"/>
                  </a:lnTo>
                  <a:lnTo>
                    <a:pt x="464153" y="258453"/>
                  </a:lnTo>
                  <a:lnTo>
                    <a:pt x="478699" y="254485"/>
                  </a:lnTo>
                  <a:lnTo>
                    <a:pt x="493245" y="251046"/>
                  </a:lnTo>
                  <a:lnTo>
                    <a:pt x="508055" y="247607"/>
                  </a:lnTo>
                  <a:lnTo>
                    <a:pt x="522601" y="244433"/>
                  </a:lnTo>
                  <a:lnTo>
                    <a:pt x="537676" y="242052"/>
                  </a:lnTo>
                  <a:lnTo>
                    <a:pt x="552751" y="239671"/>
                  </a:lnTo>
                  <a:lnTo>
                    <a:pt x="567826" y="237819"/>
                  </a:lnTo>
                  <a:lnTo>
                    <a:pt x="583166" y="236232"/>
                  </a:lnTo>
                  <a:lnTo>
                    <a:pt x="583166" y="116926"/>
                  </a:lnTo>
                  <a:lnTo>
                    <a:pt x="524717" y="116926"/>
                  </a:lnTo>
                  <a:lnTo>
                    <a:pt x="52471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6851659" y="1562784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4" name="矩形 23"/>
          <p:cNvSpPr/>
          <p:nvPr/>
        </p:nvSpPr>
        <p:spPr>
          <a:xfrm>
            <a:off x="9086808" y="3644725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5" name="矩形 24"/>
          <p:cNvSpPr/>
          <p:nvPr/>
        </p:nvSpPr>
        <p:spPr>
          <a:xfrm>
            <a:off x="1227493" y="3644725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9786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635525" y="2257354"/>
            <a:ext cx="1761910" cy="1747751"/>
            <a:chOff x="1679068" y="2497823"/>
            <a:chExt cx="1761910" cy="1747751"/>
          </a:xfrm>
        </p:grpSpPr>
        <p:sp>
          <p:nvSpPr>
            <p:cNvPr id="7" name="矩形: 圆角 6"/>
            <p:cNvSpPr/>
            <p:nvPr/>
          </p:nvSpPr>
          <p:spPr>
            <a:xfrm>
              <a:off x="2258131" y="2497823"/>
              <a:ext cx="1052216" cy="1277298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rot="16200000">
              <a:off x="2013082" y="2817679"/>
              <a:ext cx="1093881" cy="1761910"/>
              <a:chOff x="889710" y="2394068"/>
              <a:chExt cx="1135412" cy="18288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6" name="矩形 5"/>
            <p:cNvSpPr/>
            <p:nvPr/>
          </p:nvSpPr>
          <p:spPr>
            <a:xfrm rot="16200000">
              <a:off x="2292036" y="2577960"/>
              <a:ext cx="1015663" cy="103302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94978" y="1731717"/>
            <a:ext cx="1761910" cy="1747751"/>
            <a:chOff x="1679068" y="2497823"/>
            <a:chExt cx="1761910" cy="1747751"/>
          </a:xfrm>
        </p:grpSpPr>
        <p:sp>
          <p:nvSpPr>
            <p:cNvPr id="14" name="矩形: 圆角 13"/>
            <p:cNvSpPr/>
            <p:nvPr/>
          </p:nvSpPr>
          <p:spPr>
            <a:xfrm>
              <a:off x="2258131" y="2497823"/>
              <a:ext cx="1052216" cy="1277298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 rot="16200000">
              <a:off x="2013082" y="2817679"/>
              <a:ext cx="1093881" cy="1761910"/>
              <a:chOff x="889710" y="2394068"/>
              <a:chExt cx="1135412" cy="182880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16" name="矩形 15"/>
            <p:cNvSpPr/>
            <p:nvPr/>
          </p:nvSpPr>
          <p:spPr>
            <a:xfrm rot="16200000">
              <a:off x="2292036" y="2577960"/>
              <a:ext cx="1015663" cy="103302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929890" y="1881794"/>
            <a:ext cx="1761910" cy="1747751"/>
            <a:chOff x="1679068" y="2497823"/>
            <a:chExt cx="1761910" cy="1747751"/>
          </a:xfrm>
        </p:grpSpPr>
        <p:sp>
          <p:nvSpPr>
            <p:cNvPr id="20" name="矩形: 圆角 19"/>
            <p:cNvSpPr/>
            <p:nvPr/>
          </p:nvSpPr>
          <p:spPr>
            <a:xfrm>
              <a:off x="2258131" y="2497823"/>
              <a:ext cx="1052216" cy="1277298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 rot="16200000">
              <a:off x="2013082" y="2817679"/>
              <a:ext cx="1093881" cy="1761910"/>
              <a:chOff x="889710" y="2394068"/>
              <a:chExt cx="1135412" cy="1828804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22" name="矩形 21"/>
            <p:cNvSpPr/>
            <p:nvPr/>
          </p:nvSpPr>
          <p:spPr>
            <a:xfrm rot="16200000">
              <a:off x="2292036" y="2577960"/>
              <a:ext cx="1015663" cy="103302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95672" y="2159023"/>
            <a:ext cx="1761910" cy="1747751"/>
            <a:chOff x="1679068" y="2497823"/>
            <a:chExt cx="1761910" cy="1747751"/>
          </a:xfrm>
        </p:grpSpPr>
        <p:sp>
          <p:nvSpPr>
            <p:cNvPr id="26" name="矩形: 圆角 25"/>
            <p:cNvSpPr/>
            <p:nvPr/>
          </p:nvSpPr>
          <p:spPr>
            <a:xfrm>
              <a:off x="2258131" y="2497823"/>
              <a:ext cx="1052216" cy="1277298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 rot="16200000">
              <a:off x="2013082" y="2817679"/>
              <a:ext cx="1093881" cy="1761910"/>
              <a:chOff x="889710" y="2394068"/>
              <a:chExt cx="1135412" cy="1828804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28" name="矩形 27"/>
            <p:cNvSpPr/>
            <p:nvPr/>
          </p:nvSpPr>
          <p:spPr>
            <a:xfrm rot="16200000">
              <a:off x="2292036" y="2577960"/>
              <a:ext cx="1015663" cy="103302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528581" y="2487957"/>
            <a:ext cx="1761910" cy="1747751"/>
            <a:chOff x="1679068" y="2497823"/>
            <a:chExt cx="1761910" cy="1747751"/>
          </a:xfrm>
        </p:grpSpPr>
        <p:sp>
          <p:nvSpPr>
            <p:cNvPr id="32" name="矩形: 圆角 31"/>
            <p:cNvSpPr/>
            <p:nvPr/>
          </p:nvSpPr>
          <p:spPr>
            <a:xfrm>
              <a:off x="2258131" y="2497823"/>
              <a:ext cx="1052216" cy="1277298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 rot="16200000">
              <a:off x="2013082" y="2817679"/>
              <a:ext cx="1093881" cy="1761910"/>
              <a:chOff x="889710" y="2394068"/>
              <a:chExt cx="1135412" cy="1828804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  <p:sp>
          <p:nvSpPr>
            <p:cNvPr id="34" name="矩形 33"/>
            <p:cNvSpPr/>
            <p:nvPr/>
          </p:nvSpPr>
          <p:spPr>
            <a:xfrm rot="16200000">
              <a:off x="2292036" y="2577960"/>
              <a:ext cx="1015663" cy="103302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cxnSp>
        <p:nvCxnSpPr>
          <p:cNvPr id="38" name="直接箭头连接符 37"/>
          <p:cNvCxnSpPr/>
          <p:nvPr/>
        </p:nvCxnSpPr>
        <p:spPr>
          <a:xfrm>
            <a:off x="2756324" y="3629545"/>
            <a:ext cx="0" cy="1102111"/>
          </a:xfrm>
          <a:prstGeom prst="straightConnector1">
            <a:avLst/>
          </a:prstGeom>
          <a:ln w="28575">
            <a:solidFill>
              <a:srgbClr val="23696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4421644" y="3223284"/>
            <a:ext cx="0" cy="1102111"/>
          </a:xfrm>
          <a:prstGeom prst="straightConnector1">
            <a:avLst/>
          </a:prstGeom>
          <a:ln w="28575">
            <a:solidFill>
              <a:srgbClr val="23696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6081486" y="3396103"/>
            <a:ext cx="0" cy="1102111"/>
          </a:xfrm>
          <a:prstGeom prst="straightConnector1">
            <a:avLst/>
          </a:prstGeom>
          <a:ln w="28575">
            <a:solidFill>
              <a:srgbClr val="23696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7716471" y="3629545"/>
            <a:ext cx="0" cy="1102111"/>
          </a:xfrm>
          <a:prstGeom prst="straightConnector1">
            <a:avLst/>
          </a:prstGeom>
          <a:ln w="28575">
            <a:solidFill>
              <a:srgbClr val="23696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9751576" y="3938074"/>
            <a:ext cx="0" cy="1102111"/>
          </a:xfrm>
          <a:prstGeom prst="straightConnector1">
            <a:avLst/>
          </a:prstGeom>
          <a:ln w="28575">
            <a:solidFill>
              <a:srgbClr val="236968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2404706" y="482654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236968"/>
                </a:solidFill>
                <a:ea typeface="文鼎细圆繁" panose="02010609010101010101" pitchFamily="49" charset="-122"/>
              </a:rPr>
              <a:t>2010</a:t>
            </a:r>
            <a:endParaRPr lang="zh-CN" altLang="en-US" b="1" dirty="0">
              <a:solidFill>
                <a:srgbClr val="236968"/>
              </a:solidFill>
              <a:ea typeface="文鼎细圆繁" panose="0201060901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051335" y="43806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236968"/>
                </a:solidFill>
                <a:ea typeface="文鼎细圆繁" panose="02010609010101010101" pitchFamily="49" charset="-122"/>
              </a:rPr>
              <a:t>2012</a:t>
            </a:r>
            <a:endParaRPr lang="zh-CN" altLang="en-US" b="1" dirty="0">
              <a:solidFill>
                <a:srgbClr val="236968"/>
              </a:solidFill>
              <a:ea typeface="文鼎细圆繁" panose="02010609010101010101" pitchFamily="49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710438" y="45652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236968"/>
                </a:solidFill>
                <a:ea typeface="文鼎细圆繁" panose="02010609010101010101" pitchFamily="49" charset="-122"/>
              </a:rPr>
              <a:t>2014</a:t>
            </a:r>
            <a:endParaRPr lang="zh-CN" altLang="en-US" b="1" dirty="0">
              <a:solidFill>
                <a:srgbClr val="236968"/>
              </a:solidFill>
              <a:ea typeface="文鼎细圆繁" panose="0201060901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69541" y="473165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236968"/>
                </a:solidFill>
                <a:ea typeface="文鼎细圆繁" panose="02010609010101010101" pitchFamily="49" charset="-122"/>
              </a:rPr>
              <a:t>2016</a:t>
            </a:r>
            <a:endParaRPr lang="zh-CN" altLang="en-US" b="1" dirty="0">
              <a:solidFill>
                <a:srgbClr val="236968"/>
              </a:solidFill>
              <a:ea typeface="文鼎细圆繁" panose="0201060901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417833" y="50670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236968"/>
                </a:solidFill>
                <a:ea typeface="文鼎细圆繁" panose="02010609010101010101" pitchFamily="49" charset="-122"/>
              </a:rPr>
              <a:t>2018</a:t>
            </a:r>
            <a:endParaRPr lang="zh-CN" altLang="en-US" b="1" dirty="0">
              <a:solidFill>
                <a:srgbClr val="236968"/>
              </a:solidFill>
              <a:ea typeface="文鼎细圆繁" panose="0201060901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82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402650" y="3315855"/>
            <a:ext cx="1664068" cy="2114649"/>
            <a:chOff x="2039702" y="1356356"/>
            <a:chExt cx="2242815" cy="28501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18915" y="2391154"/>
              <a:ext cx="2761494" cy="691897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2453713" y="1836990"/>
              <a:ext cx="1828804" cy="1150946"/>
              <a:chOff x="889712" y="2737103"/>
              <a:chExt cx="1828804" cy="115094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712" y="2796863"/>
                <a:ext cx="1828804" cy="1091186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063" y="2737103"/>
                <a:ext cx="841181" cy="605353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2710694" y="3418306"/>
              <a:ext cx="801983" cy="78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壹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39702" y="2091188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42722" y="3315855"/>
            <a:ext cx="1664068" cy="2114649"/>
            <a:chOff x="2039702" y="1356356"/>
            <a:chExt cx="2242815" cy="285010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18915" y="2391154"/>
              <a:ext cx="2761494" cy="691897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453713" y="1836990"/>
              <a:ext cx="1828804" cy="1150946"/>
              <a:chOff x="889712" y="2737103"/>
              <a:chExt cx="1828804" cy="1150946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712" y="2796863"/>
                <a:ext cx="1828804" cy="1091186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063" y="2737103"/>
                <a:ext cx="841181" cy="605353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2710694" y="3418306"/>
              <a:ext cx="801983" cy="78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贰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2039702" y="2091188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282794" y="3315854"/>
            <a:ext cx="1664068" cy="2114649"/>
            <a:chOff x="2039702" y="1356356"/>
            <a:chExt cx="2242815" cy="285010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18915" y="2391154"/>
              <a:ext cx="2761494" cy="691897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2453713" y="1836990"/>
              <a:ext cx="1828804" cy="1150946"/>
              <a:chOff x="889712" y="2737103"/>
              <a:chExt cx="1828804" cy="1150946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712" y="2796863"/>
                <a:ext cx="1828804" cy="1091186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063" y="2737103"/>
                <a:ext cx="841181" cy="605353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2710694" y="3418306"/>
              <a:ext cx="801983" cy="78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叁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2039702" y="2091188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799319" y="3315854"/>
            <a:ext cx="1664068" cy="2114649"/>
            <a:chOff x="2039702" y="1356356"/>
            <a:chExt cx="2242815" cy="285010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18915" y="2391154"/>
              <a:ext cx="2761494" cy="691897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2453713" y="1836990"/>
              <a:ext cx="1828804" cy="1150946"/>
              <a:chOff x="889712" y="2737103"/>
              <a:chExt cx="1828804" cy="1150946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712" y="2796863"/>
                <a:ext cx="1828804" cy="1091186"/>
              </a:xfrm>
              <a:prstGeom prst="rect">
                <a:avLst/>
              </a:prstGeom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063" y="2737103"/>
                <a:ext cx="841181" cy="605353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>
              <a:off x="2710694" y="3418306"/>
              <a:ext cx="801983" cy="78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肆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2039702" y="2091188"/>
              <a:ext cx="539264" cy="178804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sp>
        <p:nvSpPr>
          <p:cNvPr id="42" name="椭圆 41"/>
          <p:cNvSpPr/>
          <p:nvPr/>
        </p:nvSpPr>
        <p:spPr>
          <a:xfrm>
            <a:off x="4444530" y="372147"/>
            <a:ext cx="2871573" cy="2871573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4657866" y="539942"/>
            <a:ext cx="2444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236968"/>
                </a:solidFill>
                <a:ea typeface="文鼎细圆繁" panose="02010609010101010101" pitchFamily="49" charset="-122"/>
              </a:rPr>
              <a:t>目录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4406578" y="1263217"/>
            <a:ext cx="3099196" cy="1980503"/>
            <a:chOff x="4406578" y="1263217"/>
            <a:chExt cx="3099196" cy="1980503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702" y="1542105"/>
              <a:ext cx="382522" cy="388981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578" y="1263217"/>
              <a:ext cx="3099196" cy="1980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3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619703" y="2310947"/>
            <a:ext cx="2251075" cy="2412861"/>
            <a:chOff x="1619703" y="2310947"/>
            <a:chExt cx="2251075" cy="2412861"/>
          </a:xfrm>
        </p:grpSpPr>
        <p:sp>
          <p:nvSpPr>
            <p:cNvPr id="2" name="椭圆 1"/>
            <p:cNvSpPr>
              <a:spLocks noChangeArrowheads="1"/>
            </p:cNvSpPr>
            <p:nvPr/>
          </p:nvSpPr>
          <p:spPr bwMode="auto">
            <a:xfrm>
              <a:off x="1619703" y="2310947"/>
              <a:ext cx="2251075" cy="2406650"/>
            </a:xfrm>
            <a:custGeom>
              <a:avLst/>
              <a:gdLst>
                <a:gd name="T0" fmla="*/ 3284845 w 1751265"/>
                <a:gd name="T1" fmla="*/ 0 h 1872208"/>
                <a:gd name="T2" fmla="*/ 6145289 w 1751265"/>
                <a:gd name="T3" fmla="*/ 1673508 h 1872208"/>
                <a:gd name="T4" fmla="*/ 5688279 w 1751265"/>
                <a:gd name="T5" fmla="*/ 3339317 h 1872208"/>
                <a:gd name="T6" fmla="*/ 6112680 w 1751265"/>
                <a:gd name="T7" fmla="*/ 4951437 h 1872208"/>
                <a:gd name="T8" fmla="*/ 3284845 w 1751265"/>
                <a:gd name="T9" fmla="*/ 6571254 h 1872208"/>
                <a:gd name="T10" fmla="*/ 0 w 1751265"/>
                <a:gd name="T11" fmla="*/ 3285626 h 1872208"/>
                <a:gd name="T12" fmla="*/ 3284845 w 1751265"/>
                <a:gd name="T13" fmla="*/ 0 h 1872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1265"/>
                <a:gd name="T22" fmla="*/ 0 h 1872208"/>
                <a:gd name="T23" fmla="*/ 1751265 w 1751265"/>
                <a:gd name="T24" fmla="*/ 1872208 h 1872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1265" h="1872208">
                  <a:moveTo>
                    <a:pt x="936104" y="0"/>
                  </a:moveTo>
                  <a:cubicBezTo>
                    <a:pt x="1286069" y="0"/>
                    <a:pt x="1591179" y="192044"/>
                    <a:pt x="1751265" y="476797"/>
                  </a:cubicBezTo>
                  <a:cubicBezTo>
                    <a:pt x="1668191" y="615556"/>
                    <a:pt x="1621028" y="777971"/>
                    <a:pt x="1621028" y="951401"/>
                  </a:cubicBezTo>
                  <a:cubicBezTo>
                    <a:pt x="1621028" y="1118433"/>
                    <a:pt x="1664775" y="1275246"/>
                    <a:pt x="1741972" y="1410708"/>
                  </a:cubicBezTo>
                  <a:cubicBezTo>
                    <a:pt x="1580006" y="1687123"/>
                    <a:pt x="1279670" y="1872208"/>
                    <a:pt x="936104" y="1872208"/>
                  </a:cubicBezTo>
                  <a:cubicBezTo>
                    <a:pt x="419108" y="1872208"/>
                    <a:pt x="0" y="1453100"/>
                    <a:pt x="0" y="936104"/>
                  </a:cubicBez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441">
              <a:off x="2434656" y="4140598"/>
              <a:ext cx="810413" cy="58321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870778" y="2329997"/>
            <a:ext cx="2251075" cy="2409474"/>
            <a:chOff x="3870778" y="2329997"/>
            <a:chExt cx="2251075" cy="2409474"/>
          </a:xfrm>
        </p:grpSpPr>
        <p:sp>
          <p:nvSpPr>
            <p:cNvPr id="4" name="椭圆 1"/>
            <p:cNvSpPr>
              <a:spLocks noChangeArrowheads="1"/>
            </p:cNvSpPr>
            <p:nvPr/>
          </p:nvSpPr>
          <p:spPr bwMode="auto">
            <a:xfrm>
              <a:off x="3870778" y="2329997"/>
              <a:ext cx="2251075" cy="2406650"/>
            </a:xfrm>
            <a:custGeom>
              <a:avLst/>
              <a:gdLst>
                <a:gd name="T0" fmla="*/ 3284845 w 1751265"/>
                <a:gd name="T1" fmla="*/ 0 h 1872208"/>
                <a:gd name="T2" fmla="*/ 6145289 w 1751265"/>
                <a:gd name="T3" fmla="*/ 1673508 h 1872208"/>
                <a:gd name="T4" fmla="*/ 5688279 w 1751265"/>
                <a:gd name="T5" fmla="*/ 3339317 h 1872208"/>
                <a:gd name="T6" fmla="*/ 6112680 w 1751265"/>
                <a:gd name="T7" fmla="*/ 4951437 h 1872208"/>
                <a:gd name="T8" fmla="*/ 3284845 w 1751265"/>
                <a:gd name="T9" fmla="*/ 6571254 h 1872208"/>
                <a:gd name="T10" fmla="*/ 0 w 1751265"/>
                <a:gd name="T11" fmla="*/ 3285626 h 1872208"/>
                <a:gd name="T12" fmla="*/ 3284845 w 1751265"/>
                <a:gd name="T13" fmla="*/ 0 h 1872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1265"/>
                <a:gd name="T22" fmla="*/ 0 h 1872208"/>
                <a:gd name="T23" fmla="*/ 1751265 w 1751265"/>
                <a:gd name="T24" fmla="*/ 1872208 h 1872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1265" h="1872208">
                  <a:moveTo>
                    <a:pt x="936104" y="0"/>
                  </a:moveTo>
                  <a:cubicBezTo>
                    <a:pt x="1286069" y="0"/>
                    <a:pt x="1591179" y="192044"/>
                    <a:pt x="1751265" y="476797"/>
                  </a:cubicBezTo>
                  <a:cubicBezTo>
                    <a:pt x="1668191" y="615556"/>
                    <a:pt x="1621028" y="777971"/>
                    <a:pt x="1621028" y="951401"/>
                  </a:cubicBezTo>
                  <a:cubicBezTo>
                    <a:pt x="1621028" y="1118433"/>
                    <a:pt x="1664775" y="1275246"/>
                    <a:pt x="1741972" y="1410708"/>
                  </a:cubicBezTo>
                  <a:cubicBezTo>
                    <a:pt x="1580006" y="1687123"/>
                    <a:pt x="1279670" y="1872208"/>
                    <a:pt x="936104" y="1872208"/>
                  </a:cubicBezTo>
                  <a:cubicBezTo>
                    <a:pt x="419108" y="1872208"/>
                    <a:pt x="0" y="1453100"/>
                    <a:pt x="0" y="936104"/>
                  </a:cubicBez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solidFill>
              <a:srgbClr val="FF6691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441">
              <a:off x="4647475" y="4156261"/>
              <a:ext cx="810413" cy="58321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6121853" y="2329997"/>
            <a:ext cx="2251075" cy="2406650"/>
            <a:chOff x="6121853" y="2329997"/>
            <a:chExt cx="2251075" cy="2406650"/>
          </a:xfrm>
        </p:grpSpPr>
        <p:sp>
          <p:nvSpPr>
            <p:cNvPr id="5" name="椭圆 1"/>
            <p:cNvSpPr>
              <a:spLocks noChangeArrowheads="1"/>
            </p:cNvSpPr>
            <p:nvPr/>
          </p:nvSpPr>
          <p:spPr bwMode="auto">
            <a:xfrm>
              <a:off x="6121853" y="2329997"/>
              <a:ext cx="2251075" cy="2406650"/>
            </a:xfrm>
            <a:custGeom>
              <a:avLst/>
              <a:gdLst>
                <a:gd name="T0" fmla="*/ 3284845 w 1751265"/>
                <a:gd name="T1" fmla="*/ 0 h 1872208"/>
                <a:gd name="T2" fmla="*/ 6145289 w 1751265"/>
                <a:gd name="T3" fmla="*/ 1673508 h 1872208"/>
                <a:gd name="T4" fmla="*/ 5688279 w 1751265"/>
                <a:gd name="T5" fmla="*/ 3339317 h 1872208"/>
                <a:gd name="T6" fmla="*/ 6112680 w 1751265"/>
                <a:gd name="T7" fmla="*/ 4951437 h 1872208"/>
                <a:gd name="T8" fmla="*/ 3284845 w 1751265"/>
                <a:gd name="T9" fmla="*/ 6571254 h 1872208"/>
                <a:gd name="T10" fmla="*/ 0 w 1751265"/>
                <a:gd name="T11" fmla="*/ 3285626 h 1872208"/>
                <a:gd name="T12" fmla="*/ 3284845 w 1751265"/>
                <a:gd name="T13" fmla="*/ 0 h 1872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1265"/>
                <a:gd name="T22" fmla="*/ 0 h 1872208"/>
                <a:gd name="T23" fmla="*/ 1751265 w 1751265"/>
                <a:gd name="T24" fmla="*/ 1872208 h 1872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1265" h="1872208">
                  <a:moveTo>
                    <a:pt x="936104" y="0"/>
                  </a:moveTo>
                  <a:cubicBezTo>
                    <a:pt x="1286069" y="0"/>
                    <a:pt x="1591179" y="192044"/>
                    <a:pt x="1751265" y="476797"/>
                  </a:cubicBezTo>
                  <a:cubicBezTo>
                    <a:pt x="1668191" y="615556"/>
                    <a:pt x="1621028" y="777971"/>
                    <a:pt x="1621028" y="951401"/>
                  </a:cubicBezTo>
                  <a:cubicBezTo>
                    <a:pt x="1621028" y="1118433"/>
                    <a:pt x="1664775" y="1275246"/>
                    <a:pt x="1741972" y="1410708"/>
                  </a:cubicBezTo>
                  <a:cubicBezTo>
                    <a:pt x="1580006" y="1687123"/>
                    <a:pt x="1279670" y="1872208"/>
                    <a:pt x="936104" y="1872208"/>
                  </a:cubicBezTo>
                  <a:cubicBezTo>
                    <a:pt x="419108" y="1872208"/>
                    <a:pt x="0" y="1453100"/>
                    <a:pt x="0" y="936104"/>
                  </a:cubicBez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solidFill>
              <a:srgbClr val="D2AD77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441">
              <a:off x="6934970" y="4140599"/>
              <a:ext cx="810413" cy="58321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8376103" y="2329997"/>
            <a:ext cx="2406650" cy="2414464"/>
            <a:chOff x="8376103" y="2329997"/>
            <a:chExt cx="2406650" cy="2414464"/>
          </a:xfrm>
        </p:grpSpPr>
        <p:sp>
          <p:nvSpPr>
            <p:cNvPr id="3" name="椭圆 2"/>
            <p:cNvSpPr>
              <a:spLocks noChangeArrowheads="1"/>
            </p:cNvSpPr>
            <p:nvPr/>
          </p:nvSpPr>
          <p:spPr bwMode="auto">
            <a:xfrm>
              <a:off x="8376103" y="2329997"/>
              <a:ext cx="2406650" cy="24066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441">
              <a:off x="9176521" y="4161251"/>
              <a:ext cx="810413" cy="583210"/>
            </a:xfrm>
            <a:prstGeom prst="rect">
              <a:avLst/>
            </a:prstGeom>
          </p:spPr>
        </p:pic>
      </p:grp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2491241" y="2323647"/>
            <a:ext cx="6016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" name="TextBox 15"/>
          <p:cNvSpPr>
            <a:spLocks noChangeArrowheads="1"/>
          </p:cNvSpPr>
          <p:nvPr/>
        </p:nvSpPr>
        <p:spPr bwMode="auto">
          <a:xfrm>
            <a:off x="4807403" y="2323647"/>
            <a:ext cx="5461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8" name="TextBox 16"/>
          <p:cNvSpPr>
            <a:spLocks noChangeArrowheads="1"/>
          </p:cNvSpPr>
          <p:nvPr/>
        </p:nvSpPr>
        <p:spPr bwMode="auto">
          <a:xfrm>
            <a:off x="6979211" y="2323647"/>
            <a:ext cx="6014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9" name="TextBox 17"/>
          <p:cNvSpPr>
            <a:spLocks noChangeArrowheads="1"/>
          </p:cNvSpPr>
          <p:nvPr/>
        </p:nvSpPr>
        <p:spPr bwMode="auto">
          <a:xfrm>
            <a:off x="9339716" y="2323647"/>
            <a:ext cx="5461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1897516" y="3076122"/>
            <a:ext cx="1651000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4170816" y="3076122"/>
            <a:ext cx="1651000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6421891" y="3076122"/>
            <a:ext cx="1651000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8684078" y="3076122"/>
            <a:ext cx="1844675" cy="0"/>
          </a:xfrm>
          <a:prstGeom prst="line">
            <a:avLst/>
          </a:prstGeom>
          <a:noFill/>
          <a:ln w="6350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22"/>
          <p:cNvSpPr>
            <a:spLocks noChangeArrowheads="1"/>
          </p:cNvSpPr>
          <p:nvPr/>
        </p:nvSpPr>
        <p:spPr bwMode="auto">
          <a:xfrm>
            <a:off x="1659391" y="3228522"/>
            <a:ext cx="22463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点此输入标题</a:t>
            </a:r>
          </a:p>
        </p:txBody>
      </p:sp>
      <p:sp>
        <p:nvSpPr>
          <p:cNvPr id="15" name="TextBox 23"/>
          <p:cNvSpPr>
            <a:spLocks noChangeArrowheads="1"/>
          </p:cNvSpPr>
          <p:nvPr/>
        </p:nvSpPr>
        <p:spPr bwMode="auto">
          <a:xfrm>
            <a:off x="1659391" y="3673022"/>
            <a:ext cx="22463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点此输入文字</a:t>
            </a:r>
          </a:p>
        </p:txBody>
      </p:sp>
      <p:sp>
        <p:nvSpPr>
          <p:cNvPr id="16" name="TextBox 24"/>
          <p:cNvSpPr>
            <a:spLocks noChangeArrowheads="1"/>
          </p:cNvSpPr>
          <p:nvPr/>
        </p:nvSpPr>
        <p:spPr bwMode="auto">
          <a:xfrm>
            <a:off x="3983491" y="3228522"/>
            <a:ext cx="22463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点此输入标题</a:t>
            </a: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4012066" y="3673022"/>
            <a:ext cx="22463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点此输入文字</a:t>
            </a:r>
          </a:p>
        </p:txBody>
      </p:sp>
      <p:sp>
        <p:nvSpPr>
          <p:cNvPr id="18" name="TextBox 26"/>
          <p:cNvSpPr>
            <a:spLocks noChangeArrowheads="1"/>
          </p:cNvSpPr>
          <p:nvPr/>
        </p:nvSpPr>
        <p:spPr bwMode="auto">
          <a:xfrm>
            <a:off x="6163128" y="3228522"/>
            <a:ext cx="224631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点此输入标题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6163128" y="3673022"/>
            <a:ext cx="22463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点此输入文字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8560253" y="3263447"/>
            <a:ext cx="2244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7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点此输入标题</a:t>
            </a:r>
          </a:p>
        </p:txBody>
      </p:sp>
      <p:sp>
        <p:nvSpPr>
          <p:cNvPr id="21" name="TextBox 29"/>
          <p:cNvSpPr>
            <a:spLocks noChangeArrowheads="1"/>
          </p:cNvSpPr>
          <p:nvPr/>
        </p:nvSpPr>
        <p:spPr bwMode="auto">
          <a:xfrm>
            <a:off x="8588828" y="3707947"/>
            <a:ext cx="22447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点此输入文字</a:t>
            </a:r>
          </a:p>
        </p:txBody>
      </p:sp>
    </p:spTree>
    <p:extLst>
      <p:ext uri="{BB962C8B-B14F-4D97-AF65-F5344CB8AC3E}">
        <p14:creationId xmlns:p14="http://schemas.microsoft.com/office/powerpoint/2010/main" val="29254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2516188" y="2435986"/>
            <a:ext cx="1554163" cy="1554162"/>
            <a:chOff x="2516188" y="2435986"/>
            <a:chExt cx="1554163" cy="1554162"/>
          </a:xfrm>
        </p:grpSpPr>
        <p:sp>
          <p:nvSpPr>
            <p:cNvPr id="19" name="TextBox 68"/>
            <p:cNvSpPr txBox="1">
              <a:spLocks noChangeArrowheads="1"/>
            </p:cNvSpPr>
            <p:nvPr/>
          </p:nvSpPr>
          <p:spPr bwMode="auto">
            <a:xfrm>
              <a:off x="2981325" y="3034473"/>
              <a:ext cx="7588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9pPr>
            </a:lstStyle>
            <a:p>
              <a:pPr eaLnBrk="1" hangingPunct="1"/>
              <a:r>
                <a:rPr lang="en-US" altLang="zh-CN" sz="16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rPr>
                <a:t>31%</a:t>
              </a:r>
              <a:endParaRPr lang="zh-CN" altLang="en-US" sz="11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2516188" y="2435986"/>
              <a:ext cx="1554163" cy="1554162"/>
              <a:chOff x="2516188" y="2435986"/>
              <a:chExt cx="1554163" cy="1554162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592387" y="2550286"/>
                <a:ext cx="1325563" cy="1325562"/>
              </a:xfrm>
              <a:prstGeom prst="ellipse">
                <a:avLst/>
              </a:prstGeom>
              <a:noFill/>
              <a:ln w="88900" cap="flat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21" name="组合 20"/>
              <p:cNvGrpSpPr>
                <a:grpSpLocks/>
              </p:cNvGrpSpPr>
              <p:nvPr/>
            </p:nvGrpSpPr>
            <p:grpSpPr bwMode="auto">
              <a:xfrm rot="20494898">
                <a:off x="2516188" y="2435986"/>
                <a:ext cx="1554163" cy="1554162"/>
                <a:chOff x="1111121" y="1448465"/>
                <a:chExt cx="1554926" cy="1554926"/>
              </a:xfrm>
            </p:grpSpPr>
            <p:sp>
              <p:nvSpPr>
                <p:cNvPr id="22" name="空心弧 21"/>
                <p:cNvSpPr/>
                <p:nvPr/>
              </p:nvSpPr>
              <p:spPr>
                <a:xfrm rot="17697039">
                  <a:off x="1111121" y="1448465"/>
                  <a:ext cx="1554926" cy="1554926"/>
                </a:xfrm>
                <a:prstGeom prst="blockArc">
                  <a:avLst>
                    <a:gd name="adj1" fmla="val 10800000"/>
                    <a:gd name="adj2" fmla="val 21338506"/>
                    <a:gd name="adj3" fmla="val 14379"/>
                  </a:avLst>
                </a:prstGeom>
                <a:solidFill>
                  <a:srgbClr val="2369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23" name="椭圆 22"/>
                <p:cNvSpPr>
                  <a:spLocks noChangeArrowheads="1"/>
                </p:cNvSpPr>
                <p:nvPr/>
              </p:nvSpPr>
              <p:spPr bwMode="auto">
                <a:xfrm>
                  <a:off x="1216768" y="1563638"/>
                  <a:ext cx="1324580" cy="1324580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889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</p:grpSp>
      <p:grpSp>
        <p:nvGrpSpPr>
          <p:cNvPr id="49" name="组合 48"/>
          <p:cNvGrpSpPr/>
          <p:nvPr/>
        </p:nvGrpSpPr>
        <p:grpSpPr>
          <a:xfrm>
            <a:off x="4241800" y="2424873"/>
            <a:ext cx="1555750" cy="1555750"/>
            <a:chOff x="4241800" y="2424873"/>
            <a:chExt cx="1555750" cy="1555750"/>
          </a:xfrm>
        </p:grpSpPr>
        <p:grpSp>
          <p:nvGrpSpPr>
            <p:cNvPr id="45" name="组合 44"/>
            <p:cNvGrpSpPr/>
            <p:nvPr/>
          </p:nvGrpSpPr>
          <p:grpSpPr>
            <a:xfrm>
              <a:off x="4340225" y="2550286"/>
              <a:ext cx="1323975" cy="1325562"/>
              <a:chOff x="4340225" y="2550286"/>
              <a:chExt cx="1323975" cy="1325562"/>
            </a:xfrm>
          </p:grpSpPr>
          <p:sp>
            <p:nvSpPr>
              <p:cNvPr id="24" name="TextBox 32"/>
              <p:cNvSpPr txBox="1">
                <a:spLocks noChangeArrowheads="1"/>
              </p:cNvSpPr>
              <p:nvPr/>
            </p:nvSpPr>
            <p:spPr bwMode="auto">
              <a:xfrm>
                <a:off x="4727575" y="3034473"/>
                <a:ext cx="758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600" b="1">
                    <a:solidFill>
                      <a:srgbClr val="595959"/>
                    </a:solidFill>
                    <a:latin typeface="微软雅黑" pitchFamily="34" charset="-122"/>
                    <a:ea typeface="微软雅黑" pitchFamily="34" charset="-122"/>
                  </a:rPr>
                  <a:t>24%</a:t>
                </a:r>
                <a:endPara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340225" y="2550286"/>
                <a:ext cx="1323975" cy="1325562"/>
              </a:xfrm>
              <a:prstGeom prst="ellipse">
                <a:avLst/>
              </a:prstGeom>
              <a:noFill/>
              <a:ln w="88900" cap="flat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26" name="组合 25"/>
            <p:cNvGrpSpPr>
              <a:grpSpLocks/>
            </p:cNvGrpSpPr>
            <p:nvPr/>
          </p:nvGrpSpPr>
          <p:grpSpPr bwMode="auto">
            <a:xfrm rot="16947254">
              <a:off x="4241800" y="2424873"/>
              <a:ext cx="1555750" cy="1555750"/>
              <a:chOff x="1106586" y="1427939"/>
              <a:chExt cx="1554926" cy="1554926"/>
            </a:xfrm>
          </p:grpSpPr>
          <p:sp>
            <p:nvSpPr>
              <p:cNvPr id="27" name="空心弧 26"/>
              <p:cNvSpPr/>
              <p:nvPr/>
            </p:nvSpPr>
            <p:spPr>
              <a:xfrm rot="16291950">
                <a:off x="1106586" y="1427939"/>
                <a:ext cx="1554926" cy="1554926"/>
              </a:xfrm>
              <a:prstGeom prst="blockArc">
                <a:avLst>
                  <a:gd name="adj1" fmla="val 11763959"/>
                  <a:gd name="adj2" fmla="val 21338506"/>
                  <a:gd name="adj3" fmla="val 14379"/>
                </a:avLst>
              </a:prstGeom>
              <a:solidFill>
                <a:srgbClr val="D2A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28" name="椭圆 27"/>
              <p:cNvSpPr>
                <a:spLocks noChangeArrowheads="1"/>
              </p:cNvSpPr>
              <p:nvPr/>
            </p:nvSpPr>
            <p:spPr bwMode="auto">
              <a:xfrm>
                <a:off x="1216768" y="1563638"/>
                <a:ext cx="1324580" cy="132458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889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5988050" y="2435986"/>
            <a:ext cx="1555750" cy="1554162"/>
            <a:chOff x="5988050" y="2435986"/>
            <a:chExt cx="1555750" cy="1554162"/>
          </a:xfrm>
        </p:grpSpPr>
        <p:grpSp>
          <p:nvGrpSpPr>
            <p:cNvPr id="46" name="组合 45"/>
            <p:cNvGrpSpPr/>
            <p:nvPr/>
          </p:nvGrpSpPr>
          <p:grpSpPr>
            <a:xfrm>
              <a:off x="6096000" y="2550286"/>
              <a:ext cx="1325562" cy="1325562"/>
              <a:chOff x="6096000" y="2550286"/>
              <a:chExt cx="1325562" cy="1325562"/>
            </a:xfrm>
          </p:grpSpPr>
          <p:sp>
            <p:nvSpPr>
              <p:cNvPr id="29" name="TextBox 37"/>
              <p:cNvSpPr txBox="1">
                <a:spLocks noChangeArrowheads="1"/>
              </p:cNvSpPr>
              <p:nvPr/>
            </p:nvSpPr>
            <p:spPr bwMode="auto">
              <a:xfrm>
                <a:off x="6400800" y="3034473"/>
                <a:ext cx="758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600" b="1">
                    <a:solidFill>
                      <a:srgbClr val="595959"/>
                    </a:solidFill>
                    <a:latin typeface="微软雅黑" pitchFamily="34" charset="-122"/>
                    <a:ea typeface="微软雅黑" pitchFamily="34" charset="-122"/>
                  </a:rPr>
                  <a:t>11%</a:t>
                </a:r>
                <a:endPara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096000" y="2550286"/>
                <a:ext cx="1325562" cy="1325562"/>
              </a:xfrm>
              <a:prstGeom prst="ellipse">
                <a:avLst/>
              </a:prstGeom>
              <a:noFill/>
              <a:ln w="88900" cap="flat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31" name="组合 30"/>
            <p:cNvGrpSpPr>
              <a:grpSpLocks/>
            </p:cNvGrpSpPr>
            <p:nvPr/>
          </p:nvGrpSpPr>
          <p:grpSpPr bwMode="auto">
            <a:xfrm rot="9344491">
              <a:off x="5988050" y="2435986"/>
              <a:ext cx="1555750" cy="1554162"/>
              <a:chOff x="1111120" y="1448465"/>
              <a:chExt cx="1554926" cy="1554926"/>
            </a:xfrm>
          </p:grpSpPr>
          <p:sp>
            <p:nvSpPr>
              <p:cNvPr id="32" name="空心弧 31"/>
              <p:cNvSpPr/>
              <p:nvPr/>
            </p:nvSpPr>
            <p:spPr>
              <a:xfrm rot="17697039">
                <a:off x="1111120" y="1448465"/>
                <a:ext cx="1554926" cy="1554926"/>
              </a:xfrm>
              <a:prstGeom prst="blockArc">
                <a:avLst>
                  <a:gd name="adj1" fmla="val 16132578"/>
                  <a:gd name="adj2" fmla="val 21338506"/>
                  <a:gd name="adj3" fmla="val 14379"/>
                </a:avLst>
              </a:prstGeom>
              <a:solidFill>
                <a:srgbClr val="FF6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3" name="椭圆 32"/>
              <p:cNvSpPr>
                <a:spLocks noChangeArrowheads="1"/>
              </p:cNvSpPr>
              <p:nvPr/>
            </p:nvSpPr>
            <p:spPr bwMode="auto">
              <a:xfrm>
                <a:off x="1216768" y="1563638"/>
                <a:ext cx="1324580" cy="132458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889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7794625" y="2435986"/>
            <a:ext cx="1555750" cy="1554162"/>
            <a:chOff x="7794625" y="2435986"/>
            <a:chExt cx="1555750" cy="1554162"/>
          </a:xfrm>
        </p:grpSpPr>
        <p:grpSp>
          <p:nvGrpSpPr>
            <p:cNvPr id="47" name="组合 46"/>
            <p:cNvGrpSpPr/>
            <p:nvPr/>
          </p:nvGrpSpPr>
          <p:grpSpPr>
            <a:xfrm>
              <a:off x="7893050" y="2550286"/>
              <a:ext cx="1323975" cy="1325562"/>
              <a:chOff x="7893050" y="2550286"/>
              <a:chExt cx="1323975" cy="1325562"/>
            </a:xfrm>
          </p:grpSpPr>
          <p:sp>
            <p:nvSpPr>
              <p:cNvPr id="34" name="TextBox 42"/>
              <p:cNvSpPr txBox="1">
                <a:spLocks noChangeArrowheads="1"/>
              </p:cNvSpPr>
              <p:nvPr/>
            </p:nvSpPr>
            <p:spPr bwMode="auto">
              <a:xfrm>
                <a:off x="8228012" y="3034473"/>
                <a:ext cx="758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600" b="1">
                    <a:solidFill>
                      <a:srgbClr val="595959"/>
                    </a:solidFill>
                    <a:latin typeface="微软雅黑" pitchFamily="34" charset="-122"/>
                    <a:ea typeface="微软雅黑" pitchFamily="34" charset="-122"/>
                  </a:rPr>
                  <a:t>62%</a:t>
                </a:r>
                <a:endPara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7893050" y="2550286"/>
                <a:ext cx="1323975" cy="1325562"/>
              </a:xfrm>
              <a:prstGeom prst="ellipse">
                <a:avLst/>
              </a:prstGeom>
              <a:noFill/>
              <a:ln w="88900" cap="flat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</p:grpSp>
        <p:grpSp>
          <p:nvGrpSpPr>
            <p:cNvPr id="36" name="组合 35"/>
            <p:cNvGrpSpPr>
              <a:grpSpLocks/>
            </p:cNvGrpSpPr>
            <p:nvPr/>
          </p:nvGrpSpPr>
          <p:grpSpPr bwMode="auto">
            <a:xfrm rot="20494898">
              <a:off x="7794625" y="2435986"/>
              <a:ext cx="1555750" cy="1554162"/>
              <a:chOff x="1111120" y="1448465"/>
              <a:chExt cx="1554926" cy="1554926"/>
            </a:xfrm>
          </p:grpSpPr>
          <p:sp>
            <p:nvSpPr>
              <p:cNvPr id="37" name="空心弧 36"/>
              <p:cNvSpPr/>
              <p:nvPr/>
            </p:nvSpPr>
            <p:spPr>
              <a:xfrm rot="17697039">
                <a:off x="1111120" y="1448465"/>
                <a:ext cx="1554926" cy="1554926"/>
              </a:xfrm>
              <a:prstGeom prst="blockArc">
                <a:avLst>
                  <a:gd name="adj1" fmla="val 17984332"/>
                  <a:gd name="adj2" fmla="val 9064425"/>
                  <a:gd name="adj3" fmla="val 1429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38" name="椭圆 37"/>
              <p:cNvSpPr>
                <a:spLocks noChangeArrowheads="1"/>
              </p:cNvSpPr>
              <p:nvPr/>
            </p:nvSpPr>
            <p:spPr bwMode="auto">
              <a:xfrm>
                <a:off x="1216768" y="1563638"/>
                <a:ext cx="1324580" cy="132458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889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39" name="矩形 38"/>
          <p:cNvSpPr/>
          <p:nvPr/>
        </p:nvSpPr>
        <p:spPr>
          <a:xfrm>
            <a:off x="2481150" y="4316987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0" name="矩形 39"/>
          <p:cNvSpPr/>
          <p:nvPr/>
        </p:nvSpPr>
        <p:spPr>
          <a:xfrm>
            <a:off x="4176721" y="4273758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1" name="矩形 40"/>
          <p:cNvSpPr/>
          <p:nvPr/>
        </p:nvSpPr>
        <p:spPr>
          <a:xfrm>
            <a:off x="6096000" y="4244206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42" name="矩形 41"/>
          <p:cNvSpPr/>
          <p:nvPr/>
        </p:nvSpPr>
        <p:spPr>
          <a:xfrm>
            <a:off x="7893050" y="4244206"/>
            <a:ext cx="1650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11922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70431" y="676947"/>
            <a:ext cx="4523126" cy="452312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74464" y="451362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236968"/>
                </a:solidFill>
                <a:ea typeface="文鼎细圆繁" panose="02010609010101010101" pitchFamily="49" charset="-122"/>
              </a:rPr>
              <a:t>肆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10651" y="2080506"/>
            <a:ext cx="4881664" cy="3119567"/>
            <a:chOff x="3510651" y="2080506"/>
            <a:chExt cx="4881664" cy="31195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94" y="2519793"/>
              <a:ext cx="602525" cy="6126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651" y="2080506"/>
              <a:ext cx="4881664" cy="3119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750888" y="1769156"/>
            <a:ext cx="2333625" cy="4179887"/>
            <a:chOff x="750888" y="1769156"/>
            <a:chExt cx="2333625" cy="4179887"/>
          </a:xfrm>
        </p:grpSpPr>
        <p:sp>
          <p:nvSpPr>
            <p:cNvPr id="2" name="矩形 2"/>
            <p:cNvSpPr>
              <a:spLocks noChangeArrowheads="1"/>
            </p:cNvSpPr>
            <p:nvPr/>
          </p:nvSpPr>
          <p:spPr bwMode="auto">
            <a:xfrm>
              <a:off x="750888" y="1839006"/>
              <a:ext cx="2333625" cy="4110037"/>
            </a:xfrm>
            <a:prstGeom prst="rect">
              <a:avLst/>
            </a:prstGeom>
            <a:solidFill>
              <a:srgbClr val="236968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" name="矩形 34"/>
            <p:cNvSpPr>
              <a:spLocks noChangeArrowheads="1"/>
            </p:cNvSpPr>
            <p:nvPr/>
          </p:nvSpPr>
          <p:spPr bwMode="auto">
            <a:xfrm>
              <a:off x="750888" y="1769156"/>
              <a:ext cx="2333625" cy="6985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>
              <a:off x="950913" y="2091417"/>
              <a:ext cx="1934256" cy="1692275"/>
            </a:xfrm>
            <a:prstGeom prst="rect">
              <a:avLst/>
            </a:prstGeom>
            <a:blipFill dpi="0" rotWithShape="1">
              <a:blip r:embed="rId3"/>
              <a:srcRect/>
              <a:tile tx="0" ty="0" sx="50000" sy="50000" flip="none" algn="bl"/>
            </a:blip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1264302" y="4266203"/>
              <a:ext cx="1306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33775" y="1769156"/>
            <a:ext cx="2333625" cy="4179887"/>
            <a:chOff x="3533775" y="1769156"/>
            <a:chExt cx="2333625" cy="4179887"/>
          </a:xfrm>
        </p:grpSpPr>
        <p:sp>
          <p:nvSpPr>
            <p:cNvPr id="6" name="矩形 36"/>
            <p:cNvSpPr>
              <a:spLocks noChangeArrowheads="1"/>
            </p:cNvSpPr>
            <p:nvPr/>
          </p:nvSpPr>
          <p:spPr bwMode="auto">
            <a:xfrm>
              <a:off x="3533775" y="1839006"/>
              <a:ext cx="2333625" cy="4110037"/>
            </a:xfrm>
            <a:prstGeom prst="rect">
              <a:avLst/>
            </a:prstGeom>
            <a:solidFill>
              <a:srgbClr val="FF6691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39"/>
            <p:cNvSpPr>
              <a:spLocks noChangeArrowheads="1"/>
            </p:cNvSpPr>
            <p:nvPr/>
          </p:nvSpPr>
          <p:spPr bwMode="auto">
            <a:xfrm>
              <a:off x="3533775" y="1769156"/>
              <a:ext cx="2333625" cy="698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3732666" y="2091416"/>
              <a:ext cx="1934256" cy="169227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4046396" y="4266203"/>
              <a:ext cx="1306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16663" y="1769156"/>
            <a:ext cx="2335212" cy="4179887"/>
            <a:chOff x="6316663" y="1769156"/>
            <a:chExt cx="2335212" cy="4179887"/>
          </a:xfrm>
        </p:grpSpPr>
        <p:sp>
          <p:nvSpPr>
            <p:cNvPr id="9" name="矩形 41"/>
            <p:cNvSpPr>
              <a:spLocks noChangeArrowheads="1"/>
            </p:cNvSpPr>
            <p:nvPr/>
          </p:nvSpPr>
          <p:spPr bwMode="auto">
            <a:xfrm>
              <a:off x="6316663" y="1839006"/>
              <a:ext cx="2335212" cy="4110037"/>
            </a:xfrm>
            <a:prstGeom prst="rect">
              <a:avLst/>
            </a:prstGeom>
            <a:solidFill>
              <a:srgbClr val="D2AD77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43"/>
            <p:cNvSpPr>
              <a:spLocks noChangeArrowheads="1"/>
            </p:cNvSpPr>
            <p:nvPr/>
          </p:nvSpPr>
          <p:spPr bwMode="auto">
            <a:xfrm>
              <a:off x="6316663" y="1769156"/>
              <a:ext cx="2335212" cy="6985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6557963" y="2091415"/>
              <a:ext cx="1934256" cy="169227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6915520" y="4266202"/>
              <a:ext cx="1306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99550" y="1769156"/>
            <a:ext cx="2335213" cy="4179887"/>
            <a:chOff x="9099550" y="1769156"/>
            <a:chExt cx="2335213" cy="4179887"/>
          </a:xfrm>
        </p:grpSpPr>
        <p:sp>
          <p:nvSpPr>
            <p:cNvPr id="12" name="矩形 45"/>
            <p:cNvSpPr>
              <a:spLocks noChangeArrowheads="1"/>
            </p:cNvSpPr>
            <p:nvPr/>
          </p:nvSpPr>
          <p:spPr bwMode="auto">
            <a:xfrm>
              <a:off x="9099550" y="1839006"/>
              <a:ext cx="2335213" cy="41100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47"/>
            <p:cNvSpPr>
              <a:spLocks noChangeArrowheads="1"/>
            </p:cNvSpPr>
            <p:nvPr/>
          </p:nvSpPr>
          <p:spPr bwMode="auto">
            <a:xfrm>
              <a:off x="9099550" y="1769156"/>
              <a:ext cx="2335213" cy="698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9359219" y="2091415"/>
              <a:ext cx="1934256" cy="1692275"/>
            </a:xfrm>
            <a:prstGeom prst="rect">
              <a:avLst/>
            </a:prstGeom>
            <a:blipFill dpi="0" rotWithShape="1">
              <a:blip r:embed="rId6"/>
              <a:srcRect/>
              <a:tile tx="0" ty="0" sx="50000" sy="50000" flip="none" algn="bl"/>
            </a:blip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9672949" y="4266202"/>
              <a:ext cx="1306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7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02866" y="2355501"/>
            <a:ext cx="562384" cy="562384"/>
            <a:chOff x="6966645" y="1227503"/>
            <a:chExt cx="764658" cy="764658"/>
          </a:xfrm>
        </p:grpSpPr>
        <p:sp>
          <p:nvSpPr>
            <p:cNvPr id="49" name="椭圆 48"/>
            <p:cNvSpPr/>
            <p:nvPr/>
          </p:nvSpPr>
          <p:spPr>
            <a:xfrm>
              <a:off x="6966645" y="1227503"/>
              <a:ext cx="764658" cy="764658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7165806" y="1483039"/>
              <a:ext cx="403650" cy="242190"/>
              <a:chOff x="11609388" y="1325564"/>
              <a:chExt cx="333375" cy="200025"/>
            </a:xfrm>
          </p:grpSpPr>
          <p:sp>
            <p:nvSpPr>
              <p:cNvPr id="51" name="Freeform 543"/>
              <p:cNvSpPr>
                <a:spLocks/>
              </p:cNvSpPr>
              <p:nvPr/>
            </p:nvSpPr>
            <p:spPr bwMode="auto">
              <a:xfrm>
                <a:off x="11609388" y="1455739"/>
                <a:ext cx="333375" cy="69850"/>
              </a:xfrm>
              <a:custGeom>
                <a:avLst/>
                <a:gdLst>
                  <a:gd name="T0" fmla="*/ 61 w 210"/>
                  <a:gd name="T1" fmla="*/ 44 h 44"/>
                  <a:gd name="T2" fmla="*/ 210 w 210"/>
                  <a:gd name="T3" fmla="*/ 44 h 44"/>
                  <a:gd name="T4" fmla="*/ 177 w 210"/>
                  <a:gd name="T5" fmla="*/ 20 h 44"/>
                  <a:gd name="T6" fmla="*/ 61 w 210"/>
                  <a:gd name="T7" fmla="*/ 20 h 44"/>
                  <a:gd name="T8" fmla="*/ 55 w 210"/>
                  <a:gd name="T9" fmla="*/ 20 h 44"/>
                  <a:gd name="T10" fmla="*/ 51 w 210"/>
                  <a:gd name="T11" fmla="*/ 17 h 44"/>
                  <a:gd name="T12" fmla="*/ 27 w 210"/>
                  <a:gd name="T13" fmla="*/ 0 h 44"/>
                  <a:gd name="T14" fmla="*/ 0 w 210"/>
                  <a:gd name="T15" fmla="*/ 0 h 44"/>
                  <a:gd name="T16" fmla="*/ 61 w 21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44">
                    <a:moveTo>
                      <a:pt x="61" y="44"/>
                    </a:moveTo>
                    <a:lnTo>
                      <a:pt x="210" y="44"/>
                    </a:lnTo>
                    <a:lnTo>
                      <a:pt x="177" y="20"/>
                    </a:lnTo>
                    <a:lnTo>
                      <a:pt x="61" y="20"/>
                    </a:lnTo>
                    <a:lnTo>
                      <a:pt x="55" y="20"/>
                    </a:lnTo>
                    <a:lnTo>
                      <a:pt x="51" y="17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61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544"/>
              <p:cNvSpPr>
                <a:spLocks/>
              </p:cNvSpPr>
              <p:nvPr/>
            </p:nvSpPr>
            <p:spPr bwMode="auto">
              <a:xfrm>
                <a:off x="11609388" y="1390651"/>
                <a:ext cx="333375" cy="69850"/>
              </a:xfrm>
              <a:custGeom>
                <a:avLst/>
                <a:gdLst>
                  <a:gd name="T0" fmla="*/ 210 w 210"/>
                  <a:gd name="T1" fmla="*/ 44 h 44"/>
                  <a:gd name="T2" fmla="*/ 177 w 210"/>
                  <a:gd name="T3" fmla="*/ 20 h 44"/>
                  <a:gd name="T4" fmla="*/ 61 w 210"/>
                  <a:gd name="T5" fmla="*/ 20 h 44"/>
                  <a:gd name="T6" fmla="*/ 55 w 210"/>
                  <a:gd name="T7" fmla="*/ 20 h 44"/>
                  <a:gd name="T8" fmla="*/ 51 w 210"/>
                  <a:gd name="T9" fmla="*/ 17 h 44"/>
                  <a:gd name="T10" fmla="*/ 27 w 210"/>
                  <a:gd name="T11" fmla="*/ 0 h 44"/>
                  <a:gd name="T12" fmla="*/ 0 w 210"/>
                  <a:gd name="T13" fmla="*/ 0 h 44"/>
                  <a:gd name="T14" fmla="*/ 61 w 210"/>
                  <a:gd name="T15" fmla="*/ 44 h 44"/>
                  <a:gd name="T16" fmla="*/ 210 w 210"/>
                  <a:gd name="T1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" h="44">
                    <a:moveTo>
                      <a:pt x="210" y="44"/>
                    </a:moveTo>
                    <a:lnTo>
                      <a:pt x="177" y="20"/>
                    </a:lnTo>
                    <a:lnTo>
                      <a:pt x="61" y="20"/>
                    </a:lnTo>
                    <a:lnTo>
                      <a:pt x="55" y="20"/>
                    </a:lnTo>
                    <a:lnTo>
                      <a:pt x="51" y="17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61" y="44"/>
                    </a:lnTo>
                    <a:lnTo>
                      <a:pt x="210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545"/>
              <p:cNvSpPr>
                <a:spLocks/>
              </p:cNvSpPr>
              <p:nvPr/>
            </p:nvSpPr>
            <p:spPr bwMode="auto">
              <a:xfrm>
                <a:off x="11609388" y="1325564"/>
                <a:ext cx="333375" cy="69850"/>
              </a:xfrm>
              <a:custGeom>
                <a:avLst/>
                <a:gdLst>
                  <a:gd name="T0" fmla="*/ 210 w 210"/>
                  <a:gd name="T1" fmla="*/ 44 h 44"/>
                  <a:gd name="T2" fmla="*/ 149 w 210"/>
                  <a:gd name="T3" fmla="*/ 0 h 44"/>
                  <a:gd name="T4" fmla="*/ 0 w 210"/>
                  <a:gd name="T5" fmla="*/ 0 h 44"/>
                  <a:gd name="T6" fmla="*/ 61 w 210"/>
                  <a:gd name="T7" fmla="*/ 44 h 44"/>
                  <a:gd name="T8" fmla="*/ 210 w 210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4">
                    <a:moveTo>
                      <a:pt x="210" y="44"/>
                    </a:moveTo>
                    <a:lnTo>
                      <a:pt x="149" y="0"/>
                    </a:lnTo>
                    <a:lnTo>
                      <a:pt x="0" y="0"/>
                    </a:lnTo>
                    <a:lnTo>
                      <a:pt x="61" y="44"/>
                    </a:lnTo>
                    <a:lnTo>
                      <a:pt x="210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133651" y="3279477"/>
            <a:ext cx="562384" cy="562384"/>
            <a:chOff x="7369662" y="2369998"/>
            <a:chExt cx="764658" cy="764658"/>
          </a:xfrm>
        </p:grpSpPr>
        <p:sp>
          <p:nvSpPr>
            <p:cNvPr id="44" name="椭圆 43"/>
            <p:cNvSpPr/>
            <p:nvPr/>
          </p:nvSpPr>
          <p:spPr>
            <a:xfrm>
              <a:off x="7369662" y="2369998"/>
              <a:ext cx="764658" cy="764658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628917" y="2518769"/>
              <a:ext cx="247957" cy="405573"/>
              <a:chOff x="10336213" y="2595564"/>
              <a:chExt cx="204788" cy="334963"/>
            </a:xfrm>
          </p:grpSpPr>
          <p:sp>
            <p:nvSpPr>
              <p:cNvPr id="46" name="Freeform 556"/>
              <p:cNvSpPr>
                <a:spLocks/>
              </p:cNvSpPr>
              <p:nvPr/>
            </p:nvSpPr>
            <p:spPr bwMode="auto">
              <a:xfrm>
                <a:off x="10515601" y="2595564"/>
                <a:ext cx="9525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557"/>
              <p:cNvSpPr>
                <a:spLocks noChangeShapeType="1"/>
              </p:cNvSpPr>
              <p:nvPr/>
            </p:nvSpPr>
            <p:spPr bwMode="auto">
              <a:xfrm>
                <a:off x="10515601" y="2595564"/>
                <a:ext cx="9525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558"/>
              <p:cNvSpPr>
                <a:spLocks noEditPoints="1"/>
              </p:cNvSpPr>
              <p:nvPr/>
            </p:nvSpPr>
            <p:spPr bwMode="auto">
              <a:xfrm>
                <a:off x="10336213" y="2595564"/>
                <a:ext cx="204788" cy="334963"/>
              </a:xfrm>
              <a:custGeom>
                <a:avLst/>
                <a:gdLst>
                  <a:gd name="T0" fmla="*/ 155 w 176"/>
                  <a:gd name="T1" fmla="*/ 0 h 289"/>
                  <a:gd name="T2" fmla="*/ 22 w 176"/>
                  <a:gd name="T3" fmla="*/ 0 h 289"/>
                  <a:gd name="T4" fmla="*/ 0 w 176"/>
                  <a:gd name="T5" fmla="*/ 21 h 289"/>
                  <a:gd name="T6" fmla="*/ 0 w 176"/>
                  <a:gd name="T7" fmla="*/ 267 h 289"/>
                  <a:gd name="T8" fmla="*/ 22 w 176"/>
                  <a:gd name="T9" fmla="*/ 289 h 289"/>
                  <a:gd name="T10" fmla="*/ 155 w 176"/>
                  <a:gd name="T11" fmla="*/ 289 h 289"/>
                  <a:gd name="T12" fmla="*/ 176 w 176"/>
                  <a:gd name="T13" fmla="*/ 267 h 289"/>
                  <a:gd name="T14" fmla="*/ 176 w 176"/>
                  <a:gd name="T15" fmla="*/ 21 h 289"/>
                  <a:gd name="T16" fmla="*/ 155 w 176"/>
                  <a:gd name="T17" fmla="*/ 0 h 289"/>
                  <a:gd name="T18" fmla="*/ 88 w 176"/>
                  <a:gd name="T19" fmla="*/ 274 h 289"/>
                  <a:gd name="T20" fmla="*/ 75 w 176"/>
                  <a:gd name="T21" fmla="*/ 261 h 289"/>
                  <a:gd name="T22" fmla="*/ 88 w 176"/>
                  <a:gd name="T23" fmla="*/ 247 h 289"/>
                  <a:gd name="T24" fmla="*/ 102 w 176"/>
                  <a:gd name="T25" fmla="*/ 261 h 289"/>
                  <a:gd name="T26" fmla="*/ 88 w 176"/>
                  <a:gd name="T27" fmla="*/ 274 h 289"/>
                  <a:gd name="T28" fmla="*/ 160 w 176"/>
                  <a:gd name="T29" fmla="*/ 233 h 289"/>
                  <a:gd name="T30" fmla="*/ 16 w 176"/>
                  <a:gd name="T31" fmla="*/ 233 h 289"/>
                  <a:gd name="T32" fmla="*/ 16 w 176"/>
                  <a:gd name="T33" fmla="*/ 56 h 289"/>
                  <a:gd name="T34" fmla="*/ 160 w 176"/>
                  <a:gd name="T35" fmla="*/ 56 h 289"/>
                  <a:gd name="T36" fmla="*/ 160 w 176"/>
                  <a:gd name="T37" fmla="*/ 23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89">
                    <a:moveTo>
                      <a:pt x="15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79"/>
                      <a:pt x="10" y="289"/>
                      <a:pt x="22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67" y="289"/>
                      <a:pt x="176" y="279"/>
                      <a:pt x="176" y="267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9"/>
                      <a:pt x="167" y="0"/>
                      <a:pt x="155" y="0"/>
                    </a:cubicBezTo>
                    <a:close/>
                    <a:moveTo>
                      <a:pt x="88" y="274"/>
                    </a:moveTo>
                    <a:cubicBezTo>
                      <a:pt x="81" y="274"/>
                      <a:pt x="75" y="268"/>
                      <a:pt x="75" y="261"/>
                    </a:cubicBezTo>
                    <a:cubicBezTo>
                      <a:pt x="75" y="253"/>
                      <a:pt x="81" y="247"/>
                      <a:pt x="88" y="247"/>
                    </a:cubicBezTo>
                    <a:cubicBezTo>
                      <a:pt x="96" y="247"/>
                      <a:pt x="102" y="253"/>
                      <a:pt x="102" y="261"/>
                    </a:cubicBezTo>
                    <a:cubicBezTo>
                      <a:pt x="102" y="268"/>
                      <a:pt x="96" y="274"/>
                      <a:pt x="88" y="274"/>
                    </a:cubicBezTo>
                    <a:close/>
                    <a:moveTo>
                      <a:pt x="160" y="233"/>
                    </a:moveTo>
                    <a:cubicBezTo>
                      <a:pt x="16" y="233"/>
                      <a:pt x="16" y="233"/>
                      <a:pt x="16" y="233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0" y="56"/>
                      <a:pt x="160" y="56"/>
                      <a:pt x="160" y="56"/>
                    </a:cubicBezTo>
                    <a:lnTo>
                      <a:pt x="160" y="2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7083453" y="4207116"/>
            <a:ext cx="562384" cy="562384"/>
            <a:chOff x="7293255" y="3660360"/>
            <a:chExt cx="764658" cy="764658"/>
          </a:xfrm>
        </p:grpSpPr>
        <p:sp>
          <p:nvSpPr>
            <p:cNvPr id="37" name="椭圆 36"/>
            <p:cNvSpPr/>
            <p:nvPr/>
          </p:nvSpPr>
          <p:spPr>
            <a:xfrm>
              <a:off x="7293255" y="3660360"/>
              <a:ext cx="764658" cy="764658"/>
            </a:xfrm>
            <a:prstGeom prst="ellipse">
              <a:avLst/>
            </a:prstGeom>
            <a:solidFill>
              <a:srgbClr val="FF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>
              <a:off x="7473872" y="3780063"/>
              <a:ext cx="403426" cy="525251"/>
              <a:chOff x="3196030" y="1160235"/>
              <a:chExt cx="582794" cy="758785"/>
            </a:xfrm>
            <a:solidFill>
              <a:schemeClr val="bg1"/>
            </a:solidFill>
          </p:grpSpPr>
          <p:sp>
            <p:nvSpPr>
              <p:cNvPr id="39" name="Freeform 634"/>
              <p:cNvSpPr>
                <a:spLocks noEditPoints="1"/>
              </p:cNvSpPr>
              <p:nvPr/>
            </p:nvSpPr>
            <p:spPr bwMode="auto">
              <a:xfrm>
                <a:off x="3243635" y="1160235"/>
                <a:ext cx="535189" cy="533747"/>
              </a:xfrm>
              <a:custGeom>
                <a:avLst/>
                <a:gdLst>
                  <a:gd name="T0" fmla="*/ 225 w 314"/>
                  <a:gd name="T1" fmla="*/ 39 h 313"/>
                  <a:gd name="T2" fmla="*/ 34 w 314"/>
                  <a:gd name="T3" fmla="*/ 89 h 313"/>
                  <a:gd name="T4" fmla="*/ 62 w 314"/>
                  <a:gd name="T5" fmla="*/ 264 h 313"/>
                  <a:gd name="T6" fmla="*/ 84 w 314"/>
                  <a:gd name="T7" fmla="*/ 280 h 313"/>
                  <a:gd name="T8" fmla="*/ 110 w 314"/>
                  <a:gd name="T9" fmla="*/ 292 h 313"/>
                  <a:gd name="T10" fmla="*/ 275 w 314"/>
                  <a:gd name="T11" fmla="*/ 230 h 313"/>
                  <a:gd name="T12" fmla="*/ 225 w 314"/>
                  <a:gd name="T13" fmla="*/ 39 h 313"/>
                  <a:gd name="T14" fmla="*/ 229 w 314"/>
                  <a:gd name="T15" fmla="*/ 203 h 313"/>
                  <a:gd name="T16" fmla="*/ 111 w 314"/>
                  <a:gd name="T17" fmla="*/ 234 h 313"/>
                  <a:gd name="T18" fmla="*/ 79 w 314"/>
                  <a:gd name="T19" fmla="*/ 116 h 313"/>
                  <a:gd name="T20" fmla="*/ 198 w 314"/>
                  <a:gd name="T21" fmla="*/ 84 h 313"/>
                  <a:gd name="T22" fmla="*/ 229 w 314"/>
                  <a:gd name="T23" fmla="*/ 20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4" h="313">
                    <a:moveTo>
                      <a:pt x="225" y="39"/>
                    </a:moveTo>
                    <a:cubicBezTo>
                      <a:pt x="158" y="0"/>
                      <a:pt x="72" y="23"/>
                      <a:pt x="34" y="89"/>
                    </a:cubicBezTo>
                    <a:cubicBezTo>
                      <a:pt x="0" y="148"/>
                      <a:pt x="13" y="221"/>
                      <a:pt x="62" y="264"/>
                    </a:cubicBezTo>
                    <a:cubicBezTo>
                      <a:pt x="69" y="270"/>
                      <a:pt x="76" y="275"/>
                      <a:pt x="84" y="280"/>
                    </a:cubicBezTo>
                    <a:cubicBezTo>
                      <a:pt x="92" y="285"/>
                      <a:pt x="101" y="289"/>
                      <a:pt x="110" y="292"/>
                    </a:cubicBezTo>
                    <a:cubicBezTo>
                      <a:pt x="171" y="313"/>
                      <a:pt x="241" y="288"/>
                      <a:pt x="275" y="230"/>
                    </a:cubicBezTo>
                    <a:cubicBezTo>
                      <a:pt x="314" y="163"/>
                      <a:pt x="291" y="77"/>
                      <a:pt x="225" y="39"/>
                    </a:cubicBezTo>
                    <a:close/>
                    <a:moveTo>
                      <a:pt x="229" y="203"/>
                    </a:moveTo>
                    <a:cubicBezTo>
                      <a:pt x="205" y="244"/>
                      <a:pt x="152" y="259"/>
                      <a:pt x="111" y="234"/>
                    </a:cubicBezTo>
                    <a:cubicBezTo>
                      <a:pt x="69" y="210"/>
                      <a:pt x="55" y="157"/>
                      <a:pt x="79" y="116"/>
                    </a:cubicBezTo>
                    <a:cubicBezTo>
                      <a:pt x="103" y="74"/>
                      <a:pt x="157" y="60"/>
                      <a:pt x="198" y="84"/>
                    </a:cubicBezTo>
                    <a:cubicBezTo>
                      <a:pt x="239" y="108"/>
                      <a:pt x="254" y="162"/>
                      <a:pt x="229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40" name="Oval 635"/>
              <p:cNvSpPr>
                <a:spLocks noChangeArrowheads="1"/>
              </p:cNvSpPr>
              <p:nvPr/>
            </p:nvSpPr>
            <p:spPr bwMode="auto">
              <a:xfrm>
                <a:off x="3465068" y="1327572"/>
                <a:ext cx="85111" cy="87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41" name="Freeform 636"/>
              <p:cNvSpPr>
                <a:spLocks/>
              </p:cNvSpPr>
              <p:nvPr/>
            </p:nvSpPr>
            <p:spPr bwMode="auto">
              <a:xfrm>
                <a:off x="3507623" y="1422781"/>
                <a:ext cx="92324" cy="98816"/>
              </a:xfrm>
              <a:custGeom>
                <a:avLst/>
                <a:gdLst>
                  <a:gd name="T0" fmla="*/ 13 w 54"/>
                  <a:gd name="T1" fmla="*/ 0 h 58"/>
                  <a:gd name="T2" fmla="*/ 0 w 54"/>
                  <a:gd name="T3" fmla="*/ 11 h 58"/>
                  <a:gd name="T4" fmla="*/ 13 w 54"/>
                  <a:gd name="T5" fmla="*/ 40 h 58"/>
                  <a:gd name="T6" fmla="*/ 0 w 54"/>
                  <a:gd name="T7" fmla="*/ 58 h 58"/>
                  <a:gd name="T8" fmla="*/ 4 w 54"/>
                  <a:gd name="T9" fmla="*/ 58 h 58"/>
                  <a:gd name="T10" fmla="*/ 44 w 54"/>
                  <a:gd name="T11" fmla="*/ 16 h 58"/>
                  <a:gd name="T12" fmla="*/ 13 w 54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8">
                    <a:moveTo>
                      <a:pt x="13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54" y="58"/>
                      <a:pt x="44" y="29"/>
                      <a:pt x="44" y="16"/>
                    </a:cubicBezTo>
                    <a:cubicBezTo>
                      <a:pt x="44" y="6"/>
                      <a:pt x="24" y="2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42" name="Freeform 637"/>
              <p:cNvSpPr>
                <a:spLocks/>
              </p:cNvSpPr>
              <p:nvPr/>
            </p:nvSpPr>
            <p:spPr bwMode="auto">
              <a:xfrm>
                <a:off x="3416021" y="1422781"/>
                <a:ext cx="91603" cy="98816"/>
              </a:xfrm>
              <a:custGeom>
                <a:avLst/>
                <a:gdLst>
                  <a:gd name="T0" fmla="*/ 54 w 54"/>
                  <a:gd name="T1" fmla="*/ 11 h 58"/>
                  <a:gd name="T2" fmla="*/ 41 w 54"/>
                  <a:gd name="T3" fmla="*/ 0 h 58"/>
                  <a:gd name="T4" fmla="*/ 11 w 54"/>
                  <a:gd name="T5" fmla="*/ 16 h 58"/>
                  <a:gd name="T6" fmla="*/ 50 w 54"/>
                  <a:gd name="T7" fmla="*/ 58 h 58"/>
                  <a:gd name="T8" fmla="*/ 54 w 54"/>
                  <a:gd name="T9" fmla="*/ 58 h 58"/>
                  <a:gd name="T10" fmla="*/ 41 w 54"/>
                  <a:gd name="T11" fmla="*/ 40 h 58"/>
                  <a:gd name="T12" fmla="*/ 54 w 54"/>
                  <a:gd name="T13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8">
                    <a:moveTo>
                      <a:pt x="54" y="11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30" y="2"/>
                      <a:pt x="11" y="6"/>
                      <a:pt x="11" y="16"/>
                    </a:cubicBezTo>
                    <a:cubicBezTo>
                      <a:pt x="11" y="29"/>
                      <a:pt x="0" y="58"/>
                      <a:pt x="50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41" y="40"/>
                      <a:pt x="41" y="40"/>
                      <a:pt x="41" y="40"/>
                    </a:cubicBezTo>
                    <a:lnTo>
                      <a:pt x="5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43" name="Freeform 638"/>
              <p:cNvSpPr>
                <a:spLocks/>
              </p:cNvSpPr>
              <p:nvPr/>
            </p:nvSpPr>
            <p:spPr bwMode="auto">
              <a:xfrm>
                <a:off x="3196030" y="1626181"/>
                <a:ext cx="225039" cy="292839"/>
              </a:xfrm>
              <a:custGeom>
                <a:avLst/>
                <a:gdLst>
                  <a:gd name="T0" fmla="*/ 85 w 132"/>
                  <a:gd name="T1" fmla="*/ 0 h 172"/>
                  <a:gd name="T2" fmla="*/ 12 w 132"/>
                  <a:gd name="T3" fmla="*/ 125 h 172"/>
                  <a:gd name="T4" fmla="*/ 25 w 132"/>
                  <a:gd name="T5" fmla="*/ 158 h 172"/>
                  <a:gd name="T6" fmla="*/ 58 w 132"/>
                  <a:gd name="T7" fmla="*/ 156 h 172"/>
                  <a:gd name="T8" fmla="*/ 132 w 132"/>
                  <a:gd name="T9" fmla="*/ 28 h 172"/>
                  <a:gd name="T10" fmla="*/ 105 w 132"/>
                  <a:gd name="T11" fmla="*/ 19 h 172"/>
                  <a:gd name="T12" fmla="*/ 85 w 132"/>
                  <a:gd name="T13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172">
                    <a:moveTo>
                      <a:pt x="85" y="0"/>
                    </a:move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0" y="144"/>
                      <a:pt x="25" y="158"/>
                    </a:cubicBezTo>
                    <a:cubicBezTo>
                      <a:pt x="49" y="172"/>
                      <a:pt x="58" y="156"/>
                      <a:pt x="58" y="156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32" y="28"/>
                      <a:pt x="119" y="27"/>
                      <a:pt x="105" y="19"/>
                    </a:cubicBezTo>
                    <a:cubicBezTo>
                      <a:pt x="92" y="11"/>
                      <a:pt x="85" y="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noFill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7102654" y="5131091"/>
            <a:ext cx="562384" cy="562384"/>
            <a:chOff x="6212684" y="4782138"/>
            <a:chExt cx="764658" cy="764658"/>
          </a:xfrm>
        </p:grpSpPr>
        <p:sp>
          <p:nvSpPr>
            <p:cNvPr id="35" name="椭圆 34"/>
            <p:cNvSpPr/>
            <p:nvPr/>
          </p:nvSpPr>
          <p:spPr>
            <a:xfrm>
              <a:off x="6212684" y="4782138"/>
              <a:ext cx="764658" cy="76465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Freeform 570"/>
            <p:cNvSpPr>
              <a:spLocks/>
            </p:cNvSpPr>
            <p:nvPr/>
          </p:nvSpPr>
          <p:spPr bwMode="auto">
            <a:xfrm>
              <a:off x="6412848" y="4961680"/>
              <a:ext cx="407495" cy="405573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64434" y="1423504"/>
            <a:ext cx="5014858" cy="4993627"/>
            <a:chOff x="1536183" y="1468094"/>
            <a:chExt cx="4631535" cy="4611929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643995" y="1468094"/>
              <a:ext cx="3416996" cy="2029826"/>
            </a:xfrm>
            <a:custGeom>
              <a:avLst/>
              <a:gdLst>
                <a:gd name="T0" fmla="*/ 0 w 1645"/>
                <a:gd name="T1" fmla="*/ 313 h 1000"/>
                <a:gd name="T2" fmla="*/ 918 w 1645"/>
                <a:gd name="T3" fmla="*/ 305 h 1000"/>
                <a:gd name="T4" fmla="*/ 1645 w 1645"/>
                <a:gd name="T5" fmla="*/ 319 h 1000"/>
                <a:gd name="T6" fmla="*/ 1645 w 1645"/>
                <a:gd name="T7" fmla="*/ 708 h 1000"/>
                <a:gd name="T8" fmla="*/ 918 w 1645"/>
                <a:gd name="T9" fmla="*/ 694 h 1000"/>
                <a:gd name="T10" fmla="*/ 0 w 1645"/>
                <a:gd name="T11" fmla="*/ 702 h 1000"/>
                <a:gd name="T12" fmla="*/ 0 w 1645"/>
                <a:gd name="T13" fmla="*/ 313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5" h="1000">
                  <a:moveTo>
                    <a:pt x="0" y="313"/>
                  </a:moveTo>
                  <a:cubicBezTo>
                    <a:pt x="0" y="313"/>
                    <a:pt x="483" y="0"/>
                    <a:pt x="918" y="305"/>
                  </a:cubicBezTo>
                  <a:cubicBezTo>
                    <a:pt x="1353" y="611"/>
                    <a:pt x="1604" y="360"/>
                    <a:pt x="1645" y="319"/>
                  </a:cubicBezTo>
                  <a:cubicBezTo>
                    <a:pt x="1645" y="708"/>
                    <a:pt x="1645" y="708"/>
                    <a:pt x="1645" y="708"/>
                  </a:cubicBezTo>
                  <a:cubicBezTo>
                    <a:pt x="1604" y="749"/>
                    <a:pt x="1353" y="1000"/>
                    <a:pt x="918" y="694"/>
                  </a:cubicBezTo>
                  <a:cubicBezTo>
                    <a:pt x="483" y="389"/>
                    <a:pt x="0" y="702"/>
                    <a:pt x="0" y="70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536183" y="1817490"/>
              <a:ext cx="4631535" cy="4262533"/>
              <a:chOff x="1536183" y="1817490"/>
              <a:chExt cx="4631535" cy="426253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5014271" y="2591935"/>
                <a:ext cx="1153447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5014271" y="3445285"/>
                <a:ext cx="1144482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5014271" y="4298635"/>
                <a:ext cx="1135517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2261069" y="1817490"/>
                <a:ext cx="2797546" cy="3950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1643995" y="2330888"/>
                <a:ext cx="3416996" cy="2029826"/>
              </a:xfrm>
              <a:custGeom>
                <a:avLst/>
                <a:gdLst>
                  <a:gd name="T0" fmla="*/ 0 w 1645"/>
                  <a:gd name="T1" fmla="*/ 313 h 1000"/>
                  <a:gd name="T2" fmla="*/ 918 w 1645"/>
                  <a:gd name="T3" fmla="*/ 306 h 1000"/>
                  <a:gd name="T4" fmla="*/ 1645 w 1645"/>
                  <a:gd name="T5" fmla="*/ 319 h 1000"/>
                  <a:gd name="T6" fmla="*/ 1645 w 1645"/>
                  <a:gd name="T7" fmla="*/ 708 h 1000"/>
                  <a:gd name="T8" fmla="*/ 918 w 1645"/>
                  <a:gd name="T9" fmla="*/ 695 h 1000"/>
                  <a:gd name="T10" fmla="*/ 0 w 1645"/>
                  <a:gd name="T11" fmla="*/ 702 h 1000"/>
                  <a:gd name="T12" fmla="*/ 0 w 1645"/>
                  <a:gd name="T13" fmla="*/ 313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5" h="1000">
                    <a:moveTo>
                      <a:pt x="0" y="313"/>
                    </a:moveTo>
                    <a:cubicBezTo>
                      <a:pt x="0" y="313"/>
                      <a:pt x="483" y="0"/>
                      <a:pt x="918" y="306"/>
                    </a:cubicBezTo>
                    <a:cubicBezTo>
                      <a:pt x="1353" y="612"/>
                      <a:pt x="1604" y="360"/>
                      <a:pt x="1645" y="319"/>
                    </a:cubicBezTo>
                    <a:cubicBezTo>
                      <a:pt x="1645" y="708"/>
                      <a:pt x="1645" y="708"/>
                      <a:pt x="1645" y="708"/>
                    </a:cubicBezTo>
                    <a:cubicBezTo>
                      <a:pt x="1604" y="749"/>
                      <a:pt x="1353" y="1000"/>
                      <a:pt x="918" y="695"/>
                    </a:cubicBezTo>
                    <a:cubicBezTo>
                      <a:pt x="483" y="389"/>
                      <a:pt x="0" y="702"/>
                      <a:pt x="0" y="702"/>
                    </a:cubicBezTo>
                    <a:lnTo>
                      <a:pt x="0" y="313"/>
                    </a:lnTo>
                    <a:close/>
                  </a:path>
                </a:pathLst>
              </a:custGeom>
              <a:solidFill>
                <a:srgbClr val="D2AD77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8"/>
              <p:cNvSpPr>
                <a:spLocks/>
              </p:cNvSpPr>
              <p:nvPr/>
            </p:nvSpPr>
            <p:spPr bwMode="auto">
              <a:xfrm>
                <a:off x="1643995" y="3196060"/>
                <a:ext cx="3416996" cy="2027450"/>
              </a:xfrm>
              <a:custGeom>
                <a:avLst/>
                <a:gdLst>
                  <a:gd name="T0" fmla="*/ 0 w 1645"/>
                  <a:gd name="T1" fmla="*/ 313 h 1000"/>
                  <a:gd name="T2" fmla="*/ 918 w 1645"/>
                  <a:gd name="T3" fmla="*/ 305 h 1000"/>
                  <a:gd name="T4" fmla="*/ 1645 w 1645"/>
                  <a:gd name="T5" fmla="*/ 319 h 1000"/>
                  <a:gd name="T6" fmla="*/ 1645 w 1645"/>
                  <a:gd name="T7" fmla="*/ 708 h 1000"/>
                  <a:gd name="T8" fmla="*/ 918 w 1645"/>
                  <a:gd name="T9" fmla="*/ 694 h 1000"/>
                  <a:gd name="T10" fmla="*/ 0 w 1645"/>
                  <a:gd name="T11" fmla="*/ 702 h 1000"/>
                  <a:gd name="T12" fmla="*/ 0 w 1645"/>
                  <a:gd name="T13" fmla="*/ 313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5" h="1000">
                    <a:moveTo>
                      <a:pt x="0" y="313"/>
                    </a:moveTo>
                    <a:cubicBezTo>
                      <a:pt x="0" y="313"/>
                      <a:pt x="483" y="0"/>
                      <a:pt x="918" y="305"/>
                    </a:cubicBezTo>
                    <a:cubicBezTo>
                      <a:pt x="1353" y="611"/>
                      <a:pt x="1604" y="360"/>
                      <a:pt x="1645" y="319"/>
                    </a:cubicBezTo>
                    <a:cubicBezTo>
                      <a:pt x="1645" y="708"/>
                      <a:pt x="1645" y="708"/>
                      <a:pt x="1645" y="708"/>
                    </a:cubicBezTo>
                    <a:cubicBezTo>
                      <a:pt x="1604" y="748"/>
                      <a:pt x="1353" y="1000"/>
                      <a:pt x="918" y="694"/>
                    </a:cubicBezTo>
                    <a:cubicBezTo>
                      <a:pt x="483" y="388"/>
                      <a:pt x="0" y="702"/>
                      <a:pt x="0" y="702"/>
                    </a:cubicBezTo>
                    <a:lnTo>
                      <a:pt x="0" y="313"/>
                    </a:lnTo>
                    <a:close/>
                  </a:path>
                </a:pathLst>
              </a:custGeom>
              <a:solidFill>
                <a:srgbClr val="FF669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1536183" y="2148005"/>
                <a:ext cx="0" cy="3342179"/>
              </a:xfrm>
              <a:prstGeom prst="line">
                <a:avLst/>
              </a:prstGeom>
              <a:ln w="38100">
                <a:solidFill>
                  <a:srgbClr val="B2B2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矩形 24"/>
              <p:cNvSpPr/>
              <p:nvPr/>
            </p:nvSpPr>
            <p:spPr>
              <a:xfrm>
                <a:off x="1751810" y="2205064"/>
                <a:ext cx="1038528" cy="36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01</a:t>
                </a: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751809" y="3012455"/>
                <a:ext cx="1038528" cy="42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02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751807" y="3871879"/>
                <a:ext cx="1038528" cy="42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03</a:t>
                </a: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4856545" y="2513072"/>
                <a:ext cx="157725" cy="1577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4856545" y="3366422"/>
                <a:ext cx="157725" cy="1577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856545" y="4219772"/>
                <a:ext cx="157725" cy="1577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1643995" y="4050197"/>
                <a:ext cx="3416996" cy="2029826"/>
              </a:xfrm>
              <a:custGeom>
                <a:avLst/>
                <a:gdLst>
                  <a:gd name="T0" fmla="*/ 0 w 1645"/>
                  <a:gd name="T1" fmla="*/ 313 h 1000"/>
                  <a:gd name="T2" fmla="*/ 918 w 1645"/>
                  <a:gd name="T3" fmla="*/ 305 h 1000"/>
                  <a:gd name="T4" fmla="*/ 1645 w 1645"/>
                  <a:gd name="T5" fmla="*/ 319 h 1000"/>
                  <a:gd name="T6" fmla="*/ 1645 w 1645"/>
                  <a:gd name="T7" fmla="*/ 708 h 1000"/>
                  <a:gd name="T8" fmla="*/ 918 w 1645"/>
                  <a:gd name="T9" fmla="*/ 694 h 1000"/>
                  <a:gd name="T10" fmla="*/ 0 w 1645"/>
                  <a:gd name="T11" fmla="*/ 702 h 1000"/>
                  <a:gd name="T12" fmla="*/ 0 w 1645"/>
                  <a:gd name="T13" fmla="*/ 313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5" h="1000">
                    <a:moveTo>
                      <a:pt x="0" y="313"/>
                    </a:moveTo>
                    <a:cubicBezTo>
                      <a:pt x="0" y="313"/>
                      <a:pt x="483" y="0"/>
                      <a:pt x="918" y="305"/>
                    </a:cubicBezTo>
                    <a:cubicBezTo>
                      <a:pt x="1353" y="611"/>
                      <a:pt x="1604" y="360"/>
                      <a:pt x="1645" y="319"/>
                    </a:cubicBezTo>
                    <a:cubicBezTo>
                      <a:pt x="1645" y="708"/>
                      <a:pt x="1645" y="708"/>
                      <a:pt x="1645" y="708"/>
                    </a:cubicBezTo>
                    <a:cubicBezTo>
                      <a:pt x="1604" y="749"/>
                      <a:pt x="1353" y="1000"/>
                      <a:pt x="918" y="694"/>
                    </a:cubicBezTo>
                    <a:cubicBezTo>
                      <a:pt x="483" y="389"/>
                      <a:pt x="0" y="702"/>
                      <a:pt x="0" y="702"/>
                    </a:cubicBezTo>
                    <a:lnTo>
                      <a:pt x="0" y="31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5014271" y="5151983"/>
                <a:ext cx="1126553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/>
              <p:cNvSpPr/>
              <p:nvPr/>
            </p:nvSpPr>
            <p:spPr>
              <a:xfrm>
                <a:off x="4856545" y="5073120"/>
                <a:ext cx="157725" cy="15772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764995" y="4731302"/>
                <a:ext cx="1038528" cy="42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04</a:t>
                </a:r>
              </a:p>
            </p:txBody>
          </p:sp>
        </p:grpSp>
      </p:grpSp>
      <p:sp>
        <p:nvSpPr>
          <p:cNvPr id="54" name="矩形 53"/>
          <p:cNvSpPr/>
          <p:nvPr/>
        </p:nvSpPr>
        <p:spPr>
          <a:xfrm>
            <a:off x="7811727" y="2290030"/>
            <a:ext cx="288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55" name="矩形 54"/>
          <p:cNvSpPr/>
          <p:nvPr/>
        </p:nvSpPr>
        <p:spPr>
          <a:xfrm>
            <a:off x="7811727" y="3279477"/>
            <a:ext cx="288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56" name="矩形 55"/>
          <p:cNvSpPr/>
          <p:nvPr/>
        </p:nvSpPr>
        <p:spPr>
          <a:xfrm>
            <a:off x="7802912" y="4165142"/>
            <a:ext cx="288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57" name="矩形 56"/>
          <p:cNvSpPr/>
          <p:nvPr/>
        </p:nvSpPr>
        <p:spPr>
          <a:xfrm>
            <a:off x="7817427" y="5113738"/>
            <a:ext cx="2885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4533240" y="1526745"/>
            <a:ext cx="1761910" cy="1093881"/>
            <a:chOff x="4524787" y="1530406"/>
            <a:chExt cx="1761910" cy="1093881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787" y="1573013"/>
              <a:ext cx="1761910" cy="1051274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916" y="1530406"/>
              <a:ext cx="810413" cy="58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6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9"/>
          <p:cNvSpPr/>
          <p:nvPr/>
        </p:nvSpPr>
        <p:spPr>
          <a:xfrm>
            <a:off x="1165328" y="4661041"/>
            <a:ext cx="3750263" cy="107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137"/>
          <p:cNvGrpSpPr/>
          <p:nvPr/>
        </p:nvGrpSpPr>
        <p:grpSpPr>
          <a:xfrm>
            <a:off x="1502228" y="2303735"/>
            <a:ext cx="301358" cy="2317121"/>
            <a:chOff x="1074408" y="1485901"/>
            <a:chExt cx="214311" cy="1647821"/>
          </a:xfrm>
        </p:grpSpPr>
        <p:cxnSp>
          <p:nvCxnSpPr>
            <p:cNvPr id="4" name="Straight Connector 90"/>
            <p:cNvCxnSpPr/>
            <p:nvPr/>
          </p:nvCxnSpPr>
          <p:spPr>
            <a:xfrm rot="16200000" flipV="1">
              <a:off x="359569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ounded Rectangle 94"/>
            <p:cNvSpPr/>
            <p:nvPr/>
          </p:nvSpPr>
          <p:spPr>
            <a:xfrm>
              <a:off x="1074408" y="2190750"/>
              <a:ext cx="214311" cy="942972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138"/>
          <p:cNvGrpSpPr/>
          <p:nvPr/>
        </p:nvGrpSpPr>
        <p:grpSpPr>
          <a:xfrm>
            <a:off x="2035839" y="2303735"/>
            <a:ext cx="301358" cy="2317121"/>
            <a:chOff x="1447800" y="1485901"/>
            <a:chExt cx="214311" cy="1647821"/>
          </a:xfrm>
        </p:grpSpPr>
        <p:cxnSp>
          <p:nvCxnSpPr>
            <p:cNvPr id="7" name="Straight Connector 97"/>
            <p:cNvCxnSpPr/>
            <p:nvPr/>
          </p:nvCxnSpPr>
          <p:spPr>
            <a:xfrm rot="16200000" flipV="1">
              <a:off x="732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00"/>
            <p:cNvSpPr/>
            <p:nvPr/>
          </p:nvSpPr>
          <p:spPr>
            <a:xfrm>
              <a:off x="1447800" y="1962150"/>
              <a:ext cx="214311" cy="1171572"/>
            </a:xfrm>
            <a:prstGeom prst="roundRect">
              <a:avLst/>
            </a:prstGeom>
            <a:solidFill>
              <a:srgbClr val="D2A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139"/>
          <p:cNvGrpSpPr/>
          <p:nvPr/>
        </p:nvGrpSpPr>
        <p:grpSpPr>
          <a:xfrm>
            <a:off x="2569451" y="2303735"/>
            <a:ext cx="301358" cy="2317121"/>
            <a:chOff x="1828800" y="1485901"/>
            <a:chExt cx="214311" cy="1647821"/>
          </a:xfrm>
        </p:grpSpPr>
        <p:cxnSp>
          <p:nvCxnSpPr>
            <p:cNvPr id="10" name="Straight Connector 103"/>
            <p:cNvCxnSpPr/>
            <p:nvPr/>
          </p:nvCxnSpPr>
          <p:spPr>
            <a:xfrm rot="16200000" flipV="1">
              <a:off x="1113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6"/>
            <p:cNvSpPr/>
            <p:nvPr/>
          </p:nvSpPr>
          <p:spPr>
            <a:xfrm>
              <a:off x="1828800" y="1809750"/>
              <a:ext cx="214311" cy="1323972"/>
            </a:xfrm>
            <a:prstGeom prst="roundRect">
              <a:avLst/>
            </a:prstGeom>
            <a:solidFill>
              <a:srgbClr val="FF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40"/>
          <p:cNvGrpSpPr/>
          <p:nvPr/>
        </p:nvGrpSpPr>
        <p:grpSpPr>
          <a:xfrm>
            <a:off x="3103063" y="2303735"/>
            <a:ext cx="301358" cy="2317121"/>
            <a:chOff x="2209800" y="1485901"/>
            <a:chExt cx="214311" cy="1647821"/>
          </a:xfrm>
        </p:grpSpPr>
        <p:cxnSp>
          <p:nvCxnSpPr>
            <p:cNvPr id="13" name="Straight Connector 107"/>
            <p:cNvCxnSpPr/>
            <p:nvPr/>
          </p:nvCxnSpPr>
          <p:spPr>
            <a:xfrm rot="16200000" flipV="1">
              <a:off x="1494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20"/>
            <p:cNvSpPr/>
            <p:nvPr/>
          </p:nvSpPr>
          <p:spPr>
            <a:xfrm>
              <a:off x="2209800" y="2419350"/>
              <a:ext cx="214311" cy="714372"/>
            </a:xfrm>
            <a:prstGeom prst="roundRect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1"/>
          <p:cNvGrpSpPr/>
          <p:nvPr/>
        </p:nvGrpSpPr>
        <p:grpSpPr>
          <a:xfrm>
            <a:off x="3636674" y="2303735"/>
            <a:ext cx="301358" cy="2317121"/>
            <a:chOff x="2667000" y="1485901"/>
            <a:chExt cx="214311" cy="1647821"/>
          </a:xfrm>
        </p:grpSpPr>
        <p:cxnSp>
          <p:nvCxnSpPr>
            <p:cNvPr id="16" name="Straight Connector 127"/>
            <p:cNvCxnSpPr/>
            <p:nvPr/>
          </p:nvCxnSpPr>
          <p:spPr>
            <a:xfrm rot="16200000" flipV="1">
              <a:off x="19521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28"/>
            <p:cNvSpPr/>
            <p:nvPr/>
          </p:nvSpPr>
          <p:spPr>
            <a:xfrm>
              <a:off x="2667000" y="1962150"/>
              <a:ext cx="214311" cy="1171572"/>
            </a:xfrm>
            <a:prstGeom prst="roundRect">
              <a:avLst/>
            </a:prstGeom>
            <a:solidFill>
              <a:srgbClr val="D2A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42"/>
          <p:cNvGrpSpPr/>
          <p:nvPr/>
        </p:nvGrpSpPr>
        <p:grpSpPr>
          <a:xfrm>
            <a:off x="4170289" y="2303735"/>
            <a:ext cx="301358" cy="2317121"/>
            <a:chOff x="2971800" y="1485901"/>
            <a:chExt cx="214311" cy="1647821"/>
          </a:xfrm>
        </p:grpSpPr>
        <p:cxnSp>
          <p:nvCxnSpPr>
            <p:cNvPr id="19" name="Straight Connector 135"/>
            <p:cNvCxnSpPr/>
            <p:nvPr/>
          </p:nvCxnSpPr>
          <p:spPr>
            <a:xfrm rot="16200000" flipV="1">
              <a:off x="2256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36"/>
            <p:cNvSpPr/>
            <p:nvPr/>
          </p:nvSpPr>
          <p:spPr>
            <a:xfrm>
              <a:off x="2971800" y="1809750"/>
              <a:ext cx="214311" cy="1323972"/>
            </a:xfrm>
            <a:prstGeom prst="roundRect">
              <a:avLst/>
            </a:prstGeom>
            <a:solidFill>
              <a:srgbClr val="FF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1" name="Rectangle 143"/>
          <p:cNvSpPr/>
          <p:nvPr/>
        </p:nvSpPr>
        <p:spPr>
          <a:xfrm>
            <a:off x="1532831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55</a:t>
            </a:r>
          </a:p>
        </p:txBody>
      </p:sp>
      <p:sp>
        <p:nvSpPr>
          <p:cNvPr id="22" name="Rectangle 144"/>
          <p:cNvSpPr/>
          <p:nvPr/>
        </p:nvSpPr>
        <p:spPr>
          <a:xfrm>
            <a:off x="2071102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</a:t>
            </a:r>
          </a:p>
        </p:txBody>
      </p:sp>
      <p:sp>
        <p:nvSpPr>
          <p:cNvPr id="23" name="Rectangle 145"/>
          <p:cNvSpPr/>
          <p:nvPr/>
        </p:nvSpPr>
        <p:spPr>
          <a:xfrm>
            <a:off x="2609373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85</a:t>
            </a:r>
          </a:p>
        </p:txBody>
      </p:sp>
      <p:sp>
        <p:nvSpPr>
          <p:cNvPr id="24" name="Rectangle 146"/>
          <p:cNvSpPr/>
          <p:nvPr/>
        </p:nvSpPr>
        <p:spPr>
          <a:xfrm>
            <a:off x="3147644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</a:t>
            </a:r>
          </a:p>
        </p:txBody>
      </p:sp>
      <p:sp>
        <p:nvSpPr>
          <p:cNvPr id="25" name="Rectangle 147"/>
          <p:cNvSpPr/>
          <p:nvPr/>
        </p:nvSpPr>
        <p:spPr>
          <a:xfrm>
            <a:off x="3685915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60</a:t>
            </a:r>
          </a:p>
        </p:txBody>
      </p:sp>
      <p:sp>
        <p:nvSpPr>
          <p:cNvPr id="26" name="Rectangle 148"/>
          <p:cNvSpPr/>
          <p:nvPr/>
        </p:nvSpPr>
        <p:spPr>
          <a:xfrm>
            <a:off x="4224186" y="4810264"/>
            <a:ext cx="227626" cy="2682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</a:t>
            </a:r>
          </a:p>
        </p:txBody>
      </p:sp>
      <p:grpSp>
        <p:nvGrpSpPr>
          <p:cNvPr id="45" name="Group 167"/>
          <p:cNvGrpSpPr/>
          <p:nvPr/>
        </p:nvGrpSpPr>
        <p:grpSpPr>
          <a:xfrm>
            <a:off x="8674821" y="4215707"/>
            <a:ext cx="659525" cy="640643"/>
            <a:chOff x="6299532" y="4190009"/>
            <a:chExt cx="469021" cy="455593"/>
          </a:xfrm>
        </p:grpSpPr>
        <p:sp>
          <p:nvSpPr>
            <p:cNvPr id="46" name="Oval 168"/>
            <p:cNvSpPr>
              <a:spLocks noChangeAspect="1"/>
            </p:cNvSpPr>
            <p:nvPr/>
          </p:nvSpPr>
          <p:spPr>
            <a:xfrm>
              <a:off x="6299532" y="4190009"/>
              <a:ext cx="469021" cy="455593"/>
            </a:xfrm>
            <a:prstGeom prst="ellipse">
              <a:avLst/>
            </a:prstGeom>
            <a:solidFill>
              <a:srgbClr val="FF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63"/>
            <p:cNvSpPr>
              <a:spLocks noEditPoints="1"/>
            </p:cNvSpPr>
            <p:nvPr/>
          </p:nvSpPr>
          <p:spPr bwMode="auto">
            <a:xfrm>
              <a:off x="6386874" y="4310694"/>
              <a:ext cx="294337" cy="214222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170"/>
          <p:cNvGrpSpPr/>
          <p:nvPr/>
        </p:nvGrpSpPr>
        <p:grpSpPr>
          <a:xfrm>
            <a:off x="5648471" y="2277304"/>
            <a:ext cx="659525" cy="640643"/>
            <a:chOff x="630683" y="3383511"/>
            <a:chExt cx="469021" cy="455593"/>
          </a:xfrm>
        </p:grpSpPr>
        <p:sp>
          <p:nvSpPr>
            <p:cNvPr id="49" name="Oval 171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117"/>
            <p:cNvSpPr>
              <a:spLocks/>
            </p:cNvSpPr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Group 173"/>
          <p:cNvGrpSpPr/>
          <p:nvPr/>
        </p:nvGrpSpPr>
        <p:grpSpPr>
          <a:xfrm>
            <a:off x="5648471" y="4215707"/>
            <a:ext cx="659525" cy="640643"/>
            <a:chOff x="3428938" y="4190009"/>
            <a:chExt cx="469021" cy="455593"/>
          </a:xfrm>
        </p:grpSpPr>
        <p:sp>
          <p:nvSpPr>
            <p:cNvPr id="52" name="Oval 174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rgbClr val="FF6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Group 176"/>
          <p:cNvGrpSpPr/>
          <p:nvPr/>
        </p:nvGrpSpPr>
        <p:grpSpPr>
          <a:xfrm>
            <a:off x="5648471" y="3229350"/>
            <a:ext cx="659525" cy="640643"/>
            <a:chOff x="6299532" y="3384456"/>
            <a:chExt cx="469021" cy="455593"/>
          </a:xfrm>
        </p:grpSpPr>
        <p:sp>
          <p:nvSpPr>
            <p:cNvPr id="55" name="Oval 177"/>
            <p:cNvSpPr>
              <a:spLocks noChangeAspect="1"/>
            </p:cNvSpPr>
            <p:nvPr/>
          </p:nvSpPr>
          <p:spPr>
            <a:xfrm>
              <a:off x="6299532" y="3384456"/>
              <a:ext cx="469021" cy="455593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Freeform 36"/>
            <p:cNvSpPr>
              <a:spLocks noEditPoints="1"/>
            </p:cNvSpPr>
            <p:nvPr/>
          </p:nvSpPr>
          <p:spPr bwMode="auto">
            <a:xfrm>
              <a:off x="6435895" y="3505670"/>
              <a:ext cx="196295" cy="213164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179"/>
          <p:cNvGrpSpPr/>
          <p:nvPr/>
        </p:nvGrpSpPr>
        <p:grpSpPr>
          <a:xfrm>
            <a:off x="8674821" y="3229350"/>
            <a:ext cx="659525" cy="640643"/>
            <a:chOff x="630683" y="4190009"/>
            <a:chExt cx="469021" cy="455593"/>
          </a:xfrm>
        </p:grpSpPr>
        <p:sp>
          <p:nvSpPr>
            <p:cNvPr id="58" name="Oval 180"/>
            <p:cNvSpPr>
              <a:spLocks noChangeAspect="1"/>
            </p:cNvSpPr>
            <p:nvPr/>
          </p:nvSpPr>
          <p:spPr>
            <a:xfrm>
              <a:off x="630683" y="4190009"/>
              <a:ext cx="469021" cy="455593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Freeform 103"/>
            <p:cNvSpPr>
              <a:spLocks noEditPoints="1"/>
            </p:cNvSpPr>
            <p:nvPr/>
          </p:nvSpPr>
          <p:spPr bwMode="auto">
            <a:xfrm>
              <a:off x="765181" y="4270535"/>
              <a:ext cx="200025" cy="294541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182"/>
          <p:cNvGrpSpPr/>
          <p:nvPr/>
        </p:nvGrpSpPr>
        <p:grpSpPr>
          <a:xfrm>
            <a:off x="8674821" y="2277304"/>
            <a:ext cx="659525" cy="640643"/>
            <a:chOff x="3425803" y="3384456"/>
            <a:chExt cx="469021" cy="455593"/>
          </a:xfrm>
        </p:grpSpPr>
        <p:sp>
          <p:nvSpPr>
            <p:cNvPr id="61" name="Oval 183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3520613" y="347134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375298" y="2091131"/>
            <a:ext cx="2227149" cy="882292"/>
            <a:chOff x="6753519" y="2566201"/>
            <a:chExt cx="1839353" cy="882292"/>
          </a:xfrm>
        </p:grpSpPr>
        <p:sp>
          <p:nvSpPr>
            <p:cNvPr id="64" name="矩形 63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406720" y="2050095"/>
            <a:ext cx="2227149" cy="882292"/>
            <a:chOff x="6753519" y="2566201"/>
            <a:chExt cx="1839353" cy="882292"/>
          </a:xfrm>
        </p:grpSpPr>
        <p:sp>
          <p:nvSpPr>
            <p:cNvPr id="67" name="矩形 66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387927" y="3023867"/>
            <a:ext cx="2227149" cy="882292"/>
            <a:chOff x="6753519" y="2566201"/>
            <a:chExt cx="1839353" cy="882292"/>
          </a:xfrm>
        </p:grpSpPr>
        <p:sp>
          <p:nvSpPr>
            <p:cNvPr id="70" name="矩形 69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71" name="矩形 70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9417781" y="3014454"/>
            <a:ext cx="2227149" cy="882292"/>
            <a:chOff x="6753519" y="2566201"/>
            <a:chExt cx="1839353" cy="882292"/>
          </a:xfrm>
        </p:grpSpPr>
        <p:sp>
          <p:nvSpPr>
            <p:cNvPr id="73" name="矩形 72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387927" y="4017228"/>
            <a:ext cx="2227149" cy="882292"/>
            <a:chOff x="6753519" y="2566201"/>
            <a:chExt cx="1839353" cy="882292"/>
          </a:xfrm>
        </p:grpSpPr>
        <p:sp>
          <p:nvSpPr>
            <p:cNvPr id="76" name="矩形 75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9437616" y="4051161"/>
            <a:ext cx="2227149" cy="882292"/>
            <a:chOff x="6753519" y="2566201"/>
            <a:chExt cx="1839353" cy="882292"/>
          </a:xfrm>
        </p:grpSpPr>
        <p:sp>
          <p:nvSpPr>
            <p:cNvPr id="79" name="矩形 78"/>
            <p:cNvSpPr/>
            <p:nvPr/>
          </p:nvSpPr>
          <p:spPr>
            <a:xfrm rot="16200000">
              <a:off x="7396063" y="2209165"/>
              <a:ext cx="400110" cy="1114181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80" name="矩形 79"/>
            <p:cNvSpPr/>
            <p:nvPr/>
          </p:nvSpPr>
          <p:spPr>
            <a:xfrm>
              <a:off x="6753519" y="2894495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5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70431" y="676947"/>
            <a:ext cx="4523126" cy="452312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264898" y="886990"/>
            <a:ext cx="31341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solidFill>
                  <a:srgbClr val="236968"/>
                </a:solidFill>
                <a:ea typeface="文鼎细圆繁" panose="02010609010101010101" pitchFamily="49" charset="-122"/>
              </a:rPr>
              <a:t>谢谢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10651" y="2080506"/>
            <a:ext cx="4881664" cy="3119567"/>
            <a:chOff x="3510651" y="2080506"/>
            <a:chExt cx="4881664" cy="31195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94" y="2519793"/>
              <a:ext cx="602525" cy="6126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651" y="2080506"/>
              <a:ext cx="4881664" cy="3119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80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70431" y="676947"/>
            <a:ext cx="4523126" cy="4523126"/>
          </a:xfrm>
          <a:prstGeom prst="ellipse">
            <a:avLst/>
          </a:prstGeom>
          <a:solidFill>
            <a:srgbClr val="D7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74464" y="451362"/>
            <a:ext cx="2315057" cy="2646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236968"/>
                </a:solidFill>
                <a:ea typeface="文鼎细圆繁" panose="02010609010101010101" pitchFamily="49" charset="-122"/>
              </a:rPr>
              <a:t>壹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510651" y="2080506"/>
            <a:ext cx="4881664" cy="3119567"/>
            <a:chOff x="3510651" y="2080506"/>
            <a:chExt cx="4881664" cy="31195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94" y="2519793"/>
              <a:ext cx="602525" cy="6126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651" y="2080506"/>
              <a:ext cx="4881664" cy="3119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1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3"/>
          <p:cNvCxnSpPr>
            <a:cxnSpLocks noChangeShapeType="1"/>
            <a:stCxn id="10" idx="6"/>
            <a:endCxn id="11" idx="2"/>
          </p:cNvCxnSpPr>
          <p:nvPr/>
        </p:nvCxnSpPr>
        <p:spPr bwMode="auto">
          <a:xfrm>
            <a:off x="3820915" y="3537507"/>
            <a:ext cx="2829290" cy="1243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接连接符 5"/>
          <p:cNvCxnSpPr>
            <a:cxnSpLocks noChangeShapeType="1"/>
            <a:stCxn id="11" idx="0"/>
            <a:endCxn id="19" idx="4"/>
          </p:cNvCxnSpPr>
          <p:nvPr/>
        </p:nvCxnSpPr>
        <p:spPr bwMode="auto">
          <a:xfrm flipV="1">
            <a:off x="7088826" y="2417968"/>
            <a:ext cx="0" cy="682161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直接连接符 6"/>
          <p:cNvSpPr>
            <a:spLocks noChangeShapeType="1"/>
          </p:cNvSpPr>
          <p:nvPr/>
        </p:nvSpPr>
        <p:spPr bwMode="auto">
          <a:xfrm flipV="1">
            <a:off x="7398221" y="2722393"/>
            <a:ext cx="523115" cy="505719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  <p:sp>
        <p:nvSpPr>
          <p:cNvPr id="14" name="直接连接符 7"/>
          <p:cNvSpPr>
            <a:spLocks noChangeShapeType="1"/>
          </p:cNvSpPr>
          <p:nvPr/>
        </p:nvSpPr>
        <p:spPr bwMode="auto">
          <a:xfrm>
            <a:off x="7398221" y="3848146"/>
            <a:ext cx="557906" cy="539268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  <p:cxnSp>
        <p:nvCxnSpPr>
          <p:cNvPr id="15" name="直接连接符 8"/>
          <p:cNvCxnSpPr>
            <a:cxnSpLocks noChangeShapeType="1"/>
            <a:stCxn id="11" idx="4"/>
            <a:endCxn id="22" idx="0"/>
          </p:cNvCxnSpPr>
          <p:nvPr/>
        </p:nvCxnSpPr>
        <p:spPr bwMode="auto">
          <a:xfrm>
            <a:off x="7088826" y="3976129"/>
            <a:ext cx="8697" cy="659795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9"/>
          <p:cNvCxnSpPr>
            <a:cxnSpLocks noChangeShapeType="1"/>
            <a:stCxn id="11" idx="3"/>
            <a:endCxn id="23" idx="7"/>
          </p:cNvCxnSpPr>
          <p:nvPr/>
        </p:nvCxnSpPr>
        <p:spPr bwMode="auto">
          <a:xfrm flipH="1">
            <a:off x="6242648" y="3848146"/>
            <a:ext cx="535540" cy="503234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直接连接符 10"/>
          <p:cNvSpPr>
            <a:spLocks noChangeShapeType="1"/>
          </p:cNvSpPr>
          <p:nvPr/>
        </p:nvSpPr>
        <p:spPr bwMode="auto">
          <a:xfrm flipH="1" flipV="1">
            <a:off x="6262529" y="2712453"/>
            <a:ext cx="515659" cy="515660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  <p:cxnSp>
        <p:nvCxnSpPr>
          <p:cNvPr id="25" name="直接连接符 30"/>
          <p:cNvCxnSpPr>
            <a:cxnSpLocks noChangeShapeType="1"/>
            <a:stCxn id="11" idx="6"/>
            <a:endCxn id="24" idx="2"/>
          </p:cNvCxnSpPr>
          <p:nvPr/>
        </p:nvCxnSpPr>
        <p:spPr bwMode="auto">
          <a:xfrm flipV="1">
            <a:off x="7527447" y="3536265"/>
            <a:ext cx="658553" cy="1242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直接连接符 31"/>
          <p:cNvSpPr>
            <a:spLocks noChangeShapeType="1"/>
          </p:cNvSpPr>
          <p:nvPr/>
        </p:nvSpPr>
        <p:spPr bwMode="auto">
          <a:xfrm>
            <a:off x="8725267" y="3537507"/>
            <a:ext cx="711983" cy="1243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  <p:cxnSp>
        <p:nvCxnSpPr>
          <p:cNvPr id="28" name="直接连接符 34"/>
          <p:cNvCxnSpPr>
            <a:cxnSpLocks noChangeShapeType="1"/>
            <a:stCxn id="24" idx="0"/>
            <a:endCxn id="29" idx="3"/>
          </p:cNvCxnSpPr>
          <p:nvPr/>
        </p:nvCxnSpPr>
        <p:spPr bwMode="auto">
          <a:xfrm flipV="1">
            <a:off x="8451905" y="2662751"/>
            <a:ext cx="554178" cy="606365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直接连接符 37"/>
          <p:cNvSpPr>
            <a:spLocks noChangeShapeType="1"/>
          </p:cNvSpPr>
          <p:nvPr/>
        </p:nvSpPr>
        <p:spPr bwMode="auto">
          <a:xfrm>
            <a:off x="8460604" y="3803414"/>
            <a:ext cx="552935" cy="606365"/>
          </a:xfrm>
          <a:prstGeom prst="line">
            <a:avLst/>
          </a:prstGeom>
          <a:noFill/>
          <a:ln w="12700">
            <a:solidFill>
              <a:srgbClr val="23696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6650205" y="3100129"/>
            <a:ext cx="877242" cy="876000"/>
            <a:chOff x="6650205" y="3100129"/>
            <a:chExt cx="877242" cy="876000"/>
          </a:xfrm>
        </p:grpSpPr>
        <p:sp>
          <p:nvSpPr>
            <p:cNvPr id="11" name="椭圆 4"/>
            <p:cNvSpPr>
              <a:spLocks noChangeArrowheads="1"/>
            </p:cNvSpPr>
            <p:nvPr/>
          </p:nvSpPr>
          <p:spPr bwMode="auto">
            <a:xfrm>
              <a:off x="6650205" y="3100129"/>
              <a:ext cx="877242" cy="876000"/>
            </a:xfrm>
            <a:prstGeom prst="ellipse">
              <a:avLst/>
            </a:prstGeom>
            <a:solidFill>
              <a:srgbClr val="D2AD77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KSO_Shape"/>
            <p:cNvSpPr>
              <a:spLocks noChangeArrowheads="1"/>
            </p:cNvSpPr>
            <p:nvPr/>
          </p:nvSpPr>
          <p:spPr bwMode="auto">
            <a:xfrm>
              <a:off x="6906171" y="3256691"/>
              <a:ext cx="364068" cy="546723"/>
            </a:xfrm>
            <a:custGeom>
              <a:avLst/>
              <a:gdLst>
                <a:gd name="T0" fmla="*/ 1461 w 1357313"/>
                <a:gd name="T1" fmla="*/ 2275 h 2041525"/>
                <a:gd name="T2" fmla="*/ 1543 w 1357313"/>
                <a:gd name="T3" fmla="*/ 2466 h 2041525"/>
                <a:gd name="T4" fmla="*/ 525 w 1357313"/>
                <a:gd name="T5" fmla="*/ 2409 h 2041525"/>
                <a:gd name="T6" fmla="*/ 615 w 1357313"/>
                <a:gd name="T7" fmla="*/ 2238 h 2041525"/>
                <a:gd name="T8" fmla="*/ 1356 w 1357313"/>
                <a:gd name="T9" fmla="*/ 851 h 2041525"/>
                <a:gd name="T10" fmla="*/ 1085 w 1357313"/>
                <a:gd name="T11" fmla="*/ 1101 h 2041525"/>
                <a:gd name="T12" fmla="*/ 964 w 1357313"/>
                <a:gd name="T13" fmla="*/ 1101 h 2041525"/>
                <a:gd name="T14" fmla="*/ 693 w 1357313"/>
                <a:gd name="T15" fmla="*/ 851 h 2041525"/>
                <a:gd name="T16" fmla="*/ 334 w 1357313"/>
                <a:gd name="T17" fmla="*/ 651 h 2041525"/>
                <a:gd name="T18" fmla="*/ 437 w 1357313"/>
                <a:gd name="T19" fmla="*/ 888 h 2041525"/>
                <a:gd name="T20" fmla="*/ 674 w 1357313"/>
                <a:gd name="T21" fmla="*/ 1171 h 2041525"/>
                <a:gd name="T22" fmla="*/ 849 w 1357313"/>
                <a:gd name="T23" fmla="*/ 1347 h 2041525"/>
                <a:gd name="T24" fmla="*/ 889 w 1357313"/>
                <a:gd name="T25" fmla="*/ 1537 h 2041525"/>
                <a:gd name="T26" fmla="*/ 844 w 1357313"/>
                <a:gd name="T27" fmla="*/ 1718 h 2041525"/>
                <a:gd name="T28" fmla="*/ 658 w 1357313"/>
                <a:gd name="T29" fmla="*/ 1902 h 2041525"/>
                <a:gd name="T30" fmla="*/ 426 w 1357313"/>
                <a:gd name="T31" fmla="*/ 2185 h 2041525"/>
                <a:gd name="T32" fmla="*/ 333 w 1357313"/>
                <a:gd name="T33" fmla="*/ 2410 h 2041525"/>
                <a:gd name="T34" fmla="*/ 1736 w 1357313"/>
                <a:gd name="T35" fmla="*/ 2498 h 2041525"/>
                <a:gd name="T36" fmla="*/ 1655 w 1357313"/>
                <a:gd name="T37" fmla="*/ 2236 h 2041525"/>
                <a:gd name="T38" fmla="*/ 1441 w 1357313"/>
                <a:gd name="T39" fmla="*/ 1953 h 2041525"/>
                <a:gd name="T40" fmla="*/ 1224 w 1357313"/>
                <a:gd name="T41" fmla="*/ 1744 h 2041525"/>
                <a:gd name="T42" fmla="*/ 1166 w 1357313"/>
                <a:gd name="T43" fmla="*/ 1583 h 2041525"/>
                <a:gd name="T44" fmla="*/ 1180 w 1357313"/>
                <a:gd name="T45" fmla="*/ 1412 h 2041525"/>
                <a:gd name="T46" fmla="*/ 1281 w 1357313"/>
                <a:gd name="T47" fmla="*/ 1259 h 2041525"/>
                <a:gd name="T48" fmla="*/ 1554 w 1357313"/>
                <a:gd name="T49" fmla="*/ 971 h 2041525"/>
                <a:gd name="T50" fmla="*/ 1695 w 1357313"/>
                <a:gd name="T51" fmla="*/ 733 h 2041525"/>
                <a:gd name="T52" fmla="*/ 1766 w 1357313"/>
                <a:gd name="T53" fmla="*/ 336 h 2041525"/>
                <a:gd name="T54" fmla="*/ 1970 w 1357313"/>
                <a:gd name="T55" fmla="*/ 25 h 2041525"/>
                <a:gd name="T56" fmla="*/ 2042 w 1357313"/>
                <a:gd name="T57" fmla="*/ 110 h 2041525"/>
                <a:gd name="T58" fmla="*/ 2043 w 1357313"/>
                <a:gd name="T59" fmla="*/ 222 h 2041525"/>
                <a:gd name="T60" fmla="*/ 1980 w 1357313"/>
                <a:gd name="T61" fmla="*/ 305 h 2041525"/>
                <a:gd name="T62" fmla="*/ 1887 w 1357313"/>
                <a:gd name="T63" fmla="*/ 471 h 2041525"/>
                <a:gd name="T64" fmla="*/ 1808 w 1357313"/>
                <a:gd name="T65" fmla="*/ 842 h 2041525"/>
                <a:gd name="T66" fmla="*/ 1640 w 1357313"/>
                <a:gd name="T67" fmla="*/ 1130 h 2041525"/>
                <a:gd name="T68" fmla="*/ 1343 w 1357313"/>
                <a:gd name="T69" fmla="*/ 1427 h 2041525"/>
                <a:gd name="T70" fmla="*/ 1323 w 1357313"/>
                <a:gd name="T71" fmla="*/ 1543 h 2041525"/>
                <a:gd name="T72" fmla="*/ 1467 w 1357313"/>
                <a:gd name="T73" fmla="*/ 1740 h 2041525"/>
                <a:gd name="T74" fmla="*/ 1698 w 1357313"/>
                <a:gd name="T75" fmla="*/ 2005 h 2041525"/>
                <a:gd name="T76" fmla="*/ 1837 w 1357313"/>
                <a:gd name="T77" fmla="*/ 2299 h 2041525"/>
                <a:gd name="T78" fmla="*/ 1917 w 1357313"/>
                <a:gd name="T79" fmla="*/ 2725 h 2041525"/>
                <a:gd name="T80" fmla="*/ 2009 w 1357313"/>
                <a:gd name="T81" fmla="*/ 2777 h 2041525"/>
                <a:gd name="T82" fmla="*/ 2051 w 1357313"/>
                <a:gd name="T83" fmla="*/ 2872 h 2041525"/>
                <a:gd name="T84" fmla="*/ 2023 w 1357313"/>
                <a:gd name="T85" fmla="*/ 2982 h 2041525"/>
                <a:gd name="T86" fmla="*/ 1933 w 1357313"/>
                <a:gd name="T87" fmla="*/ 3049 h 2041525"/>
                <a:gd name="T88" fmla="*/ 111 w 1357313"/>
                <a:gd name="T89" fmla="*/ 3046 h 2041525"/>
                <a:gd name="T90" fmla="*/ 24 w 1357313"/>
                <a:gd name="T91" fmla="*/ 2975 h 2041525"/>
                <a:gd name="T92" fmla="*/ 2 w 1357313"/>
                <a:gd name="T93" fmla="*/ 2864 h 2041525"/>
                <a:gd name="T94" fmla="*/ 49 w 1357313"/>
                <a:gd name="T95" fmla="*/ 2771 h 2041525"/>
                <a:gd name="T96" fmla="*/ 143 w 1357313"/>
                <a:gd name="T97" fmla="*/ 2723 h 2041525"/>
                <a:gd name="T98" fmla="*/ 215 w 1357313"/>
                <a:gd name="T99" fmla="*/ 2299 h 2041525"/>
                <a:gd name="T100" fmla="*/ 354 w 1357313"/>
                <a:gd name="T101" fmla="*/ 2005 h 2041525"/>
                <a:gd name="T102" fmla="*/ 585 w 1357313"/>
                <a:gd name="T103" fmla="*/ 1740 h 2041525"/>
                <a:gd name="T104" fmla="*/ 729 w 1357313"/>
                <a:gd name="T105" fmla="*/ 1548 h 2041525"/>
                <a:gd name="T106" fmla="*/ 709 w 1357313"/>
                <a:gd name="T107" fmla="*/ 1427 h 2041525"/>
                <a:gd name="T108" fmla="*/ 412 w 1357313"/>
                <a:gd name="T109" fmla="*/ 1130 h 2041525"/>
                <a:gd name="T110" fmla="*/ 244 w 1357313"/>
                <a:gd name="T111" fmla="*/ 842 h 2041525"/>
                <a:gd name="T112" fmla="*/ 161 w 1357313"/>
                <a:gd name="T113" fmla="*/ 438 h 2041525"/>
                <a:gd name="T114" fmla="*/ 66 w 1357313"/>
                <a:gd name="T115" fmla="*/ 300 h 2041525"/>
                <a:gd name="T116" fmla="*/ 7 w 1357313"/>
                <a:gd name="T117" fmla="*/ 215 h 2041525"/>
                <a:gd name="T118" fmla="*/ 13 w 1357313"/>
                <a:gd name="T119" fmla="*/ 103 h 2041525"/>
                <a:gd name="T120" fmla="*/ 88 w 1357313"/>
                <a:gd name="T121" fmla="*/ 20 h 20415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57313"/>
                <a:gd name="T184" fmla="*/ 0 h 2041525"/>
                <a:gd name="T185" fmla="*/ 1357313 w 1357313"/>
                <a:gd name="T186" fmla="*/ 2041525 h 20415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57313" h="2041525">
                  <a:moveTo>
                    <a:pt x="550334" y="1339850"/>
                  </a:moveTo>
                  <a:lnTo>
                    <a:pt x="806980" y="1339850"/>
                  </a:lnTo>
                  <a:lnTo>
                    <a:pt x="827353" y="1358335"/>
                  </a:lnTo>
                  <a:lnTo>
                    <a:pt x="846138" y="1376291"/>
                  </a:lnTo>
                  <a:lnTo>
                    <a:pt x="864130" y="1393983"/>
                  </a:lnTo>
                  <a:lnTo>
                    <a:pt x="880799" y="1411676"/>
                  </a:lnTo>
                  <a:lnTo>
                    <a:pt x="896674" y="1428840"/>
                  </a:lnTo>
                  <a:lnTo>
                    <a:pt x="911490" y="1445476"/>
                  </a:lnTo>
                  <a:lnTo>
                    <a:pt x="925249" y="1462376"/>
                  </a:lnTo>
                  <a:lnTo>
                    <a:pt x="938213" y="1479012"/>
                  </a:lnTo>
                  <a:lnTo>
                    <a:pt x="950120" y="1495120"/>
                  </a:lnTo>
                  <a:lnTo>
                    <a:pt x="955940" y="1503570"/>
                  </a:lnTo>
                  <a:lnTo>
                    <a:pt x="961232" y="1511756"/>
                  </a:lnTo>
                  <a:lnTo>
                    <a:pt x="966259" y="1519942"/>
                  </a:lnTo>
                  <a:lnTo>
                    <a:pt x="971286" y="1527863"/>
                  </a:lnTo>
                  <a:lnTo>
                    <a:pt x="976049" y="1535785"/>
                  </a:lnTo>
                  <a:lnTo>
                    <a:pt x="980547" y="1543971"/>
                  </a:lnTo>
                  <a:lnTo>
                    <a:pt x="985045" y="1552157"/>
                  </a:lnTo>
                  <a:lnTo>
                    <a:pt x="989278" y="1560343"/>
                  </a:lnTo>
                  <a:lnTo>
                    <a:pt x="993247" y="1568265"/>
                  </a:lnTo>
                  <a:lnTo>
                    <a:pt x="996951" y="1576451"/>
                  </a:lnTo>
                  <a:lnTo>
                    <a:pt x="1000391" y="1584637"/>
                  </a:lnTo>
                  <a:lnTo>
                    <a:pt x="1003830" y="1592823"/>
                  </a:lnTo>
                  <a:lnTo>
                    <a:pt x="1007005" y="1601273"/>
                  </a:lnTo>
                  <a:lnTo>
                    <a:pt x="1010180" y="1609195"/>
                  </a:lnTo>
                  <a:lnTo>
                    <a:pt x="1013355" y="1620286"/>
                  </a:lnTo>
                  <a:lnTo>
                    <a:pt x="1017059" y="1632697"/>
                  </a:lnTo>
                  <a:lnTo>
                    <a:pt x="1020764" y="1647484"/>
                  </a:lnTo>
                  <a:lnTo>
                    <a:pt x="1024203" y="1663592"/>
                  </a:lnTo>
                  <a:lnTo>
                    <a:pt x="1027643" y="1681284"/>
                  </a:lnTo>
                  <a:lnTo>
                    <a:pt x="1031347" y="1700297"/>
                  </a:lnTo>
                  <a:lnTo>
                    <a:pt x="1034786" y="1721158"/>
                  </a:lnTo>
                  <a:lnTo>
                    <a:pt x="1038226" y="1743075"/>
                  </a:lnTo>
                  <a:lnTo>
                    <a:pt x="319088" y="1743075"/>
                  </a:lnTo>
                  <a:lnTo>
                    <a:pt x="322528" y="1721158"/>
                  </a:lnTo>
                  <a:lnTo>
                    <a:pt x="325967" y="1700297"/>
                  </a:lnTo>
                  <a:lnTo>
                    <a:pt x="329407" y="1681284"/>
                  </a:lnTo>
                  <a:lnTo>
                    <a:pt x="332846" y="1663592"/>
                  </a:lnTo>
                  <a:lnTo>
                    <a:pt x="336551" y="1647484"/>
                  </a:lnTo>
                  <a:lnTo>
                    <a:pt x="339990" y="1632697"/>
                  </a:lnTo>
                  <a:lnTo>
                    <a:pt x="343694" y="1620286"/>
                  </a:lnTo>
                  <a:lnTo>
                    <a:pt x="347398" y="1609195"/>
                  </a:lnTo>
                  <a:lnTo>
                    <a:pt x="350309" y="1601273"/>
                  </a:lnTo>
                  <a:lnTo>
                    <a:pt x="353484" y="1592823"/>
                  </a:lnTo>
                  <a:lnTo>
                    <a:pt x="356923" y="1584637"/>
                  </a:lnTo>
                  <a:lnTo>
                    <a:pt x="360363" y="1576451"/>
                  </a:lnTo>
                  <a:lnTo>
                    <a:pt x="364067" y="1568265"/>
                  </a:lnTo>
                  <a:lnTo>
                    <a:pt x="368036" y="1560343"/>
                  </a:lnTo>
                  <a:lnTo>
                    <a:pt x="372269" y="1552157"/>
                  </a:lnTo>
                  <a:lnTo>
                    <a:pt x="376503" y="1543971"/>
                  </a:lnTo>
                  <a:lnTo>
                    <a:pt x="381265" y="1535785"/>
                  </a:lnTo>
                  <a:lnTo>
                    <a:pt x="386028" y="1527863"/>
                  </a:lnTo>
                  <a:lnTo>
                    <a:pt x="390790" y="1519942"/>
                  </a:lnTo>
                  <a:lnTo>
                    <a:pt x="396082" y="1511756"/>
                  </a:lnTo>
                  <a:lnTo>
                    <a:pt x="401373" y="1503570"/>
                  </a:lnTo>
                  <a:lnTo>
                    <a:pt x="407194" y="1495120"/>
                  </a:lnTo>
                  <a:lnTo>
                    <a:pt x="419101" y="1479012"/>
                  </a:lnTo>
                  <a:lnTo>
                    <a:pt x="432065" y="1462376"/>
                  </a:lnTo>
                  <a:lnTo>
                    <a:pt x="445824" y="1445476"/>
                  </a:lnTo>
                  <a:lnTo>
                    <a:pt x="460640" y="1428840"/>
                  </a:lnTo>
                  <a:lnTo>
                    <a:pt x="476515" y="1411676"/>
                  </a:lnTo>
                  <a:lnTo>
                    <a:pt x="493184" y="1393983"/>
                  </a:lnTo>
                  <a:lnTo>
                    <a:pt x="511176" y="1376291"/>
                  </a:lnTo>
                  <a:lnTo>
                    <a:pt x="530226" y="1358335"/>
                  </a:lnTo>
                  <a:lnTo>
                    <a:pt x="550334" y="1339850"/>
                  </a:lnTo>
                  <a:close/>
                  <a:moveTo>
                    <a:pt x="430213" y="534988"/>
                  </a:moveTo>
                  <a:lnTo>
                    <a:pt x="925513" y="534988"/>
                  </a:lnTo>
                  <a:lnTo>
                    <a:pt x="916527" y="545836"/>
                  </a:lnTo>
                  <a:lnTo>
                    <a:pt x="907012" y="557478"/>
                  </a:lnTo>
                  <a:lnTo>
                    <a:pt x="897233" y="568590"/>
                  </a:lnTo>
                  <a:lnTo>
                    <a:pt x="886925" y="580232"/>
                  </a:lnTo>
                  <a:lnTo>
                    <a:pt x="876089" y="591609"/>
                  </a:lnTo>
                  <a:lnTo>
                    <a:pt x="864988" y="603515"/>
                  </a:lnTo>
                  <a:lnTo>
                    <a:pt x="853095" y="615422"/>
                  </a:lnTo>
                  <a:lnTo>
                    <a:pt x="840937" y="627328"/>
                  </a:lnTo>
                  <a:lnTo>
                    <a:pt x="828250" y="639499"/>
                  </a:lnTo>
                  <a:lnTo>
                    <a:pt x="815035" y="651934"/>
                  </a:lnTo>
                  <a:lnTo>
                    <a:pt x="801292" y="664105"/>
                  </a:lnTo>
                  <a:lnTo>
                    <a:pt x="787019" y="677069"/>
                  </a:lnTo>
                  <a:lnTo>
                    <a:pt x="772218" y="690034"/>
                  </a:lnTo>
                  <a:lnTo>
                    <a:pt x="756625" y="702999"/>
                  </a:lnTo>
                  <a:lnTo>
                    <a:pt x="740767" y="716492"/>
                  </a:lnTo>
                  <a:lnTo>
                    <a:pt x="724116" y="729986"/>
                  </a:lnTo>
                  <a:lnTo>
                    <a:pt x="717772" y="735278"/>
                  </a:lnTo>
                  <a:lnTo>
                    <a:pt x="711429" y="740834"/>
                  </a:lnTo>
                  <a:lnTo>
                    <a:pt x="705350" y="746655"/>
                  </a:lnTo>
                  <a:lnTo>
                    <a:pt x="699536" y="753005"/>
                  </a:lnTo>
                  <a:lnTo>
                    <a:pt x="693985" y="759090"/>
                  </a:lnTo>
                  <a:lnTo>
                    <a:pt x="688171" y="765969"/>
                  </a:lnTo>
                  <a:lnTo>
                    <a:pt x="682885" y="772584"/>
                  </a:lnTo>
                  <a:lnTo>
                    <a:pt x="677863" y="779463"/>
                  </a:lnTo>
                  <a:lnTo>
                    <a:pt x="672841" y="772584"/>
                  </a:lnTo>
                  <a:lnTo>
                    <a:pt x="667555" y="765969"/>
                  </a:lnTo>
                  <a:lnTo>
                    <a:pt x="662005" y="759090"/>
                  </a:lnTo>
                  <a:lnTo>
                    <a:pt x="656190" y="753005"/>
                  </a:lnTo>
                  <a:lnTo>
                    <a:pt x="650376" y="746655"/>
                  </a:lnTo>
                  <a:lnTo>
                    <a:pt x="644297" y="740834"/>
                  </a:lnTo>
                  <a:lnTo>
                    <a:pt x="637954" y="735278"/>
                  </a:lnTo>
                  <a:lnTo>
                    <a:pt x="631610" y="729986"/>
                  </a:lnTo>
                  <a:lnTo>
                    <a:pt x="614959" y="716492"/>
                  </a:lnTo>
                  <a:lnTo>
                    <a:pt x="599101" y="702999"/>
                  </a:lnTo>
                  <a:lnTo>
                    <a:pt x="583508" y="690034"/>
                  </a:lnTo>
                  <a:lnTo>
                    <a:pt x="568707" y="677069"/>
                  </a:lnTo>
                  <a:lnTo>
                    <a:pt x="554434" y="664105"/>
                  </a:lnTo>
                  <a:lnTo>
                    <a:pt x="540691" y="651934"/>
                  </a:lnTo>
                  <a:lnTo>
                    <a:pt x="527476" y="639499"/>
                  </a:lnTo>
                  <a:lnTo>
                    <a:pt x="514789" y="627328"/>
                  </a:lnTo>
                  <a:lnTo>
                    <a:pt x="502631" y="615422"/>
                  </a:lnTo>
                  <a:lnTo>
                    <a:pt x="490738" y="603515"/>
                  </a:lnTo>
                  <a:lnTo>
                    <a:pt x="479637" y="591609"/>
                  </a:lnTo>
                  <a:lnTo>
                    <a:pt x="468801" y="580232"/>
                  </a:lnTo>
                  <a:lnTo>
                    <a:pt x="458493" y="568590"/>
                  </a:lnTo>
                  <a:lnTo>
                    <a:pt x="448714" y="557478"/>
                  </a:lnTo>
                  <a:lnTo>
                    <a:pt x="439199" y="545836"/>
                  </a:lnTo>
                  <a:lnTo>
                    <a:pt x="430213" y="534988"/>
                  </a:lnTo>
                  <a:close/>
                  <a:moveTo>
                    <a:pt x="188949" y="224189"/>
                  </a:moveTo>
                  <a:lnTo>
                    <a:pt x="193448" y="263892"/>
                  </a:lnTo>
                  <a:lnTo>
                    <a:pt x="195830" y="284803"/>
                  </a:lnTo>
                  <a:lnTo>
                    <a:pt x="198741" y="306507"/>
                  </a:lnTo>
                  <a:lnTo>
                    <a:pt x="201917" y="328741"/>
                  </a:lnTo>
                  <a:lnTo>
                    <a:pt x="204828" y="350710"/>
                  </a:lnTo>
                  <a:lnTo>
                    <a:pt x="208532" y="372678"/>
                  </a:lnTo>
                  <a:lnTo>
                    <a:pt x="212502" y="394118"/>
                  </a:lnTo>
                  <a:lnTo>
                    <a:pt x="215413" y="408146"/>
                  </a:lnTo>
                  <a:lnTo>
                    <a:pt x="218059" y="421645"/>
                  </a:lnTo>
                  <a:lnTo>
                    <a:pt x="221235" y="434880"/>
                  </a:lnTo>
                  <a:lnTo>
                    <a:pt x="224410" y="447585"/>
                  </a:lnTo>
                  <a:lnTo>
                    <a:pt x="227321" y="459496"/>
                  </a:lnTo>
                  <a:lnTo>
                    <a:pt x="230497" y="470348"/>
                  </a:lnTo>
                  <a:lnTo>
                    <a:pt x="233673" y="480406"/>
                  </a:lnTo>
                  <a:lnTo>
                    <a:pt x="236584" y="489405"/>
                  </a:lnTo>
                  <a:lnTo>
                    <a:pt x="241082" y="501316"/>
                  </a:lnTo>
                  <a:lnTo>
                    <a:pt x="246111" y="513227"/>
                  </a:lnTo>
                  <a:lnTo>
                    <a:pt x="251403" y="524873"/>
                  </a:lnTo>
                  <a:lnTo>
                    <a:pt x="256961" y="536784"/>
                  </a:lnTo>
                  <a:lnTo>
                    <a:pt x="262783" y="547901"/>
                  </a:lnTo>
                  <a:lnTo>
                    <a:pt x="268605" y="559547"/>
                  </a:lnTo>
                  <a:lnTo>
                    <a:pt x="275220" y="570664"/>
                  </a:lnTo>
                  <a:lnTo>
                    <a:pt x="281836" y="581781"/>
                  </a:lnTo>
                  <a:lnTo>
                    <a:pt x="288981" y="593162"/>
                  </a:lnTo>
                  <a:lnTo>
                    <a:pt x="296127" y="604014"/>
                  </a:lnTo>
                  <a:lnTo>
                    <a:pt x="304066" y="615396"/>
                  </a:lnTo>
                  <a:lnTo>
                    <a:pt x="312005" y="626248"/>
                  </a:lnTo>
                  <a:lnTo>
                    <a:pt x="320473" y="637365"/>
                  </a:lnTo>
                  <a:lnTo>
                    <a:pt x="329206" y="648482"/>
                  </a:lnTo>
                  <a:lnTo>
                    <a:pt x="338468" y="659334"/>
                  </a:lnTo>
                  <a:lnTo>
                    <a:pt x="347730" y="670450"/>
                  </a:lnTo>
                  <a:lnTo>
                    <a:pt x="366784" y="692419"/>
                  </a:lnTo>
                  <a:lnTo>
                    <a:pt x="385309" y="714388"/>
                  </a:lnTo>
                  <a:lnTo>
                    <a:pt x="404362" y="736887"/>
                  </a:lnTo>
                  <a:lnTo>
                    <a:pt x="414154" y="748268"/>
                  </a:lnTo>
                  <a:lnTo>
                    <a:pt x="424210" y="759385"/>
                  </a:lnTo>
                  <a:lnTo>
                    <a:pt x="435060" y="771031"/>
                  </a:lnTo>
                  <a:lnTo>
                    <a:pt x="445910" y="782413"/>
                  </a:lnTo>
                  <a:lnTo>
                    <a:pt x="457554" y="794059"/>
                  </a:lnTo>
                  <a:lnTo>
                    <a:pt x="469463" y="805440"/>
                  </a:lnTo>
                  <a:lnTo>
                    <a:pt x="482165" y="817351"/>
                  </a:lnTo>
                  <a:lnTo>
                    <a:pt x="495661" y="829262"/>
                  </a:lnTo>
                  <a:lnTo>
                    <a:pt x="509952" y="841173"/>
                  </a:lnTo>
                  <a:lnTo>
                    <a:pt x="525036" y="853349"/>
                  </a:lnTo>
                  <a:lnTo>
                    <a:pt x="531916" y="858907"/>
                  </a:lnTo>
                  <a:lnTo>
                    <a:pt x="537738" y="864730"/>
                  </a:lnTo>
                  <a:lnTo>
                    <a:pt x="543031" y="870818"/>
                  </a:lnTo>
                  <a:lnTo>
                    <a:pt x="547530" y="876376"/>
                  </a:lnTo>
                  <a:lnTo>
                    <a:pt x="551764" y="882199"/>
                  </a:lnTo>
                  <a:lnTo>
                    <a:pt x="555204" y="888023"/>
                  </a:lnTo>
                  <a:lnTo>
                    <a:pt x="558644" y="893846"/>
                  </a:lnTo>
                  <a:lnTo>
                    <a:pt x="561291" y="899669"/>
                  </a:lnTo>
                  <a:lnTo>
                    <a:pt x="564202" y="905227"/>
                  </a:lnTo>
                  <a:lnTo>
                    <a:pt x="566848" y="911315"/>
                  </a:lnTo>
                  <a:lnTo>
                    <a:pt x="568965" y="916873"/>
                  </a:lnTo>
                  <a:lnTo>
                    <a:pt x="570818" y="922696"/>
                  </a:lnTo>
                  <a:lnTo>
                    <a:pt x="574523" y="934607"/>
                  </a:lnTo>
                  <a:lnTo>
                    <a:pt x="577698" y="946518"/>
                  </a:lnTo>
                  <a:lnTo>
                    <a:pt x="582462" y="966370"/>
                  </a:lnTo>
                  <a:lnTo>
                    <a:pt x="584314" y="973781"/>
                  </a:lnTo>
                  <a:lnTo>
                    <a:pt x="585902" y="980927"/>
                  </a:lnTo>
                  <a:lnTo>
                    <a:pt x="587225" y="988074"/>
                  </a:lnTo>
                  <a:lnTo>
                    <a:pt x="587754" y="996015"/>
                  </a:lnTo>
                  <a:lnTo>
                    <a:pt x="588284" y="1005808"/>
                  </a:lnTo>
                  <a:lnTo>
                    <a:pt x="588548" y="1017719"/>
                  </a:lnTo>
                  <a:lnTo>
                    <a:pt x="588284" y="1026453"/>
                  </a:lnTo>
                  <a:lnTo>
                    <a:pt x="588019" y="1033600"/>
                  </a:lnTo>
                  <a:lnTo>
                    <a:pt x="587754" y="1039423"/>
                  </a:lnTo>
                  <a:lnTo>
                    <a:pt x="587225" y="1044717"/>
                  </a:lnTo>
                  <a:lnTo>
                    <a:pt x="585373" y="1055304"/>
                  </a:lnTo>
                  <a:lnTo>
                    <a:pt x="582726" y="1070391"/>
                  </a:lnTo>
                  <a:lnTo>
                    <a:pt x="581138" y="1079655"/>
                  </a:lnTo>
                  <a:lnTo>
                    <a:pt x="579021" y="1088919"/>
                  </a:lnTo>
                  <a:lnTo>
                    <a:pt x="576904" y="1097919"/>
                  </a:lnTo>
                  <a:lnTo>
                    <a:pt x="574523" y="1106918"/>
                  </a:lnTo>
                  <a:lnTo>
                    <a:pt x="571876" y="1115917"/>
                  </a:lnTo>
                  <a:lnTo>
                    <a:pt x="568701" y="1124652"/>
                  </a:lnTo>
                  <a:lnTo>
                    <a:pt x="565260" y="1133387"/>
                  </a:lnTo>
                  <a:lnTo>
                    <a:pt x="561291" y="1142121"/>
                  </a:lnTo>
                  <a:lnTo>
                    <a:pt x="558644" y="1147680"/>
                  </a:lnTo>
                  <a:lnTo>
                    <a:pt x="555204" y="1153768"/>
                  </a:lnTo>
                  <a:lnTo>
                    <a:pt x="551764" y="1159326"/>
                  </a:lnTo>
                  <a:lnTo>
                    <a:pt x="547530" y="1165149"/>
                  </a:lnTo>
                  <a:lnTo>
                    <a:pt x="543031" y="1170972"/>
                  </a:lnTo>
                  <a:lnTo>
                    <a:pt x="538003" y="1176795"/>
                  </a:lnTo>
                  <a:lnTo>
                    <a:pt x="532181" y="1182618"/>
                  </a:lnTo>
                  <a:lnTo>
                    <a:pt x="525300" y="1188177"/>
                  </a:lnTo>
                  <a:lnTo>
                    <a:pt x="510216" y="1200352"/>
                  </a:lnTo>
                  <a:lnTo>
                    <a:pt x="495926" y="1212263"/>
                  </a:lnTo>
                  <a:lnTo>
                    <a:pt x="482430" y="1224174"/>
                  </a:lnTo>
                  <a:lnTo>
                    <a:pt x="469463" y="1236085"/>
                  </a:lnTo>
                  <a:lnTo>
                    <a:pt x="457554" y="1247466"/>
                  </a:lnTo>
                  <a:lnTo>
                    <a:pt x="445910" y="1259377"/>
                  </a:lnTo>
                  <a:lnTo>
                    <a:pt x="435060" y="1270759"/>
                  </a:lnTo>
                  <a:lnTo>
                    <a:pt x="424210" y="1282140"/>
                  </a:lnTo>
                  <a:lnTo>
                    <a:pt x="414154" y="1293257"/>
                  </a:lnTo>
                  <a:lnTo>
                    <a:pt x="404362" y="1304903"/>
                  </a:lnTo>
                  <a:lnTo>
                    <a:pt x="385309" y="1326872"/>
                  </a:lnTo>
                  <a:lnTo>
                    <a:pt x="366784" y="1349106"/>
                  </a:lnTo>
                  <a:lnTo>
                    <a:pt x="347730" y="1371340"/>
                  </a:lnTo>
                  <a:lnTo>
                    <a:pt x="338468" y="1382456"/>
                  </a:lnTo>
                  <a:lnTo>
                    <a:pt x="329206" y="1393309"/>
                  </a:lnTo>
                  <a:lnTo>
                    <a:pt x="320473" y="1404161"/>
                  </a:lnTo>
                  <a:lnTo>
                    <a:pt x="312005" y="1415278"/>
                  </a:lnTo>
                  <a:lnTo>
                    <a:pt x="304066" y="1426394"/>
                  </a:lnTo>
                  <a:lnTo>
                    <a:pt x="296127" y="1437511"/>
                  </a:lnTo>
                  <a:lnTo>
                    <a:pt x="288981" y="1448628"/>
                  </a:lnTo>
                  <a:lnTo>
                    <a:pt x="281836" y="1459480"/>
                  </a:lnTo>
                  <a:lnTo>
                    <a:pt x="275220" y="1470862"/>
                  </a:lnTo>
                  <a:lnTo>
                    <a:pt x="268605" y="1482243"/>
                  </a:lnTo>
                  <a:lnTo>
                    <a:pt x="262783" y="1493625"/>
                  </a:lnTo>
                  <a:lnTo>
                    <a:pt x="256961" y="1505006"/>
                  </a:lnTo>
                  <a:lnTo>
                    <a:pt x="251403" y="1516652"/>
                  </a:lnTo>
                  <a:lnTo>
                    <a:pt x="246111" y="1528563"/>
                  </a:lnTo>
                  <a:lnTo>
                    <a:pt x="241082" y="1540209"/>
                  </a:lnTo>
                  <a:lnTo>
                    <a:pt x="236584" y="1552385"/>
                  </a:lnTo>
                  <a:lnTo>
                    <a:pt x="233937" y="1560326"/>
                  </a:lnTo>
                  <a:lnTo>
                    <a:pt x="231026" y="1568796"/>
                  </a:lnTo>
                  <a:lnTo>
                    <a:pt x="228115" y="1578060"/>
                  </a:lnTo>
                  <a:lnTo>
                    <a:pt x="225734" y="1588382"/>
                  </a:lnTo>
                  <a:lnTo>
                    <a:pt x="222823" y="1598705"/>
                  </a:lnTo>
                  <a:lnTo>
                    <a:pt x="220441" y="1609822"/>
                  </a:lnTo>
                  <a:lnTo>
                    <a:pt x="215413" y="1633114"/>
                  </a:lnTo>
                  <a:lnTo>
                    <a:pt x="210649" y="1658260"/>
                  </a:lnTo>
                  <a:lnTo>
                    <a:pt x="206415" y="1683934"/>
                  </a:lnTo>
                  <a:lnTo>
                    <a:pt x="202181" y="1709609"/>
                  </a:lnTo>
                  <a:lnTo>
                    <a:pt x="198741" y="1735548"/>
                  </a:lnTo>
                  <a:lnTo>
                    <a:pt x="193448" y="1778162"/>
                  </a:lnTo>
                  <a:lnTo>
                    <a:pt x="188949" y="1817336"/>
                  </a:lnTo>
                  <a:lnTo>
                    <a:pt x="1168364" y="1817336"/>
                  </a:lnTo>
                  <a:lnTo>
                    <a:pt x="1164130" y="1777898"/>
                  </a:lnTo>
                  <a:lnTo>
                    <a:pt x="1161748" y="1756987"/>
                  </a:lnTo>
                  <a:lnTo>
                    <a:pt x="1158837" y="1735019"/>
                  </a:lnTo>
                  <a:lnTo>
                    <a:pt x="1155661" y="1713050"/>
                  </a:lnTo>
                  <a:lnTo>
                    <a:pt x="1152486" y="1690816"/>
                  </a:lnTo>
                  <a:lnTo>
                    <a:pt x="1148781" y="1668847"/>
                  </a:lnTo>
                  <a:lnTo>
                    <a:pt x="1144811" y="1647672"/>
                  </a:lnTo>
                  <a:lnTo>
                    <a:pt x="1142165" y="1633644"/>
                  </a:lnTo>
                  <a:lnTo>
                    <a:pt x="1139518" y="1619880"/>
                  </a:lnTo>
                  <a:lnTo>
                    <a:pt x="1136343" y="1606910"/>
                  </a:lnTo>
                  <a:lnTo>
                    <a:pt x="1133167" y="1594205"/>
                  </a:lnTo>
                  <a:lnTo>
                    <a:pt x="1130256" y="1582295"/>
                  </a:lnTo>
                  <a:lnTo>
                    <a:pt x="1127080" y="1571442"/>
                  </a:lnTo>
                  <a:lnTo>
                    <a:pt x="1123905" y="1561384"/>
                  </a:lnTo>
                  <a:lnTo>
                    <a:pt x="1120994" y="1552385"/>
                  </a:lnTo>
                  <a:lnTo>
                    <a:pt x="1116230" y="1540209"/>
                  </a:lnTo>
                  <a:lnTo>
                    <a:pt x="1111467" y="1528563"/>
                  </a:lnTo>
                  <a:lnTo>
                    <a:pt x="1106174" y="1516652"/>
                  </a:lnTo>
                  <a:lnTo>
                    <a:pt x="1100617" y="1505006"/>
                  </a:lnTo>
                  <a:lnTo>
                    <a:pt x="1094795" y="1493625"/>
                  </a:lnTo>
                  <a:lnTo>
                    <a:pt x="1088708" y="1482243"/>
                  </a:lnTo>
                  <a:lnTo>
                    <a:pt x="1082357" y="1470862"/>
                  </a:lnTo>
                  <a:lnTo>
                    <a:pt x="1075741" y="1459480"/>
                  </a:lnTo>
                  <a:lnTo>
                    <a:pt x="1068596" y="1448628"/>
                  </a:lnTo>
                  <a:lnTo>
                    <a:pt x="1061186" y="1437511"/>
                  </a:lnTo>
                  <a:lnTo>
                    <a:pt x="1053512" y="1426394"/>
                  </a:lnTo>
                  <a:lnTo>
                    <a:pt x="1045308" y="1415278"/>
                  </a:lnTo>
                  <a:lnTo>
                    <a:pt x="1037105" y="1404161"/>
                  </a:lnTo>
                  <a:lnTo>
                    <a:pt x="1028107" y="1393309"/>
                  </a:lnTo>
                  <a:lnTo>
                    <a:pt x="1019374" y="1382456"/>
                  </a:lnTo>
                  <a:lnTo>
                    <a:pt x="1009847" y="1371340"/>
                  </a:lnTo>
                  <a:lnTo>
                    <a:pt x="990794" y="1349106"/>
                  </a:lnTo>
                  <a:lnTo>
                    <a:pt x="972269" y="1326872"/>
                  </a:lnTo>
                  <a:lnTo>
                    <a:pt x="953215" y="1304903"/>
                  </a:lnTo>
                  <a:lnTo>
                    <a:pt x="943424" y="1293257"/>
                  </a:lnTo>
                  <a:lnTo>
                    <a:pt x="933368" y="1282140"/>
                  </a:lnTo>
                  <a:lnTo>
                    <a:pt x="922518" y="1270759"/>
                  </a:lnTo>
                  <a:lnTo>
                    <a:pt x="911668" y="1259377"/>
                  </a:lnTo>
                  <a:lnTo>
                    <a:pt x="900024" y="1247731"/>
                  </a:lnTo>
                  <a:lnTo>
                    <a:pt x="888115" y="1236085"/>
                  </a:lnTo>
                  <a:lnTo>
                    <a:pt x="875148" y="1224174"/>
                  </a:lnTo>
                  <a:lnTo>
                    <a:pt x="861652" y="1212263"/>
                  </a:lnTo>
                  <a:lnTo>
                    <a:pt x="847361" y="1200352"/>
                  </a:lnTo>
                  <a:lnTo>
                    <a:pt x="832277" y="1188177"/>
                  </a:lnTo>
                  <a:lnTo>
                    <a:pt x="825397" y="1182618"/>
                  </a:lnTo>
                  <a:lnTo>
                    <a:pt x="819575" y="1176795"/>
                  </a:lnTo>
                  <a:lnTo>
                    <a:pt x="814547" y="1170972"/>
                  </a:lnTo>
                  <a:lnTo>
                    <a:pt x="809783" y="1165149"/>
                  </a:lnTo>
                  <a:lnTo>
                    <a:pt x="805814" y="1159326"/>
                  </a:lnTo>
                  <a:lnTo>
                    <a:pt x="802109" y="1153768"/>
                  </a:lnTo>
                  <a:lnTo>
                    <a:pt x="798933" y="1147680"/>
                  </a:lnTo>
                  <a:lnTo>
                    <a:pt x="796287" y="1142121"/>
                  </a:lnTo>
                  <a:lnTo>
                    <a:pt x="793376" y="1136563"/>
                  </a:lnTo>
                  <a:lnTo>
                    <a:pt x="790994" y="1130740"/>
                  </a:lnTo>
                  <a:lnTo>
                    <a:pt x="788612" y="1124652"/>
                  </a:lnTo>
                  <a:lnTo>
                    <a:pt x="786760" y="1119094"/>
                  </a:lnTo>
                  <a:lnTo>
                    <a:pt x="784643" y="1113271"/>
                  </a:lnTo>
                  <a:lnTo>
                    <a:pt x="783055" y="1107183"/>
                  </a:lnTo>
                  <a:lnTo>
                    <a:pt x="779879" y="1095272"/>
                  </a:lnTo>
                  <a:lnTo>
                    <a:pt x="774851" y="1074362"/>
                  </a:lnTo>
                  <a:lnTo>
                    <a:pt x="773264" y="1065627"/>
                  </a:lnTo>
                  <a:lnTo>
                    <a:pt x="771411" y="1057686"/>
                  </a:lnTo>
                  <a:lnTo>
                    <a:pt x="770353" y="1049216"/>
                  </a:lnTo>
                  <a:lnTo>
                    <a:pt x="769559" y="1040217"/>
                  </a:lnTo>
                  <a:lnTo>
                    <a:pt x="769294" y="1029630"/>
                  </a:lnTo>
                  <a:lnTo>
                    <a:pt x="769029" y="1017719"/>
                  </a:lnTo>
                  <a:lnTo>
                    <a:pt x="769029" y="1009249"/>
                  </a:lnTo>
                  <a:lnTo>
                    <a:pt x="769294" y="1002896"/>
                  </a:lnTo>
                  <a:lnTo>
                    <a:pt x="769823" y="998132"/>
                  </a:lnTo>
                  <a:lnTo>
                    <a:pt x="770353" y="993897"/>
                  </a:lnTo>
                  <a:lnTo>
                    <a:pt x="772470" y="985427"/>
                  </a:lnTo>
                  <a:lnTo>
                    <a:pt x="773528" y="979075"/>
                  </a:lnTo>
                  <a:lnTo>
                    <a:pt x="774851" y="971399"/>
                  </a:lnTo>
                  <a:lnTo>
                    <a:pt x="776439" y="961870"/>
                  </a:lnTo>
                  <a:lnTo>
                    <a:pt x="778556" y="952606"/>
                  </a:lnTo>
                  <a:lnTo>
                    <a:pt x="780409" y="943607"/>
                  </a:lnTo>
                  <a:lnTo>
                    <a:pt x="783055" y="934607"/>
                  </a:lnTo>
                  <a:lnTo>
                    <a:pt x="785437" y="925608"/>
                  </a:lnTo>
                  <a:lnTo>
                    <a:pt x="788612" y="916873"/>
                  </a:lnTo>
                  <a:lnTo>
                    <a:pt x="792317" y="908139"/>
                  </a:lnTo>
                  <a:lnTo>
                    <a:pt x="796287" y="899669"/>
                  </a:lnTo>
                  <a:lnTo>
                    <a:pt x="798933" y="893846"/>
                  </a:lnTo>
                  <a:lnTo>
                    <a:pt x="802109" y="888023"/>
                  </a:lnTo>
                  <a:lnTo>
                    <a:pt x="805814" y="882199"/>
                  </a:lnTo>
                  <a:lnTo>
                    <a:pt x="809783" y="876376"/>
                  </a:lnTo>
                  <a:lnTo>
                    <a:pt x="814547" y="870818"/>
                  </a:lnTo>
                  <a:lnTo>
                    <a:pt x="819575" y="864730"/>
                  </a:lnTo>
                  <a:lnTo>
                    <a:pt x="825397" y="858907"/>
                  </a:lnTo>
                  <a:lnTo>
                    <a:pt x="832277" y="853349"/>
                  </a:lnTo>
                  <a:lnTo>
                    <a:pt x="847361" y="841173"/>
                  </a:lnTo>
                  <a:lnTo>
                    <a:pt x="861652" y="829262"/>
                  </a:lnTo>
                  <a:lnTo>
                    <a:pt x="875148" y="817351"/>
                  </a:lnTo>
                  <a:lnTo>
                    <a:pt x="888115" y="805440"/>
                  </a:lnTo>
                  <a:lnTo>
                    <a:pt x="900024" y="794059"/>
                  </a:lnTo>
                  <a:lnTo>
                    <a:pt x="911668" y="782413"/>
                  </a:lnTo>
                  <a:lnTo>
                    <a:pt x="922518" y="771031"/>
                  </a:lnTo>
                  <a:lnTo>
                    <a:pt x="933368" y="759385"/>
                  </a:lnTo>
                  <a:lnTo>
                    <a:pt x="943424" y="748268"/>
                  </a:lnTo>
                  <a:lnTo>
                    <a:pt x="953215" y="736887"/>
                  </a:lnTo>
                  <a:lnTo>
                    <a:pt x="972269" y="714388"/>
                  </a:lnTo>
                  <a:lnTo>
                    <a:pt x="990794" y="692419"/>
                  </a:lnTo>
                  <a:lnTo>
                    <a:pt x="1009847" y="670450"/>
                  </a:lnTo>
                  <a:lnTo>
                    <a:pt x="1019374" y="659334"/>
                  </a:lnTo>
                  <a:lnTo>
                    <a:pt x="1028107" y="648482"/>
                  </a:lnTo>
                  <a:lnTo>
                    <a:pt x="1037105" y="637365"/>
                  </a:lnTo>
                  <a:lnTo>
                    <a:pt x="1045308" y="626248"/>
                  </a:lnTo>
                  <a:lnTo>
                    <a:pt x="1053512" y="615396"/>
                  </a:lnTo>
                  <a:lnTo>
                    <a:pt x="1061186" y="604014"/>
                  </a:lnTo>
                  <a:lnTo>
                    <a:pt x="1068596" y="593162"/>
                  </a:lnTo>
                  <a:lnTo>
                    <a:pt x="1075741" y="581781"/>
                  </a:lnTo>
                  <a:lnTo>
                    <a:pt x="1082357" y="570664"/>
                  </a:lnTo>
                  <a:lnTo>
                    <a:pt x="1088708" y="559547"/>
                  </a:lnTo>
                  <a:lnTo>
                    <a:pt x="1094795" y="547901"/>
                  </a:lnTo>
                  <a:lnTo>
                    <a:pt x="1100617" y="536784"/>
                  </a:lnTo>
                  <a:lnTo>
                    <a:pt x="1106174" y="524873"/>
                  </a:lnTo>
                  <a:lnTo>
                    <a:pt x="1111467" y="513227"/>
                  </a:lnTo>
                  <a:lnTo>
                    <a:pt x="1116230" y="501316"/>
                  </a:lnTo>
                  <a:lnTo>
                    <a:pt x="1120994" y="489405"/>
                  </a:lnTo>
                  <a:lnTo>
                    <a:pt x="1123640" y="481729"/>
                  </a:lnTo>
                  <a:lnTo>
                    <a:pt x="1126287" y="472995"/>
                  </a:lnTo>
                  <a:lnTo>
                    <a:pt x="1129198" y="463466"/>
                  </a:lnTo>
                  <a:lnTo>
                    <a:pt x="1131844" y="453408"/>
                  </a:lnTo>
                  <a:lnTo>
                    <a:pt x="1134490" y="442820"/>
                  </a:lnTo>
                  <a:lnTo>
                    <a:pt x="1137137" y="431968"/>
                  </a:lnTo>
                  <a:lnTo>
                    <a:pt x="1142165" y="408146"/>
                  </a:lnTo>
                  <a:lnTo>
                    <a:pt x="1146664" y="383531"/>
                  </a:lnTo>
                  <a:lnTo>
                    <a:pt x="1151162" y="357591"/>
                  </a:lnTo>
                  <a:lnTo>
                    <a:pt x="1155132" y="331917"/>
                  </a:lnTo>
                  <a:lnTo>
                    <a:pt x="1158837" y="305978"/>
                  </a:lnTo>
                  <a:lnTo>
                    <a:pt x="1161748" y="284273"/>
                  </a:lnTo>
                  <a:lnTo>
                    <a:pt x="1164130" y="263628"/>
                  </a:lnTo>
                  <a:lnTo>
                    <a:pt x="1168364" y="224189"/>
                  </a:lnTo>
                  <a:lnTo>
                    <a:pt x="188949" y="224189"/>
                  </a:lnTo>
                  <a:close/>
                  <a:moveTo>
                    <a:pt x="111941" y="0"/>
                  </a:moveTo>
                  <a:lnTo>
                    <a:pt x="1245372" y="0"/>
                  </a:lnTo>
                  <a:lnTo>
                    <a:pt x="1251194" y="265"/>
                  </a:lnTo>
                  <a:lnTo>
                    <a:pt x="1257016" y="530"/>
                  </a:lnTo>
                  <a:lnTo>
                    <a:pt x="1262574" y="1324"/>
                  </a:lnTo>
                  <a:lnTo>
                    <a:pt x="1268131" y="2382"/>
                  </a:lnTo>
                  <a:lnTo>
                    <a:pt x="1273424" y="3706"/>
                  </a:lnTo>
                  <a:lnTo>
                    <a:pt x="1278716" y="5029"/>
                  </a:lnTo>
                  <a:lnTo>
                    <a:pt x="1284009" y="6882"/>
                  </a:lnTo>
                  <a:lnTo>
                    <a:pt x="1289302" y="9000"/>
                  </a:lnTo>
                  <a:lnTo>
                    <a:pt x="1294065" y="11382"/>
                  </a:lnTo>
                  <a:lnTo>
                    <a:pt x="1299093" y="13499"/>
                  </a:lnTo>
                  <a:lnTo>
                    <a:pt x="1303592" y="16411"/>
                  </a:lnTo>
                  <a:lnTo>
                    <a:pt x="1308091" y="19058"/>
                  </a:lnTo>
                  <a:lnTo>
                    <a:pt x="1312590" y="22499"/>
                  </a:lnTo>
                  <a:lnTo>
                    <a:pt x="1316824" y="25675"/>
                  </a:lnTo>
                  <a:lnTo>
                    <a:pt x="1321058" y="29380"/>
                  </a:lnTo>
                  <a:lnTo>
                    <a:pt x="1324498" y="32821"/>
                  </a:lnTo>
                  <a:lnTo>
                    <a:pt x="1328468" y="36792"/>
                  </a:lnTo>
                  <a:lnTo>
                    <a:pt x="1331908" y="41027"/>
                  </a:lnTo>
                  <a:lnTo>
                    <a:pt x="1335348" y="45262"/>
                  </a:lnTo>
                  <a:lnTo>
                    <a:pt x="1338259" y="49497"/>
                  </a:lnTo>
                  <a:lnTo>
                    <a:pt x="1341435" y="53996"/>
                  </a:lnTo>
                  <a:lnTo>
                    <a:pt x="1344081" y="58761"/>
                  </a:lnTo>
                  <a:lnTo>
                    <a:pt x="1346463" y="63525"/>
                  </a:lnTo>
                  <a:lnTo>
                    <a:pt x="1348845" y="68554"/>
                  </a:lnTo>
                  <a:lnTo>
                    <a:pt x="1350697" y="73583"/>
                  </a:lnTo>
                  <a:lnTo>
                    <a:pt x="1352285" y="78877"/>
                  </a:lnTo>
                  <a:lnTo>
                    <a:pt x="1354137" y="84435"/>
                  </a:lnTo>
                  <a:lnTo>
                    <a:pt x="1355196" y="89729"/>
                  </a:lnTo>
                  <a:lnTo>
                    <a:pt x="1356254" y="95287"/>
                  </a:lnTo>
                  <a:lnTo>
                    <a:pt x="1356784" y="100846"/>
                  </a:lnTo>
                  <a:lnTo>
                    <a:pt x="1357313" y="106404"/>
                  </a:lnTo>
                  <a:lnTo>
                    <a:pt x="1357313" y="112227"/>
                  </a:lnTo>
                  <a:lnTo>
                    <a:pt x="1357313" y="117786"/>
                  </a:lnTo>
                  <a:lnTo>
                    <a:pt x="1356784" y="122815"/>
                  </a:lnTo>
                  <a:lnTo>
                    <a:pt x="1356254" y="128108"/>
                  </a:lnTo>
                  <a:lnTo>
                    <a:pt x="1355460" y="133137"/>
                  </a:lnTo>
                  <a:lnTo>
                    <a:pt x="1354402" y="138166"/>
                  </a:lnTo>
                  <a:lnTo>
                    <a:pt x="1353344" y="143460"/>
                  </a:lnTo>
                  <a:lnTo>
                    <a:pt x="1351491" y="148225"/>
                  </a:lnTo>
                  <a:lnTo>
                    <a:pt x="1349903" y="152989"/>
                  </a:lnTo>
                  <a:lnTo>
                    <a:pt x="1347786" y="157753"/>
                  </a:lnTo>
                  <a:lnTo>
                    <a:pt x="1345669" y="162253"/>
                  </a:lnTo>
                  <a:lnTo>
                    <a:pt x="1343287" y="166753"/>
                  </a:lnTo>
                  <a:lnTo>
                    <a:pt x="1340906" y="170988"/>
                  </a:lnTo>
                  <a:lnTo>
                    <a:pt x="1337995" y="174958"/>
                  </a:lnTo>
                  <a:lnTo>
                    <a:pt x="1335084" y="179193"/>
                  </a:lnTo>
                  <a:lnTo>
                    <a:pt x="1331908" y="183163"/>
                  </a:lnTo>
                  <a:lnTo>
                    <a:pt x="1328732" y="186869"/>
                  </a:lnTo>
                  <a:lnTo>
                    <a:pt x="1325028" y="190574"/>
                  </a:lnTo>
                  <a:lnTo>
                    <a:pt x="1321852" y="194015"/>
                  </a:lnTo>
                  <a:lnTo>
                    <a:pt x="1317882" y="197191"/>
                  </a:lnTo>
                  <a:lnTo>
                    <a:pt x="1313913" y="200368"/>
                  </a:lnTo>
                  <a:lnTo>
                    <a:pt x="1309943" y="203544"/>
                  </a:lnTo>
                  <a:lnTo>
                    <a:pt x="1305709" y="206191"/>
                  </a:lnTo>
                  <a:lnTo>
                    <a:pt x="1301475" y="208838"/>
                  </a:lnTo>
                  <a:lnTo>
                    <a:pt x="1296976" y="211220"/>
                  </a:lnTo>
                  <a:lnTo>
                    <a:pt x="1292477" y="213602"/>
                  </a:lnTo>
                  <a:lnTo>
                    <a:pt x="1287714" y="215455"/>
                  </a:lnTo>
                  <a:lnTo>
                    <a:pt x="1282950" y="217308"/>
                  </a:lnTo>
                  <a:lnTo>
                    <a:pt x="1278187" y="218896"/>
                  </a:lnTo>
                  <a:lnTo>
                    <a:pt x="1273159" y="220219"/>
                  </a:lnTo>
                  <a:lnTo>
                    <a:pt x="1268131" y="221543"/>
                  </a:lnTo>
                  <a:lnTo>
                    <a:pt x="1263103" y="222337"/>
                  </a:lnTo>
                  <a:lnTo>
                    <a:pt x="1258075" y="223131"/>
                  </a:lnTo>
                  <a:lnTo>
                    <a:pt x="1253841" y="266275"/>
                  </a:lnTo>
                  <a:lnTo>
                    <a:pt x="1251194" y="290096"/>
                  </a:lnTo>
                  <a:lnTo>
                    <a:pt x="1248548" y="314447"/>
                  </a:lnTo>
                  <a:lnTo>
                    <a:pt x="1245372" y="340122"/>
                  </a:lnTo>
                  <a:lnTo>
                    <a:pt x="1241932" y="365532"/>
                  </a:lnTo>
                  <a:lnTo>
                    <a:pt x="1237963" y="391471"/>
                  </a:lnTo>
                  <a:lnTo>
                    <a:pt x="1234258" y="416881"/>
                  </a:lnTo>
                  <a:lnTo>
                    <a:pt x="1231347" y="432762"/>
                  </a:lnTo>
                  <a:lnTo>
                    <a:pt x="1228436" y="447849"/>
                  </a:lnTo>
                  <a:lnTo>
                    <a:pt x="1225525" y="462936"/>
                  </a:lnTo>
                  <a:lnTo>
                    <a:pt x="1222349" y="477759"/>
                  </a:lnTo>
                  <a:lnTo>
                    <a:pt x="1218644" y="492052"/>
                  </a:lnTo>
                  <a:lnTo>
                    <a:pt x="1215204" y="506080"/>
                  </a:lnTo>
                  <a:lnTo>
                    <a:pt x="1211499" y="519579"/>
                  </a:lnTo>
                  <a:lnTo>
                    <a:pt x="1207265" y="532814"/>
                  </a:lnTo>
                  <a:lnTo>
                    <a:pt x="1202237" y="547636"/>
                  </a:lnTo>
                  <a:lnTo>
                    <a:pt x="1196415" y="562458"/>
                  </a:lnTo>
                  <a:lnTo>
                    <a:pt x="1190593" y="577016"/>
                  </a:lnTo>
                  <a:lnTo>
                    <a:pt x="1184506" y="591839"/>
                  </a:lnTo>
                  <a:lnTo>
                    <a:pt x="1177890" y="606132"/>
                  </a:lnTo>
                  <a:lnTo>
                    <a:pt x="1171010" y="620160"/>
                  </a:lnTo>
                  <a:lnTo>
                    <a:pt x="1163865" y="634188"/>
                  </a:lnTo>
                  <a:lnTo>
                    <a:pt x="1156455" y="648217"/>
                  </a:lnTo>
                  <a:lnTo>
                    <a:pt x="1148516" y="661981"/>
                  </a:lnTo>
                  <a:lnTo>
                    <a:pt x="1140312" y="675480"/>
                  </a:lnTo>
                  <a:lnTo>
                    <a:pt x="1131844" y="689243"/>
                  </a:lnTo>
                  <a:lnTo>
                    <a:pt x="1123111" y="702478"/>
                  </a:lnTo>
                  <a:lnTo>
                    <a:pt x="1113849" y="715712"/>
                  </a:lnTo>
                  <a:lnTo>
                    <a:pt x="1104586" y="728946"/>
                  </a:lnTo>
                  <a:lnTo>
                    <a:pt x="1094795" y="742180"/>
                  </a:lnTo>
                  <a:lnTo>
                    <a:pt x="1085004" y="754885"/>
                  </a:lnTo>
                  <a:lnTo>
                    <a:pt x="1074947" y="767590"/>
                  </a:lnTo>
                  <a:lnTo>
                    <a:pt x="1064097" y="780031"/>
                  </a:lnTo>
                  <a:lnTo>
                    <a:pt x="1053512" y="792736"/>
                  </a:lnTo>
                  <a:lnTo>
                    <a:pt x="1042662" y="804911"/>
                  </a:lnTo>
                  <a:lnTo>
                    <a:pt x="1031283" y="817351"/>
                  </a:lnTo>
                  <a:lnTo>
                    <a:pt x="1019903" y="829792"/>
                  </a:lnTo>
                  <a:lnTo>
                    <a:pt x="1007995" y="841967"/>
                  </a:lnTo>
                  <a:lnTo>
                    <a:pt x="995557" y="854407"/>
                  </a:lnTo>
                  <a:lnTo>
                    <a:pt x="983384" y="866848"/>
                  </a:lnTo>
                  <a:lnTo>
                    <a:pt x="970681" y="879288"/>
                  </a:lnTo>
                  <a:lnTo>
                    <a:pt x="957714" y="891463"/>
                  </a:lnTo>
                  <a:lnTo>
                    <a:pt x="944218" y="903904"/>
                  </a:lnTo>
                  <a:lnTo>
                    <a:pt x="916960" y="928520"/>
                  </a:lnTo>
                  <a:lnTo>
                    <a:pt x="888380" y="953665"/>
                  </a:lnTo>
                  <a:lnTo>
                    <a:pt x="888115" y="954459"/>
                  </a:lnTo>
                  <a:lnTo>
                    <a:pt x="886792" y="957900"/>
                  </a:lnTo>
                  <a:lnTo>
                    <a:pt x="885204" y="962664"/>
                  </a:lnTo>
                  <a:lnTo>
                    <a:pt x="883616" y="968487"/>
                  </a:lnTo>
                  <a:lnTo>
                    <a:pt x="881764" y="975369"/>
                  </a:lnTo>
                  <a:lnTo>
                    <a:pt x="880441" y="981457"/>
                  </a:lnTo>
                  <a:lnTo>
                    <a:pt x="879118" y="986221"/>
                  </a:lnTo>
                  <a:lnTo>
                    <a:pt x="876736" y="993632"/>
                  </a:lnTo>
                  <a:lnTo>
                    <a:pt x="876207" y="997338"/>
                  </a:lnTo>
                  <a:lnTo>
                    <a:pt x="875677" y="1002102"/>
                  </a:lnTo>
                  <a:lnTo>
                    <a:pt x="875148" y="1008984"/>
                  </a:lnTo>
                  <a:lnTo>
                    <a:pt x="875148" y="1017719"/>
                  </a:lnTo>
                  <a:lnTo>
                    <a:pt x="875148" y="1025130"/>
                  </a:lnTo>
                  <a:lnTo>
                    <a:pt x="875413" y="1030953"/>
                  </a:lnTo>
                  <a:lnTo>
                    <a:pt x="875942" y="1035453"/>
                  </a:lnTo>
                  <a:lnTo>
                    <a:pt x="876471" y="1038894"/>
                  </a:lnTo>
                  <a:lnTo>
                    <a:pt x="878059" y="1046305"/>
                  </a:lnTo>
                  <a:lnTo>
                    <a:pt x="879118" y="1051069"/>
                  </a:lnTo>
                  <a:lnTo>
                    <a:pt x="880176" y="1056892"/>
                  </a:lnTo>
                  <a:lnTo>
                    <a:pt x="880970" y="1062715"/>
                  </a:lnTo>
                  <a:lnTo>
                    <a:pt x="882293" y="1068009"/>
                  </a:lnTo>
                  <a:lnTo>
                    <a:pt x="884675" y="1077009"/>
                  </a:lnTo>
                  <a:lnTo>
                    <a:pt x="887057" y="1083890"/>
                  </a:lnTo>
                  <a:lnTo>
                    <a:pt x="888644" y="1088125"/>
                  </a:lnTo>
                  <a:lnTo>
                    <a:pt x="916960" y="1113271"/>
                  </a:lnTo>
                  <a:lnTo>
                    <a:pt x="944482" y="1137886"/>
                  </a:lnTo>
                  <a:lnTo>
                    <a:pt x="957714" y="1150327"/>
                  </a:lnTo>
                  <a:lnTo>
                    <a:pt x="970681" y="1162767"/>
                  </a:lnTo>
                  <a:lnTo>
                    <a:pt x="983384" y="1174942"/>
                  </a:lnTo>
                  <a:lnTo>
                    <a:pt x="995557" y="1187118"/>
                  </a:lnTo>
                  <a:lnTo>
                    <a:pt x="1007995" y="1199558"/>
                  </a:lnTo>
                  <a:lnTo>
                    <a:pt x="1019903" y="1211734"/>
                  </a:lnTo>
                  <a:lnTo>
                    <a:pt x="1031283" y="1224174"/>
                  </a:lnTo>
                  <a:lnTo>
                    <a:pt x="1042662" y="1236614"/>
                  </a:lnTo>
                  <a:lnTo>
                    <a:pt x="1053512" y="1249055"/>
                  </a:lnTo>
                  <a:lnTo>
                    <a:pt x="1064097" y="1261495"/>
                  </a:lnTo>
                  <a:lnTo>
                    <a:pt x="1074947" y="1274200"/>
                  </a:lnTo>
                  <a:lnTo>
                    <a:pt x="1085004" y="1286905"/>
                  </a:lnTo>
                  <a:lnTo>
                    <a:pt x="1094795" y="1299874"/>
                  </a:lnTo>
                  <a:lnTo>
                    <a:pt x="1104586" y="1312844"/>
                  </a:lnTo>
                  <a:lnTo>
                    <a:pt x="1113849" y="1325814"/>
                  </a:lnTo>
                  <a:lnTo>
                    <a:pt x="1123111" y="1339048"/>
                  </a:lnTo>
                  <a:lnTo>
                    <a:pt x="1131844" y="1352547"/>
                  </a:lnTo>
                  <a:lnTo>
                    <a:pt x="1140312" y="1366046"/>
                  </a:lnTo>
                  <a:lnTo>
                    <a:pt x="1148516" y="1379810"/>
                  </a:lnTo>
                  <a:lnTo>
                    <a:pt x="1156455" y="1393309"/>
                  </a:lnTo>
                  <a:lnTo>
                    <a:pt x="1163865" y="1407337"/>
                  </a:lnTo>
                  <a:lnTo>
                    <a:pt x="1171010" y="1421365"/>
                  </a:lnTo>
                  <a:lnTo>
                    <a:pt x="1177890" y="1435394"/>
                  </a:lnTo>
                  <a:lnTo>
                    <a:pt x="1184506" y="1449951"/>
                  </a:lnTo>
                  <a:lnTo>
                    <a:pt x="1190593" y="1464509"/>
                  </a:lnTo>
                  <a:lnTo>
                    <a:pt x="1196415" y="1479332"/>
                  </a:lnTo>
                  <a:lnTo>
                    <a:pt x="1202237" y="1493889"/>
                  </a:lnTo>
                  <a:lnTo>
                    <a:pt x="1207265" y="1508976"/>
                  </a:lnTo>
                  <a:lnTo>
                    <a:pt x="1211499" y="1521946"/>
                  </a:lnTo>
                  <a:lnTo>
                    <a:pt x="1215204" y="1535710"/>
                  </a:lnTo>
                  <a:lnTo>
                    <a:pt x="1218644" y="1549473"/>
                  </a:lnTo>
                  <a:lnTo>
                    <a:pt x="1222349" y="1563767"/>
                  </a:lnTo>
                  <a:lnTo>
                    <a:pt x="1225525" y="1578854"/>
                  </a:lnTo>
                  <a:lnTo>
                    <a:pt x="1228436" y="1593676"/>
                  </a:lnTo>
                  <a:lnTo>
                    <a:pt x="1231347" y="1609028"/>
                  </a:lnTo>
                  <a:lnTo>
                    <a:pt x="1234258" y="1624909"/>
                  </a:lnTo>
                  <a:lnTo>
                    <a:pt x="1239286" y="1656407"/>
                  </a:lnTo>
                  <a:lnTo>
                    <a:pt x="1243785" y="1687640"/>
                  </a:lnTo>
                  <a:lnTo>
                    <a:pt x="1247490" y="1719137"/>
                  </a:lnTo>
                  <a:lnTo>
                    <a:pt x="1250930" y="1749576"/>
                  </a:lnTo>
                  <a:lnTo>
                    <a:pt x="1254899" y="1785838"/>
                  </a:lnTo>
                  <a:lnTo>
                    <a:pt x="1258075" y="1818659"/>
                  </a:lnTo>
                  <a:lnTo>
                    <a:pt x="1263103" y="1819189"/>
                  </a:lnTo>
                  <a:lnTo>
                    <a:pt x="1268131" y="1820247"/>
                  </a:lnTo>
                  <a:lnTo>
                    <a:pt x="1273159" y="1821571"/>
                  </a:lnTo>
                  <a:lnTo>
                    <a:pt x="1278187" y="1822894"/>
                  </a:lnTo>
                  <a:lnTo>
                    <a:pt x="1282950" y="1824218"/>
                  </a:lnTo>
                  <a:lnTo>
                    <a:pt x="1287714" y="1826335"/>
                  </a:lnTo>
                  <a:lnTo>
                    <a:pt x="1292477" y="1828188"/>
                  </a:lnTo>
                  <a:lnTo>
                    <a:pt x="1296976" y="1830570"/>
                  </a:lnTo>
                  <a:lnTo>
                    <a:pt x="1301475" y="1832688"/>
                  </a:lnTo>
                  <a:lnTo>
                    <a:pt x="1305709" y="1835599"/>
                  </a:lnTo>
                  <a:lnTo>
                    <a:pt x="1309943" y="1838246"/>
                  </a:lnTo>
                  <a:lnTo>
                    <a:pt x="1313913" y="1841158"/>
                  </a:lnTo>
                  <a:lnTo>
                    <a:pt x="1317882" y="1844334"/>
                  </a:lnTo>
                  <a:lnTo>
                    <a:pt x="1321852" y="1847510"/>
                  </a:lnTo>
                  <a:lnTo>
                    <a:pt x="1325028" y="1850951"/>
                  </a:lnTo>
                  <a:lnTo>
                    <a:pt x="1328732" y="1854657"/>
                  </a:lnTo>
                  <a:lnTo>
                    <a:pt x="1331908" y="1858627"/>
                  </a:lnTo>
                  <a:lnTo>
                    <a:pt x="1335084" y="1862597"/>
                  </a:lnTo>
                  <a:lnTo>
                    <a:pt x="1337995" y="1866568"/>
                  </a:lnTo>
                  <a:lnTo>
                    <a:pt x="1340906" y="1870538"/>
                  </a:lnTo>
                  <a:lnTo>
                    <a:pt x="1343287" y="1874773"/>
                  </a:lnTo>
                  <a:lnTo>
                    <a:pt x="1345669" y="1879273"/>
                  </a:lnTo>
                  <a:lnTo>
                    <a:pt x="1347786" y="1883772"/>
                  </a:lnTo>
                  <a:lnTo>
                    <a:pt x="1349903" y="1888537"/>
                  </a:lnTo>
                  <a:lnTo>
                    <a:pt x="1351491" y="1893301"/>
                  </a:lnTo>
                  <a:lnTo>
                    <a:pt x="1353344" y="1898065"/>
                  </a:lnTo>
                  <a:lnTo>
                    <a:pt x="1354402" y="1903359"/>
                  </a:lnTo>
                  <a:lnTo>
                    <a:pt x="1355460" y="1908388"/>
                  </a:lnTo>
                  <a:lnTo>
                    <a:pt x="1356254" y="1913417"/>
                  </a:lnTo>
                  <a:lnTo>
                    <a:pt x="1356784" y="1918711"/>
                  </a:lnTo>
                  <a:lnTo>
                    <a:pt x="1357313" y="1924004"/>
                  </a:lnTo>
                  <a:lnTo>
                    <a:pt x="1357313" y="1929298"/>
                  </a:lnTo>
                  <a:lnTo>
                    <a:pt x="1357313" y="1934857"/>
                  </a:lnTo>
                  <a:lnTo>
                    <a:pt x="1356784" y="1940944"/>
                  </a:lnTo>
                  <a:lnTo>
                    <a:pt x="1356254" y="1946503"/>
                  </a:lnTo>
                  <a:lnTo>
                    <a:pt x="1355196" y="1951797"/>
                  </a:lnTo>
                  <a:lnTo>
                    <a:pt x="1354137" y="1957355"/>
                  </a:lnTo>
                  <a:lnTo>
                    <a:pt x="1352285" y="1962913"/>
                  </a:lnTo>
                  <a:lnTo>
                    <a:pt x="1350697" y="1967942"/>
                  </a:lnTo>
                  <a:lnTo>
                    <a:pt x="1348845" y="1972971"/>
                  </a:lnTo>
                  <a:lnTo>
                    <a:pt x="1346463" y="1978000"/>
                  </a:lnTo>
                  <a:lnTo>
                    <a:pt x="1344081" y="1982765"/>
                  </a:lnTo>
                  <a:lnTo>
                    <a:pt x="1341435" y="1987529"/>
                  </a:lnTo>
                  <a:lnTo>
                    <a:pt x="1338259" y="1992029"/>
                  </a:lnTo>
                  <a:lnTo>
                    <a:pt x="1335348" y="1996529"/>
                  </a:lnTo>
                  <a:lnTo>
                    <a:pt x="1331908" y="2000764"/>
                  </a:lnTo>
                  <a:lnTo>
                    <a:pt x="1328468" y="2004734"/>
                  </a:lnTo>
                  <a:lnTo>
                    <a:pt x="1324498" y="2008704"/>
                  </a:lnTo>
                  <a:lnTo>
                    <a:pt x="1321058" y="2012410"/>
                  </a:lnTo>
                  <a:lnTo>
                    <a:pt x="1316824" y="2015851"/>
                  </a:lnTo>
                  <a:lnTo>
                    <a:pt x="1312590" y="2019292"/>
                  </a:lnTo>
                  <a:lnTo>
                    <a:pt x="1308091" y="2022468"/>
                  </a:lnTo>
                  <a:lnTo>
                    <a:pt x="1303592" y="2025115"/>
                  </a:lnTo>
                  <a:lnTo>
                    <a:pt x="1299093" y="2028026"/>
                  </a:lnTo>
                  <a:lnTo>
                    <a:pt x="1294065" y="2030408"/>
                  </a:lnTo>
                  <a:lnTo>
                    <a:pt x="1289302" y="2032791"/>
                  </a:lnTo>
                  <a:lnTo>
                    <a:pt x="1284009" y="2034643"/>
                  </a:lnTo>
                  <a:lnTo>
                    <a:pt x="1278716" y="2036496"/>
                  </a:lnTo>
                  <a:lnTo>
                    <a:pt x="1273424" y="2038084"/>
                  </a:lnTo>
                  <a:lnTo>
                    <a:pt x="1268131" y="2039143"/>
                  </a:lnTo>
                  <a:lnTo>
                    <a:pt x="1262574" y="2040466"/>
                  </a:lnTo>
                  <a:lnTo>
                    <a:pt x="1257016" y="2040996"/>
                  </a:lnTo>
                  <a:lnTo>
                    <a:pt x="1251194" y="2041525"/>
                  </a:lnTo>
                  <a:lnTo>
                    <a:pt x="1245372" y="2041525"/>
                  </a:lnTo>
                  <a:lnTo>
                    <a:pt x="111941" y="2041525"/>
                  </a:lnTo>
                  <a:lnTo>
                    <a:pt x="106119" y="2041525"/>
                  </a:lnTo>
                  <a:lnTo>
                    <a:pt x="100561" y="2040996"/>
                  </a:lnTo>
                  <a:lnTo>
                    <a:pt x="94739" y="2040466"/>
                  </a:lnTo>
                  <a:lnTo>
                    <a:pt x="89447" y="2039143"/>
                  </a:lnTo>
                  <a:lnTo>
                    <a:pt x="83889" y="2038084"/>
                  </a:lnTo>
                  <a:lnTo>
                    <a:pt x="78861" y="2036496"/>
                  </a:lnTo>
                  <a:lnTo>
                    <a:pt x="73569" y="2034643"/>
                  </a:lnTo>
                  <a:lnTo>
                    <a:pt x="68540" y="2032791"/>
                  </a:lnTo>
                  <a:lnTo>
                    <a:pt x="63248" y="2030408"/>
                  </a:lnTo>
                  <a:lnTo>
                    <a:pt x="58484" y="2028026"/>
                  </a:lnTo>
                  <a:lnTo>
                    <a:pt x="53721" y="2025115"/>
                  </a:lnTo>
                  <a:lnTo>
                    <a:pt x="49222" y="2022468"/>
                  </a:lnTo>
                  <a:lnTo>
                    <a:pt x="44988" y="2019292"/>
                  </a:lnTo>
                  <a:lnTo>
                    <a:pt x="40754" y="2015851"/>
                  </a:lnTo>
                  <a:lnTo>
                    <a:pt x="36784" y="2012410"/>
                  </a:lnTo>
                  <a:lnTo>
                    <a:pt x="32815" y="2008704"/>
                  </a:lnTo>
                  <a:lnTo>
                    <a:pt x="29110" y="2004734"/>
                  </a:lnTo>
                  <a:lnTo>
                    <a:pt x="25405" y="2000764"/>
                  </a:lnTo>
                  <a:lnTo>
                    <a:pt x="22229" y="1996529"/>
                  </a:lnTo>
                  <a:lnTo>
                    <a:pt x="19054" y="1992029"/>
                  </a:lnTo>
                  <a:lnTo>
                    <a:pt x="16143" y="1987529"/>
                  </a:lnTo>
                  <a:lnTo>
                    <a:pt x="13232" y="1982765"/>
                  </a:lnTo>
                  <a:lnTo>
                    <a:pt x="11115" y="1978000"/>
                  </a:lnTo>
                  <a:lnTo>
                    <a:pt x="8733" y="1972971"/>
                  </a:lnTo>
                  <a:lnTo>
                    <a:pt x="6881" y="1967942"/>
                  </a:lnTo>
                  <a:lnTo>
                    <a:pt x="5028" y="1962913"/>
                  </a:lnTo>
                  <a:lnTo>
                    <a:pt x="3440" y="1957355"/>
                  </a:lnTo>
                  <a:lnTo>
                    <a:pt x="2117" y="1951797"/>
                  </a:lnTo>
                  <a:lnTo>
                    <a:pt x="1323" y="1946503"/>
                  </a:lnTo>
                  <a:lnTo>
                    <a:pt x="529" y="1940944"/>
                  </a:lnTo>
                  <a:lnTo>
                    <a:pt x="265" y="1934857"/>
                  </a:lnTo>
                  <a:lnTo>
                    <a:pt x="0" y="1929298"/>
                  </a:lnTo>
                  <a:lnTo>
                    <a:pt x="265" y="1924004"/>
                  </a:lnTo>
                  <a:lnTo>
                    <a:pt x="529" y="1918711"/>
                  </a:lnTo>
                  <a:lnTo>
                    <a:pt x="1059" y="1913417"/>
                  </a:lnTo>
                  <a:lnTo>
                    <a:pt x="1852" y="1908388"/>
                  </a:lnTo>
                  <a:lnTo>
                    <a:pt x="2911" y="1903359"/>
                  </a:lnTo>
                  <a:lnTo>
                    <a:pt x="4499" y="1898065"/>
                  </a:lnTo>
                  <a:lnTo>
                    <a:pt x="5822" y="1893301"/>
                  </a:lnTo>
                  <a:lnTo>
                    <a:pt x="7674" y="1888537"/>
                  </a:lnTo>
                  <a:lnTo>
                    <a:pt x="9791" y="1883772"/>
                  </a:lnTo>
                  <a:lnTo>
                    <a:pt x="11644" y="1879273"/>
                  </a:lnTo>
                  <a:lnTo>
                    <a:pt x="14290" y="1874773"/>
                  </a:lnTo>
                  <a:lnTo>
                    <a:pt x="16672" y="1870538"/>
                  </a:lnTo>
                  <a:lnTo>
                    <a:pt x="19583" y="1866568"/>
                  </a:lnTo>
                  <a:lnTo>
                    <a:pt x="22229" y="1862597"/>
                  </a:lnTo>
                  <a:lnTo>
                    <a:pt x="25405" y="1858627"/>
                  </a:lnTo>
                  <a:lnTo>
                    <a:pt x="28845" y="1854657"/>
                  </a:lnTo>
                  <a:lnTo>
                    <a:pt x="32285" y="1850951"/>
                  </a:lnTo>
                  <a:lnTo>
                    <a:pt x="35726" y="1847510"/>
                  </a:lnTo>
                  <a:lnTo>
                    <a:pt x="39431" y="1844334"/>
                  </a:lnTo>
                  <a:lnTo>
                    <a:pt x="43400" y="1841158"/>
                  </a:lnTo>
                  <a:lnTo>
                    <a:pt x="47634" y="1838246"/>
                  </a:lnTo>
                  <a:lnTo>
                    <a:pt x="51604" y="1835599"/>
                  </a:lnTo>
                  <a:lnTo>
                    <a:pt x="56103" y="1832688"/>
                  </a:lnTo>
                  <a:lnTo>
                    <a:pt x="60601" y="1830570"/>
                  </a:lnTo>
                  <a:lnTo>
                    <a:pt x="65100" y="1828188"/>
                  </a:lnTo>
                  <a:lnTo>
                    <a:pt x="69599" y="1826335"/>
                  </a:lnTo>
                  <a:lnTo>
                    <a:pt x="74362" y="1824218"/>
                  </a:lnTo>
                  <a:lnTo>
                    <a:pt x="79391" y="1822894"/>
                  </a:lnTo>
                  <a:lnTo>
                    <a:pt x="84154" y="1821571"/>
                  </a:lnTo>
                  <a:lnTo>
                    <a:pt x="89182" y="1820247"/>
                  </a:lnTo>
                  <a:lnTo>
                    <a:pt x="94210" y="1819189"/>
                  </a:lnTo>
                  <a:lnTo>
                    <a:pt x="99503" y="1818659"/>
                  </a:lnTo>
                  <a:lnTo>
                    <a:pt x="103737" y="1775516"/>
                  </a:lnTo>
                  <a:lnTo>
                    <a:pt x="106383" y="1751694"/>
                  </a:lnTo>
                  <a:lnTo>
                    <a:pt x="108765" y="1727078"/>
                  </a:lnTo>
                  <a:lnTo>
                    <a:pt x="112205" y="1701668"/>
                  </a:lnTo>
                  <a:lnTo>
                    <a:pt x="115646" y="1675993"/>
                  </a:lnTo>
                  <a:lnTo>
                    <a:pt x="119615" y="1650319"/>
                  </a:lnTo>
                  <a:lnTo>
                    <a:pt x="123585" y="1624909"/>
                  </a:lnTo>
                  <a:lnTo>
                    <a:pt x="126231" y="1609028"/>
                  </a:lnTo>
                  <a:lnTo>
                    <a:pt x="129142" y="1593676"/>
                  </a:lnTo>
                  <a:lnTo>
                    <a:pt x="132053" y="1578854"/>
                  </a:lnTo>
                  <a:lnTo>
                    <a:pt x="135228" y="1563767"/>
                  </a:lnTo>
                  <a:lnTo>
                    <a:pt x="138669" y="1549473"/>
                  </a:lnTo>
                  <a:lnTo>
                    <a:pt x="142374" y="1535710"/>
                  </a:lnTo>
                  <a:lnTo>
                    <a:pt x="146343" y="1521946"/>
                  </a:lnTo>
                  <a:lnTo>
                    <a:pt x="150313" y="1508976"/>
                  </a:lnTo>
                  <a:lnTo>
                    <a:pt x="155605" y="1493889"/>
                  </a:lnTo>
                  <a:lnTo>
                    <a:pt x="161163" y="1479332"/>
                  </a:lnTo>
                  <a:lnTo>
                    <a:pt x="166985" y="1464509"/>
                  </a:lnTo>
                  <a:lnTo>
                    <a:pt x="173071" y="1449951"/>
                  </a:lnTo>
                  <a:lnTo>
                    <a:pt x="179687" y="1435394"/>
                  </a:lnTo>
                  <a:lnTo>
                    <a:pt x="186568" y="1421365"/>
                  </a:lnTo>
                  <a:lnTo>
                    <a:pt x="193713" y="1407337"/>
                  </a:lnTo>
                  <a:lnTo>
                    <a:pt x="201387" y="1393309"/>
                  </a:lnTo>
                  <a:lnTo>
                    <a:pt x="209062" y="1379810"/>
                  </a:lnTo>
                  <a:lnTo>
                    <a:pt x="217265" y="1366046"/>
                  </a:lnTo>
                  <a:lnTo>
                    <a:pt x="225734" y="1352547"/>
                  </a:lnTo>
                  <a:lnTo>
                    <a:pt x="234467" y="1339048"/>
                  </a:lnTo>
                  <a:lnTo>
                    <a:pt x="243729" y="1325814"/>
                  </a:lnTo>
                  <a:lnTo>
                    <a:pt x="252991" y="1312844"/>
                  </a:lnTo>
                  <a:lnTo>
                    <a:pt x="262783" y="1299874"/>
                  </a:lnTo>
                  <a:lnTo>
                    <a:pt x="272574" y="1286905"/>
                  </a:lnTo>
                  <a:lnTo>
                    <a:pt x="282630" y="1274200"/>
                  </a:lnTo>
                  <a:lnTo>
                    <a:pt x="293216" y="1261495"/>
                  </a:lnTo>
                  <a:lnTo>
                    <a:pt x="304066" y="1249055"/>
                  </a:lnTo>
                  <a:lnTo>
                    <a:pt x="314916" y="1236614"/>
                  </a:lnTo>
                  <a:lnTo>
                    <a:pt x="326295" y="1224174"/>
                  </a:lnTo>
                  <a:lnTo>
                    <a:pt x="337674" y="1211734"/>
                  </a:lnTo>
                  <a:lnTo>
                    <a:pt x="349583" y="1199558"/>
                  </a:lnTo>
                  <a:lnTo>
                    <a:pt x="361756" y="1187118"/>
                  </a:lnTo>
                  <a:lnTo>
                    <a:pt x="374194" y="1174678"/>
                  </a:lnTo>
                  <a:lnTo>
                    <a:pt x="386896" y="1162767"/>
                  </a:lnTo>
                  <a:lnTo>
                    <a:pt x="399864" y="1150327"/>
                  </a:lnTo>
                  <a:lnTo>
                    <a:pt x="413095" y="1137886"/>
                  </a:lnTo>
                  <a:lnTo>
                    <a:pt x="440617" y="1113271"/>
                  </a:lnTo>
                  <a:lnTo>
                    <a:pt x="468933" y="1088125"/>
                  </a:lnTo>
                  <a:lnTo>
                    <a:pt x="469198" y="1087331"/>
                  </a:lnTo>
                  <a:lnTo>
                    <a:pt x="470786" y="1083890"/>
                  </a:lnTo>
                  <a:lnTo>
                    <a:pt x="472374" y="1079126"/>
                  </a:lnTo>
                  <a:lnTo>
                    <a:pt x="473961" y="1073303"/>
                  </a:lnTo>
                  <a:lnTo>
                    <a:pt x="475814" y="1066156"/>
                  </a:lnTo>
                  <a:lnTo>
                    <a:pt x="478460" y="1054510"/>
                  </a:lnTo>
                  <a:lnTo>
                    <a:pt x="479519" y="1049746"/>
                  </a:lnTo>
                  <a:lnTo>
                    <a:pt x="480577" y="1044982"/>
                  </a:lnTo>
                  <a:lnTo>
                    <a:pt x="481371" y="1039952"/>
                  </a:lnTo>
                  <a:lnTo>
                    <a:pt x="481900" y="1033865"/>
                  </a:lnTo>
                  <a:lnTo>
                    <a:pt x="482165" y="1026718"/>
                  </a:lnTo>
                  <a:lnTo>
                    <a:pt x="482430" y="1017719"/>
                  </a:lnTo>
                  <a:lnTo>
                    <a:pt x="482430" y="1010308"/>
                  </a:lnTo>
                  <a:lnTo>
                    <a:pt x="482165" y="1005279"/>
                  </a:lnTo>
                  <a:lnTo>
                    <a:pt x="481636" y="1001838"/>
                  </a:lnTo>
                  <a:lnTo>
                    <a:pt x="481106" y="999455"/>
                  </a:lnTo>
                  <a:lnTo>
                    <a:pt x="479254" y="994426"/>
                  </a:lnTo>
                  <a:lnTo>
                    <a:pt x="478460" y="990456"/>
                  </a:lnTo>
                  <a:lnTo>
                    <a:pt x="477402" y="984633"/>
                  </a:lnTo>
                  <a:lnTo>
                    <a:pt x="476343" y="978810"/>
                  </a:lnTo>
                  <a:lnTo>
                    <a:pt x="475549" y="973516"/>
                  </a:lnTo>
                  <a:lnTo>
                    <a:pt x="472903" y="964517"/>
                  </a:lnTo>
                  <a:lnTo>
                    <a:pt x="470786" y="957900"/>
                  </a:lnTo>
                  <a:lnTo>
                    <a:pt x="468933" y="953665"/>
                  </a:lnTo>
                  <a:lnTo>
                    <a:pt x="440617" y="928520"/>
                  </a:lnTo>
                  <a:lnTo>
                    <a:pt x="413095" y="903904"/>
                  </a:lnTo>
                  <a:lnTo>
                    <a:pt x="399864" y="891463"/>
                  </a:lnTo>
                  <a:lnTo>
                    <a:pt x="386896" y="879288"/>
                  </a:lnTo>
                  <a:lnTo>
                    <a:pt x="374194" y="866848"/>
                  </a:lnTo>
                  <a:lnTo>
                    <a:pt x="361756" y="854407"/>
                  </a:lnTo>
                  <a:lnTo>
                    <a:pt x="349583" y="841967"/>
                  </a:lnTo>
                  <a:lnTo>
                    <a:pt x="337674" y="829792"/>
                  </a:lnTo>
                  <a:lnTo>
                    <a:pt x="326295" y="817351"/>
                  </a:lnTo>
                  <a:lnTo>
                    <a:pt x="314916" y="804911"/>
                  </a:lnTo>
                  <a:lnTo>
                    <a:pt x="304066" y="792736"/>
                  </a:lnTo>
                  <a:lnTo>
                    <a:pt x="293216" y="780031"/>
                  </a:lnTo>
                  <a:lnTo>
                    <a:pt x="282630" y="767590"/>
                  </a:lnTo>
                  <a:lnTo>
                    <a:pt x="272574" y="754885"/>
                  </a:lnTo>
                  <a:lnTo>
                    <a:pt x="262783" y="742180"/>
                  </a:lnTo>
                  <a:lnTo>
                    <a:pt x="252991" y="728946"/>
                  </a:lnTo>
                  <a:lnTo>
                    <a:pt x="243729" y="715712"/>
                  </a:lnTo>
                  <a:lnTo>
                    <a:pt x="234467" y="702478"/>
                  </a:lnTo>
                  <a:lnTo>
                    <a:pt x="225734" y="689243"/>
                  </a:lnTo>
                  <a:lnTo>
                    <a:pt x="217265" y="675480"/>
                  </a:lnTo>
                  <a:lnTo>
                    <a:pt x="209062" y="661981"/>
                  </a:lnTo>
                  <a:lnTo>
                    <a:pt x="201387" y="648217"/>
                  </a:lnTo>
                  <a:lnTo>
                    <a:pt x="193713" y="634188"/>
                  </a:lnTo>
                  <a:lnTo>
                    <a:pt x="186568" y="620160"/>
                  </a:lnTo>
                  <a:lnTo>
                    <a:pt x="179687" y="606132"/>
                  </a:lnTo>
                  <a:lnTo>
                    <a:pt x="173071" y="591839"/>
                  </a:lnTo>
                  <a:lnTo>
                    <a:pt x="166985" y="577016"/>
                  </a:lnTo>
                  <a:lnTo>
                    <a:pt x="161163" y="562458"/>
                  </a:lnTo>
                  <a:lnTo>
                    <a:pt x="155605" y="547636"/>
                  </a:lnTo>
                  <a:lnTo>
                    <a:pt x="150313" y="532814"/>
                  </a:lnTo>
                  <a:lnTo>
                    <a:pt x="146343" y="519579"/>
                  </a:lnTo>
                  <a:lnTo>
                    <a:pt x="142374" y="506080"/>
                  </a:lnTo>
                  <a:lnTo>
                    <a:pt x="138669" y="492052"/>
                  </a:lnTo>
                  <a:lnTo>
                    <a:pt x="135228" y="477759"/>
                  </a:lnTo>
                  <a:lnTo>
                    <a:pt x="132053" y="462936"/>
                  </a:lnTo>
                  <a:lnTo>
                    <a:pt x="129142" y="447849"/>
                  </a:lnTo>
                  <a:lnTo>
                    <a:pt x="126231" y="432762"/>
                  </a:lnTo>
                  <a:lnTo>
                    <a:pt x="123585" y="416881"/>
                  </a:lnTo>
                  <a:lnTo>
                    <a:pt x="118292" y="385648"/>
                  </a:lnTo>
                  <a:lnTo>
                    <a:pt x="113793" y="353886"/>
                  </a:lnTo>
                  <a:lnTo>
                    <a:pt x="110088" y="322653"/>
                  </a:lnTo>
                  <a:lnTo>
                    <a:pt x="106383" y="292214"/>
                  </a:lnTo>
                  <a:lnTo>
                    <a:pt x="102678" y="255952"/>
                  </a:lnTo>
                  <a:lnTo>
                    <a:pt x="99503" y="223131"/>
                  </a:lnTo>
                  <a:lnTo>
                    <a:pt x="94210" y="222337"/>
                  </a:lnTo>
                  <a:lnTo>
                    <a:pt x="89182" y="221543"/>
                  </a:lnTo>
                  <a:lnTo>
                    <a:pt x="84154" y="220219"/>
                  </a:lnTo>
                  <a:lnTo>
                    <a:pt x="79391" y="218896"/>
                  </a:lnTo>
                  <a:lnTo>
                    <a:pt x="74362" y="217308"/>
                  </a:lnTo>
                  <a:lnTo>
                    <a:pt x="69599" y="215455"/>
                  </a:lnTo>
                  <a:lnTo>
                    <a:pt x="65100" y="213602"/>
                  </a:lnTo>
                  <a:lnTo>
                    <a:pt x="60601" y="211220"/>
                  </a:lnTo>
                  <a:lnTo>
                    <a:pt x="56103" y="208838"/>
                  </a:lnTo>
                  <a:lnTo>
                    <a:pt x="51604" y="206191"/>
                  </a:lnTo>
                  <a:lnTo>
                    <a:pt x="47634" y="203544"/>
                  </a:lnTo>
                  <a:lnTo>
                    <a:pt x="43400" y="200368"/>
                  </a:lnTo>
                  <a:lnTo>
                    <a:pt x="39431" y="197191"/>
                  </a:lnTo>
                  <a:lnTo>
                    <a:pt x="35726" y="194280"/>
                  </a:lnTo>
                  <a:lnTo>
                    <a:pt x="32285" y="190574"/>
                  </a:lnTo>
                  <a:lnTo>
                    <a:pt x="28845" y="186869"/>
                  </a:lnTo>
                  <a:lnTo>
                    <a:pt x="25405" y="183163"/>
                  </a:lnTo>
                  <a:lnTo>
                    <a:pt x="22229" y="179193"/>
                  </a:lnTo>
                  <a:lnTo>
                    <a:pt x="19583" y="174958"/>
                  </a:lnTo>
                  <a:lnTo>
                    <a:pt x="16672" y="171252"/>
                  </a:lnTo>
                  <a:lnTo>
                    <a:pt x="14290" y="166753"/>
                  </a:lnTo>
                  <a:lnTo>
                    <a:pt x="11644" y="162253"/>
                  </a:lnTo>
                  <a:lnTo>
                    <a:pt x="9791" y="157753"/>
                  </a:lnTo>
                  <a:lnTo>
                    <a:pt x="7674" y="152989"/>
                  </a:lnTo>
                  <a:lnTo>
                    <a:pt x="5822" y="148225"/>
                  </a:lnTo>
                  <a:lnTo>
                    <a:pt x="4499" y="143460"/>
                  </a:lnTo>
                  <a:lnTo>
                    <a:pt x="2911" y="138166"/>
                  </a:lnTo>
                  <a:lnTo>
                    <a:pt x="1852" y="133137"/>
                  </a:lnTo>
                  <a:lnTo>
                    <a:pt x="1059" y="128108"/>
                  </a:lnTo>
                  <a:lnTo>
                    <a:pt x="529" y="122815"/>
                  </a:lnTo>
                  <a:lnTo>
                    <a:pt x="265" y="117786"/>
                  </a:lnTo>
                  <a:lnTo>
                    <a:pt x="0" y="112227"/>
                  </a:lnTo>
                  <a:lnTo>
                    <a:pt x="265" y="106404"/>
                  </a:lnTo>
                  <a:lnTo>
                    <a:pt x="529" y="100846"/>
                  </a:lnTo>
                  <a:lnTo>
                    <a:pt x="1323" y="95287"/>
                  </a:lnTo>
                  <a:lnTo>
                    <a:pt x="2117" y="89729"/>
                  </a:lnTo>
                  <a:lnTo>
                    <a:pt x="3440" y="84435"/>
                  </a:lnTo>
                  <a:lnTo>
                    <a:pt x="5028" y="78877"/>
                  </a:lnTo>
                  <a:lnTo>
                    <a:pt x="6881" y="73583"/>
                  </a:lnTo>
                  <a:lnTo>
                    <a:pt x="8733" y="68554"/>
                  </a:lnTo>
                  <a:lnTo>
                    <a:pt x="11115" y="63525"/>
                  </a:lnTo>
                  <a:lnTo>
                    <a:pt x="13232" y="58761"/>
                  </a:lnTo>
                  <a:lnTo>
                    <a:pt x="16143" y="53996"/>
                  </a:lnTo>
                  <a:lnTo>
                    <a:pt x="19054" y="49497"/>
                  </a:lnTo>
                  <a:lnTo>
                    <a:pt x="22229" y="45262"/>
                  </a:lnTo>
                  <a:lnTo>
                    <a:pt x="25405" y="41027"/>
                  </a:lnTo>
                  <a:lnTo>
                    <a:pt x="29110" y="36792"/>
                  </a:lnTo>
                  <a:lnTo>
                    <a:pt x="32815" y="32821"/>
                  </a:lnTo>
                  <a:lnTo>
                    <a:pt x="36784" y="29380"/>
                  </a:lnTo>
                  <a:lnTo>
                    <a:pt x="40754" y="25675"/>
                  </a:lnTo>
                  <a:lnTo>
                    <a:pt x="44988" y="22499"/>
                  </a:lnTo>
                  <a:lnTo>
                    <a:pt x="49222" y="19058"/>
                  </a:lnTo>
                  <a:lnTo>
                    <a:pt x="53721" y="16411"/>
                  </a:lnTo>
                  <a:lnTo>
                    <a:pt x="58484" y="13499"/>
                  </a:lnTo>
                  <a:lnTo>
                    <a:pt x="63248" y="11382"/>
                  </a:lnTo>
                  <a:lnTo>
                    <a:pt x="68540" y="9000"/>
                  </a:lnTo>
                  <a:lnTo>
                    <a:pt x="73569" y="6882"/>
                  </a:lnTo>
                  <a:lnTo>
                    <a:pt x="78861" y="5029"/>
                  </a:lnTo>
                  <a:lnTo>
                    <a:pt x="83889" y="3706"/>
                  </a:lnTo>
                  <a:lnTo>
                    <a:pt x="89447" y="2382"/>
                  </a:lnTo>
                  <a:lnTo>
                    <a:pt x="94739" y="1324"/>
                  </a:lnTo>
                  <a:lnTo>
                    <a:pt x="100561" y="530"/>
                  </a:lnTo>
                  <a:lnTo>
                    <a:pt x="106119" y="265"/>
                  </a:lnTo>
                  <a:lnTo>
                    <a:pt x="1119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16678" y="2536010"/>
            <a:ext cx="2004237" cy="2004237"/>
            <a:chOff x="1816678" y="2536010"/>
            <a:chExt cx="2004237" cy="2004237"/>
          </a:xfrm>
        </p:grpSpPr>
        <p:sp>
          <p:nvSpPr>
            <p:cNvPr id="10" name="椭圆 2"/>
            <p:cNvSpPr>
              <a:spLocks noChangeArrowheads="1"/>
            </p:cNvSpPr>
            <p:nvPr/>
          </p:nvSpPr>
          <p:spPr bwMode="auto">
            <a:xfrm>
              <a:off x="1816678" y="2536010"/>
              <a:ext cx="2004237" cy="2004237"/>
            </a:xfrm>
            <a:prstGeom prst="ellipse">
              <a:avLst/>
            </a:prstGeom>
            <a:solidFill>
              <a:srgbClr val="D7DFDA"/>
            </a:solidFill>
            <a:ln w="762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KSO_Shape"/>
            <p:cNvSpPr>
              <a:spLocks noChangeArrowheads="1"/>
            </p:cNvSpPr>
            <p:nvPr/>
          </p:nvSpPr>
          <p:spPr bwMode="auto">
            <a:xfrm>
              <a:off x="2215538" y="2818070"/>
              <a:ext cx="1247522" cy="1375505"/>
            </a:xfrm>
            <a:custGeom>
              <a:avLst/>
              <a:gdLst>
                <a:gd name="T0" fmla="*/ 215337 w 2087563"/>
                <a:gd name="T1" fmla="*/ 222060 h 2301875"/>
                <a:gd name="T2" fmla="*/ 252430 w 2087563"/>
                <a:gd name="T3" fmla="*/ 194698 h 2301875"/>
                <a:gd name="T4" fmla="*/ 195620 w 2087563"/>
                <a:gd name="T5" fmla="*/ 225389 h 2301875"/>
                <a:gd name="T6" fmla="*/ 123878 w 2087563"/>
                <a:gd name="T7" fmla="*/ 195635 h 2301875"/>
                <a:gd name="T8" fmla="*/ 149162 w 2087563"/>
                <a:gd name="T9" fmla="*/ 228978 h 2301875"/>
                <a:gd name="T10" fmla="*/ 96722 w 2087563"/>
                <a:gd name="T11" fmla="*/ 204063 h 2301875"/>
                <a:gd name="T12" fmla="*/ 120133 w 2087563"/>
                <a:gd name="T13" fmla="*/ 214986 h 2301875"/>
                <a:gd name="T14" fmla="*/ 329601 w 2087563"/>
                <a:gd name="T15" fmla="*/ 166125 h 2301875"/>
                <a:gd name="T16" fmla="*/ 341973 w 2087563"/>
                <a:gd name="T17" fmla="*/ 178519 h 2301875"/>
                <a:gd name="T18" fmla="*/ 189920 w 2087563"/>
                <a:gd name="T19" fmla="*/ 303196 h 2301875"/>
                <a:gd name="T20" fmla="*/ 257291 w 2087563"/>
                <a:gd name="T21" fmla="*/ 238462 h 2301875"/>
                <a:gd name="T22" fmla="*/ 276524 w 2087563"/>
                <a:gd name="T23" fmla="*/ 238462 h 2301875"/>
                <a:gd name="T24" fmla="*/ 280527 w 2087563"/>
                <a:gd name="T25" fmla="*/ 255648 h 2301875"/>
                <a:gd name="T26" fmla="*/ 238004 w 2087563"/>
                <a:gd name="T27" fmla="*/ 309029 h 2301875"/>
                <a:gd name="T28" fmla="*/ 312706 w 2087563"/>
                <a:gd name="T29" fmla="*/ 179248 h 2301875"/>
                <a:gd name="T30" fmla="*/ 324403 w 2087563"/>
                <a:gd name="T31" fmla="*/ 166229 h 2301875"/>
                <a:gd name="T32" fmla="*/ 25212 w 2087563"/>
                <a:gd name="T33" fmla="*/ 170291 h 2301875"/>
                <a:gd name="T34" fmla="*/ 101161 w 2087563"/>
                <a:gd name="T35" fmla="*/ 317414 h 2301875"/>
                <a:gd name="T36" fmla="*/ 102721 w 2087563"/>
                <a:gd name="T37" fmla="*/ 304758 h 2301875"/>
                <a:gd name="T38" fmla="*/ 60978 w 2087563"/>
                <a:gd name="T39" fmla="*/ 245805 h 2301875"/>
                <a:gd name="T40" fmla="*/ 73973 w 2087563"/>
                <a:gd name="T41" fmla="*/ 234973 h 2301875"/>
                <a:gd name="T42" fmla="*/ 143788 w 2087563"/>
                <a:gd name="T43" fmla="*/ 289812 h 2301875"/>
                <a:gd name="T44" fmla="*/ 159331 w 2087563"/>
                <a:gd name="T45" fmla="*/ 368138 h 2301875"/>
                <a:gd name="T46" fmla="*/ 3378 w 2087563"/>
                <a:gd name="T47" fmla="*/ 171332 h 2301875"/>
                <a:gd name="T48" fmla="*/ 241920 w 2087563"/>
                <a:gd name="T49" fmla="*/ 142578 h 2301875"/>
                <a:gd name="T50" fmla="*/ 265643 w 2087563"/>
                <a:gd name="T51" fmla="*/ 174777 h 2301875"/>
                <a:gd name="T52" fmla="*/ 176163 w 2087563"/>
                <a:gd name="T53" fmla="*/ 133215 h 2301875"/>
                <a:gd name="T54" fmla="*/ 230008 w 2087563"/>
                <a:gd name="T55" fmla="*/ 139509 h 2301875"/>
                <a:gd name="T56" fmla="*/ 114878 w 2087563"/>
                <a:gd name="T57" fmla="*/ 169159 h 2301875"/>
                <a:gd name="T58" fmla="*/ 67640 w 2087563"/>
                <a:gd name="T59" fmla="*/ 157767 h 2301875"/>
                <a:gd name="T60" fmla="*/ 100624 w 2087563"/>
                <a:gd name="T61" fmla="*/ 160575 h 2301875"/>
                <a:gd name="T62" fmla="*/ 239008 w 2087563"/>
                <a:gd name="T63" fmla="*/ 86920 h 2301875"/>
                <a:gd name="T64" fmla="*/ 276101 w 2087563"/>
                <a:gd name="T65" fmla="*/ 108143 h 2301875"/>
                <a:gd name="T66" fmla="*/ 230424 w 2087563"/>
                <a:gd name="T67" fmla="*/ 121094 h 2301875"/>
                <a:gd name="T68" fmla="*/ 222880 w 2087563"/>
                <a:gd name="T69" fmla="*/ 72720 h 2301875"/>
                <a:gd name="T70" fmla="*/ 110144 w 2087563"/>
                <a:gd name="T71" fmla="*/ 114645 h 2301875"/>
                <a:gd name="T72" fmla="*/ 65404 w 2087563"/>
                <a:gd name="T73" fmla="*/ 101849 h 2301875"/>
                <a:gd name="T74" fmla="*/ 100259 w 2087563"/>
                <a:gd name="T75" fmla="*/ 92851 h 2301875"/>
                <a:gd name="T76" fmla="*/ 222776 w 2087563"/>
                <a:gd name="T77" fmla="*/ 40625 h 2301875"/>
                <a:gd name="T78" fmla="*/ 242025 w 2087563"/>
                <a:gd name="T79" fmla="*/ 45931 h 2301875"/>
                <a:gd name="T80" fmla="*/ 111496 w 2087563"/>
                <a:gd name="T81" fmla="*/ 35684 h 2301875"/>
                <a:gd name="T82" fmla="*/ 112225 w 2087563"/>
                <a:gd name="T83" fmla="*/ 51288 h 2301875"/>
                <a:gd name="T84" fmla="*/ 217053 w 2087563"/>
                <a:gd name="T85" fmla="*/ 57010 h 2301875"/>
                <a:gd name="T86" fmla="*/ 192446 w 2087563"/>
                <a:gd name="T87" fmla="*/ 23303 h 2301875"/>
                <a:gd name="T88" fmla="*/ 151399 w 2087563"/>
                <a:gd name="T89" fmla="*/ 20911 h 2301875"/>
                <a:gd name="T90" fmla="*/ 128301 w 2087563"/>
                <a:gd name="T91" fmla="*/ 46919 h 2301875"/>
                <a:gd name="T92" fmla="*/ 195463 w 2087563"/>
                <a:gd name="T93" fmla="*/ 2548 h 2301875"/>
                <a:gd name="T94" fmla="*/ 240361 w 2087563"/>
                <a:gd name="T95" fmla="*/ 21483 h 2301875"/>
                <a:gd name="T96" fmla="*/ 274384 w 2087563"/>
                <a:gd name="T97" fmla="*/ 55450 h 2301875"/>
                <a:gd name="T98" fmla="*/ 293269 w 2087563"/>
                <a:gd name="T99" fmla="*/ 100341 h 2301875"/>
                <a:gd name="T100" fmla="*/ 293269 w 2087563"/>
                <a:gd name="T101" fmla="*/ 150953 h 2301875"/>
                <a:gd name="T102" fmla="*/ 274384 w 2087563"/>
                <a:gd name="T103" fmla="*/ 195844 h 2301875"/>
                <a:gd name="T104" fmla="*/ 240361 w 2087563"/>
                <a:gd name="T105" fmla="*/ 229811 h 2301875"/>
                <a:gd name="T106" fmla="*/ 195463 w 2087563"/>
                <a:gd name="T107" fmla="*/ 248796 h 2301875"/>
                <a:gd name="T108" fmla="*/ 144897 w 2087563"/>
                <a:gd name="T109" fmla="*/ 248796 h 2301875"/>
                <a:gd name="T110" fmla="*/ 99947 w 2087563"/>
                <a:gd name="T111" fmla="*/ 229811 h 2301875"/>
                <a:gd name="T112" fmla="*/ 65975 w 2087563"/>
                <a:gd name="T113" fmla="*/ 195844 h 2301875"/>
                <a:gd name="T114" fmla="*/ 47038 w 2087563"/>
                <a:gd name="T115" fmla="*/ 150953 h 2301875"/>
                <a:gd name="T116" fmla="*/ 47038 w 2087563"/>
                <a:gd name="T117" fmla="*/ 100341 h 2301875"/>
                <a:gd name="T118" fmla="*/ 65975 w 2087563"/>
                <a:gd name="T119" fmla="*/ 55450 h 2301875"/>
                <a:gd name="T120" fmla="*/ 99947 w 2087563"/>
                <a:gd name="T121" fmla="*/ 21483 h 2301875"/>
                <a:gd name="T122" fmla="*/ 144897 w 2087563"/>
                <a:gd name="T123" fmla="*/ 2548 h 23018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87563"/>
                <a:gd name="T187" fmla="*/ 0 h 2301875"/>
                <a:gd name="T188" fmla="*/ 2087563 w 2087563"/>
                <a:gd name="T189" fmla="*/ 2301875 h 23018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87563" h="2301875">
                  <a:moveTo>
                    <a:pt x="1411686" y="1172602"/>
                  </a:moveTo>
                  <a:lnTo>
                    <a:pt x="1405972" y="1186570"/>
                  </a:lnTo>
                  <a:lnTo>
                    <a:pt x="1400576" y="1200219"/>
                  </a:lnTo>
                  <a:lnTo>
                    <a:pt x="1394862" y="1213551"/>
                  </a:lnTo>
                  <a:lnTo>
                    <a:pt x="1389148" y="1226884"/>
                  </a:lnTo>
                  <a:lnTo>
                    <a:pt x="1383117" y="1239898"/>
                  </a:lnTo>
                  <a:lnTo>
                    <a:pt x="1377086" y="1252278"/>
                  </a:lnTo>
                  <a:lnTo>
                    <a:pt x="1370737" y="1264976"/>
                  </a:lnTo>
                  <a:lnTo>
                    <a:pt x="1364071" y="1277038"/>
                  </a:lnTo>
                  <a:lnTo>
                    <a:pt x="1357405" y="1288783"/>
                  </a:lnTo>
                  <a:lnTo>
                    <a:pt x="1350421" y="1300528"/>
                  </a:lnTo>
                  <a:lnTo>
                    <a:pt x="1343438" y="1311956"/>
                  </a:lnTo>
                  <a:lnTo>
                    <a:pt x="1336454" y="1323066"/>
                  </a:lnTo>
                  <a:lnTo>
                    <a:pt x="1329153" y="1334176"/>
                  </a:lnTo>
                  <a:lnTo>
                    <a:pt x="1321535" y="1344969"/>
                  </a:lnTo>
                  <a:lnTo>
                    <a:pt x="1313916" y="1355127"/>
                  </a:lnTo>
                  <a:lnTo>
                    <a:pt x="1306615" y="1365285"/>
                  </a:lnTo>
                  <a:lnTo>
                    <a:pt x="1324392" y="1356714"/>
                  </a:lnTo>
                  <a:lnTo>
                    <a:pt x="1341850" y="1347826"/>
                  </a:lnTo>
                  <a:lnTo>
                    <a:pt x="1359627" y="1338303"/>
                  </a:lnTo>
                  <a:lnTo>
                    <a:pt x="1376451" y="1328145"/>
                  </a:lnTo>
                  <a:lnTo>
                    <a:pt x="1393275" y="1317987"/>
                  </a:lnTo>
                  <a:lnTo>
                    <a:pt x="1409781" y="1306877"/>
                  </a:lnTo>
                  <a:lnTo>
                    <a:pt x="1425653" y="1295449"/>
                  </a:lnTo>
                  <a:lnTo>
                    <a:pt x="1441525" y="1283704"/>
                  </a:lnTo>
                  <a:lnTo>
                    <a:pt x="1456444" y="1271007"/>
                  </a:lnTo>
                  <a:lnTo>
                    <a:pt x="1471681" y="1258310"/>
                  </a:lnTo>
                  <a:lnTo>
                    <a:pt x="1485966" y="1245295"/>
                  </a:lnTo>
                  <a:lnTo>
                    <a:pt x="1500568" y="1231328"/>
                  </a:lnTo>
                  <a:lnTo>
                    <a:pt x="1514217" y="1217361"/>
                  </a:lnTo>
                  <a:lnTo>
                    <a:pt x="1527232" y="1203076"/>
                  </a:lnTo>
                  <a:lnTo>
                    <a:pt x="1540247" y="1188157"/>
                  </a:lnTo>
                  <a:lnTo>
                    <a:pt x="1552944" y="1172602"/>
                  </a:lnTo>
                  <a:lnTo>
                    <a:pt x="1411686" y="1172602"/>
                  </a:lnTo>
                  <a:close/>
                  <a:moveTo>
                    <a:pt x="1074888" y="1172602"/>
                  </a:moveTo>
                  <a:lnTo>
                    <a:pt x="1074888" y="1421153"/>
                  </a:lnTo>
                  <a:lnTo>
                    <a:pt x="1090760" y="1420201"/>
                  </a:lnTo>
                  <a:lnTo>
                    <a:pt x="1106632" y="1418614"/>
                  </a:lnTo>
                  <a:lnTo>
                    <a:pt x="1122503" y="1416709"/>
                  </a:lnTo>
                  <a:lnTo>
                    <a:pt x="1138058" y="1414487"/>
                  </a:lnTo>
                  <a:lnTo>
                    <a:pt x="1145041" y="1410361"/>
                  </a:lnTo>
                  <a:lnTo>
                    <a:pt x="1152342" y="1406551"/>
                  </a:lnTo>
                  <a:lnTo>
                    <a:pt x="1159326" y="1402107"/>
                  </a:lnTo>
                  <a:lnTo>
                    <a:pt x="1166309" y="1397346"/>
                  </a:lnTo>
                  <a:lnTo>
                    <a:pt x="1172975" y="1391949"/>
                  </a:lnTo>
                  <a:lnTo>
                    <a:pt x="1179959" y="1386871"/>
                  </a:lnTo>
                  <a:lnTo>
                    <a:pt x="1186625" y="1381474"/>
                  </a:lnTo>
                  <a:lnTo>
                    <a:pt x="1193609" y="1375443"/>
                  </a:lnTo>
                  <a:lnTo>
                    <a:pt x="1200275" y="1369729"/>
                  </a:lnTo>
                  <a:lnTo>
                    <a:pt x="1206623" y="1363380"/>
                  </a:lnTo>
                  <a:lnTo>
                    <a:pt x="1219956" y="1350048"/>
                  </a:lnTo>
                  <a:lnTo>
                    <a:pt x="1232336" y="1336081"/>
                  </a:lnTo>
                  <a:lnTo>
                    <a:pt x="1244716" y="1321162"/>
                  </a:lnTo>
                  <a:lnTo>
                    <a:pt x="1256778" y="1305290"/>
                  </a:lnTo>
                  <a:lnTo>
                    <a:pt x="1268206" y="1288783"/>
                  </a:lnTo>
                  <a:lnTo>
                    <a:pt x="1279633" y="1271007"/>
                  </a:lnTo>
                  <a:lnTo>
                    <a:pt x="1290426" y="1252913"/>
                  </a:lnTo>
                  <a:lnTo>
                    <a:pt x="1300901" y="1233867"/>
                  </a:lnTo>
                  <a:lnTo>
                    <a:pt x="1311059" y="1214504"/>
                  </a:lnTo>
                  <a:lnTo>
                    <a:pt x="1320582" y="1193871"/>
                  </a:lnTo>
                  <a:lnTo>
                    <a:pt x="1329788" y="1172602"/>
                  </a:lnTo>
                  <a:lnTo>
                    <a:pt x="1074888" y="1172602"/>
                  </a:lnTo>
                  <a:close/>
                  <a:moveTo>
                    <a:pt x="746661" y="1172602"/>
                  </a:moveTo>
                  <a:lnTo>
                    <a:pt x="755867" y="1193871"/>
                  </a:lnTo>
                  <a:lnTo>
                    <a:pt x="765390" y="1214504"/>
                  </a:lnTo>
                  <a:lnTo>
                    <a:pt x="775865" y="1233867"/>
                  </a:lnTo>
                  <a:lnTo>
                    <a:pt x="786023" y="1252913"/>
                  </a:lnTo>
                  <a:lnTo>
                    <a:pt x="797133" y="1271007"/>
                  </a:lnTo>
                  <a:lnTo>
                    <a:pt x="808243" y="1288783"/>
                  </a:lnTo>
                  <a:lnTo>
                    <a:pt x="819988" y="1305290"/>
                  </a:lnTo>
                  <a:lnTo>
                    <a:pt x="831734" y="1321162"/>
                  </a:lnTo>
                  <a:lnTo>
                    <a:pt x="843796" y="1336081"/>
                  </a:lnTo>
                  <a:lnTo>
                    <a:pt x="856811" y="1350048"/>
                  </a:lnTo>
                  <a:lnTo>
                    <a:pt x="869826" y="1363380"/>
                  </a:lnTo>
                  <a:lnTo>
                    <a:pt x="876492" y="1369729"/>
                  </a:lnTo>
                  <a:lnTo>
                    <a:pt x="882840" y="1375443"/>
                  </a:lnTo>
                  <a:lnTo>
                    <a:pt x="889507" y="1381474"/>
                  </a:lnTo>
                  <a:lnTo>
                    <a:pt x="896173" y="1386871"/>
                  </a:lnTo>
                  <a:lnTo>
                    <a:pt x="903156" y="1391949"/>
                  </a:lnTo>
                  <a:lnTo>
                    <a:pt x="910140" y="1397346"/>
                  </a:lnTo>
                  <a:lnTo>
                    <a:pt x="916806" y="1402107"/>
                  </a:lnTo>
                  <a:lnTo>
                    <a:pt x="924424" y="1406551"/>
                  </a:lnTo>
                  <a:lnTo>
                    <a:pt x="931408" y="1410361"/>
                  </a:lnTo>
                  <a:lnTo>
                    <a:pt x="938391" y="1414487"/>
                  </a:lnTo>
                  <a:lnTo>
                    <a:pt x="953628" y="1416709"/>
                  </a:lnTo>
                  <a:lnTo>
                    <a:pt x="969500" y="1418614"/>
                  </a:lnTo>
                  <a:lnTo>
                    <a:pt x="985372" y="1420201"/>
                  </a:lnTo>
                  <a:lnTo>
                    <a:pt x="1001243" y="1421153"/>
                  </a:lnTo>
                  <a:lnTo>
                    <a:pt x="1001243" y="1172602"/>
                  </a:lnTo>
                  <a:lnTo>
                    <a:pt x="746661" y="1172602"/>
                  </a:lnTo>
                  <a:close/>
                  <a:moveTo>
                    <a:pt x="523822" y="1172602"/>
                  </a:moveTo>
                  <a:lnTo>
                    <a:pt x="536202" y="1188157"/>
                  </a:lnTo>
                  <a:lnTo>
                    <a:pt x="548900" y="1203076"/>
                  </a:lnTo>
                  <a:lnTo>
                    <a:pt x="562232" y="1217361"/>
                  </a:lnTo>
                  <a:lnTo>
                    <a:pt x="576199" y="1231328"/>
                  </a:lnTo>
                  <a:lnTo>
                    <a:pt x="590166" y="1245295"/>
                  </a:lnTo>
                  <a:lnTo>
                    <a:pt x="604768" y="1258310"/>
                  </a:lnTo>
                  <a:lnTo>
                    <a:pt x="619687" y="1271007"/>
                  </a:lnTo>
                  <a:lnTo>
                    <a:pt x="634924" y="1283704"/>
                  </a:lnTo>
                  <a:lnTo>
                    <a:pt x="650796" y="1295449"/>
                  </a:lnTo>
                  <a:lnTo>
                    <a:pt x="666668" y="1306877"/>
                  </a:lnTo>
                  <a:lnTo>
                    <a:pt x="683174" y="1317987"/>
                  </a:lnTo>
                  <a:lnTo>
                    <a:pt x="699681" y="1328145"/>
                  </a:lnTo>
                  <a:lnTo>
                    <a:pt x="717140" y="1338303"/>
                  </a:lnTo>
                  <a:lnTo>
                    <a:pt x="734281" y="1347826"/>
                  </a:lnTo>
                  <a:lnTo>
                    <a:pt x="752058" y="1356714"/>
                  </a:lnTo>
                  <a:lnTo>
                    <a:pt x="770151" y="1365285"/>
                  </a:lnTo>
                  <a:lnTo>
                    <a:pt x="762533" y="1355127"/>
                  </a:lnTo>
                  <a:lnTo>
                    <a:pt x="754597" y="1344969"/>
                  </a:lnTo>
                  <a:lnTo>
                    <a:pt x="747296" y="1334176"/>
                  </a:lnTo>
                  <a:lnTo>
                    <a:pt x="739995" y="1323066"/>
                  </a:lnTo>
                  <a:lnTo>
                    <a:pt x="733011" y="1311956"/>
                  </a:lnTo>
                  <a:lnTo>
                    <a:pt x="726028" y="1300528"/>
                  </a:lnTo>
                  <a:lnTo>
                    <a:pt x="719362" y="1288783"/>
                  </a:lnTo>
                  <a:lnTo>
                    <a:pt x="712378" y="1277038"/>
                  </a:lnTo>
                  <a:lnTo>
                    <a:pt x="706030" y="1264976"/>
                  </a:lnTo>
                  <a:lnTo>
                    <a:pt x="699681" y="1252278"/>
                  </a:lnTo>
                  <a:lnTo>
                    <a:pt x="693650" y="1239898"/>
                  </a:lnTo>
                  <a:lnTo>
                    <a:pt x="687301" y="1226884"/>
                  </a:lnTo>
                  <a:lnTo>
                    <a:pt x="681587" y="1213551"/>
                  </a:lnTo>
                  <a:lnTo>
                    <a:pt x="675873" y="1200219"/>
                  </a:lnTo>
                  <a:lnTo>
                    <a:pt x="670159" y="1186570"/>
                  </a:lnTo>
                  <a:lnTo>
                    <a:pt x="665080" y="1172602"/>
                  </a:lnTo>
                  <a:lnTo>
                    <a:pt x="523822" y="1172602"/>
                  </a:lnTo>
                  <a:close/>
                  <a:moveTo>
                    <a:pt x="1997481" y="1012825"/>
                  </a:moveTo>
                  <a:lnTo>
                    <a:pt x="2002239" y="1013143"/>
                  </a:lnTo>
                  <a:lnTo>
                    <a:pt x="2006679" y="1013461"/>
                  </a:lnTo>
                  <a:lnTo>
                    <a:pt x="2011120" y="1013779"/>
                  </a:lnTo>
                  <a:lnTo>
                    <a:pt x="2015561" y="1014414"/>
                  </a:lnTo>
                  <a:lnTo>
                    <a:pt x="2020001" y="1015685"/>
                  </a:lnTo>
                  <a:lnTo>
                    <a:pt x="2024442" y="1016639"/>
                  </a:lnTo>
                  <a:lnTo>
                    <a:pt x="2032372" y="1020135"/>
                  </a:lnTo>
                  <a:lnTo>
                    <a:pt x="2040619" y="1023631"/>
                  </a:lnTo>
                  <a:lnTo>
                    <a:pt x="2047914" y="1028080"/>
                  </a:lnTo>
                  <a:lnTo>
                    <a:pt x="2054892" y="1033483"/>
                  </a:lnTo>
                  <a:lnTo>
                    <a:pt x="2061236" y="1039204"/>
                  </a:lnTo>
                  <a:lnTo>
                    <a:pt x="2066946" y="1045560"/>
                  </a:lnTo>
                  <a:lnTo>
                    <a:pt x="2072338" y="1052552"/>
                  </a:lnTo>
                  <a:lnTo>
                    <a:pt x="2076778" y="1059861"/>
                  </a:lnTo>
                  <a:lnTo>
                    <a:pt x="2080268" y="1068125"/>
                  </a:lnTo>
                  <a:lnTo>
                    <a:pt x="2083757" y="1076070"/>
                  </a:lnTo>
                  <a:lnTo>
                    <a:pt x="2084708" y="1080519"/>
                  </a:lnTo>
                  <a:lnTo>
                    <a:pt x="2085977" y="1084969"/>
                  </a:lnTo>
                  <a:lnTo>
                    <a:pt x="2086611" y="1089418"/>
                  </a:lnTo>
                  <a:lnTo>
                    <a:pt x="2086929" y="1093867"/>
                  </a:lnTo>
                  <a:lnTo>
                    <a:pt x="2087246" y="1098635"/>
                  </a:lnTo>
                  <a:lnTo>
                    <a:pt x="2087563" y="1103084"/>
                  </a:lnTo>
                  <a:lnTo>
                    <a:pt x="2087563" y="1647816"/>
                  </a:lnTo>
                  <a:lnTo>
                    <a:pt x="2087563" y="1676419"/>
                  </a:lnTo>
                  <a:lnTo>
                    <a:pt x="2062505" y="1710425"/>
                  </a:lnTo>
                  <a:lnTo>
                    <a:pt x="1627954" y="2301875"/>
                  </a:lnTo>
                  <a:lnTo>
                    <a:pt x="1111250" y="2301875"/>
                  </a:lnTo>
                  <a:lnTo>
                    <a:pt x="1115373" y="2246576"/>
                  </a:lnTo>
                  <a:lnTo>
                    <a:pt x="1140432" y="1924313"/>
                  </a:lnTo>
                  <a:lnTo>
                    <a:pt x="1141383" y="1909376"/>
                  </a:lnTo>
                  <a:lnTo>
                    <a:pt x="1143286" y="1898252"/>
                  </a:lnTo>
                  <a:lnTo>
                    <a:pt x="1145824" y="1887129"/>
                  </a:lnTo>
                  <a:lnTo>
                    <a:pt x="1150582" y="1871874"/>
                  </a:lnTo>
                  <a:lnTo>
                    <a:pt x="1155657" y="1857572"/>
                  </a:lnTo>
                  <a:lnTo>
                    <a:pt x="1158829" y="1850263"/>
                  </a:lnTo>
                  <a:lnTo>
                    <a:pt x="1161683" y="1843271"/>
                  </a:lnTo>
                  <a:lnTo>
                    <a:pt x="1168662" y="1829923"/>
                  </a:lnTo>
                  <a:lnTo>
                    <a:pt x="1175640" y="1816892"/>
                  </a:lnTo>
                  <a:lnTo>
                    <a:pt x="1179446" y="1810218"/>
                  </a:lnTo>
                  <a:lnTo>
                    <a:pt x="1182935" y="1804180"/>
                  </a:lnTo>
                  <a:lnTo>
                    <a:pt x="1187059" y="1797824"/>
                  </a:lnTo>
                  <a:lnTo>
                    <a:pt x="1191499" y="1791785"/>
                  </a:lnTo>
                  <a:lnTo>
                    <a:pt x="1200698" y="1780026"/>
                  </a:lnTo>
                  <a:lnTo>
                    <a:pt x="1210531" y="1768585"/>
                  </a:lnTo>
                  <a:lnTo>
                    <a:pt x="1220364" y="1757461"/>
                  </a:lnTo>
                  <a:lnTo>
                    <a:pt x="1230514" y="1746973"/>
                  </a:lnTo>
                  <a:lnTo>
                    <a:pt x="1237492" y="1740299"/>
                  </a:lnTo>
                  <a:lnTo>
                    <a:pt x="1244153" y="1734261"/>
                  </a:lnTo>
                  <a:lnTo>
                    <a:pt x="1257158" y="1723137"/>
                  </a:lnTo>
                  <a:lnTo>
                    <a:pt x="1361196" y="1633832"/>
                  </a:lnTo>
                  <a:lnTo>
                    <a:pt x="1569908" y="1455221"/>
                  </a:lnTo>
                  <a:lnTo>
                    <a:pt x="1575934" y="1450454"/>
                  </a:lnTo>
                  <a:lnTo>
                    <a:pt x="1582913" y="1446004"/>
                  </a:lnTo>
                  <a:lnTo>
                    <a:pt x="1589891" y="1442191"/>
                  </a:lnTo>
                  <a:lnTo>
                    <a:pt x="1597503" y="1439013"/>
                  </a:lnTo>
                  <a:lnTo>
                    <a:pt x="1604799" y="1436788"/>
                  </a:lnTo>
                  <a:lnTo>
                    <a:pt x="1612411" y="1434881"/>
                  </a:lnTo>
                  <a:lnTo>
                    <a:pt x="1620341" y="1433928"/>
                  </a:lnTo>
                  <a:lnTo>
                    <a:pt x="1627954" y="1433610"/>
                  </a:lnTo>
                  <a:lnTo>
                    <a:pt x="1636201" y="1433928"/>
                  </a:lnTo>
                  <a:lnTo>
                    <a:pt x="1643813" y="1434881"/>
                  </a:lnTo>
                  <a:lnTo>
                    <a:pt x="1651426" y="1436470"/>
                  </a:lnTo>
                  <a:lnTo>
                    <a:pt x="1659038" y="1439013"/>
                  </a:lnTo>
                  <a:lnTo>
                    <a:pt x="1666651" y="1441873"/>
                  </a:lnTo>
                  <a:lnTo>
                    <a:pt x="1673629" y="1445687"/>
                  </a:lnTo>
                  <a:lnTo>
                    <a:pt x="1680607" y="1450136"/>
                  </a:lnTo>
                  <a:lnTo>
                    <a:pt x="1687268" y="1455221"/>
                  </a:lnTo>
                  <a:lnTo>
                    <a:pt x="1690757" y="1458717"/>
                  </a:lnTo>
                  <a:lnTo>
                    <a:pt x="1693929" y="1461895"/>
                  </a:lnTo>
                  <a:lnTo>
                    <a:pt x="1696784" y="1465073"/>
                  </a:lnTo>
                  <a:lnTo>
                    <a:pt x="1699956" y="1468569"/>
                  </a:lnTo>
                  <a:lnTo>
                    <a:pt x="1702494" y="1472383"/>
                  </a:lnTo>
                  <a:lnTo>
                    <a:pt x="1705031" y="1475879"/>
                  </a:lnTo>
                  <a:lnTo>
                    <a:pt x="1709472" y="1483824"/>
                  </a:lnTo>
                  <a:lnTo>
                    <a:pt x="1712961" y="1491770"/>
                  </a:lnTo>
                  <a:lnTo>
                    <a:pt x="1715498" y="1500033"/>
                  </a:lnTo>
                  <a:lnTo>
                    <a:pt x="1717401" y="1508296"/>
                  </a:lnTo>
                  <a:lnTo>
                    <a:pt x="1718670" y="1517195"/>
                  </a:lnTo>
                  <a:lnTo>
                    <a:pt x="1718987" y="1525776"/>
                  </a:lnTo>
                  <a:lnTo>
                    <a:pt x="1718353" y="1534674"/>
                  </a:lnTo>
                  <a:lnTo>
                    <a:pt x="1717084" y="1543255"/>
                  </a:lnTo>
                  <a:lnTo>
                    <a:pt x="1714547" y="1551518"/>
                  </a:lnTo>
                  <a:lnTo>
                    <a:pt x="1711692" y="1560099"/>
                  </a:lnTo>
                  <a:lnTo>
                    <a:pt x="1709789" y="1564231"/>
                  </a:lnTo>
                  <a:lnTo>
                    <a:pt x="1707569" y="1568362"/>
                  </a:lnTo>
                  <a:lnTo>
                    <a:pt x="1705348" y="1571858"/>
                  </a:lnTo>
                  <a:lnTo>
                    <a:pt x="1702811" y="1575990"/>
                  </a:lnTo>
                  <a:lnTo>
                    <a:pt x="1700273" y="1579804"/>
                  </a:lnTo>
                  <a:lnTo>
                    <a:pt x="1697101" y="1582982"/>
                  </a:lnTo>
                  <a:lnTo>
                    <a:pt x="1552779" y="1752376"/>
                  </a:lnTo>
                  <a:lnTo>
                    <a:pt x="1463649" y="1856937"/>
                  </a:lnTo>
                  <a:lnTo>
                    <a:pt x="1460794" y="1859797"/>
                  </a:lnTo>
                  <a:lnTo>
                    <a:pt x="1458257" y="1863611"/>
                  </a:lnTo>
                  <a:lnTo>
                    <a:pt x="1456354" y="1866789"/>
                  </a:lnTo>
                  <a:lnTo>
                    <a:pt x="1454768" y="1870603"/>
                  </a:lnTo>
                  <a:lnTo>
                    <a:pt x="1453499" y="1874099"/>
                  </a:lnTo>
                  <a:lnTo>
                    <a:pt x="1452547" y="1878230"/>
                  </a:lnTo>
                  <a:lnTo>
                    <a:pt x="1452230" y="1882044"/>
                  </a:lnTo>
                  <a:lnTo>
                    <a:pt x="1452230" y="1885858"/>
                  </a:lnTo>
                  <a:lnTo>
                    <a:pt x="1452230" y="1889989"/>
                  </a:lnTo>
                  <a:lnTo>
                    <a:pt x="1452547" y="1893803"/>
                  </a:lnTo>
                  <a:lnTo>
                    <a:pt x="1453499" y="1897935"/>
                  </a:lnTo>
                  <a:lnTo>
                    <a:pt x="1454450" y="1901748"/>
                  </a:lnTo>
                  <a:lnTo>
                    <a:pt x="1456671" y="1909694"/>
                  </a:lnTo>
                  <a:lnTo>
                    <a:pt x="1459525" y="1917003"/>
                  </a:lnTo>
                  <a:lnTo>
                    <a:pt x="1463014" y="1924313"/>
                  </a:lnTo>
                  <a:lnTo>
                    <a:pt x="1466504" y="1930987"/>
                  </a:lnTo>
                  <a:lnTo>
                    <a:pt x="1470310" y="1937026"/>
                  </a:lnTo>
                  <a:lnTo>
                    <a:pt x="1473799" y="1942111"/>
                  </a:lnTo>
                  <a:lnTo>
                    <a:pt x="1479191" y="1949420"/>
                  </a:lnTo>
                  <a:lnTo>
                    <a:pt x="1481094" y="1951963"/>
                  </a:lnTo>
                  <a:lnTo>
                    <a:pt x="1907399" y="1605864"/>
                  </a:lnTo>
                  <a:lnTo>
                    <a:pt x="1907399" y="1103084"/>
                  </a:lnTo>
                  <a:lnTo>
                    <a:pt x="1907399" y="1098635"/>
                  </a:lnTo>
                  <a:lnTo>
                    <a:pt x="1908033" y="1093867"/>
                  </a:lnTo>
                  <a:lnTo>
                    <a:pt x="1908350" y="1089418"/>
                  </a:lnTo>
                  <a:lnTo>
                    <a:pt x="1909302" y="1084969"/>
                  </a:lnTo>
                  <a:lnTo>
                    <a:pt x="1910253" y="1080519"/>
                  </a:lnTo>
                  <a:lnTo>
                    <a:pt x="1911522" y="1076070"/>
                  </a:lnTo>
                  <a:lnTo>
                    <a:pt x="1914694" y="1068125"/>
                  </a:lnTo>
                  <a:lnTo>
                    <a:pt x="1918183" y="1059861"/>
                  </a:lnTo>
                  <a:lnTo>
                    <a:pt x="1922624" y="1052552"/>
                  </a:lnTo>
                  <a:lnTo>
                    <a:pt x="1927699" y="1045560"/>
                  </a:lnTo>
                  <a:lnTo>
                    <a:pt x="1933726" y="1039204"/>
                  </a:lnTo>
                  <a:lnTo>
                    <a:pt x="1940069" y="1033483"/>
                  </a:lnTo>
                  <a:lnTo>
                    <a:pt x="1947048" y="1028080"/>
                  </a:lnTo>
                  <a:lnTo>
                    <a:pt x="1954343" y="1023631"/>
                  </a:lnTo>
                  <a:lnTo>
                    <a:pt x="1962590" y="1020135"/>
                  </a:lnTo>
                  <a:lnTo>
                    <a:pt x="1970520" y="1016639"/>
                  </a:lnTo>
                  <a:lnTo>
                    <a:pt x="1974960" y="1015685"/>
                  </a:lnTo>
                  <a:lnTo>
                    <a:pt x="1979401" y="1014414"/>
                  </a:lnTo>
                  <a:lnTo>
                    <a:pt x="1983842" y="1013779"/>
                  </a:lnTo>
                  <a:lnTo>
                    <a:pt x="1988282" y="1013461"/>
                  </a:lnTo>
                  <a:lnTo>
                    <a:pt x="1992723" y="1013143"/>
                  </a:lnTo>
                  <a:lnTo>
                    <a:pt x="1997481" y="1012825"/>
                  </a:lnTo>
                  <a:close/>
                  <a:moveTo>
                    <a:pt x="90082" y="1012825"/>
                  </a:moveTo>
                  <a:lnTo>
                    <a:pt x="94523" y="1013143"/>
                  </a:lnTo>
                  <a:lnTo>
                    <a:pt x="99281" y="1013461"/>
                  </a:lnTo>
                  <a:lnTo>
                    <a:pt x="103721" y="1013779"/>
                  </a:lnTo>
                  <a:lnTo>
                    <a:pt x="108162" y="1014414"/>
                  </a:lnTo>
                  <a:lnTo>
                    <a:pt x="112603" y="1015685"/>
                  </a:lnTo>
                  <a:lnTo>
                    <a:pt x="117043" y="1016639"/>
                  </a:lnTo>
                  <a:lnTo>
                    <a:pt x="125290" y="1020135"/>
                  </a:lnTo>
                  <a:lnTo>
                    <a:pt x="133220" y="1023631"/>
                  </a:lnTo>
                  <a:lnTo>
                    <a:pt x="140515" y="1028080"/>
                  </a:lnTo>
                  <a:lnTo>
                    <a:pt x="147494" y="1033483"/>
                  </a:lnTo>
                  <a:lnTo>
                    <a:pt x="153838" y="1039204"/>
                  </a:lnTo>
                  <a:lnTo>
                    <a:pt x="159864" y="1045560"/>
                  </a:lnTo>
                  <a:lnTo>
                    <a:pt x="164939" y="1052552"/>
                  </a:lnTo>
                  <a:lnTo>
                    <a:pt x="169380" y="1059861"/>
                  </a:lnTo>
                  <a:lnTo>
                    <a:pt x="173186" y="1068125"/>
                  </a:lnTo>
                  <a:lnTo>
                    <a:pt x="176358" y="1076070"/>
                  </a:lnTo>
                  <a:lnTo>
                    <a:pt x="177310" y="1080519"/>
                  </a:lnTo>
                  <a:lnTo>
                    <a:pt x="178578" y="1084969"/>
                  </a:lnTo>
                  <a:lnTo>
                    <a:pt x="179213" y="1089418"/>
                  </a:lnTo>
                  <a:lnTo>
                    <a:pt x="179530" y="1093867"/>
                  </a:lnTo>
                  <a:lnTo>
                    <a:pt x="180164" y="1098635"/>
                  </a:lnTo>
                  <a:lnTo>
                    <a:pt x="180482" y="1103084"/>
                  </a:lnTo>
                  <a:lnTo>
                    <a:pt x="180482" y="1605864"/>
                  </a:lnTo>
                  <a:lnTo>
                    <a:pt x="606151" y="1951963"/>
                  </a:lnTo>
                  <a:lnTo>
                    <a:pt x="608372" y="1949420"/>
                  </a:lnTo>
                  <a:lnTo>
                    <a:pt x="614081" y="1942111"/>
                  </a:lnTo>
                  <a:lnTo>
                    <a:pt x="617253" y="1937026"/>
                  </a:lnTo>
                  <a:lnTo>
                    <a:pt x="621059" y="1930987"/>
                  </a:lnTo>
                  <a:lnTo>
                    <a:pt x="624548" y="1924313"/>
                  </a:lnTo>
                  <a:lnTo>
                    <a:pt x="628038" y="1917003"/>
                  </a:lnTo>
                  <a:lnTo>
                    <a:pt x="630892" y="1909694"/>
                  </a:lnTo>
                  <a:lnTo>
                    <a:pt x="633113" y="1901748"/>
                  </a:lnTo>
                  <a:lnTo>
                    <a:pt x="634064" y="1897935"/>
                  </a:lnTo>
                  <a:lnTo>
                    <a:pt x="635016" y="1893803"/>
                  </a:lnTo>
                  <a:lnTo>
                    <a:pt x="635333" y="1889989"/>
                  </a:lnTo>
                  <a:lnTo>
                    <a:pt x="635333" y="1885858"/>
                  </a:lnTo>
                  <a:lnTo>
                    <a:pt x="635333" y="1882044"/>
                  </a:lnTo>
                  <a:lnTo>
                    <a:pt x="635016" y="1878230"/>
                  </a:lnTo>
                  <a:lnTo>
                    <a:pt x="634064" y="1874099"/>
                  </a:lnTo>
                  <a:lnTo>
                    <a:pt x="632795" y="1870603"/>
                  </a:lnTo>
                  <a:lnTo>
                    <a:pt x="631210" y="1866789"/>
                  </a:lnTo>
                  <a:lnTo>
                    <a:pt x="629306" y="1863611"/>
                  </a:lnTo>
                  <a:lnTo>
                    <a:pt x="626769" y="1859797"/>
                  </a:lnTo>
                  <a:lnTo>
                    <a:pt x="623914" y="1856937"/>
                  </a:lnTo>
                  <a:lnTo>
                    <a:pt x="534784" y="1752376"/>
                  </a:lnTo>
                  <a:lnTo>
                    <a:pt x="390462" y="1582982"/>
                  </a:lnTo>
                  <a:lnTo>
                    <a:pt x="387290" y="1579804"/>
                  </a:lnTo>
                  <a:lnTo>
                    <a:pt x="384752" y="1575990"/>
                  </a:lnTo>
                  <a:lnTo>
                    <a:pt x="382215" y="1571858"/>
                  </a:lnTo>
                  <a:lnTo>
                    <a:pt x="379994" y="1568362"/>
                  </a:lnTo>
                  <a:lnTo>
                    <a:pt x="377774" y="1564231"/>
                  </a:lnTo>
                  <a:lnTo>
                    <a:pt x="375871" y="1560099"/>
                  </a:lnTo>
                  <a:lnTo>
                    <a:pt x="373016" y="1551518"/>
                  </a:lnTo>
                  <a:lnTo>
                    <a:pt x="370479" y="1543255"/>
                  </a:lnTo>
                  <a:lnTo>
                    <a:pt x="369210" y="1534674"/>
                  </a:lnTo>
                  <a:lnTo>
                    <a:pt x="368576" y="1525776"/>
                  </a:lnTo>
                  <a:lnTo>
                    <a:pt x="368893" y="1517195"/>
                  </a:lnTo>
                  <a:lnTo>
                    <a:pt x="370162" y="1508296"/>
                  </a:lnTo>
                  <a:lnTo>
                    <a:pt x="372065" y="1500033"/>
                  </a:lnTo>
                  <a:lnTo>
                    <a:pt x="374602" y="1491770"/>
                  </a:lnTo>
                  <a:lnTo>
                    <a:pt x="378091" y="1483824"/>
                  </a:lnTo>
                  <a:lnTo>
                    <a:pt x="382532" y="1475879"/>
                  </a:lnTo>
                  <a:lnTo>
                    <a:pt x="384752" y="1472383"/>
                  </a:lnTo>
                  <a:lnTo>
                    <a:pt x="387924" y="1468569"/>
                  </a:lnTo>
                  <a:lnTo>
                    <a:pt x="390462" y="1465073"/>
                  </a:lnTo>
                  <a:lnTo>
                    <a:pt x="393634" y="1461895"/>
                  </a:lnTo>
                  <a:lnTo>
                    <a:pt x="397123" y="1458717"/>
                  </a:lnTo>
                  <a:lnTo>
                    <a:pt x="400295" y="1455221"/>
                  </a:lnTo>
                  <a:lnTo>
                    <a:pt x="406956" y="1450136"/>
                  </a:lnTo>
                  <a:lnTo>
                    <a:pt x="413934" y="1445687"/>
                  </a:lnTo>
                  <a:lnTo>
                    <a:pt x="420912" y="1441873"/>
                  </a:lnTo>
                  <a:lnTo>
                    <a:pt x="428207" y="1439013"/>
                  </a:lnTo>
                  <a:lnTo>
                    <a:pt x="436137" y="1436470"/>
                  </a:lnTo>
                  <a:lnTo>
                    <a:pt x="443750" y="1434881"/>
                  </a:lnTo>
                  <a:lnTo>
                    <a:pt x="451362" y="1433928"/>
                  </a:lnTo>
                  <a:lnTo>
                    <a:pt x="459609" y="1433610"/>
                  </a:lnTo>
                  <a:lnTo>
                    <a:pt x="467222" y="1433928"/>
                  </a:lnTo>
                  <a:lnTo>
                    <a:pt x="475152" y="1434881"/>
                  </a:lnTo>
                  <a:lnTo>
                    <a:pt x="482764" y="1436788"/>
                  </a:lnTo>
                  <a:lnTo>
                    <a:pt x="490060" y="1439013"/>
                  </a:lnTo>
                  <a:lnTo>
                    <a:pt x="497672" y="1442191"/>
                  </a:lnTo>
                  <a:lnTo>
                    <a:pt x="504650" y="1446004"/>
                  </a:lnTo>
                  <a:lnTo>
                    <a:pt x="511629" y="1450454"/>
                  </a:lnTo>
                  <a:lnTo>
                    <a:pt x="517655" y="1455221"/>
                  </a:lnTo>
                  <a:lnTo>
                    <a:pt x="726367" y="1633832"/>
                  </a:lnTo>
                  <a:lnTo>
                    <a:pt x="830405" y="1723137"/>
                  </a:lnTo>
                  <a:lnTo>
                    <a:pt x="843410" y="1734261"/>
                  </a:lnTo>
                  <a:lnTo>
                    <a:pt x="850071" y="1740299"/>
                  </a:lnTo>
                  <a:lnTo>
                    <a:pt x="857366" y="1746973"/>
                  </a:lnTo>
                  <a:lnTo>
                    <a:pt x="867517" y="1757461"/>
                  </a:lnTo>
                  <a:lnTo>
                    <a:pt x="877350" y="1768585"/>
                  </a:lnTo>
                  <a:lnTo>
                    <a:pt x="886865" y="1780026"/>
                  </a:lnTo>
                  <a:lnTo>
                    <a:pt x="896064" y="1791785"/>
                  </a:lnTo>
                  <a:lnTo>
                    <a:pt x="900504" y="1797824"/>
                  </a:lnTo>
                  <a:lnTo>
                    <a:pt x="904628" y="1804180"/>
                  </a:lnTo>
                  <a:lnTo>
                    <a:pt x="908117" y="1810218"/>
                  </a:lnTo>
                  <a:lnTo>
                    <a:pt x="911923" y="1816892"/>
                  </a:lnTo>
                  <a:lnTo>
                    <a:pt x="918902" y="1829923"/>
                  </a:lnTo>
                  <a:lnTo>
                    <a:pt x="925880" y="1843271"/>
                  </a:lnTo>
                  <a:lnTo>
                    <a:pt x="929369" y="1850263"/>
                  </a:lnTo>
                  <a:lnTo>
                    <a:pt x="931906" y="1857572"/>
                  </a:lnTo>
                  <a:lnTo>
                    <a:pt x="936981" y="1871874"/>
                  </a:lnTo>
                  <a:lnTo>
                    <a:pt x="941739" y="1887129"/>
                  </a:lnTo>
                  <a:lnTo>
                    <a:pt x="944277" y="1898252"/>
                  </a:lnTo>
                  <a:lnTo>
                    <a:pt x="946180" y="1909376"/>
                  </a:lnTo>
                  <a:lnTo>
                    <a:pt x="946814" y="1924313"/>
                  </a:lnTo>
                  <a:lnTo>
                    <a:pt x="972190" y="2246576"/>
                  </a:lnTo>
                  <a:lnTo>
                    <a:pt x="976313" y="2301875"/>
                  </a:lnTo>
                  <a:lnTo>
                    <a:pt x="459609" y="2301875"/>
                  </a:lnTo>
                  <a:lnTo>
                    <a:pt x="25058" y="1710425"/>
                  </a:lnTo>
                  <a:lnTo>
                    <a:pt x="0" y="1676419"/>
                  </a:lnTo>
                  <a:lnTo>
                    <a:pt x="0" y="1647816"/>
                  </a:lnTo>
                  <a:lnTo>
                    <a:pt x="0" y="1103084"/>
                  </a:lnTo>
                  <a:lnTo>
                    <a:pt x="317" y="1098635"/>
                  </a:lnTo>
                  <a:lnTo>
                    <a:pt x="634" y="1093867"/>
                  </a:lnTo>
                  <a:lnTo>
                    <a:pt x="952" y="1089418"/>
                  </a:lnTo>
                  <a:lnTo>
                    <a:pt x="1903" y="1084969"/>
                  </a:lnTo>
                  <a:lnTo>
                    <a:pt x="2855" y="1080519"/>
                  </a:lnTo>
                  <a:lnTo>
                    <a:pt x="3806" y="1076070"/>
                  </a:lnTo>
                  <a:lnTo>
                    <a:pt x="7295" y="1068125"/>
                  </a:lnTo>
                  <a:lnTo>
                    <a:pt x="11102" y="1059861"/>
                  </a:lnTo>
                  <a:lnTo>
                    <a:pt x="15225" y="1052552"/>
                  </a:lnTo>
                  <a:lnTo>
                    <a:pt x="20617" y="1045560"/>
                  </a:lnTo>
                  <a:lnTo>
                    <a:pt x="26327" y="1039204"/>
                  </a:lnTo>
                  <a:lnTo>
                    <a:pt x="32671" y="1033483"/>
                  </a:lnTo>
                  <a:lnTo>
                    <a:pt x="39649" y="1028080"/>
                  </a:lnTo>
                  <a:lnTo>
                    <a:pt x="46944" y="1023631"/>
                  </a:lnTo>
                  <a:lnTo>
                    <a:pt x="55191" y="1020135"/>
                  </a:lnTo>
                  <a:lnTo>
                    <a:pt x="63121" y="1016639"/>
                  </a:lnTo>
                  <a:lnTo>
                    <a:pt x="67562" y="1015685"/>
                  </a:lnTo>
                  <a:lnTo>
                    <a:pt x="72002" y="1014414"/>
                  </a:lnTo>
                  <a:lnTo>
                    <a:pt x="76443" y="1013779"/>
                  </a:lnTo>
                  <a:lnTo>
                    <a:pt x="80884" y="1013461"/>
                  </a:lnTo>
                  <a:lnTo>
                    <a:pt x="85324" y="1013143"/>
                  </a:lnTo>
                  <a:lnTo>
                    <a:pt x="90082" y="1012825"/>
                  </a:lnTo>
                  <a:close/>
                  <a:moveTo>
                    <a:pt x="1479299" y="812949"/>
                  </a:moveTo>
                  <a:lnTo>
                    <a:pt x="1478664" y="831995"/>
                  </a:lnTo>
                  <a:lnTo>
                    <a:pt x="1477712" y="850724"/>
                  </a:lnTo>
                  <a:lnTo>
                    <a:pt x="1476125" y="870087"/>
                  </a:lnTo>
                  <a:lnTo>
                    <a:pt x="1474538" y="888816"/>
                  </a:lnTo>
                  <a:lnTo>
                    <a:pt x="1472951" y="907227"/>
                  </a:lnTo>
                  <a:lnTo>
                    <a:pt x="1470729" y="925638"/>
                  </a:lnTo>
                  <a:lnTo>
                    <a:pt x="1467872" y="943732"/>
                  </a:lnTo>
                  <a:lnTo>
                    <a:pt x="1465332" y="961826"/>
                  </a:lnTo>
                  <a:lnTo>
                    <a:pt x="1462475" y="979919"/>
                  </a:lnTo>
                  <a:lnTo>
                    <a:pt x="1459618" y="997696"/>
                  </a:lnTo>
                  <a:lnTo>
                    <a:pt x="1456127" y="1014838"/>
                  </a:lnTo>
                  <a:lnTo>
                    <a:pt x="1452635" y="1032296"/>
                  </a:lnTo>
                  <a:lnTo>
                    <a:pt x="1448508" y="1049120"/>
                  </a:lnTo>
                  <a:lnTo>
                    <a:pt x="1444382" y="1065627"/>
                  </a:lnTo>
                  <a:lnTo>
                    <a:pt x="1440255" y="1082769"/>
                  </a:lnTo>
                  <a:lnTo>
                    <a:pt x="1435494" y="1098958"/>
                  </a:lnTo>
                  <a:lnTo>
                    <a:pt x="1602781" y="1098958"/>
                  </a:lnTo>
                  <a:lnTo>
                    <a:pt x="1611987" y="1082769"/>
                  </a:lnTo>
                  <a:lnTo>
                    <a:pt x="1620875" y="1066579"/>
                  </a:lnTo>
                  <a:lnTo>
                    <a:pt x="1629446" y="1050073"/>
                  </a:lnTo>
                  <a:lnTo>
                    <a:pt x="1637064" y="1032931"/>
                  </a:lnTo>
                  <a:lnTo>
                    <a:pt x="1644683" y="1016107"/>
                  </a:lnTo>
                  <a:lnTo>
                    <a:pt x="1651349" y="998331"/>
                  </a:lnTo>
                  <a:lnTo>
                    <a:pt x="1657698" y="980872"/>
                  </a:lnTo>
                  <a:lnTo>
                    <a:pt x="1663729" y="962778"/>
                  </a:lnTo>
                  <a:lnTo>
                    <a:pt x="1668808" y="945002"/>
                  </a:lnTo>
                  <a:lnTo>
                    <a:pt x="1674204" y="926273"/>
                  </a:lnTo>
                  <a:lnTo>
                    <a:pt x="1678013" y="907862"/>
                  </a:lnTo>
                  <a:lnTo>
                    <a:pt x="1682140" y="889133"/>
                  </a:lnTo>
                  <a:lnTo>
                    <a:pt x="1685632" y="870405"/>
                  </a:lnTo>
                  <a:lnTo>
                    <a:pt x="1688171" y="851359"/>
                  </a:lnTo>
                  <a:lnTo>
                    <a:pt x="1690393" y="831995"/>
                  </a:lnTo>
                  <a:lnTo>
                    <a:pt x="1691980" y="812949"/>
                  </a:lnTo>
                  <a:lnTo>
                    <a:pt x="1479299" y="812949"/>
                  </a:lnTo>
                  <a:close/>
                  <a:moveTo>
                    <a:pt x="1074888" y="812949"/>
                  </a:moveTo>
                  <a:lnTo>
                    <a:pt x="1074888" y="1098958"/>
                  </a:lnTo>
                  <a:lnTo>
                    <a:pt x="1357087" y="1098958"/>
                  </a:lnTo>
                  <a:lnTo>
                    <a:pt x="1362166" y="1082769"/>
                  </a:lnTo>
                  <a:lnTo>
                    <a:pt x="1366928" y="1066262"/>
                  </a:lnTo>
                  <a:lnTo>
                    <a:pt x="1371372" y="1049438"/>
                  </a:lnTo>
                  <a:lnTo>
                    <a:pt x="1375498" y="1032296"/>
                  </a:lnTo>
                  <a:lnTo>
                    <a:pt x="1379625" y="1015155"/>
                  </a:lnTo>
                  <a:lnTo>
                    <a:pt x="1383117" y="997696"/>
                  </a:lnTo>
                  <a:lnTo>
                    <a:pt x="1386926" y="980237"/>
                  </a:lnTo>
                  <a:lnTo>
                    <a:pt x="1390100" y="962143"/>
                  </a:lnTo>
                  <a:lnTo>
                    <a:pt x="1393275" y="944049"/>
                  </a:lnTo>
                  <a:lnTo>
                    <a:pt x="1395814" y="925638"/>
                  </a:lnTo>
                  <a:lnTo>
                    <a:pt x="1398036" y="907227"/>
                  </a:lnTo>
                  <a:lnTo>
                    <a:pt x="1400258" y="888816"/>
                  </a:lnTo>
                  <a:lnTo>
                    <a:pt x="1402163" y="870087"/>
                  </a:lnTo>
                  <a:lnTo>
                    <a:pt x="1403433" y="851359"/>
                  </a:lnTo>
                  <a:lnTo>
                    <a:pt x="1404702" y="831995"/>
                  </a:lnTo>
                  <a:lnTo>
                    <a:pt x="1405655" y="812949"/>
                  </a:lnTo>
                  <a:lnTo>
                    <a:pt x="1074888" y="812949"/>
                  </a:lnTo>
                  <a:close/>
                  <a:moveTo>
                    <a:pt x="671112" y="812949"/>
                  </a:moveTo>
                  <a:lnTo>
                    <a:pt x="671747" y="831995"/>
                  </a:lnTo>
                  <a:lnTo>
                    <a:pt x="673016" y="851359"/>
                  </a:lnTo>
                  <a:lnTo>
                    <a:pt x="674604" y="870087"/>
                  </a:lnTo>
                  <a:lnTo>
                    <a:pt x="676191" y="888816"/>
                  </a:lnTo>
                  <a:lnTo>
                    <a:pt x="678413" y="907227"/>
                  </a:lnTo>
                  <a:lnTo>
                    <a:pt x="680952" y="925638"/>
                  </a:lnTo>
                  <a:lnTo>
                    <a:pt x="683492" y="944049"/>
                  </a:lnTo>
                  <a:lnTo>
                    <a:pt x="686666" y="962143"/>
                  </a:lnTo>
                  <a:lnTo>
                    <a:pt x="689523" y="980237"/>
                  </a:lnTo>
                  <a:lnTo>
                    <a:pt x="693015" y="997696"/>
                  </a:lnTo>
                  <a:lnTo>
                    <a:pt x="696824" y="1015155"/>
                  </a:lnTo>
                  <a:lnTo>
                    <a:pt x="700951" y="1032296"/>
                  </a:lnTo>
                  <a:lnTo>
                    <a:pt x="705395" y="1049438"/>
                  </a:lnTo>
                  <a:lnTo>
                    <a:pt x="709839" y="1066262"/>
                  </a:lnTo>
                  <a:lnTo>
                    <a:pt x="714600" y="1082769"/>
                  </a:lnTo>
                  <a:lnTo>
                    <a:pt x="719362" y="1098958"/>
                  </a:lnTo>
                  <a:lnTo>
                    <a:pt x="1001243" y="1098958"/>
                  </a:lnTo>
                  <a:lnTo>
                    <a:pt x="1001243" y="812949"/>
                  </a:lnTo>
                  <a:lnTo>
                    <a:pt x="671112" y="812949"/>
                  </a:lnTo>
                  <a:close/>
                  <a:moveTo>
                    <a:pt x="384469" y="812949"/>
                  </a:moveTo>
                  <a:lnTo>
                    <a:pt x="386056" y="831995"/>
                  </a:lnTo>
                  <a:lnTo>
                    <a:pt x="388278" y="851359"/>
                  </a:lnTo>
                  <a:lnTo>
                    <a:pt x="390817" y="870405"/>
                  </a:lnTo>
                  <a:lnTo>
                    <a:pt x="394309" y="889133"/>
                  </a:lnTo>
                  <a:lnTo>
                    <a:pt x="398118" y="907862"/>
                  </a:lnTo>
                  <a:lnTo>
                    <a:pt x="402562" y="926273"/>
                  </a:lnTo>
                  <a:lnTo>
                    <a:pt x="407324" y="945002"/>
                  </a:lnTo>
                  <a:lnTo>
                    <a:pt x="412720" y="962778"/>
                  </a:lnTo>
                  <a:lnTo>
                    <a:pt x="418434" y="980872"/>
                  </a:lnTo>
                  <a:lnTo>
                    <a:pt x="425100" y="998331"/>
                  </a:lnTo>
                  <a:lnTo>
                    <a:pt x="431766" y="1016107"/>
                  </a:lnTo>
                  <a:lnTo>
                    <a:pt x="439067" y="1032931"/>
                  </a:lnTo>
                  <a:lnTo>
                    <a:pt x="447321" y="1050073"/>
                  </a:lnTo>
                  <a:lnTo>
                    <a:pt x="455256" y="1066579"/>
                  </a:lnTo>
                  <a:lnTo>
                    <a:pt x="464145" y="1082769"/>
                  </a:lnTo>
                  <a:lnTo>
                    <a:pt x="473350" y="1098958"/>
                  </a:lnTo>
                  <a:lnTo>
                    <a:pt x="640956" y="1098958"/>
                  </a:lnTo>
                  <a:lnTo>
                    <a:pt x="635877" y="1082769"/>
                  </a:lnTo>
                  <a:lnTo>
                    <a:pt x="632067" y="1065627"/>
                  </a:lnTo>
                  <a:lnTo>
                    <a:pt x="627941" y="1049120"/>
                  </a:lnTo>
                  <a:lnTo>
                    <a:pt x="623814" y="1032296"/>
                  </a:lnTo>
                  <a:lnTo>
                    <a:pt x="620005" y="1014838"/>
                  </a:lnTo>
                  <a:lnTo>
                    <a:pt x="616830" y="997696"/>
                  </a:lnTo>
                  <a:lnTo>
                    <a:pt x="613974" y="979919"/>
                  </a:lnTo>
                  <a:lnTo>
                    <a:pt x="610799" y="961826"/>
                  </a:lnTo>
                  <a:lnTo>
                    <a:pt x="608260" y="943732"/>
                  </a:lnTo>
                  <a:lnTo>
                    <a:pt x="605720" y="925638"/>
                  </a:lnTo>
                  <a:lnTo>
                    <a:pt x="603816" y="907227"/>
                  </a:lnTo>
                  <a:lnTo>
                    <a:pt x="602229" y="888816"/>
                  </a:lnTo>
                  <a:lnTo>
                    <a:pt x="600324" y="870087"/>
                  </a:lnTo>
                  <a:lnTo>
                    <a:pt x="599054" y="850724"/>
                  </a:lnTo>
                  <a:lnTo>
                    <a:pt x="598102" y="831995"/>
                  </a:lnTo>
                  <a:lnTo>
                    <a:pt x="596832" y="812949"/>
                  </a:lnTo>
                  <a:lnTo>
                    <a:pt x="384469" y="812949"/>
                  </a:lnTo>
                  <a:close/>
                  <a:moveTo>
                    <a:pt x="1438033" y="443773"/>
                  </a:moveTo>
                  <a:lnTo>
                    <a:pt x="1442477" y="460280"/>
                  </a:lnTo>
                  <a:lnTo>
                    <a:pt x="1446921" y="477738"/>
                  </a:lnTo>
                  <a:lnTo>
                    <a:pt x="1451048" y="495197"/>
                  </a:lnTo>
                  <a:lnTo>
                    <a:pt x="1454857" y="512656"/>
                  </a:lnTo>
                  <a:lnTo>
                    <a:pt x="1458349" y="530433"/>
                  </a:lnTo>
                  <a:lnTo>
                    <a:pt x="1461840" y="548526"/>
                  </a:lnTo>
                  <a:lnTo>
                    <a:pt x="1464698" y="566620"/>
                  </a:lnTo>
                  <a:lnTo>
                    <a:pt x="1467554" y="585031"/>
                  </a:lnTo>
                  <a:lnTo>
                    <a:pt x="1469776" y="603760"/>
                  </a:lnTo>
                  <a:lnTo>
                    <a:pt x="1471998" y="622488"/>
                  </a:lnTo>
                  <a:lnTo>
                    <a:pt x="1474220" y="641535"/>
                  </a:lnTo>
                  <a:lnTo>
                    <a:pt x="1475808" y="660581"/>
                  </a:lnTo>
                  <a:lnTo>
                    <a:pt x="1477077" y="680262"/>
                  </a:lnTo>
                  <a:lnTo>
                    <a:pt x="1478347" y="699308"/>
                  </a:lnTo>
                  <a:lnTo>
                    <a:pt x="1479299" y="719306"/>
                  </a:lnTo>
                  <a:lnTo>
                    <a:pt x="1479934" y="738987"/>
                  </a:lnTo>
                  <a:lnTo>
                    <a:pt x="1692933" y="738987"/>
                  </a:lnTo>
                  <a:lnTo>
                    <a:pt x="1691663" y="718988"/>
                  </a:lnTo>
                  <a:lnTo>
                    <a:pt x="1690076" y="699308"/>
                  </a:lnTo>
                  <a:lnTo>
                    <a:pt x="1687854" y="679309"/>
                  </a:lnTo>
                  <a:lnTo>
                    <a:pt x="1684679" y="659946"/>
                  </a:lnTo>
                  <a:lnTo>
                    <a:pt x="1681505" y="640582"/>
                  </a:lnTo>
                  <a:lnTo>
                    <a:pt x="1677378" y="621536"/>
                  </a:lnTo>
                  <a:lnTo>
                    <a:pt x="1672934" y="602808"/>
                  </a:lnTo>
                  <a:lnTo>
                    <a:pt x="1667855" y="584396"/>
                  </a:lnTo>
                  <a:lnTo>
                    <a:pt x="1662142" y="565350"/>
                  </a:lnTo>
                  <a:lnTo>
                    <a:pt x="1656110" y="547574"/>
                  </a:lnTo>
                  <a:lnTo>
                    <a:pt x="1649444" y="529480"/>
                  </a:lnTo>
                  <a:lnTo>
                    <a:pt x="1642461" y="511704"/>
                  </a:lnTo>
                  <a:lnTo>
                    <a:pt x="1634525" y="494245"/>
                  </a:lnTo>
                  <a:lnTo>
                    <a:pt x="1626589" y="477104"/>
                  </a:lnTo>
                  <a:lnTo>
                    <a:pt x="1617701" y="460280"/>
                  </a:lnTo>
                  <a:lnTo>
                    <a:pt x="1608495" y="443773"/>
                  </a:lnTo>
                  <a:lnTo>
                    <a:pt x="1438033" y="443773"/>
                  </a:lnTo>
                  <a:close/>
                  <a:moveTo>
                    <a:pt x="1074888" y="443773"/>
                  </a:moveTo>
                  <a:lnTo>
                    <a:pt x="1074888" y="738987"/>
                  </a:lnTo>
                  <a:lnTo>
                    <a:pt x="1405972" y="738987"/>
                  </a:lnTo>
                  <a:lnTo>
                    <a:pt x="1405337" y="719306"/>
                  </a:lnTo>
                  <a:lnTo>
                    <a:pt x="1404702" y="699625"/>
                  </a:lnTo>
                  <a:lnTo>
                    <a:pt x="1403115" y="680262"/>
                  </a:lnTo>
                  <a:lnTo>
                    <a:pt x="1401528" y="660581"/>
                  </a:lnTo>
                  <a:lnTo>
                    <a:pt x="1399941" y="641535"/>
                  </a:lnTo>
                  <a:lnTo>
                    <a:pt x="1397719" y="622171"/>
                  </a:lnTo>
                  <a:lnTo>
                    <a:pt x="1394862" y="603442"/>
                  </a:lnTo>
                  <a:lnTo>
                    <a:pt x="1392322" y="585031"/>
                  </a:lnTo>
                  <a:lnTo>
                    <a:pt x="1389466" y="566620"/>
                  </a:lnTo>
                  <a:lnTo>
                    <a:pt x="1385656" y="548209"/>
                  </a:lnTo>
                  <a:lnTo>
                    <a:pt x="1382482" y="530115"/>
                  </a:lnTo>
                  <a:lnTo>
                    <a:pt x="1378355" y="512339"/>
                  </a:lnTo>
                  <a:lnTo>
                    <a:pt x="1374229" y="494562"/>
                  </a:lnTo>
                  <a:lnTo>
                    <a:pt x="1369467" y="477421"/>
                  </a:lnTo>
                  <a:lnTo>
                    <a:pt x="1365023" y="460280"/>
                  </a:lnTo>
                  <a:lnTo>
                    <a:pt x="1359944" y="443773"/>
                  </a:lnTo>
                  <a:lnTo>
                    <a:pt x="1074888" y="443773"/>
                  </a:lnTo>
                  <a:close/>
                  <a:moveTo>
                    <a:pt x="716505" y="443773"/>
                  </a:moveTo>
                  <a:lnTo>
                    <a:pt x="711426" y="460280"/>
                  </a:lnTo>
                  <a:lnTo>
                    <a:pt x="706664" y="477421"/>
                  </a:lnTo>
                  <a:lnTo>
                    <a:pt x="702220" y="494562"/>
                  </a:lnTo>
                  <a:lnTo>
                    <a:pt x="698094" y="512339"/>
                  </a:lnTo>
                  <a:lnTo>
                    <a:pt x="694284" y="530115"/>
                  </a:lnTo>
                  <a:lnTo>
                    <a:pt x="690475" y="548209"/>
                  </a:lnTo>
                  <a:lnTo>
                    <a:pt x="687301" y="566620"/>
                  </a:lnTo>
                  <a:lnTo>
                    <a:pt x="683809" y="585031"/>
                  </a:lnTo>
                  <a:lnTo>
                    <a:pt x="681270" y="603442"/>
                  </a:lnTo>
                  <a:lnTo>
                    <a:pt x="678730" y="622171"/>
                  </a:lnTo>
                  <a:lnTo>
                    <a:pt x="676508" y="641535"/>
                  </a:lnTo>
                  <a:lnTo>
                    <a:pt x="674604" y="660581"/>
                  </a:lnTo>
                  <a:lnTo>
                    <a:pt x="673334" y="680262"/>
                  </a:lnTo>
                  <a:lnTo>
                    <a:pt x="672064" y="699625"/>
                  </a:lnTo>
                  <a:lnTo>
                    <a:pt x="671112" y="719306"/>
                  </a:lnTo>
                  <a:lnTo>
                    <a:pt x="670159" y="738987"/>
                  </a:lnTo>
                  <a:lnTo>
                    <a:pt x="1001243" y="738987"/>
                  </a:lnTo>
                  <a:lnTo>
                    <a:pt x="1001243" y="443773"/>
                  </a:lnTo>
                  <a:lnTo>
                    <a:pt x="716505" y="443773"/>
                  </a:lnTo>
                  <a:close/>
                  <a:moveTo>
                    <a:pt x="467954" y="443773"/>
                  </a:moveTo>
                  <a:lnTo>
                    <a:pt x="458748" y="460280"/>
                  </a:lnTo>
                  <a:lnTo>
                    <a:pt x="450178" y="477104"/>
                  </a:lnTo>
                  <a:lnTo>
                    <a:pt x="442242" y="494245"/>
                  </a:lnTo>
                  <a:lnTo>
                    <a:pt x="434306" y="511704"/>
                  </a:lnTo>
                  <a:lnTo>
                    <a:pt x="427005" y="529480"/>
                  </a:lnTo>
                  <a:lnTo>
                    <a:pt x="420339" y="547574"/>
                  </a:lnTo>
                  <a:lnTo>
                    <a:pt x="413990" y="565350"/>
                  </a:lnTo>
                  <a:lnTo>
                    <a:pt x="408594" y="584396"/>
                  </a:lnTo>
                  <a:lnTo>
                    <a:pt x="403515" y="602808"/>
                  </a:lnTo>
                  <a:lnTo>
                    <a:pt x="399071" y="621536"/>
                  </a:lnTo>
                  <a:lnTo>
                    <a:pt x="394944" y="640582"/>
                  </a:lnTo>
                  <a:lnTo>
                    <a:pt x="391452" y="659946"/>
                  </a:lnTo>
                  <a:lnTo>
                    <a:pt x="388595" y="679309"/>
                  </a:lnTo>
                  <a:lnTo>
                    <a:pt x="386373" y="699308"/>
                  </a:lnTo>
                  <a:lnTo>
                    <a:pt x="384469" y="718988"/>
                  </a:lnTo>
                  <a:lnTo>
                    <a:pt x="383516" y="738987"/>
                  </a:lnTo>
                  <a:lnTo>
                    <a:pt x="596515" y="738987"/>
                  </a:lnTo>
                  <a:lnTo>
                    <a:pt x="597150" y="719306"/>
                  </a:lnTo>
                  <a:lnTo>
                    <a:pt x="598102" y="699308"/>
                  </a:lnTo>
                  <a:lnTo>
                    <a:pt x="599054" y="680262"/>
                  </a:lnTo>
                  <a:lnTo>
                    <a:pt x="600641" y="660581"/>
                  </a:lnTo>
                  <a:lnTo>
                    <a:pt x="602229" y="641535"/>
                  </a:lnTo>
                  <a:lnTo>
                    <a:pt x="604451" y="622488"/>
                  </a:lnTo>
                  <a:lnTo>
                    <a:pt x="606673" y="603760"/>
                  </a:lnTo>
                  <a:lnTo>
                    <a:pt x="608577" y="585031"/>
                  </a:lnTo>
                  <a:lnTo>
                    <a:pt x="611752" y="566620"/>
                  </a:lnTo>
                  <a:lnTo>
                    <a:pt x="614608" y="548526"/>
                  </a:lnTo>
                  <a:lnTo>
                    <a:pt x="618100" y="530433"/>
                  </a:lnTo>
                  <a:lnTo>
                    <a:pt x="621592" y="512656"/>
                  </a:lnTo>
                  <a:lnTo>
                    <a:pt x="625401" y="495197"/>
                  </a:lnTo>
                  <a:lnTo>
                    <a:pt x="629528" y="477738"/>
                  </a:lnTo>
                  <a:lnTo>
                    <a:pt x="633654" y="460280"/>
                  </a:lnTo>
                  <a:lnTo>
                    <a:pt x="638099" y="443773"/>
                  </a:lnTo>
                  <a:lnTo>
                    <a:pt x="467954" y="443773"/>
                  </a:lnTo>
                  <a:close/>
                  <a:moveTo>
                    <a:pt x="1306615" y="168557"/>
                  </a:moveTo>
                  <a:lnTo>
                    <a:pt x="1314234" y="178715"/>
                  </a:lnTo>
                  <a:lnTo>
                    <a:pt x="1322487" y="189826"/>
                  </a:lnTo>
                  <a:lnTo>
                    <a:pt x="1329788" y="200936"/>
                  </a:lnTo>
                  <a:lnTo>
                    <a:pt x="1337406" y="212046"/>
                  </a:lnTo>
                  <a:lnTo>
                    <a:pt x="1345025" y="223791"/>
                  </a:lnTo>
                  <a:lnTo>
                    <a:pt x="1352326" y="235536"/>
                  </a:lnTo>
                  <a:lnTo>
                    <a:pt x="1359309" y="247916"/>
                  </a:lnTo>
                  <a:lnTo>
                    <a:pt x="1365975" y="260613"/>
                  </a:lnTo>
                  <a:lnTo>
                    <a:pt x="1372959" y="272993"/>
                  </a:lnTo>
                  <a:lnTo>
                    <a:pt x="1379308" y="286326"/>
                  </a:lnTo>
                  <a:lnTo>
                    <a:pt x="1385656" y="299658"/>
                  </a:lnTo>
                  <a:lnTo>
                    <a:pt x="1391688" y="312990"/>
                  </a:lnTo>
                  <a:lnTo>
                    <a:pt x="1398036" y="326957"/>
                  </a:lnTo>
                  <a:lnTo>
                    <a:pt x="1403433" y="340924"/>
                  </a:lnTo>
                  <a:lnTo>
                    <a:pt x="1409464" y="355209"/>
                  </a:lnTo>
                  <a:lnTo>
                    <a:pt x="1414543" y="369811"/>
                  </a:lnTo>
                  <a:lnTo>
                    <a:pt x="1559293" y="369811"/>
                  </a:lnTo>
                  <a:lnTo>
                    <a:pt x="1546913" y="353939"/>
                  </a:lnTo>
                  <a:lnTo>
                    <a:pt x="1533581" y="338067"/>
                  </a:lnTo>
                  <a:lnTo>
                    <a:pt x="1520248" y="322831"/>
                  </a:lnTo>
                  <a:lnTo>
                    <a:pt x="1505964" y="308229"/>
                  </a:lnTo>
                  <a:lnTo>
                    <a:pt x="1491679" y="293627"/>
                  </a:lnTo>
                  <a:lnTo>
                    <a:pt x="1476760" y="280294"/>
                  </a:lnTo>
                  <a:lnTo>
                    <a:pt x="1461523" y="266645"/>
                  </a:lnTo>
                  <a:lnTo>
                    <a:pt x="1445969" y="253630"/>
                  </a:lnTo>
                  <a:lnTo>
                    <a:pt x="1429780" y="240932"/>
                  </a:lnTo>
                  <a:lnTo>
                    <a:pt x="1412956" y="229187"/>
                  </a:lnTo>
                  <a:lnTo>
                    <a:pt x="1396132" y="217760"/>
                  </a:lnTo>
                  <a:lnTo>
                    <a:pt x="1378673" y="206650"/>
                  </a:lnTo>
                  <a:lnTo>
                    <a:pt x="1361531" y="196492"/>
                  </a:lnTo>
                  <a:lnTo>
                    <a:pt x="1343438" y="186651"/>
                  </a:lnTo>
                  <a:lnTo>
                    <a:pt x="1325026" y="177128"/>
                  </a:lnTo>
                  <a:lnTo>
                    <a:pt x="1306615" y="168557"/>
                  </a:lnTo>
                  <a:close/>
                  <a:moveTo>
                    <a:pt x="770151" y="168557"/>
                  </a:moveTo>
                  <a:lnTo>
                    <a:pt x="751423" y="177128"/>
                  </a:lnTo>
                  <a:lnTo>
                    <a:pt x="733329" y="186651"/>
                  </a:lnTo>
                  <a:lnTo>
                    <a:pt x="715235" y="196492"/>
                  </a:lnTo>
                  <a:lnTo>
                    <a:pt x="697459" y="206650"/>
                  </a:lnTo>
                  <a:lnTo>
                    <a:pt x="680317" y="217760"/>
                  </a:lnTo>
                  <a:lnTo>
                    <a:pt x="663176" y="229187"/>
                  </a:lnTo>
                  <a:lnTo>
                    <a:pt x="646669" y="240932"/>
                  </a:lnTo>
                  <a:lnTo>
                    <a:pt x="630798" y="253630"/>
                  </a:lnTo>
                  <a:lnTo>
                    <a:pt x="614926" y="266645"/>
                  </a:lnTo>
                  <a:lnTo>
                    <a:pt x="599372" y="280294"/>
                  </a:lnTo>
                  <a:lnTo>
                    <a:pt x="584770" y="293627"/>
                  </a:lnTo>
                  <a:lnTo>
                    <a:pt x="570485" y="308229"/>
                  </a:lnTo>
                  <a:lnTo>
                    <a:pt x="556518" y="322831"/>
                  </a:lnTo>
                  <a:lnTo>
                    <a:pt x="542868" y="338067"/>
                  </a:lnTo>
                  <a:lnTo>
                    <a:pt x="529536" y="353939"/>
                  </a:lnTo>
                  <a:lnTo>
                    <a:pt x="516839" y="369811"/>
                  </a:lnTo>
                  <a:lnTo>
                    <a:pt x="661906" y="369811"/>
                  </a:lnTo>
                  <a:lnTo>
                    <a:pt x="667303" y="355209"/>
                  </a:lnTo>
                  <a:lnTo>
                    <a:pt x="673016" y="340924"/>
                  </a:lnTo>
                  <a:lnTo>
                    <a:pt x="678730" y="326957"/>
                  </a:lnTo>
                  <a:lnTo>
                    <a:pt x="684761" y="312990"/>
                  </a:lnTo>
                  <a:lnTo>
                    <a:pt x="690793" y="299658"/>
                  </a:lnTo>
                  <a:lnTo>
                    <a:pt x="697141" y="286326"/>
                  </a:lnTo>
                  <a:lnTo>
                    <a:pt x="703808" y="272993"/>
                  </a:lnTo>
                  <a:lnTo>
                    <a:pt x="710474" y="260613"/>
                  </a:lnTo>
                  <a:lnTo>
                    <a:pt x="717457" y="247916"/>
                  </a:lnTo>
                  <a:lnTo>
                    <a:pt x="724441" y="235536"/>
                  </a:lnTo>
                  <a:lnTo>
                    <a:pt x="731424" y="223791"/>
                  </a:lnTo>
                  <a:lnTo>
                    <a:pt x="738725" y="212046"/>
                  </a:lnTo>
                  <a:lnTo>
                    <a:pt x="746661" y="200936"/>
                  </a:lnTo>
                  <a:lnTo>
                    <a:pt x="754280" y="189826"/>
                  </a:lnTo>
                  <a:lnTo>
                    <a:pt x="762215" y="178715"/>
                  </a:lnTo>
                  <a:lnTo>
                    <a:pt x="770151" y="168557"/>
                  </a:lnTo>
                  <a:close/>
                  <a:moveTo>
                    <a:pt x="1074888" y="112372"/>
                  </a:moveTo>
                  <a:lnTo>
                    <a:pt x="1074888" y="369811"/>
                  </a:lnTo>
                  <a:lnTo>
                    <a:pt x="1333597" y="369811"/>
                  </a:lnTo>
                  <a:lnTo>
                    <a:pt x="1324392" y="347908"/>
                  </a:lnTo>
                  <a:lnTo>
                    <a:pt x="1314551" y="326640"/>
                  </a:lnTo>
                  <a:lnTo>
                    <a:pt x="1304393" y="306324"/>
                  </a:lnTo>
                  <a:lnTo>
                    <a:pt x="1293600" y="286326"/>
                  </a:lnTo>
                  <a:lnTo>
                    <a:pt x="1282490" y="267597"/>
                  </a:lnTo>
                  <a:lnTo>
                    <a:pt x="1271063" y="249503"/>
                  </a:lnTo>
                  <a:lnTo>
                    <a:pt x="1259318" y="232362"/>
                  </a:lnTo>
                  <a:lnTo>
                    <a:pt x="1247255" y="215538"/>
                  </a:lnTo>
                  <a:lnTo>
                    <a:pt x="1234558" y="199983"/>
                  </a:lnTo>
                  <a:lnTo>
                    <a:pt x="1221860" y="185699"/>
                  </a:lnTo>
                  <a:lnTo>
                    <a:pt x="1215194" y="178715"/>
                  </a:lnTo>
                  <a:lnTo>
                    <a:pt x="1208528" y="172049"/>
                  </a:lnTo>
                  <a:lnTo>
                    <a:pt x="1201862" y="165383"/>
                  </a:lnTo>
                  <a:lnTo>
                    <a:pt x="1194878" y="159352"/>
                  </a:lnTo>
                  <a:lnTo>
                    <a:pt x="1188212" y="153321"/>
                  </a:lnTo>
                  <a:lnTo>
                    <a:pt x="1181229" y="147924"/>
                  </a:lnTo>
                  <a:lnTo>
                    <a:pt x="1174245" y="142210"/>
                  </a:lnTo>
                  <a:lnTo>
                    <a:pt x="1167262" y="137131"/>
                  </a:lnTo>
                  <a:lnTo>
                    <a:pt x="1159961" y="132370"/>
                  </a:lnTo>
                  <a:lnTo>
                    <a:pt x="1152977" y="127608"/>
                  </a:lnTo>
                  <a:lnTo>
                    <a:pt x="1145359" y="123164"/>
                  </a:lnTo>
                  <a:lnTo>
                    <a:pt x="1138058" y="119038"/>
                  </a:lnTo>
                  <a:lnTo>
                    <a:pt x="1122503" y="116816"/>
                  </a:lnTo>
                  <a:lnTo>
                    <a:pt x="1106632" y="114911"/>
                  </a:lnTo>
                  <a:lnTo>
                    <a:pt x="1090760" y="113641"/>
                  </a:lnTo>
                  <a:lnTo>
                    <a:pt x="1074888" y="112372"/>
                  </a:lnTo>
                  <a:close/>
                  <a:moveTo>
                    <a:pt x="1001243" y="112372"/>
                  </a:moveTo>
                  <a:lnTo>
                    <a:pt x="985372" y="113641"/>
                  </a:lnTo>
                  <a:lnTo>
                    <a:pt x="969500" y="114911"/>
                  </a:lnTo>
                  <a:lnTo>
                    <a:pt x="953628" y="116816"/>
                  </a:lnTo>
                  <a:lnTo>
                    <a:pt x="938391" y="119038"/>
                  </a:lnTo>
                  <a:lnTo>
                    <a:pt x="930773" y="123164"/>
                  </a:lnTo>
                  <a:lnTo>
                    <a:pt x="923789" y="127608"/>
                  </a:lnTo>
                  <a:lnTo>
                    <a:pt x="916488" y="132370"/>
                  </a:lnTo>
                  <a:lnTo>
                    <a:pt x="909505" y="137131"/>
                  </a:lnTo>
                  <a:lnTo>
                    <a:pt x="902204" y="142210"/>
                  </a:lnTo>
                  <a:lnTo>
                    <a:pt x="895220" y="147924"/>
                  </a:lnTo>
                  <a:lnTo>
                    <a:pt x="888554" y="153321"/>
                  </a:lnTo>
                  <a:lnTo>
                    <a:pt x="881571" y="159352"/>
                  </a:lnTo>
                  <a:lnTo>
                    <a:pt x="874587" y="165383"/>
                  </a:lnTo>
                  <a:lnTo>
                    <a:pt x="867921" y="172049"/>
                  </a:lnTo>
                  <a:lnTo>
                    <a:pt x="861255" y="178715"/>
                  </a:lnTo>
                  <a:lnTo>
                    <a:pt x="854589" y="185699"/>
                  </a:lnTo>
                  <a:lnTo>
                    <a:pt x="841574" y="199983"/>
                  </a:lnTo>
                  <a:lnTo>
                    <a:pt x="829194" y="215538"/>
                  </a:lnTo>
                  <a:lnTo>
                    <a:pt x="817132" y="232362"/>
                  </a:lnTo>
                  <a:lnTo>
                    <a:pt x="805069" y="249503"/>
                  </a:lnTo>
                  <a:lnTo>
                    <a:pt x="793641" y="267597"/>
                  </a:lnTo>
                  <a:lnTo>
                    <a:pt x="782849" y="286326"/>
                  </a:lnTo>
                  <a:lnTo>
                    <a:pt x="772056" y="306324"/>
                  </a:lnTo>
                  <a:lnTo>
                    <a:pt x="762215" y="326640"/>
                  </a:lnTo>
                  <a:lnTo>
                    <a:pt x="752058" y="347908"/>
                  </a:lnTo>
                  <a:lnTo>
                    <a:pt x="742852" y="369811"/>
                  </a:lnTo>
                  <a:lnTo>
                    <a:pt x="1001243" y="369811"/>
                  </a:lnTo>
                  <a:lnTo>
                    <a:pt x="1001243" y="112372"/>
                  </a:lnTo>
                  <a:close/>
                  <a:moveTo>
                    <a:pt x="1018702" y="0"/>
                  </a:moveTo>
                  <a:lnTo>
                    <a:pt x="1038066" y="0"/>
                  </a:lnTo>
                  <a:lnTo>
                    <a:pt x="1058064" y="0"/>
                  </a:lnTo>
                  <a:lnTo>
                    <a:pt x="1077745" y="635"/>
                  </a:lnTo>
                  <a:lnTo>
                    <a:pt x="1097109" y="2222"/>
                  </a:lnTo>
                  <a:lnTo>
                    <a:pt x="1116790" y="4127"/>
                  </a:lnTo>
                  <a:lnTo>
                    <a:pt x="1135836" y="6349"/>
                  </a:lnTo>
                  <a:lnTo>
                    <a:pt x="1154882" y="8888"/>
                  </a:lnTo>
                  <a:lnTo>
                    <a:pt x="1173928" y="11745"/>
                  </a:lnTo>
                  <a:lnTo>
                    <a:pt x="1192656" y="15554"/>
                  </a:lnTo>
                  <a:lnTo>
                    <a:pt x="1211067" y="19363"/>
                  </a:lnTo>
                  <a:lnTo>
                    <a:pt x="1229479" y="23807"/>
                  </a:lnTo>
                  <a:lnTo>
                    <a:pt x="1247890" y="29204"/>
                  </a:lnTo>
                  <a:lnTo>
                    <a:pt x="1265984" y="34283"/>
                  </a:lnTo>
                  <a:lnTo>
                    <a:pt x="1284077" y="39997"/>
                  </a:lnTo>
                  <a:lnTo>
                    <a:pt x="1301854" y="46345"/>
                  </a:lnTo>
                  <a:lnTo>
                    <a:pt x="1318995" y="53011"/>
                  </a:lnTo>
                  <a:lnTo>
                    <a:pt x="1336454" y="59995"/>
                  </a:lnTo>
                  <a:lnTo>
                    <a:pt x="1353278" y="67931"/>
                  </a:lnTo>
                  <a:lnTo>
                    <a:pt x="1370420" y="75549"/>
                  </a:lnTo>
                  <a:lnTo>
                    <a:pt x="1386926" y="84120"/>
                  </a:lnTo>
                  <a:lnTo>
                    <a:pt x="1403433" y="92373"/>
                  </a:lnTo>
                  <a:lnTo>
                    <a:pt x="1419622" y="101579"/>
                  </a:lnTo>
                  <a:lnTo>
                    <a:pt x="1435494" y="110784"/>
                  </a:lnTo>
                  <a:lnTo>
                    <a:pt x="1451365" y="120942"/>
                  </a:lnTo>
                  <a:lnTo>
                    <a:pt x="1466602" y="131100"/>
                  </a:lnTo>
                  <a:lnTo>
                    <a:pt x="1482156" y="141576"/>
                  </a:lnTo>
                  <a:lnTo>
                    <a:pt x="1496758" y="152686"/>
                  </a:lnTo>
                  <a:lnTo>
                    <a:pt x="1511360" y="163796"/>
                  </a:lnTo>
                  <a:lnTo>
                    <a:pt x="1525962" y="175224"/>
                  </a:lnTo>
                  <a:lnTo>
                    <a:pt x="1539929" y="187286"/>
                  </a:lnTo>
                  <a:lnTo>
                    <a:pt x="1553579" y="199349"/>
                  </a:lnTo>
                  <a:lnTo>
                    <a:pt x="1567229" y="212046"/>
                  </a:lnTo>
                  <a:lnTo>
                    <a:pt x="1579926" y="224743"/>
                  </a:lnTo>
                  <a:lnTo>
                    <a:pt x="1592941" y="237758"/>
                  </a:lnTo>
                  <a:lnTo>
                    <a:pt x="1605638" y="251408"/>
                  </a:lnTo>
                  <a:lnTo>
                    <a:pt x="1617701" y="265057"/>
                  </a:lnTo>
                  <a:lnTo>
                    <a:pt x="1629763" y="279025"/>
                  </a:lnTo>
                  <a:lnTo>
                    <a:pt x="1641191" y="293309"/>
                  </a:lnTo>
                  <a:lnTo>
                    <a:pt x="1652618" y="308229"/>
                  </a:lnTo>
                  <a:lnTo>
                    <a:pt x="1663411" y="323148"/>
                  </a:lnTo>
                  <a:lnTo>
                    <a:pt x="1674204" y="338385"/>
                  </a:lnTo>
                  <a:lnTo>
                    <a:pt x="1684044" y="353939"/>
                  </a:lnTo>
                  <a:lnTo>
                    <a:pt x="1693885" y="369493"/>
                  </a:lnTo>
                  <a:lnTo>
                    <a:pt x="1703091" y="385365"/>
                  </a:lnTo>
                  <a:lnTo>
                    <a:pt x="1712296" y="401554"/>
                  </a:lnTo>
                  <a:lnTo>
                    <a:pt x="1720867" y="418061"/>
                  </a:lnTo>
                  <a:lnTo>
                    <a:pt x="1729438" y="434567"/>
                  </a:lnTo>
                  <a:lnTo>
                    <a:pt x="1737056" y="451709"/>
                  </a:lnTo>
                  <a:lnTo>
                    <a:pt x="1744992" y="468533"/>
                  </a:lnTo>
                  <a:lnTo>
                    <a:pt x="1751976" y="485992"/>
                  </a:lnTo>
                  <a:lnTo>
                    <a:pt x="1758324" y="503133"/>
                  </a:lnTo>
                  <a:lnTo>
                    <a:pt x="1764673" y="520910"/>
                  </a:lnTo>
                  <a:lnTo>
                    <a:pt x="1770704" y="539003"/>
                  </a:lnTo>
                  <a:lnTo>
                    <a:pt x="1775783" y="557097"/>
                  </a:lnTo>
                  <a:lnTo>
                    <a:pt x="1780862" y="575508"/>
                  </a:lnTo>
                  <a:lnTo>
                    <a:pt x="1785306" y="593919"/>
                  </a:lnTo>
                  <a:lnTo>
                    <a:pt x="1789433" y="612331"/>
                  </a:lnTo>
                  <a:lnTo>
                    <a:pt x="1793242" y="631059"/>
                  </a:lnTo>
                  <a:lnTo>
                    <a:pt x="1796099" y="650423"/>
                  </a:lnTo>
                  <a:lnTo>
                    <a:pt x="1798956" y="669151"/>
                  </a:lnTo>
                  <a:lnTo>
                    <a:pt x="1801178" y="688515"/>
                  </a:lnTo>
                  <a:lnTo>
                    <a:pt x="1802765" y="707878"/>
                  </a:lnTo>
                  <a:lnTo>
                    <a:pt x="1804035" y="727242"/>
                  </a:lnTo>
                  <a:lnTo>
                    <a:pt x="1804987" y="746923"/>
                  </a:lnTo>
                  <a:lnTo>
                    <a:pt x="1804987" y="766921"/>
                  </a:lnTo>
                  <a:lnTo>
                    <a:pt x="1804987" y="786285"/>
                  </a:lnTo>
                  <a:lnTo>
                    <a:pt x="1804035" y="806283"/>
                  </a:lnTo>
                  <a:lnTo>
                    <a:pt x="1802765" y="825646"/>
                  </a:lnTo>
                  <a:lnTo>
                    <a:pt x="1801178" y="845010"/>
                  </a:lnTo>
                  <a:lnTo>
                    <a:pt x="1798956" y="864056"/>
                  </a:lnTo>
                  <a:lnTo>
                    <a:pt x="1796099" y="883419"/>
                  </a:lnTo>
                  <a:lnTo>
                    <a:pt x="1793242" y="902465"/>
                  </a:lnTo>
                  <a:lnTo>
                    <a:pt x="1789433" y="921194"/>
                  </a:lnTo>
                  <a:lnTo>
                    <a:pt x="1785306" y="939605"/>
                  </a:lnTo>
                  <a:lnTo>
                    <a:pt x="1780862" y="958016"/>
                  </a:lnTo>
                  <a:lnTo>
                    <a:pt x="1775783" y="976428"/>
                  </a:lnTo>
                  <a:lnTo>
                    <a:pt x="1770704" y="994521"/>
                  </a:lnTo>
                  <a:lnTo>
                    <a:pt x="1764673" y="1012298"/>
                  </a:lnTo>
                  <a:lnTo>
                    <a:pt x="1758324" y="1030074"/>
                  </a:lnTo>
                  <a:lnTo>
                    <a:pt x="1751976" y="1047851"/>
                  </a:lnTo>
                  <a:lnTo>
                    <a:pt x="1744992" y="1064992"/>
                  </a:lnTo>
                  <a:lnTo>
                    <a:pt x="1737056" y="1082134"/>
                  </a:lnTo>
                  <a:lnTo>
                    <a:pt x="1729438" y="1098958"/>
                  </a:lnTo>
                  <a:lnTo>
                    <a:pt x="1720867" y="1115464"/>
                  </a:lnTo>
                  <a:lnTo>
                    <a:pt x="1712296" y="1132288"/>
                  </a:lnTo>
                  <a:lnTo>
                    <a:pt x="1703091" y="1147843"/>
                  </a:lnTo>
                  <a:lnTo>
                    <a:pt x="1693885" y="1164349"/>
                  </a:lnTo>
                  <a:lnTo>
                    <a:pt x="1684044" y="1179586"/>
                  </a:lnTo>
                  <a:lnTo>
                    <a:pt x="1674204" y="1195140"/>
                  </a:lnTo>
                  <a:lnTo>
                    <a:pt x="1663411" y="1210377"/>
                  </a:lnTo>
                  <a:lnTo>
                    <a:pt x="1652618" y="1225297"/>
                  </a:lnTo>
                  <a:lnTo>
                    <a:pt x="1641191" y="1239898"/>
                  </a:lnTo>
                  <a:lnTo>
                    <a:pt x="1629763" y="1254183"/>
                  </a:lnTo>
                  <a:lnTo>
                    <a:pt x="1617701" y="1268150"/>
                  </a:lnTo>
                  <a:lnTo>
                    <a:pt x="1605638" y="1282117"/>
                  </a:lnTo>
                  <a:lnTo>
                    <a:pt x="1592941" y="1295449"/>
                  </a:lnTo>
                  <a:lnTo>
                    <a:pt x="1579926" y="1308782"/>
                  </a:lnTo>
                  <a:lnTo>
                    <a:pt x="1567229" y="1321797"/>
                  </a:lnTo>
                  <a:lnTo>
                    <a:pt x="1553579" y="1334176"/>
                  </a:lnTo>
                  <a:lnTo>
                    <a:pt x="1539929" y="1346239"/>
                  </a:lnTo>
                  <a:lnTo>
                    <a:pt x="1525962" y="1357984"/>
                  </a:lnTo>
                  <a:lnTo>
                    <a:pt x="1511360" y="1370047"/>
                  </a:lnTo>
                  <a:lnTo>
                    <a:pt x="1496758" y="1381157"/>
                  </a:lnTo>
                  <a:lnTo>
                    <a:pt x="1482156" y="1391949"/>
                  </a:lnTo>
                  <a:lnTo>
                    <a:pt x="1466602" y="1402425"/>
                  </a:lnTo>
                  <a:lnTo>
                    <a:pt x="1451365" y="1412583"/>
                  </a:lnTo>
                  <a:lnTo>
                    <a:pt x="1435494" y="1422423"/>
                  </a:lnTo>
                  <a:lnTo>
                    <a:pt x="1419622" y="1431946"/>
                  </a:lnTo>
                  <a:lnTo>
                    <a:pt x="1403433" y="1441152"/>
                  </a:lnTo>
                  <a:lnTo>
                    <a:pt x="1386926" y="1449723"/>
                  </a:lnTo>
                  <a:lnTo>
                    <a:pt x="1370420" y="1457976"/>
                  </a:lnTo>
                  <a:lnTo>
                    <a:pt x="1353278" y="1465912"/>
                  </a:lnTo>
                  <a:lnTo>
                    <a:pt x="1336454" y="1473213"/>
                  </a:lnTo>
                  <a:lnTo>
                    <a:pt x="1318995" y="1480196"/>
                  </a:lnTo>
                  <a:lnTo>
                    <a:pt x="1301854" y="1487180"/>
                  </a:lnTo>
                  <a:lnTo>
                    <a:pt x="1284077" y="1493528"/>
                  </a:lnTo>
                  <a:lnTo>
                    <a:pt x="1265984" y="1498925"/>
                  </a:lnTo>
                  <a:lnTo>
                    <a:pt x="1247890" y="1504639"/>
                  </a:lnTo>
                  <a:lnTo>
                    <a:pt x="1229479" y="1509400"/>
                  </a:lnTo>
                  <a:lnTo>
                    <a:pt x="1211067" y="1514162"/>
                  </a:lnTo>
                  <a:lnTo>
                    <a:pt x="1192656" y="1518288"/>
                  </a:lnTo>
                  <a:lnTo>
                    <a:pt x="1173928" y="1521463"/>
                  </a:lnTo>
                  <a:lnTo>
                    <a:pt x="1154882" y="1524637"/>
                  </a:lnTo>
                  <a:lnTo>
                    <a:pt x="1135836" y="1527494"/>
                  </a:lnTo>
                  <a:lnTo>
                    <a:pt x="1116790" y="1529716"/>
                  </a:lnTo>
                  <a:lnTo>
                    <a:pt x="1097109" y="1531303"/>
                  </a:lnTo>
                  <a:lnTo>
                    <a:pt x="1077745" y="1532573"/>
                  </a:lnTo>
                  <a:lnTo>
                    <a:pt x="1058064" y="1533208"/>
                  </a:lnTo>
                  <a:lnTo>
                    <a:pt x="1038066" y="1533525"/>
                  </a:lnTo>
                  <a:lnTo>
                    <a:pt x="1018702" y="1533208"/>
                  </a:lnTo>
                  <a:lnTo>
                    <a:pt x="998704" y="1532573"/>
                  </a:lnTo>
                  <a:lnTo>
                    <a:pt x="979340" y="1531303"/>
                  </a:lnTo>
                  <a:lnTo>
                    <a:pt x="959977" y="1529716"/>
                  </a:lnTo>
                  <a:lnTo>
                    <a:pt x="940931" y="1527494"/>
                  </a:lnTo>
                  <a:lnTo>
                    <a:pt x="921567" y="1524637"/>
                  </a:lnTo>
                  <a:lnTo>
                    <a:pt x="902839" y="1521463"/>
                  </a:lnTo>
                  <a:lnTo>
                    <a:pt x="884110" y="1518288"/>
                  </a:lnTo>
                  <a:lnTo>
                    <a:pt x="865382" y="1514162"/>
                  </a:lnTo>
                  <a:lnTo>
                    <a:pt x="846970" y="1509400"/>
                  </a:lnTo>
                  <a:lnTo>
                    <a:pt x="828559" y="1504639"/>
                  </a:lnTo>
                  <a:lnTo>
                    <a:pt x="810465" y="1498925"/>
                  </a:lnTo>
                  <a:lnTo>
                    <a:pt x="792689" y="1493528"/>
                  </a:lnTo>
                  <a:lnTo>
                    <a:pt x="774913" y="1487180"/>
                  </a:lnTo>
                  <a:lnTo>
                    <a:pt x="757136" y="1480196"/>
                  </a:lnTo>
                  <a:lnTo>
                    <a:pt x="739995" y="1473213"/>
                  </a:lnTo>
                  <a:lnTo>
                    <a:pt x="722854" y="1465912"/>
                  </a:lnTo>
                  <a:lnTo>
                    <a:pt x="706030" y="1457976"/>
                  </a:lnTo>
                  <a:lnTo>
                    <a:pt x="689523" y="1449723"/>
                  </a:lnTo>
                  <a:lnTo>
                    <a:pt x="673334" y="1441152"/>
                  </a:lnTo>
                  <a:lnTo>
                    <a:pt x="657145" y="1431946"/>
                  </a:lnTo>
                  <a:lnTo>
                    <a:pt x="640956" y="1422423"/>
                  </a:lnTo>
                  <a:lnTo>
                    <a:pt x="625401" y="1412583"/>
                  </a:lnTo>
                  <a:lnTo>
                    <a:pt x="609847" y="1402425"/>
                  </a:lnTo>
                  <a:lnTo>
                    <a:pt x="594610" y="1391949"/>
                  </a:lnTo>
                  <a:lnTo>
                    <a:pt x="579691" y="1381157"/>
                  </a:lnTo>
                  <a:lnTo>
                    <a:pt x="565089" y="1370047"/>
                  </a:lnTo>
                  <a:lnTo>
                    <a:pt x="550804" y="1357984"/>
                  </a:lnTo>
                  <a:lnTo>
                    <a:pt x="536837" y="1346239"/>
                  </a:lnTo>
                  <a:lnTo>
                    <a:pt x="522870" y="1334176"/>
                  </a:lnTo>
                  <a:lnTo>
                    <a:pt x="509538" y="1321797"/>
                  </a:lnTo>
                  <a:lnTo>
                    <a:pt x="496205" y="1308782"/>
                  </a:lnTo>
                  <a:lnTo>
                    <a:pt x="483508" y="1295449"/>
                  </a:lnTo>
                  <a:lnTo>
                    <a:pt x="470811" y="1282117"/>
                  </a:lnTo>
                  <a:lnTo>
                    <a:pt x="458748" y="1268150"/>
                  </a:lnTo>
                  <a:lnTo>
                    <a:pt x="447003" y="1254183"/>
                  </a:lnTo>
                  <a:lnTo>
                    <a:pt x="435258" y="1239898"/>
                  </a:lnTo>
                  <a:lnTo>
                    <a:pt x="424148" y="1225297"/>
                  </a:lnTo>
                  <a:lnTo>
                    <a:pt x="413038" y="1210377"/>
                  </a:lnTo>
                  <a:lnTo>
                    <a:pt x="402562" y="1195140"/>
                  </a:lnTo>
                  <a:lnTo>
                    <a:pt x="392404" y="1179586"/>
                  </a:lnTo>
                  <a:lnTo>
                    <a:pt x="382881" y="1164349"/>
                  </a:lnTo>
                  <a:lnTo>
                    <a:pt x="373041" y="1147843"/>
                  </a:lnTo>
                  <a:lnTo>
                    <a:pt x="364470" y="1132288"/>
                  </a:lnTo>
                  <a:lnTo>
                    <a:pt x="355582" y="1115464"/>
                  </a:lnTo>
                  <a:lnTo>
                    <a:pt x="347329" y="1098958"/>
                  </a:lnTo>
                  <a:lnTo>
                    <a:pt x="339393" y="1082134"/>
                  </a:lnTo>
                  <a:lnTo>
                    <a:pt x="331775" y="1064992"/>
                  </a:lnTo>
                  <a:lnTo>
                    <a:pt x="324791" y="1047851"/>
                  </a:lnTo>
                  <a:lnTo>
                    <a:pt x="318125" y="1030074"/>
                  </a:lnTo>
                  <a:lnTo>
                    <a:pt x="312094" y="1012298"/>
                  </a:lnTo>
                  <a:lnTo>
                    <a:pt x="306062" y="994521"/>
                  </a:lnTo>
                  <a:lnTo>
                    <a:pt x="300666" y="976428"/>
                  </a:lnTo>
                  <a:lnTo>
                    <a:pt x="295904" y="958016"/>
                  </a:lnTo>
                  <a:lnTo>
                    <a:pt x="290825" y="939605"/>
                  </a:lnTo>
                  <a:lnTo>
                    <a:pt x="287016" y="921194"/>
                  </a:lnTo>
                  <a:lnTo>
                    <a:pt x="283525" y="902465"/>
                  </a:lnTo>
                  <a:lnTo>
                    <a:pt x="280350" y="883419"/>
                  </a:lnTo>
                  <a:lnTo>
                    <a:pt x="277811" y="864056"/>
                  </a:lnTo>
                  <a:lnTo>
                    <a:pt x="275589" y="845010"/>
                  </a:lnTo>
                  <a:lnTo>
                    <a:pt x="273684" y="825646"/>
                  </a:lnTo>
                  <a:lnTo>
                    <a:pt x="272414" y="806283"/>
                  </a:lnTo>
                  <a:lnTo>
                    <a:pt x="271779" y="786285"/>
                  </a:lnTo>
                  <a:lnTo>
                    <a:pt x="271462" y="766921"/>
                  </a:lnTo>
                  <a:lnTo>
                    <a:pt x="271779" y="746923"/>
                  </a:lnTo>
                  <a:lnTo>
                    <a:pt x="272414" y="727242"/>
                  </a:lnTo>
                  <a:lnTo>
                    <a:pt x="273684" y="707878"/>
                  </a:lnTo>
                  <a:lnTo>
                    <a:pt x="275589" y="688515"/>
                  </a:lnTo>
                  <a:lnTo>
                    <a:pt x="277811" y="669151"/>
                  </a:lnTo>
                  <a:lnTo>
                    <a:pt x="280350" y="650423"/>
                  </a:lnTo>
                  <a:lnTo>
                    <a:pt x="283525" y="631059"/>
                  </a:lnTo>
                  <a:lnTo>
                    <a:pt x="287016" y="612331"/>
                  </a:lnTo>
                  <a:lnTo>
                    <a:pt x="290825" y="593919"/>
                  </a:lnTo>
                  <a:lnTo>
                    <a:pt x="295904" y="575508"/>
                  </a:lnTo>
                  <a:lnTo>
                    <a:pt x="300666" y="557097"/>
                  </a:lnTo>
                  <a:lnTo>
                    <a:pt x="306062" y="539003"/>
                  </a:lnTo>
                  <a:lnTo>
                    <a:pt x="312094" y="520910"/>
                  </a:lnTo>
                  <a:lnTo>
                    <a:pt x="318125" y="503133"/>
                  </a:lnTo>
                  <a:lnTo>
                    <a:pt x="324791" y="485992"/>
                  </a:lnTo>
                  <a:lnTo>
                    <a:pt x="331775" y="468533"/>
                  </a:lnTo>
                  <a:lnTo>
                    <a:pt x="339393" y="451709"/>
                  </a:lnTo>
                  <a:lnTo>
                    <a:pt x="347329" y="434567"/>
                  </a:lnTo>
                  <a:lnTo>
                    <a:pt x="355582" y="418061"/>
                  </a:lnTo>
                  <a:lnTo>
                    <a:pt x="364470" y="401554"/>
                  </a:lnTo>
                  <a:lnTo>
                    <a:pt x="373041" y="385365"/>
                  </a:lnTo>
                  <a:lnTo>
                    <a:pt x="382881" y="369493"/>
                  </a:lnTo>
                  <a:lnTo>
                    <a:pt x="392404" y="353939"/>
                  </a:lnTo>
                  <a:lnTo>
                    <a:pt x="402562" y="338385"/>
                  </a:lnTo>
                  <a:lnTo>
                    <a:pt x="413038" y="323148"/>
                  </a:lnTo>
                  <a:lnTo>
                    <a:pt x="424148" y="308229"/>
                  </a:lnTo>
                  <a:lnTo>
                    <a:pt x="435258" y="293309"/>
                  </a:lnTo>
                  <a:lnTo>
                    <a:pt x="447003" y="279025"/>
                  </a:lnTo>
                  <a:lnTo>
                    <a:pt x="458748" y="265057"/>
                  </a:lnTo>
                  <a:lnTo>
                    <a:pt x="470811" y="251408"/>
                  </a:lnTo>
                  <a:lnTo>
                    <a:pt x="483508" y="237758"/>
                  </a:lnTo>
                  <a:lnTo>
                    <a:pt x="496205" y="224743"/>
                  </a:lnTo>
                  <a:lnTo>
                    <a:pt x="509538" y="212046"/>
                  </a:lnTo>
                  <a:lnTo>
                    <a:pt x="522870" y="199349"/>
                  </a:lnTo>
                  <a:lnTo>
                    <a:pt x="536837" y="187286"/>
                  </a:lnTo>
                  <a:lnTo>
                    <a:pt x="550804" y="175224"/>
                  </a:lnTo>
                  <a:lnTo>
                    <a:pt x="565089" y="163796"/>
                  </a:lnTo>
                  <a:lnTo>
                    <a:pt x="579691" y="152686"/>
                  </a:lnTo>
                  <a:lnTo>
                    <a:pt x="594610" y="141576"/>
                  </a:lnTo>
                  <a:lnTo>
                    <a:pt x="609847" y="131100"/>
                  </a:lnTo>
                  <a:lnTo>
                    <a:pt x="625401" y="120942"/>
                  </a:lnTo>
                  <a:lnTo>
                    <a:pt x="640956" y="110784"/>
                  </a:lnTo>
                  <a:lnTo>
                    <a:pt x="657145" y="101579"/>
                  </a:lnTo>
                  <a:lnTo>
                    <a:pt x="673334" y="92373"/>
                  </a:lnTo>
                  <a:lnTo>
                    <a:pt x="689523" y="84120"/>
                  </a:lnTo>
                  <a:lnTo>
                    <a:pt x="706030" y="75549"/>
                  </a:lnTo>
                  <a:lnTo>
                    <a:pt x="722854" y="67931"/>
                  </a:lnTo>
                  <a:lnTo>
                    <a:pt x="739995" y="59995"/>
                  </a:lnTo>
                  <a:lnTo>
                    <a:pt x="757136" y="53011"/>
                  </a:lnTo>
                  <a:lnTo>
                    <a:pt x="774913" y="46345"/>
                  </a:lnTo>
                  <a:lnTo>
                    <a:pt x="792689" y="39997"/>
                  </a:lnTo>
                  <a:lnTo>
                    <a:pt x="810465" y="34283"/>
                  </a:lnTo>
                  <a:lnTo>
                    <a:pt x="828559" y="29204"/>
                  </a:lnTo>
                  <a:lnTo>
                    <a:pt x="846970" y="23807"/>
                  </a:lnTo>
                  <a:lnTo>
                    <a:pt x="865382" y="19363"/>
                  </a:lnTo>
                  <a:lnTo>
                    <a:pt x="884110" y="15554"/>
                  </a:lnTo>
                  <a:lnTo>
                    <a:pt x="902839" y="11745"/>
                  </a:lnTo>
                  <a:lnTo>
                    <a:pt x="921567" y="8888"/>
                  </a:lnTo>
                  <a:lnTo>
                    <a:pt x="940931" y="6349"/>
                  </a:lnTo>
                  <a:lnTo>
                    <a:pt x="959977" y="4127"/>
                  </a:lnTo>
                  <a:lnTo>
                    <a:pt x="979340" y="2222"/>
                  </a:lnTo>
                  <a:lnTo>
                    <a:pt x="998704" y="635"/>
                  </a:lnTo>
                  <a:lnTo>
                    <a:pt x="1018702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872876" y="4310375"/>
            <a:ext cx="534297" cy="534297"/>
            <a:chOff x="7872876" y="4310375"/>
            <a:chExt cx="534297" cy="534297"/>
          </a:xfrm>
        </p:grpSpPr>
        <p:sp>
          <p:nvSpPr>
            <p:cNvPr id="21" name="椭圆 14"/>
            <p:cNvSpPr>
              <a:spLocks noChangeArrowheads="1"/>
            </p:cNvSpPr>
            <p:nvPr/>
          </p:nvSpPr>
          <p:spPr bwMode="auto">
            <a:xfrm>
              <a:off x="7872876" y="4310375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KSO_Shape"/>
            <p:cNvSpPr>
              <a:spLocks noChangeArrowheads="1"/>
            </p:cNvSpPr>
            <p:nvPr/>
          </p:nvSpPr>
          <p:spPr bwMode="auto">
            <a:xfrm>
              <a:off x="8005830" y="4409779"/>
              <a:ext cx="288272" cy="298213"/>
            </a:xfrm>
            <a:custGeom>
              <a:avLst/>
              <a:gdLst>
                <a:gd name="T0" fmla="*/ 523 w 1119349"/>
                <a:gd name="T1" fmla="*/ 3163 h 1157433"/>
                <a:gd name="T2" fmla="*/ 418 w 1119349"/>
                <a:gd name="T3" fmla="*/ 4266 h 1157433"/>
                <a:gd name="T4" fmla="*/ 1686 w 1119349"/>
                <a:gd name="T5" fmla="*/ 4021 h 1157433"/>
                <a:gd name="T6" fmla="*/ 523 w 1119349"/>
                <a:gd name="T7" fmla="*/ 3163 h 1157433"/>
                <a:gd name="T8" fmla="*/ 2245 w 1119349"/>
                <a:gd name="T9" fmla="*/ 1336 h 1157433"/>
                <a:gd name="T10" fmla="*/ 1596 w 1119349"/>
                <a:gd name="T11" fmla="*/ 1914 h 1157433"/>
                <a:gd name="T12" fmla="*/ 2894 w 1119349"/>
                <a:gd name="T13" fmla="*/ 1914 h 1157433"/>
                <a:gd name="T14" fmla="*/ 2245 w 1119349"/>
                <a:gd name="T15" fmla="*/ 1336 h 1157433"/>
                <a:gd name="T16" fmla="*/ 3682 w 1119349"/>
                <a:gd name="T17" fmla="*/ 1 h 1157433"/>
                <a:gd name="T18" fmla="*/ 4172 w 1119349"/>
                <a:gd name="T19" fmla="*/ 159 h 1157433"/>
                <a:gd name="T20" fmla="*/ 4317 w 1119349"/>
                <a:gd name="T21" fmla="*/ 448 h 1157433"/>
                <a:gd name="T22" fmla="*/ 4217 w 1119349"/>
                <a:gd name="T23" fmla="*/ 315 h 1157433"/>
                <a:gd name="T24" fmla="*/ 2843 w 1119349"/>
                <a:gd name="T25" fmla="*/ 505 h 1157433"/>
                <a:gd name="T26" fmla="*/ 4210 w 1119349"/>
                <a:gd name="T27" fmla="*/ 2252 h 1157433"/>
                <a:gd name="T28" fmla="*/ 4185 w 1119349"/>
                <a:gd name="T29" fmla="*/ 2476 h 1157433"/>
                <a:gd name="T30" fmla="*/ 2915 w 1119349"/>
                <a:gd name="T31" fmla="*/ 2476 h 1157433"/>
                <a:gd name="T32" fmla="*/ 2773 w 1119349"/>
                <a:gd name="T33" fmla="*/ 2476 h 1157433"/>
                <a:gd name="T34" fmla="*/ 1574 w 1119349"/>
                <a:gd name="T35" fmla="*/ 2476 h 1157433"/>
                <a:gd name="T36" fmla="*/ 2245 w 1119349"/>
                <a:gd name="T37" fmla="*/ 3167 h 1157433"/>
                <a:gd name="T38" fmla="*/ 2798 w 1119349"/>
                <a:gd name="T39" fmla="*/ 2813 h 1157433"/>
                <a:gd name="T40" fmla="*/ 4106 w 1119349"/>
                <a:gd name="T41" fmla="*/ 2813 h 1157433"/>
                <a:gd name="T42" fmla="*/ 2231 w 1119349"/>
                <a:gd name="T43" fmla="*/ 4098 h 1157433"/>
                <a:gd name="T44" fmla="*/ 1815 w 1119349"/>
                <a:gd name="T45" fmla="*/ 4052 h 1157433"/>
                <a:gd name="T46" fmla="*/ 176 w 1119349"/>
                <a:gd name="T47" fmla="*/ 4315 h 1157433"/>
                <a:gd name="T48" fmla="*/ 479 w 1119349"/>
                <a:gd name="T49" fmla="*/ 2494 h 1157433"/>
                <a:gd name="T50" fmla="*/ 505 w 1119349"/>
                <a:gd name="T51" fmla="*/ 2452 h 1157433"/>
                <a:gd name="T52" fmla="*/ 630 w 1119349"/>
                <a:gd name="T53" fmla="*/ 2253 h 1157433"/>
                <a:gd name="T54" fmla="*/ 732 w 1119349"/>
                <a:gd name="T55" fmla="*/ 2116 h 1157433"/>
                <a:gd name="T56" fmla="*/ 961 w 1119349"/>
                <a:gd name="T57" fmla="*/ 1812 h 1157433"/>
                <a:gd name="T58" fmla="*/ 1112 w 1119349"/>
                <a:gd name="T59" fmla="*/ 1642 h 1157433"/>
                <a:gd name="T60" fmla="*/ 1317 w 1119349"/>
                <a:gd name="T61" fmla="*/ 1410 h 1157433"/>
                <a:gd name="T62" fmla="*/ 1921 w 1119349"/>
                <a:gd name="T63" fmla="*/ 854 h 1157433"/>
                <a:gd name="T64" fmla="*/ 254 w 1119349"/>
                <a:gd name="T65" fmla="*/ 2240 h 1157433"/>
                <a:gd name="T66" fmla="*/ 2231 w 1119349"/>
                <a:gd name="T67" fmla="*/ 405 h 1157433"/>
                <a:gd name="T68" fmla="*/ 2514 w 1119349"/>
                <a:gd name="T69" fmla="*/ 432 h 1157433"/>
                <a:gd name="T70" fmla="*/ 3682 w 1119349"/>
                <a:gd name="T71" fmla="*/ 1 h 11574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9349"/>
                <a:gd name="T109" fmla="*/ 0 h 1157433"/>
                <a:gd name="T110" fmla="*/ 1119349 w 1119349"/>
                <a:gd name="T111" fmla="*/ 1157433 h 11574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9349" h="1157433">
                  <a:moveTo>
                    <a:pt x="135620" y="818456"/>
                  </a:moveTo>
                  <a:cubicBezTo>
                    <a:pt x="71450" y="948523"/>
                    <a:pt x="57484" y="1054732"/>
                    <a:pt x="108323" y="1103729"/>
                  </a:cubicBezTo>
                  <a:cubicBezTo>
                    <a:pt x="164989" y="1158341"/>
                    <a:pt x="289713" y="1129874"/>
                    <a:pt x="437069" y="1040437"/>
                  </a:cubicBezTo>
                  <a:cubicBezTo>
                    <a:pt x="307239" y="1007168"/>
                    <a:pt x="198946" y="926245"/>
                    <a:pt x="135620" y="818456"/>
                  </a:cubicBezTo>
                  <a:close/>
                  <a:moveTo>
                    <a:pt x="582086" y="345816"/>
                  </a:moveTo>
                  <a:cubicBezTo>
                    <a:pt x="490772" y="345817"/>
                    <a:pt x="434615" y="407693"/>
                    <a:pt x="413811" y="495363"/>
                  </a:cubicBezTo>
                  <a:lnTo>
                    <a:pt x="750361" y="495364"/>
                  </a:lnTo>
                  <a:cubicBezTo>
                    <a:pt x="729557" y="407692"/>
                    <a:pt x="673401" y="345816"/>
                    <a:pt x="582086" y="345816"/>
                  </a:cubicBezTo>
                  <a:close/>
                  <a:moveTo>
                    <a:pt x="954622" y="129"/>
                  </a:moveTo>
                  <a:cubicBezTo>
                    <a:pt x="1007406" y="-1466"/>
                    <a:pt x="1051113" y="11645"/>
                    <a:pt x="1081775" y="41196"/>
                  </a:cubicBezTo>
                  <a:cubicBezTo>
                    <a:pt x="1101805" y="60500"/>
                    <a:pt x="1115030" y="85625"/>
                    <a:pt x="1119349" y="116033"/>
                  </a:cubicBezTo>
                  <a:cubicBezTo>
                    <a:pt x="1112931" y="103633"/>
                    <a:pt x="1104158" y="92219"/>
                    <a:pt x="1093494" y="81508"/>
                  </a:cubicBezTo>
                  <a:cubicBezTo>
                    <a:pt x="1010899" y="-1451"/>
                    <a:pt x="882017" y="28786"/>
                    <a:pt x="737350" y="130602"/>
                  </a:cubicBezTo>
                  <a:cubicBezTo>
                    <a:pt x="943277" y="190863"/>
                    <a:pt x="1091569" y="370605"/>
                    <a:pt x="1091569" y="582598"/>
                  </a:cubicBezTo>
                  <a:lnTo>
                    <a:pt x="1085273" y="640757"/>
                  </a:lnTo>
                  <a:lnTo>
                    <a:pt x="755888" y="640756"/>
                  </a:lnTo>
                  <a:lnTo>
                    <a:pt x="719073" y="640757"/>
                  </a:lnTo>
                  <a:lnTo>
                    <a:pt x="408284" y="640757"/>
                  </a:lnTo>
                  <a:cubicBezTo>
                    <a:pt x="424002" y="743453"/>
                    <a:pt x="484447" y="819382"/>
                    <a:pt x="582086" y="819383"/>
                  </a:cubicBezTo>
                  <a:cubicBezTo>
                    <a:pt x="648673" y="819382"/>
                    <a:pt x="697960" y="784070"/>
                    <a:pt x="725617" y="727992"/>
                  </a:cubicBezTo>
                  <a:lnTo>
                    <a:pt x="1064773" y="727992"/>
                  </a:lnTo>
                  <a:cubicBezTo>
                    <a:pt x="1000780" y="921122"/>
                    <a:pt x="807116" y="1060320"/>
                    <a:pt x="578539" y="1060320"/>
                  </a:cubicBezTo>
                  <a:cubicBezTo>
                    <a:pt x="541437" y="1060319"/>
                    <a:pt x="505255" y="1056652"/>
                    <a:pt x="470646" y="1048435"/>
                  </a:cubicBezTo>
                  <a:cubicBezTo>
                    <a:pt x="288189" y="1159820"/>
                    <a:pt x="124174" y="1191927"/>
                    <a:pt x="45670" y="1116267"/>
                  </a:cubicBezTo>
                  <a:cubicBezTo>
                    <a:pt x="-38972" y="1034693"/>
                    <a:pt x="-2092" y="849162"/>
                    <a:pt x="124297" y="645271"/>
                  </a:cubicBezTo>
                  <a:cubicBezTo>
                    <a:pt x="126384" y="641564"/>
                    <a:pt x="128546" y="637931"/>
                    <a:pt x="130887" y="634433"/>
                  </a:cubicBezTo>
                  <a:cubicBezTo>
                    <a:pt x="140131" y="616742"/>
                    <a:pt x="151256" y="599735"/>
                    <a:pt x="163296" y="582889"/>
                  </a:cubicBezTo>
                  <a:cubicBezTo>
                    <a:pt x="171413" y="570408"/>
                    <a:pt x="179765" y="558285"/>
                    <a:pt x="189707" y="547372"/>
                  </a:cubicBezTo>
                  <a:cubicBezTo>
                    <a:pt x="207410" y="520542"/>
                    <a:pt x="227598" y="494496"/>
                    <a:pt x="249351" y="468810"/>
                  </a:cubicBezTo>
                  <a:cubicBezTo>
                    <a:pt x="261501" y="453873"/>
                    <a:pt x="274484" y="439223"/>
                    <a:pt x="288439" y="424719"/>
                  </a:cubicBezTo>
                  <a:cubicBezTo>
                    <a:pt x="304701" y="403895"/>
                    <a:pt x="322841" y="384213"/>
                    <a:pt x="341644" y="364703"/>
                  </a:cubicBezTo>
                  <a:cubicBezTo>
                    <a:pt x="392793" y="311630"/>
                    <a:pt x="445389" y="263415"/>
                    <a:pt x="498166" y="220924"/>
                  </a:cubicBezTo>
                  <a:cubicBezTo>
                    <a:pt x="310657" y="309270"/>
                    <a:pt x="183697" y="431706"/>
                    <a:pt x="65845" y="579499"/>
                  </a:cubicBezTo>
                  <a:cubicBezTo>
                    <a:pt x="67312" y="317087"/>
                    <a:pt x="296312" y="104878"/>
                    <a:pt x="578538" y="104878"/>
                  </a:cubicBezTo>
                  <a:lnTo>
                    <a:pt x="651994" y="111773"/>
                  </a:lnTo>
                  <a:cubicBezTo>
                    <a:pt x="764896" y="41979"/>
                    <a:pt x="871117" y="2651"/>
                    <a:pt x="954622" y="129"/>
                  </a:cubicBez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797814" y="2268862"/>
            <a:ext cx="534297" cy="534297"/>
            <a:chOff x="5797814" y="2268862"/>
            <a:chExt cx="534297" cy="534297"/>
          </a:xfrm>
        </p:grpSpPr>
        <p:sp>
          <p:nvSpPr>
            <p:cNvPr id="18" name="椭圆 11"/>
            <p:cNvSpPr>
              <a:spLocks noChangeArrowheads="1"/>
            </p:cNvSpPr>
            <p:nvPr/>
          </p:nvSpPr>
          <p:spPr bwMode="auto">
            <a:xfrm>
              <a:off x="5797814" y="2268862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KSO_Shape"/>
            <p:cNvSpPr>
              <a:spLocks noChangeArrowheads="1"/>
            </p:cNvSpPr>
            <p:nvPr/>
          </p:nvSpPr>
          <p:spPr bwMode="auto">
            <a:xfrm>
              <a:off x="5904674" y="2405543"/>
              <a:ext cx="298212" cy="242297"/>
            </a:xfrm>
            <a:custGeom>
              <a:avLst/>
              <a:gdLst>
                <a:gd name="T0" fmla="*/ 11205 w 684048"/>
                <a:gd name="T1" fmla="*/ 20670 h 556307"/>
                <a:gd name="T2" fmla="*/ 12523 w 684048"/>
                <a:gd name="T3" fmla="*/ 23474 h 556307"/>
                <a:gd name="T4" fmla="*/ 11948 w 684048"/>
                <a:gd name="T5" fmla="*/ 20459 h 556307"/>
                <a:gd name="T6" fmla="*/ 14794 w 684048"/>
                <a:gd name="T7" fmla="*/ 19724 h 556307"/>
                <a:gd name="T8" fmla="*/ 15236 w 684048"/>
                <a:gd name="T9" fmla="*/ 20665 h 556307"/>
                <a:gd name="T10" fmla="*/ 15225 w 684048"/>
                <a:gd name="T11" fmla="*/ 19691 h 556307"/>
                <a:gd name="T12" fmla="*/ 19713 w 684048"/>
                <a:gd name="T13" fmla="*/ 20438 h 556307"/>
                <a:gd name="T14" fmla="*/ 7616 w 684048"/>
                <a:gd name="T15" fmla="*/ 21820 h 556307"/>
                <a:gd name="T16" fmla="*/ 14291 w 684048"/>
                <a:gd name="T17" fmla="*/ 15850 h 556307"/>
                <a:gd name="T18" fmla="*/ 13711 w 684048"/>
                <a:gd name="T19" fmla="*/ 13576 h 556307"/>
                <a:gd name="T20" fmla="*/ 15309 w 684048"/>
                <a:gd name="T21" fmla="*/ 27426 h 556307"/>
                <a:gd name="T22" fmla="*/ 15922 w 684048"/>
                <a:gd name="T23" fmla="*/ 13466 h 556307"/>
                <a:gd name="T24" fmla="*/ 31640 w 684048"/>
                <a:gd name="T25" fmla="*/ 9766 h 556307"/>
                <a:gd name="T26" fmla="*/ 31102 w 684048"/>
                <a:gd name="T27" fmla="*/ 12249 h 556307"/>
                <a:gd name="T28" fmla="*/ 31021 w 684048"/>
                <a:gd name="T29" fmla="*/ 12380 h 556307"/>
                <a:gd name="T30" fmla="*/ 30950 w 684048"/>
                <a:gd name="T31" fmla="*/ 12480 h 556307"/>
                <a:gd name="T32" fmla="*/ 29392 w 684048"/>
                <a:gd name="T33" fmla="*/ 12733 h 556307"/>
                <a:gd name="T34" fmla="*/ 29004 w 684048"/>
                <a:gd name="T35" fmla="*/ 11279 h 556307"/>
                <a:gd name="T36" fmla="*/ 29046 w 684048"/>
                <a:gd name="T37" fmla="*/ 8824 h 556307"/>
                <a:gd name="T38" fmla="*/ 25731 w 684048"/>
                <a:gd name="T39" fmla="*/ 7709 h 556307"/>
                <a:gd name="T40" fmla="*/ 24602 w 684048"/>
                <a:gd name="T41" fmla="*/ 6838 h 556307"/>
                <a:gd name="T42" fmla="*/ 25385 w 684048"/>
                <a:gd name="T43" fmla="*/ 5642 h 556307"/>
                <a:gd name="T44" fmla="*/ 15358 w 684048"/>
                <a:gd name="T45" fmla="*/ 4380 h 556307"/>
                <a:gd name="T46" fmla="*/ 26079 w 684048"/>
                <a:gd name="T47" fmla="*/ 9036 h 556307"/>
                <a:gd name="T48" fmla="*/ 30161 w 684048"/>
                <a:gd name="T49" fmla="*/ 23301 h 556307"/>
                <a:gd name="T50" fmla="*/ 15358 w 684048"/>
                <a:gd name="T51" fmla="*/ 4380 h 556307"/>
                <a:gd name="T52" fmla="*/ 36668 w 684048"/>
                <a:gd name="T53" fmla="*/ 10403 h 556307"/>
                <a:gd name="T54" fmla="*/ 36042 w 684048"/>
                <a:gd name="T55" fmla="*/ 13712 h 556307"/>
                <a:gd name="T56" fmla="*/ 34193 w 684048"/>
                <a:gd name="T57" fmla="*/ 14022 h 556307"/>
                <a:gd name="T58" fmla="*/ 33447 w 684048"/>
                <a:gd name="T59" fmla="*/ 12780 h 556307"/>
                <a:gd name="T60" fmla="*/ 26215 w 684048"/>
                <a:gd name="T61" fmla="*/ 2789 h 556307"/>
                <a:gd name="T62" fmla="*/ 25191 w 684048"/>
                <a:gd name="T63" fmla="*/ 2894 h 556307"/>
                <a:gd name="T64" fmla="*/ 23946 w 684048"/>
                <a:gd name="T65" fmla="*/ 2008 h 556307"/>
                <a:gd name="T66" fmla="*/ 24484 w 684048"/>
                <a:gd name="T67" fmla="*/ 197 h 556307"/>
                <a:gd name="T68" fmla="*/ 26215 w 684048"/>
                <a:gd name="T69" fmla="*/ 0 h 556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84048"/>
                <a:gd name="T106" fmla="*/ 0 h 556307"/>
                <a:gd name="T107" fmla="*/ 684048 w 684048"/>
                <a:gd name="T108" fmla="*/ 556307 h 5563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84048" h="556307">
                  <a:moveTo>
                    <a:pt x="222901" y="383453"/>
                  </a:moveTo>
                  <a:cubicBezTo>
                    <a:pt x="218315" y="383977"/>
                    <a:pt x="213613" y="385281"/>
                    <a:pt x="209039" y="387420"/>
                  </a:cubicBezTo>
                  <a:cubicBezTo>
                    <a:pt x="190739" y="395979"/>
                    <a:pt x="181407" y="414680"/>
                    <a:pt x="188193" y="429191"/>
                  </a:cubicBezTo>
                  <a:cubicBezTo>
                    <a:pt x="194980" y="443702"/>
                    <a:pt x="215317" y="448527"/>
                    <a:pt x="233616" y="439969"/>
                  </a:cubicBezTo>
                  <a:cubicBezTo>
                    <a:pt x="251915" y="431410"/>
                    <a:pt x="261248" y="412709"/>
                    <a:pt x="254461" y="398198"/>
                  </a:cubicBezTo>
                  <a:cubicBezTo>
                    <a:pt x="249371" y="387315"/>
                    <a:pt x="236659" y="381879"/>
                    <a:pt x="222901" y="383453"/>
                  </a:cubicBezTo>
                  <a:close/>
                  <a:moveTo>
                    <a:pt x="284035" y="369073"/>
                  </a:moveTo>
                  <a:cubicBezTo>
                    <a:pt x="281538" y="368297"/>
                    <a:pt x="278657" y="368441"/>
                    <a:pt x="275985" y="369691"/>
                  </a:cubicBezTo>
                  <a:cubicBezTo>
                    <a:pt x="270641" y="372190"/>
                    <a:pt x="268154" y="378164"/>
                    <a:pt x="270432" y="383034"/>
                  </a:cubicBezTo>
                  <a:cubicBezTo>
                    <a:pt x="272710" y="387904"/>
                    <a:pt x="278888" y="389825"/>
                    <a:pt x="284233" y="387325"/>
                  </a:cubicBezTo>
                  <a:cubicBezTo>
                    <a:pt x="289577" y="384826"/>
                    <a:pt x="292063" y="378852"/>
                    <a:pt x="289785" y="373982"/>
                  </a:cubicBezTo>
                  <a:cubicBezTo>
                    <a:pt x="288647" y="371547"/>
                    <a:pt x="286533" y="369850"/>
                    <a:pt x="284035" y="369073"/>
                  </a:cubicBezTo>
                  <a:close/>
                  <a:moveTo>
                    <a:pt x="266604" y="297070"/>
                  </a:moveTo>
                  <a:cubicBezTo>
                    <a:pt x="319078" y="300338"/>
                    <a:pt x="362309" y="335548"/>
                    <a:pt x="367763" y="383070"/>
                  </a:cubicBezTo>
                  <a:cubicBezTo>
                    <a:pt x="373996" y="437381"/>
                    <a:pt x="328527" y="487207"/>
                    <a:pt x="266205" y="494360"/>
                  </a:cubicBezTo>
                  <a:cubicBezTo>
                    <a:pt x="203883" y="501513"/>
                    <a:pt x="148308" y="463284"/>
                    <a:pt x="142074" y="408972"/>
                  </a:cubicBezTo>
                  <a:cubicBezTo>
                    <a:pt x="135841" y="354661"/>
                    <a:pt x="181310" y="304835"/>
                    <a:pt x="243632" y="297682"/>
                  </a:cubicBezTo>
                  <a:cubicBezTo>
                    <a:pt x="251423" y="296788"/>
                    <a:pt x="259108" y="296603"/>
                    <a:pt x="266604" y="297070"/>
                  </a:cubicBezTo>
                  <a:close/>
                  <a:moveTo>
                    <a:pt x="297042" y="252387"/>
                  </a:moveTo>
                  <a:cubicBezTo>
                    <a:pt x="283618" y="252176"/>
                    <a:pt x="269820" y="252839"/>
                    <a:pt x="255793" y="254449"/>
                  </a:cubicBezTo>
                  <a:cubicBezTo>
                    <a:pt x="143583" y="267328"/>
                    <a:pt x="59288" y="335880"/>
                    <a:pt x="67516" y="407566"/>
                  </a:cubicBezTo>
                  <a:cubicBezTo>
                    <a:pt x="75743" y="479252"/>
                    <a:pt x="173377" y="526925"/>
                    <a:pt x="285587" y="514046"/>
                  </a:cubicBezTo>
                  <a:cubicBezTo>
                    <a:pt x="397797" y="501168"/>
                    <a:pt x="482091" y="432615"/>
                    <a:pt x="473864" y="360929"/>
                  </a:cubicBezTo>
                  <a:cubicBezTo>
                    <a:pt x="466665" y="298204"/>
                    <a:pt x="391015" y="253864"/>
                    <a:pt x="297042" y="252387"/>
                  </a:cubicBezTo>
                  <a:close/>
                  <a:moveTo>
                    <a:pt x="509416" y="97868"/>
                  </a:moveTo>
                  <a:cubicBezTo>
                    <a:pt x="544841" y="99182"/>
                    <a:pt x="588107" y="127580"/>
                    <a:pt x="590257" y="183051"/>
                  </a:cubicBezTo>
                  <a:cubicBezTo>
                    <a:pt x="592352" y="199448"/>
                    <a:pt x="588214" y="215684"/>
                    <a:pt x="579852" y="229407"/>
                  </a:cubicBezTo>
                  <a:lnTo>
                    <a:pt x="580228" y="229581"/>
                  </a:lnTo>
                  <a:cubicBezTo>
                    <a:pt x="580244" y="229743"/>
                    <a:pt x="580186" y="229872"/>
                    <a:pt x="580126" y="230000"/>
                  </a:cubicBezTo>
                  <a:lnTo>
                    <a:pt x="578707" y="232024"/>
                  </a:lnTo>
                  <a:cubicBezTo>
                    <a:pt x="578590" y="232839"/>
                    <a:pt x="578192" y="233485"/>
                    <a:pt x="577787" y="234126"/>
                  </a:cubicBezTo>
                  <a:lnTo>
                    <a:pt x="577385" y="233908"/>
                  </a:lnTo>
                  <a:cubicBezTo>
                    <a:pt x="572286" y="241165"/>
                    <a:pt x="563167" y="244302"/>
                    <a:pt x="554750" y="241632"/>
                  </a:cubicBezTo>
                  <a:lnTo>
                    <a:pt x="548315" y="238643"/>
                  </a:lnTo>
                  <a:cubicBezTo>
                    <a:pt x="539522" y="233101"/>
                    <a:pt x="536249" y="221620"/>
                    <a:pt x="540834" y="211750"/>
                  </a:cubicBezTo>
                  <a:lnTo>
                    <a:pt x="541088" y="211402"/>
                  </a:lnTo>
                  <a:lnTo>
                    <a:pt x="541243" y="211474"/>
                  </a:lnTo>
                  <a:cubicBezTo>
                    <a:pt x="549302" y="193084"/>
                    <a:pt x="546794" y="175359"/>
                    <a:pt x="541863" y="165391"/>
                  </a:cubicBezTo>
                  <a:cubicBezTo>
                    <a:pt x="534763" y="151042"/>
                    <a:pt x="514479" y="135118"/>
                    <a:pt x="480142" y="145181"/>
                  </a:cubicBezTo>
                  <a:lnTo>
                    <a:pt x="480025" y="144483"/>
                  </a:lnTo>
                  <a:cubicBezTo>
                    <a:pt x="471706" y="144624"/>
                    <a:pt x="464282" y="140887"/>
                    <a:pt x="461009" y="134412"/>
                  </a:cubicBezTo>
                  <a:lnTo>
                    <a:pt x="458966" y="128175"/>
                  </a:lnTo>
                  <a:cubicBezTo>
                    <a:pt x="457496" y="119354"/>
                    <a:pt x="463572" y="110158"/>
                    <a:pt x="473636" y="106144"/>
                  </a:cubicBezTo>
                  <a:lnTo>
                    <a:pt x="473571" y="105761"/>
                  </a:lnTo>
                  <a:cubicBezTo>
                    <a:pt x="485121" y="99922"/>
                    <a:pt x="497817" y="97438"/>
                    <a:pt x="509416" y="97868"/>
                  </a:cubicBezTo>
                  <a:close/>
                  <a:moveTo>
                    <a:pt x="286518" y="82088"/>
                  </a:moveTo>
                  <a:cubicBezTo>
                    <a:pt x="376738" y="91976"/>
                    <a:pt x="317665" y="163994"/>
                    <a:pt x="337363" y="184000"/>
                  </a:cubicBezTo>
                  <a:cubicBezTo>
                    <a:pt x="387081" y="179119"/>
                    <a:pt x="437510" y="146098"/>
                    <a:pt x="486517" y="169358"/>
                  </a:cubicBezTo>
                  <a:cubicBezTo>
                    <a:pt x="533076" y="203014"/>
                    <a:pt x="494312" y="233925"/>
                    <a:pt x="501054" y="264835"/>
                  </a:cubicBezTo>
                  <a:cubicBezTo>
                    <a:pt x="649340" y="323962"/>
                    <a:pt x="585744" y="409170"/>
                    <a:pt x="562675" y="436725"/>
                  </a:cubicBezTo>
                  <a:cubicBezTo>
                    <a:pt x="354965" y="648778"/>
                    <a:pt x="45454" y="533772"/>
                    <a:pt x="10807" y="435328"/>
                  </a:cubicBezTo>
                  <a:cubicBezTo>
                    <a:pt x="-41075" y="330306"/>
                    <a:pt x="100878" y="89491"/>
                    <a:pt x="286518" y="82088"/>
                  </a:cubicBezTo>
                  <a:close/>
                  <a:moveTo>
                    <a:pt x="489068" y="0"/>
                  </a:moveTo>
                  <a:cubicBezTo>
                    <a:pt x="596753" y="0"/>
                    <a:pt x="684048" y="87296"/>
                    <a:pt x="684048" y="194980"/>
                  </a:cubicBezTo>
                  <a:cubicBezTo>
                    <a:pt x="684048" y="216847"/>
                    <a:pt x="680448" y="237874"/>
                    <a:pt x="672966" y="257215"/>
                  </a:cubicBezTo>
                  <a:lnTo>
                    <a:pt x="672379" y="257003"/>
                  </a:lnTo>
                  <a:cubicBezTo>
                    <a:pt x="668967" y="265617"/>
                    <a:pt x="657523" y="269364"/>
                    <a:pt x="645725" y="265916"/>
                  </a:cubicBezTo>
                  <a:lnTo>
                    <a:pt x="637884" y="262819"/>
                  </a:lnTo>
                  <a:cubicBezTo>
                    <a:pt x="627530" y="257587"/>
                    <a:pt x="621785" y="247890"/>
                    <a:pt x="624308" y="239644"/>
                  </a:cubicBezTo>
                  <a:lnTo>
                    <a:pt x="623975" y="239524"/>
                  </a:lnTo>
                  <a:cubicBezTo>
                    <a:pt x="629260" y="225659"/>
                    <a:pt x="631774" y="210613"/>
                    <a:pt x="631774" y="194980"/>
                  </a:cubicBezTo>
                  <a:cubicBezTo>
                    <a:pt x="631774" y="116165"/>
                    <a:pt x="567883" y="52274"/>
                    <a:pt x="489068" y="52274"/>
                  </a:cubicBezTo>
                  <a:lnTo>
                    <a:pt x="469942" y="54202"/>
                  </a:lnTo>
                  <a:lnTo>
                    <a:pt x="469951" y="54239"/>
                  </a:lnTo>
                  <a:cubicBezTo>
                    <a:pt x="469861" y="54366"/>
                    <a:pt x="469744" y="54397"/>
                    <a:pt x="469627" y="54427"/>
                  </a:cubicBezTo>
                  <a:cubicBezTo>
                    <a:pt x="460634" y="56697"/>
                    <a:pt x="450861" y="49439"/>
                    <a:pt x="446718" y="37636"/>
                  </a:cubicBezTo>
                  <a:lnTo>
                    <a:pt x="444619" y="29323"/>
                  </a:lnTo>
                  <a:cubicBezTo>
                    <a:pt x="442667" y="16995"/>
                    <a:pt x="447797" y="5987"/>
                    <a:pt x="456757" y="3699"/>
                  </a:cubicBezTo>
                  <a:lnTo>
                    <a:pt x="456661" y="3267"/>
                  </a:lnTo>
                  <a:cubicBezTo>
                    <a:pt x="467135" y="923"/>
                    <a:pt x="477994" y="0"/>
                    <a:pt x="489068" y="0"/>
                  </a:cubicBez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830375" y="4635924"/>
            <a:ext cx="534297" cy="534297"/>
            <a:chOff x="6830375" y="4635924"/>
            <a:chExt cx="534297" cy="534297"/>
          </a:xfrm>
        </p:grpSpPr>
        <p:sp>
          <p:nvSpPr>
            <p:cNvPr id="22" name="椭圆 15"/>
            <p:cNvSpPr>
              <a:spLocks noChangeArrowheads="1"/>
            </p:cNvSpPr>
            <p:nvPr/>
          </p:nvSpPr>
          <p:spPr bwMode="auto">
            <a:xfrm>
              <a:off x="6830375" y="4635924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8" name="KSO_Shape"/>
            <p:cNvSpPr>
              <a:spLocks noChangeArrowheads="1"/>
            </p:cNvSpPr>
            <p:nvPr/>
          </p:nvSpPr>
          <p:spPr bwMode="auto">
            <a:xfrm>
              <a:off x="6960843" y="4755209"/>
              <a:ext cx="298212" cy="278332"/>
            </a:xfrm>
            <a:custGeom>
              <a:avLst/>
              <a:gdLst>
                <a:gd name="T0" fmla="*/ 7615 w 969654"/>
                <a:gd name="T1" fmla="*/ 4603 h 903534"/>
                <a:gd name="T2" fmla="*/ 7278 w 969654"/>
                <a:gd name="T3" fmla="*/ 4943 h 903534"/>
                <a:gd name="T4" fmla="*/ 7615 w 969654"/>
                <a:gd name="T5" fmla="*/ 5282 h 903534"/>
                <a:gd name="T6" fmla="*/ 7952 w 969654"/>
                <a:gd name="T7" fmla="*/ 4943 h 903534"/>
                <a:gd name="T8" fmla="*/ 7615 w 969654"/>
                <a:gd name="T9" fmla="*/ 4603 h 903534"/>
                <a:gd name="T10" fmla="*/ 5684 w 969654"/>
                <a:gd name="T11" fmla="*/ 4603 h 903534"/>
                <a:gd name="T12" fmla="*/ 5347 w 969654"/>
                <a:gd name="T13" fmla="*/ 4943 h 903534"/>
                <a:gd name="T14" fmla="*/ 5684 w 969654"/>
                <a:gd name="T15" fmla="*/ 5282 h 903534"/>
                <a:gd name="T16" fmla="*/ 6022 w 969654"/>
                <a:gd name="T17" fmla="*/ 4943 h 903534"/>
                <a:gd name="T18" fmla="*/ 5684 w 969654"/>
                <a:gd name="T19" fmla="*/ 4603 h 903534"/>
                <a:gd name="T20" fmla="*/ 6475 w 969654"/>
                <a:gd name="T21" fmla="*/ 3178 h 903534"/>
                <a:gd name="T22" fmla="*/ 8446 w 969654"/>
                <a:gd name="T23" fmla="*/ 3986 h 903534"/>
                <a:gd name="T24" fmla="*/ 8253 w 969654"/>
                <a:gd name="T25" fmla="*/ 7311 h 903534"/>
                <a:gd name="T26" fmla="*/ 8484 w 969654"/>
                <a:gd name="T27" fmla="*/ 8532 h 903534"/>
                <a:gd name="T28" fmla="*/ 7422 w 969654"/>
                <a:gd name="T29" fmla="*/ 7786 h 903534"/>
                <a:gd name="T30" fmla="*/ 4306 w 969654"/>
                <a:gd name="T31" fmla="*/ 6733 h 903534"/>
                <a:gd name="T32" fmla="*/ 5198 w 969654"/>
                <a:gd name="T33" fmla="*/ 3525 h 903534"/>
                <a:gd name="T34" fmla="*/ 6475 w 969654"/>
                <a:gd name="T35" fmla="*/ 3178 h 903534"/>
                <a:gd name="T36" fmla="*/ 5131 w 969654"/>
                <a:gd name="T37" fmla="*/ 1768 h 903534"/>
                <a:gd name="T38" fmla="*/ 4625 w 969654"/>
                <a:gd name="T39" fmla="*/ 2278 h 903534"/>
                <a:gd name="T40" fmla="*/ 5131 w 969654"/>
                <a:gd name="T41" fmla="*/ 2788 h 903534"/>
                <a:gd name="T42" fmla="*/ 5637 w 969654"/>
                <a:gd name="T43" fmla="*/ 2278 h 903534"/>
                <a:gd name="T44" fmla="*/ 5131 w 969654"/>
                <a:gd name="T45" fmla="*/ 1768 h 903534"/>
                <a:gd name="T46" fmla="*/ 2758 w 969654"/>
                <a:gd name="T47" fmla="*/ 1768 h 903534"/>
                <a:gd name="T48" fmla="*/ 2252 w 969654"/>
                <a:gd name="T49" fmla="*/ 2278 h 903534"/>
                <a:gd name="T50" fmla="*/ 2758 w 969654"/>
                <a:gd name="T51" fmla="*/ 2788 h 903534"/>
                <a:gd name="T52" fmla="*/ 3264 w 969654"/>
                <a:gd name="T53" fmla="*/ 2278 h 903534"/>
                <a:gd name="T54" fmla="*/ 2758 w 969654"/>
                <a:gd name="T55" fmla="*/ 1768 h 903534"/>
                <a:gd name="T56" fmla="*/ 3826 w 969654"/>
                <a:gd name="T57" fmla="*/ 2 h 903534"/>
                <a:gd name="T58" fmla="*/ 5181 w 969654"/>
                <a:gd name="T59" fmla="*/ 177 h 903534"/>
                <a:gd name="T60" fmla="*/ 7870 w 969654"/>
                <a:gd name="T61" fmla="*/ 3545 h 903534"/>
                <a:gd name="T62" fmla="*/ 5014 w 969654"/>
                <a:gd name="T63" fmla="*/ 3376 h 903534"/>
                <a:gd name="T64" fmla="*/ 4123 w 969654"/>
                <a:gd name="T65" fmla="*/ 6584 h 903534"/>
                <a:gd name="T66" fmla="*/ 4481 w 969654"/>
                <a:gd name="T67" fmla="*/ 6983 h 903534"/>
                <a:gd name="T68" fmla="*/ 3434 w 969654"/>
                <a:gd name="T69" fmla="*/ 7001 h 903534"/>
                <a:gd name="T70" fmla="*/ 2301 w 969654"/>
                <a:gd name="T71" fmla="*/ 7909 h 903534"/>
                <a:gd name="T72" fmla="*/ 2006 w 969654"/>
                <a:gd name="T73" fmla="*/ 6576 h 903534"/>
                <a:gd name="T74" fmla="*/ 510 w 969654"/>
                <a:gd name="T75" fmla="*/ 1788 h 903534"/>
                <a:gd name="T76" fmla="*/ 3826 w 969654"/>
                <a:gd name="T77" fmla="*/ 2 h 9035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69654"/>
                <a:gd name="T118" fmla="*/ 0 h 903534"/>
                <a:gd name="T119" fmla="*/ 969654 w 969654"/>
                <a:gd name="T120" fmla="*/ 903534 h 90353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786632" y="4273098"/>
            <a:ext cx="534297" cy="534297"/>
            <a:chOff x="5786632" y="4273098"/>
            <a:chExt cx="534297" cy="534297"/>
          </a:xfrm>
        </p:grpSpPr>
        <p:sp>
          <p:nvSpPr>
            <p:cNvPr id="23" name="椭圆 16"/>
            <p:cNvSpPr>
              <a:spLocks noChangeArrowheads="1"/>
            </p:cNvSpPr>
            <p:nvPr/>
          </p:nvSpPr>
          <p:spPr bwMode="auto">
            <a:xfrm>
              <a:off x="5786632" y="4273098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9" name="KSO_Shape"/>
            <p:cNvSpPr>
              <a:spLocks noChangeArrowheads="1"/>
            </p:cNvSpPr>
            <p:nvPr/>
          </p:nvSpPr>
          <p:spPr bwMode="auto">
            <a:xfrm>
              <a:off x="5934495" y="4379958"/>
              <a:ext cx="219932" cy="298213"/>
            </a:xfrm>
            <a:custGeom>
              <a:avLst/>
              <a:gdLst>
                <a:gd name="T0" fmla="*/ 48 w 1387475"/>
                <a:gd name="T1" fmla="*/ 98 h 1890713"/>
                <a:gd name="T2" fmla="*/ 19 w 1387475"/>
                <a:gd name="T3" fmla="*/ 90 h 1890713"/>
                <a:gd name="T4" fmla="*/ 78 w 1387475"/>
                <a:gd name="T5" fmla="*/ 74 h 1890713"/>
                <a:gd name="T6" fmla="*/ 78 w 1387475"/>
                <a:gd name="T7" fmla="*/ 75 h 1890713"/>
                <a:gd name="T8" fmla="*/ 69 w 1387475"/>
                <a:gd name="T9" fmla="*/ 50 h 1890713"/>
                <a:gd name="T10" fmla="*/ 80 w 1387475"/>
                <a:gd name="T11" fmla="*/ 53 h 1890713"/>
                <a:gd name="T12" fmla="*/ 90 w 1387475"/>
                <a:gd name="T13" fmla="*/ 58 h 1890713"/>
                <a:gd name="T14" fmla="*/ 95 w 1387475"/>
                <a:gd name="T15" fmla="*/ 63 h 1890713"/>
                <a:gd name="T16" fmla="*/ 96 w 1387475"/>
                <a:gd name="T17" fmla="*/ 66 h 1890713"/>
                <a:gd name="T18" fmla="*/ 96 w 1387475"/>
                <a:gd name="T19" fmla="*/ 73 h 1890713"/>
                <a:gd name="T20" fmla="*/ 92 w 1387475"/>
                <a:gd name="T21" fmla="*/ 85 h 1890713"/>
                <a:gd name="T22" fmla="*/ 77 w 1387475"/>
                <a:gd name="T23" fmla="*/ 111 h 1890713"/>
                <a:gd name="T24" fmla="*/ 16 w 1387475"/>
                <a:gd name="T25" fmla="*/ 106 h 1890713"/>
                <a:gd name="T26" fmla="*/ 9 w 1387475"/>
                <a:gd name="T27" fmla="*/ 107 h 1890713"/>
                <a:gd name="T28" fmla="*/ 5 w 1387475"/>
                <a:gd name="T29" fmla="*/ 102 h 1890713"/>
                <a:gd name="T30" fmla="*/ 1 w 1387475"/>
                <a:gd name="T31" fmla="*/ 75 h 1890713"/>
                <a:gd name="T32" fmla="*/ 0 w 1387475"/>
                <a:gd name="T33" fmla="*/ 66 h 1890713"/>
                <a:gd name="T34" fmla="*/ 1 w 1387475"/>
                <a:gd name="T35" fmla="*/ 63 h 1890713"/>
                <a:gd name="T36" fmla="*/ 4 w 1387475"/>
                <a:gd name="T37" fmla="*/ 59 h 1890713"/>
                <a:gd name="T38" fmla="*/ 12 w 1387475"/>
                <a:gd name="T39" fmla="*/ 55 h 1890713"/>
                <a:gd name="T40" fmla="*/ 23 w 1387475"/>
                <a:gd name="T41" fmla="*/ 52 h 1890713"/>
                <a:gd name="T42" fmla="*/ 34 w 1387475"/>
                <a:gd name="T43" fmla="*/ 50 h 1890713"/>
                <a:gd name="T44" fmla="*/ 52 w 1387475"/>
                <a:gd name="T45" fmla="*/ 59 h 1890713"/>
                <a:gd name="T46" fmla="*/ 64 w 1387475"/>
                <a:gd name="T47" fmla="*/ 50 h 1890713"/>
                <a:gd name="T48" fmla="*/ 53 w 1387475"/>
                <a:gd name="T49" fmla="*/ 0 h 1890713"/>
                <a:gd name="T50" fmla="*/ 61 w 1387475"/>
                <a:gd name="T51" fmla="*/ 2 h 1890713"/>
                <a:gd name="T52" fmla="*/ 67 w 1387475"/>
                <a:gd name="T53" fmla="*/ 6 h 1890713"/>
                <a:gd name="T54" fmla="*/ 68 w 1387475"/>
                <a:gd name="T55" fmla="*/ 9 h 1890713"/>
                <a:gd name="T56" fmla="*/ 65 w 1387475"/>
                <a:gd name="T57" fmla="*/ 12 h 1890713"/>
                <a:gd name="T58" fmla="*/ 59 w 1387475"/>
                <a:gd name="T59" fmla="*/ 14 h 1890713"/>
                <a:gd name="T60" fmla="*/ 52 w 1387475"/>
                <a:gd name="T61" fmla="*/ 11 h 1890713"/>
                <a:gd name="T62" fmla="*/ 63 w 1387475"/>
                <a:gd name="T63" fmla="*/ 16 h 1890713"/>
                <a:gd name="T64" fmla="*/ 66 w 1387475"/>
                <a:gd name="T65" fmla="*/ 16 h 1890713"/>
                <a:gd name="T66" fmla="*/ 68 w 1387475"/>
                <a:gd name="T67" fmla="*/ 18 h 1890713"/>
                <a:gd name="T68" fmla="*/ 68 w 1387475"/>
                <a:gd name="T69" fmla="*/ 20 h 1890713"/>
                <a:gd name="T70" fmla="*/ 69 w 1387475"/>
                <a:gd name="T71" fmla="*/ 22 h 1890713"/>
                <a:gd name="T72" fmla="*/ 70 w 1387475"/>
                <a:gd name="T73" fmla="*/ 27 h 1890713"/>
                <a:gd name="T74" fmla="*/ 69 w 1387475"/>
                <a:gd name="T75" fmla="*/ 31 h 1890713"/>
                <a:gd name="T76" fmla="*/ 68 w 1387475"/>
                <a:gd name="T77" fmla="*/ 33 h 1890713"/>
                <a:gd name="T78" fmla="*/ 67 w 1387475"/>
                <a:gd name="T79" fmla="*/ 31 h 1890713"/>
                <a:gd name="T80" fmla="*/ 64 w 1387475"/>
                <a:gd name="T81" fmla="*/ 39 h 1890713"/>
                <a:gd name="T82" fmla="*/ 60 w 1387475"/>
                <a:gd name="T83" fmla="*/ 46 h 1890713"/>
                <a:gd name="T84" fmla="*/ 54 w 1387475"/>
                <a:gd name="T85" fmla="*/ 49 h 1890713"/>
                <a:gd name="T86" fmla="*/ 49 w 1387475"/>
                <a:gd name="T87" fmla="*/ 51 h 1890713"/>
                <a:gd name="T88" fmla="*/ 44 w 1387475"/>
                <a:gd name="T89" fmla="*/ 49 h 1890713"/>
                <a:gd name="T90" fmla="*/ 38 w 1387475"/>
                <a:gd name="T91" fmla="*/ 45 h 1890713"/>
                <a:gd name="T92" fmla="*/ 33 w 1387475"/>
                <a:gd name="T93" fmla="*/ 39 h 1890713"/>
                <a:gd name="T94" fmla="*/ 30 w 1387475"/>
                <a:gd name="T95" fmla="*/ 32 h 1890713"/>
                <a:gd name="T96" fmla="*/ 29 w 1387475"/>
                <a:gd name="T97" fmla="*/ 33 h 1890713"/>
                <a:gd name="T98" fmla="*/ 27 w 1387475"/>
                <a:gd name="T99" fmla="*/ 31 h 1890713"/>
                <a:gd name="T100" fmla="*/ 27 w 1387475"/>
                <a:gd name="T101" fmla="*/ 27 h 1890713"/>
                <a:gd name="T102" fmla="*/ 27 w 1387475"/>
                <a:gd name="T103" fmla="*/ 22 h 1890713"/>
                <a:gd name="T104" fmla="*/ 29 w 1387475"/>
                <a:gd name="T105" fmla="*/ 20 h 1890713"/>
                <a:gd name="T106" fmla="*/ 29 w 1387475"/>
                <a:gd name="T107" fmla="*/ 16 h 1890713"/>
                <a:gd name="T108" fmla="*/ 30 w 1387475"/>
                <a:gd name="T109" fmla="*/ 10 h 1890713"/>
                <a:gd name="T110" fmla="*/ 29 w 1387475"/>
                <a:gd name="T111" fmla="*/ 8 h 1890713"/>
                <a:gd name="T112" fmla="*/ 33 w 1387475"/>
                <a:gd name="T113" fmla="*/ 5 h 1890713"/>
                <a:gd name="T114" fmla="*/ 39 w 1387475"/>
                <a:gd name="T115" fmla="*/ 2 h 1890713"/>
                <a:gd name="T116" fmla="*/ 46 w 1387475"/>
                <a:gd name="T117" fmla="*/ 0 h 18907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87475"/>
                <a:gd name="T178" fmla="*/ 0 h 1890713"/>
                <a:gd name="T179" fmla="*/ 1387475 w 1387475"/>
                <a:gd name="T180" fmla="*/ 1890713 h 18907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87475" h="1890713">
                  <a:moveTo>
                    <a:pt x="1185185" y="1355117"/>
                  </a:moveTo>
                  <a:lnTo>
                    <a:pt x="1112995" y="1364242"/>
                  </a:lnTo>
                  <a:lnTo>
                    <a:pt x="719520" y="1412247"/>
                  </a:lnTo>
                  <a:lnTo>
                    <a:pt x="699687" y="1419785"/>
                  </a:lnTo>
                  <a:lnTo>
                    <a:pt x="661609" y="1434464"/>
                  </a:lnTo>
                  <a:lnTo>
                    <a:pt x="591006" y="1461839"/>
                  </a:lnTo>
                  <a:lnTo>
                    <a:pt x="656849" y="1453905"/>
                  </a:lnTo>
                  <a:lnTo>
                    <a:pt x="686201" y="1449937"/>
                  </a:lnTo>
                  <a:lnTo>
                    <a:pt x="1212950" y="1385269"/>
                  </a:lnTo>
                  <a:lnTo>
                    <a:pt x="1207397" y="1379318"/>
                  </a:lnTo>
                  <a:lnTo>
                    <a:pt x="1185185" y="1355117"/>
                  </a:lnTo>
                  <a:close/>
                  <a:moveTo>
                    <a:pt x="882939" y="1288862"/>
                  </a:moveTo>
                  <a:lnTo>
                    <a:pt x="692944" y="1297987"/>
                  </a:lnTo>
                  <a:lnTo>
                    <a:pt x="638207" y="1300764"/>
                  </a:lnTo>
                  <a:lnTo>
                    <a:pt x="608855" y="1302351"/>
                  </a:lnTo>
                  <a:lnTo>
                    <a:pt x="271704" y="1332106"/>
                  </a:lnTo>
                  <a:lnTo>
                    <a:pt x="253855" y="1342421"/>
                  </a:lnTo>
                  <a:lnTo>
                    <a:pt x="152313" y="1399948"/>
                  </a:lnTo>
                  <a:lnTo>
                    <a:pt x="688581" y="1318617"/>
                  </a:lnTo>
                  <a:lnTo>
                    <a:pt x="749665" y="1309492"/>
                  </a:lnTo>
                  <a:lnTo>
                    <a:pt x="761564" y="1307112"/>
                  </a:lnTo>
                  <a:lnTo>
                    <a:pt x="882939" y="1288862"/>
                  </a:lnTo>
                  <a:close/>
                  <a:moveTo>
                    <a:pt x="1118944" y="1098824"/>
                  </a:moveTo>
                  <a:lnTo>
                    <a:pt x="1117754" y="1099221"/>
                  </a:lnTo>
                  <a:lnTo>
                    <a:pt x="1116168" y="1100808"/>
                  </a:lnTo>
                  <a:lnTo>
                    <a:pt x="1115374" y="1102395"/>
                  </a:lnTo>
                  <a:lnTo>
                    <a:pt x="1114978" y="1103585"/>
                  </a:lnTo>
                  <a:lnTo>
                    <a:pt x="1115771" y="1105569"/>
                  </a:lnTo>
                  <a:lnTo>
                    <a:pt x="1116564" y="1107156"/>
                  </a:lnTo>
                  <a:lnTo>
                    <a:pt x="1118151" y="1109139"/>
                  </a:lnTo>
                  <a:lnTo>
                    <a:pt x="1119737" y="1110726"/>
                  </a:lnTo>
                  <a:lnTo>
                    <a:pt x="1124497" y="1114694"/>
                  </a:lnTo>
                  <a:lnTo>
                    <a:pt x="1123307" y="1106362"/>
                  </a:lnTo>
                  <a:lnTo>
                    <a:pt x="1122514" y="1102791"/>
                  </a:lnTo>
                  <a:lnTo>
                    <a:pt x="1121721" y="1100808"/>
                  </a:lnTo>
                  <a:lnTo>
                    <a:pt x="1120134" y="1099221"/>
                  </a:lnTo>
                  <a:lnTo>
                    <a:pt x="1118944" y="1098824"/>
                  </a:lnTo>
                  <a:close/>
                  <a:moveTo>
                    <a:pt x="953542" y="742950"/>
                  </a:moveTo>
                  <a:lnTo>
                    <a:pt x="973374" y="743347"/>
                  </a:lnTo>
                  <a:lnTo>
                    <a:pt x="993207" y="744140"/>
                  </a:lnTo>
                  <a:lnTo>
                    <a:pt x="1013436" y="746124"/>
                  </a:lnTo>
                  <a:lnTo>
                    <a:pt x="1033268" y="749298"/>
                  </a:lnTo>
                  <a:lnTo>
                    <a:pt x="1053497" y="752868"/>
                  </a:lnTo>
                  <a:lnTo>
                    <a:pt x="1072933" y="757629"/>
                  </a:lnTo>
                  <a:lnTo>
                    <a:pt x="1093162" y="762787"/>
                  </a:lnTo>
                  <a:lnTo>
                    <a:pt x="1112598" y="768738"/>
                  </a:lnTo>
                  <a:lnTo>
                    <a:pt x="1132430" y="775483"/>
                  </a:lnTo>
                  <a:lnTo>
                    <a:pt x="1151469" y="782624"/>
                  </a:lnTo>
                  <a:lnTo>
                    <a:pt x="1170509" y="790162"/>
                  </a:lnTo>
                  <a:lnTo>
                    <a:pt x="1188754" y="798097"/>
                  </a:lnTo>
                  <a:lnTo>
                    <a:pt x="1206603" y="806428"/>
                  </a:lnTo>
                  <a:lnTo>
                    <a:pt x="1224056" y="815553"/>
                  </a:lnTo>
                  <a:lnTo>
                    <a:pt x="1240715" y="824678"/>
                  </a:lnTo>
                  <a:lnTo>
                    <a:pt x="1257374" y="833803"/>
                  </a:lnTo>
                  <a:lnTo>
                    <a:pt x="1272844" y="843722"/>
                  </a:lnTo>
                  <a:lnTo>
                    <a:pt x="1287520" y="853640"/>
                  </a:lnTo>
                  <a:lnTo>
                    <a:pt x="1301402" y="863558"/>
                  </a:lnTo>
                  <a:lnTo>
                    <a:pt x="1314492" y="873477"/>
                  </a:lnTo>
                  <a:lnTo>
                    <a:pt x="1326391" y="883395"/>
                  </a:lnTo>
                  <a:lnTo>
                    <a:pt x="1337894" y="893314"/>
                  </a:lnTo>
                  <a:lnTo>
                    <a:pt x="1347810" y="903232"/>
                  </a:lnTo>
                  <a:lnTo>
                    <a:pt x="1356537" y="912754"/>
                  </a:lnTo>
                  <a:lnTo>
                    <a:pt x="1364866" y="922672"/>
                  </a:lnTo>
                  <a:lnTo>
                    <a:pt x="1370816" y="931797"/>
                  </a:lnTo>
                  <a:lnTo>
                    <a:pt x="1376369" y="940526"/>
                  </a:lnTo>
                  <a:lnTo>
                    <a:pt x="1378749" y="944890"/>
                  </a:lnTo>
                  <a:lnTo>
                    <a:pt x="1380732" y="948857"/>
                  </a:lnTo>
                  <a:lnTo>
                    <a:pt x="1381922" y="953221"/>
                  </a:lnTo>
                  <a:lnTo>
                    <a:pt x="1383112" y="957585"/>
                  </a:lnTo>
                  <a:lnTo>
                    <a:pt x="1383905" y="961156"/>
                  </a:lnTo>
                  <a:lnTo>
                    <a:pt x="1384302" y="965123"/>
                  </a:lnTo>
                  <a:lnTo>
                    <a:pt x="1385888" y="976232"/>
                  </a:lnTo>
                  <a:lnTo>
                    <a:pt x="1387078" y="988134"/>
                  </a:lnTo>
                  <a:lnTo>
                    <a:pt x="1387475" y="1000830"/>
                  </a:lnTo>
                  <a:lnTo>
                    <a:pt x="1387475" y="1013922"/>
                  </a:lnTo>
                  <a:lnTo>
                    <a:pt x="1386682" y="1027014"/>
                  </a:lnTo>
                  <a:lnTo>
                    <a:pt x="1385492" y="1040900"/>
                  </a:lnTo>
                  <a:lnTo>
                    <a:pt x="1383509" y="1055183"/>
                  </a:lnTo>
                  <a:lnTo>
                    <a:pt x="1381525" y="1069465"/>
                  </a:lnTo>
                  <a:lnTo>
                    <a:pt x="1379145" y="1084541"/>
                  </a:lnTo>
                  <a:lnTo>
                    <a:pt x="1375972" y="1100014"/>
                  </a:lnTo>
                  <a:lnTo>
                    <a:pt x="1372799" y="1115487"/>
                  </a:lnTo>
                  <a:lnTo>
                    <a:pt x="1369229" y="1131357"/>
                  </a:lnTo>
                  <a:lnTo>
                    <a:pt x="1365263" y="1148020"/>
                  </a:lnTo>
                  <a:lnTo>
                    <a:pt x="1360503" y="1164286"/>
                  </a:lnTo>
                  <a:lnTo>
                    <a:pt x="1350983" y="1198009"/>
                  </a:lnTo>
                  <a:lnTo>
                    <a:pt x="1339877" y="1232525"/>
                  </a:lnTo>
                  <a:lnTo>
                    <a:pt x="1327978" y="1267834"/>
                  </a:lnTo>
                  <a:lnTo>
                    <a:pt x="1315285" y="1303541"/>
                  </a:lnTo>
                  <a:lnTo>
                    <a:pt x="1302196" y="1339247"/>
                  </a:lnTo>
                  <a:lnTo>
                    <a:pt x="1288710" y="1374954"/>
                  </a:lnTo>
                  <a:lnTo>
                    <a:pt x="1274827" y="1411057"/>
                  </a:lnTo>
                  <a:lnTo>
                    <a:pt x="1246665" y="1482073"/>
                  </a:lnTo>
                  <a:lnTo>
                    <a:pt x="1212950" y="1581654"/>
                  </a:lnTo>
                  <a:lnTo>
                    <a:pt x="1106251" y="1559437"/>
                  </a:lnTo>
                  <a:lnTo>
                    <a:pt x="1101095" y="1638784"/>
                  </a:lnTo>
                  <a:lnTo>
                    <a:pt x="1092369" y="1729241"/>
                  </a:lnTo>
                  <a:lnTo>
                    <a:pt x="1085229" y="1803431"/>
                  </a:lnTo>
                  <a:lnTo>
                    <a:pt x="1076503" y="1890713"/>
                  </a:lnTo>
                  <a:lnTo>
                    <a:pt x="285190" y="1890713"/>
                  </a:lnTo>
                  <a:lnTo>
                    <a:pt x="274084" y="1780023"/>
                  </a:lnTo>
                  <a:lnTo>
                    <a:pt x="265358" y="1685203"/>
                  </a:lnTo>
                  <a:lnTo>
                    <a:pt x="255441" y="1570546"/>
                  </a:lnTo>
                  <a:lnTo>
                    <a:pt x="232832" y="1576893"/>
                  </a:lnTo>
                  <a:lnTo>
                    <a:pt x="209827" y="1582448"/>
                  </a:lnTo>
                  <a:lnTo>
                    <a:pt x="197927" y="1584828"/>
                  </a:lnTo>
                  <a:lnTo>
                    <a:pt x="186821" y="1587605"/>
                  </a:lnTo>
                  <a:lnTo>
                    <a:pt x="174922" y="1589192"/>
                  </a:lnTo>
                  <a:lnTo>
                    <a:pt x="163816" y="1590779"/>
                  </a:lnTo>
                  <a:lnTo>
                    <a:pt x="152313" y="1591573"/>
                  </a:lnTo>
                  <a:lnTo>
                    <a:pt x="142000" y="1591969"/>
                  </a:lnTo>
                  <a:lnTo>
                    <a:pt x="131291" y="1591969"/>
                  </a:lnTo>
                  <a:lnTo>
                    <a:pt x="121374" y="1591573"/>
                  </a:lnTo>
                  <a:lnTo>
                    <a:pt x="112251" y="1590382"/>
                  </a:lnTo>
                  <a:lnTo>
                    <a:pt x="103129" y="1588399"/>
                  </a:lnTo>
                  <a:lnTo>
                    <a:pt x="99162" y="1587209"/>
                  </a:lnTo>
                  <a:lnTo>
                    <a:pt x="95196" y="1585225"/>
                  </a:lnTo>
                  <a:lnTo>
                    <a:pt x="91229" y="1583638"/>
                  </a:lnTo>
                  <a:lnTo>
                    <a:pt x="87659" y="1581654"/>
                  </a:lnTo>
                  <a:lnTo>
                    <a:pt x="74570" y="1515399"/>
                  </a:lnTo>
                  <a:lnTo>
                    <a:pt x="59497" y="1433274"/>
                  </a:lnTo>
                  <a:lnTo>
                    <a:pt x="51564" y="1388046"/>
                  </a:lnTo>
                  <a:lnTo>
                    <a:pt x="43235" y="1341628"/>
                  </a:lnTo>
                  <a:lnTo>
                    <a:pt x="35698" y="1295209"/>
                  </a:lnTo>
                  <a:lnTo>
                    <a:pt x="28162" y="1247998"/>
                  </a:lnTo>
                  <a:lnTo>
                    <a:pt x="21022" y="1202373"/>
                  </a:lnTo>
                  <a:lnTo>
                    <a:pt x="14676" y="1157938"/>
                  </a:lnTo>
                  <a:lnTo>
                    <a:pt x="9520" y="1116677"/>
                  </a:lnTo>
                  <a:lnTo>
                    <a:pt x="5156" y="1078987"/>
                  </a:lnTo>
                  <a:lnTo>
                    <a:pt x="1983" y="1045264"/>
                  </a:lnTo>
                  <a:lnTo>
                    <a:pt x="793" y="1030188"/>
                  </a:lnTo>
                  <a:lnTo>
                    <a:pt x="0" y="1016699"/>
                  </a:lnTo>
                  <a:lnTo>
                    <a:pt x="0" y="1004797"/>
                  </a:lnTo>
                  <a:lnTo>
                    <a:pt x="0" y="994482"/>
                  </a:lnTo>
                  <a:lnTo>
                    <a:pt x="397" y="985754"/>
                  </a:lnTo>
                  <a:lnTo>
                    <a:pt x="1190" y="979009"/>
                  </a:lnTo>
                  <a:lnTo>
                    <a:pt x="1587" y="972661"/>
                  </a:lnTo>
                  <a:lnTo>
                    <a:pt x="2380" y="966314"/>
                  </a:lnTo>
                  <a:lnTo>
                    <a:pt x="3966" y="959966"/>
                  </a:lnTo>
                  <a:lnTo>
                    <a:pt x="5553" y="954015"/>
                  </a:lnTo>
                  <a:lnTo>
                    <a:pt x="7536" y="948064"/>
                  </a:lnTo>
                  <a:lnTo>
                    <a:pt x="9520" y="942113"/>
                  </a:lnTo>
                  <a:lnTo>
                    <a:pt x="12296" y="936558"/>
                  </a:lnTo>
                  <a:lnTo>
                    <a:pt x="15073" y="931004"/>
                  </a:lnTo>
                  <a:lnTo>
                    <a:pt x="18246" y="925053"/>
                  </a:lnTo>
                  <a:lnTo>
                    <a:pt x="21816" y="919498"/>
                  </a:lnTo>
                  <a:lnTo>
                    <a:pt x="25782" y="914341"/>
                  </a:lnTo>
                  <a:lnTo>
                    <a:pt x="29352" y="909183"/>
                  </a:lnTo>
                  <a:lnTo>
                    <a:pt x="34112" y="904026"/>
                  </a:lnTo>
                  <a:lnTo>
                    <a:pt x="38872" y="898471"/>
                  </a:lnTo>
                  <a:lnTo>
                    <a:pt x="48391" y="888950"/>
                  </a:lnTo>
                  <a:lnTo>
                    <a:pt x="59894" y="879031"/>
                  </a:lnTo>
                  <a:lnTo>
                    <a:pt x="71793" y="869906"/>
                  </a:lnTo>
                  <a:lnTo>
                    <a:pt x="84486" y="860781"/>
                  </a:lnTo>
                  <a:lnTo>
                    <a:pt x="98765" y="852450"/>
                  </a:lnTo>
                  <a:lnTo>
                    <a:pt x="113441" y="844118"/>
                  </a:lnTo>
                  <a:lnTo>
                    <a:pt x="128514" y="836183"/>
                  </a:lnTo>
                  <a:lnTo>
                    <a:pt x="144380" y="828645"/>
                  </a:lnTo>
                  <a:lnTo>
                    <a:pt x="161436" y="821504"/>
                  </a:lnTo>
                  <a:lnTo>
                    <a:pt x="178492" y="814760"/>
                  </a:lnTo>
                  <a:lnTo>
                    <a:pt x="196341" y="808015"/>
                  </a:lnTo>
                  <a:lnTo>
                    <a:pt x="214587" y="801667"/>
                  </a:lnTo>
                  <a:lnTo>
                    <a:pt x="233229" y="795716"/>
                  </a:lnTo>
                  <a:lnTo>
                    <a:pt x="252268" y="790162"/>
                  </a:lnTo>
                  <a:lnTo>
                    <a:pt x="271704" y="784608"/>
                  </a:lnTo>
                  <a:lnTo>
                    <a:pt x="291140" y="779450"/>
                  </a:lnTo>
                  <a:lnTo>
                    <a:pt x="310972" y="774689"/>
                  </a:lnTo>
                  <a:lnTo>
                    <a:pt x="331201" y="769928"/>
                  </a:lnTo>
                  <a:lnTo>
                    <a:pt x="351034" y="765564"/>
                  </a:lnTo>
                  <a:lnTo>
                    <a:pt x="371263" y="761994"/>
                  </a:lnTo>
                  <a:lnTo>
                    <a:pt x="391492" y="758026"/>
                  </a:lnTo>
                  <a:lnTo>
                    <a:pt x="431156" y="751282"/>
                  </a:lnTo>
                  <a:lnTo>
                    <a:pt x="470028" y="745727"/>
                  </a:lnTo>
                  <a:lnTo>
                    <a:pt x="474788" y="745330"/>
                  </a:lnTo>
                  <a:lnTo>
                    <a:pt x="479548" y="744934"/>
                  </a:lnTo>
                  <a:lnTo>
                    <a:pt x="488670" y="745330"/>
                  </a:lnTo>
                  <a:lnTo>
                    <a:pt x="616391" y="1197215"/>
                  </a:lnTo>
                  <a:lnTo>
                    <a:pt x="618771" y="1179759"/>
                  </a:lnTo>
                  <a:lnTo>
                    <a:pt x="663196" y="869509"/>
                  </a:lnTo>
                  <a:lnTo>
                    <a:pt x="650503" y="838961"/>
                  </a:lnTo>
                  <a:lnTo>
                    <a:pt x="675095" y="798493"/>
                  </a:lnTo>
                  <a:lnTo>
                    <a:pt x="731022" y="798097"/>
                  </a:lnTo>
                  <a:lnTo>
                    <a:pt x="754028" y="838961"/>
                  </a:lnTo>
                  <a:lnTo>
                    <a:pt x="743319" y="875461"/>
                  </a:lnTo>
                  <a:lnTo>
                    <a:pt x="782983" y="1202373"/>
                  </a:lnTo>
                  <a:lnTo>
                    <a:pt x="887302" y="760407"/>
                  </a:lnTo>
                  <a:lnTo>
                    <a:pt x="899201" y="754852"/>
                  </a:lnTo>
                  <a:lnTo>
                    <a:pt x="907927" y="750488"/>
                  </a:lnTo>
                  <a:lnTo>
                    <a:pt x="913481" y="747314"/>
                  </a:lnTo>
                  <a:lnTo>
                    <a:pt x="914671" y="746124"/>
                  </a:lnTo>
                  <a:lnTo>
                    <a:pt x="914671" y="745727"/>
                  </a:lnTo>
                  <a:lnTo>
                    <a:pt x="924587" y="744537"/>
                  </a:lnTo>
                  <a:lnTo>
                    <a:pt x="934106" y="743744"/>
                  </a:lnTo>
                  <a:lnTo>
                    <a:pt x="943626" y="743347"/>
                  </a:lnTo>
                  <a:lnTo>
                    <a:pt x="953542" y="742950"/>
                  </a:lnTo>
                  <a:close/>
                  <a:moveTo>
                    <a:pt x="713979" y="0"/>
                  </a:moveTo>
                  <a:lnTo>
                    <a:pt x="725091" y="0"/>
                  </a:lnTo>
                  <a:lnTo>
                    <a:pt x="736601" y="397"/>
                  </a:lnTo>
                  <a:lnTo>
                    <a:pt x="746919" y="794"/>
                  </a:lnTo>
                  <a:lnTo>
                    <a:pt x="758032" y="1985"/>
                  </a:lnTo>
                  <a:lnTo>
                    <a:pt x="768351" y="3177"/>
                  </a:lnTo>
                  <a:lnTo>
                    <a:pt x="778669" y="4368"/>
                  </a:lnTo>
                  <a:lnTo>
                    <a:pt x="788591" y="5956"/>
                  </a:lnTo>
                  <a:lnTo>
                    <a:pt x="808038" y="9530"/>
                  </a:lnTo>
                  <a:lnTo>
                    <a:pt x="826691" y="13898"/>
                  </a:lnTo>
                  <a:lnTo>
                    <a:pt x="844551" y="19060"/>
                  </a:lnTo>
                  <a:lnTo>
                    <a:pt x="860822" y="25016"/>
                  </a:lnTo>
                  <a:lnTo>
                    <a:pt x="876697" y="30973"/>
                  </a:lnTo>
                  <a:lnTo>
                    <a:pt x="891779" y="37723"/>
                  </a:lnTo>
                  <a:lnTo>
                    <a:pt x="906066" y="44076"/>
                  </a:lnTo>
                  <a:lnTo>
                    <a:pt x="919163" y="51224"/>
                  </a:lnTo>
                  <a:lnTo>
                    <a:pt x="930672" y="57974"/>
                  </a:lnTo>
                  <a:lnTo>
                    <a:pt x="942182" y="64725"/>
                  </a:lnTo>
                  <a:lnTo>
                    <a:pt x="952501" y="71475"/>
                  </a:lnTo>
                  <a:lnTo>
                    <a:pt x="961232" y="77829"/>
                  </a:lnTo>
                  <a:lnTo>
                    <a:pt x="969566" y="84182"/>
                  </a:lnTo>
                  <a:lnTo>
                    <a:pt x="976313" y="89344"/>
                  </a:lnTo>
                  <a:lnTo>
                    <a:pt x="987822" y="98874"/>
                  </a:lnTo>
                  <a:lnTo>
                    <a:pt x="994172" y="105227"/>
                  </a:lnTo>
                  <a:lnTo>
                    <a:pt x="996554" y="107213"/>
                  </a:lnTo>
                  <a:lnTo>
                    <a:pt x="993775" y="113566"/>
                  </a:lnTo>
                  <a:lnTo>
                    <a:pt x="989410" y="120317"/>
                  </a:lnTo>
                  <a:lnTo>
                    <a:pt x="984251" y="129450"/>
                  </a:lnTo>
                  <a:lnTo>
                    <a:pt x="977107" y="139774"/>
                  </a:lnTo>
                  <a:lnTo>
                    <a:pt x="973138" y="144936"/>
                  </a:lnTo>
                  <a:lnTo>
                    <a:pt x="968375" y="150495"/>
                  </a:lnTo>
                  <a:lnTo>
                    <a:pt x="963216" y="156054"/>
                  </a:lnTo>
                  <a:lnTo>
                    <a:pt x="957660" y="161613"/>
                  </a:lnTo>
                  <a:lnTo>
                    <a:pt x="951707" y="167173"/>
                  </a:lnTo>
                  <a:lnTo>
                    <a:pt x="945754" y="172732"/>
                  </a:lnTo>
                  <a:lnTo>
                    <a:pt x="938610" y="177497"/>
                  </a:lnTo>
                  <a:lnTo>
                    <a:pt x="931069" y="182262"/>
                  </a:lnTo>
                  <a:lnTo>
                    <a:pt x="923529" y="186630"/>
                  </a:lnTo>
                  <a:lnTo>
                    <a:pt x="915194" y="190601"/>
                  </a:lnTo>
                  <a:lnTo>
                    <a:pt x="906463" y="194174"/>
                  </a:lnTo>
                  <a:lnTo>
                    <a:pt x="896938" y="196954"/>
                  </a:lnTo>
                  <a:lnTo>
                    <a:pt x="887413" y="199733"/>
                  </a:lnTo>
                  <a:lnTo>
                    <a:pt x="877094" y="200925"/>
                  </a:lnTo>
                  <a:lnTo>
                    <a:pt x="866775" y="201719"/>
                  </a:lnTo>
                  <a:lnTo>
                    <a:pt x="855266" y="201719"/>
                  </a:lnTo>
                  <a:lnTo>
                    <a:pt x="843360" y="200925"/>
                  </a:lnTo>
                  <a:lnTo>
                    <a:pt x="831454" y="198939"/>
                  </a:lnTo>
                  <a:lnTo>
                    <a:pt x="818357" y="195763"/>
                  </a:lnTo>
                  <a:lnTo>
                    <a:pt x="805260" y="191792"/>
                  </a:lnTo>
                  <a:lnTo>
                    <a:pt x="791369" y="186233"/>
                  </a:lnTo>
                  <a:lnTo>
                    <a:pt x="777082" y="179879"/>
                  </a:lnTo>
                  <a:lnTo>
                    <a:pt x="760016" y="171938"/>
                  </a:lnTo>
                  <a:lnTo>
                    <a:pt x="743347" y="165187"/>
                  </a:lnTo>
                  <a:lnTo>
                    <a:pt x="778272" y="181468"/>
                  </a:lnTo>
                  <a:lnTo>
                    <a:pt x="812007" y="196954"/>
                  </a:lnTo>
                  <a:lnTo>
                    <a:pt x="828279" y="204101"/>
                  </a:lnTo>
                  <a:lnTo>
                    <a:pt x="844551" y="210852"/>
                  </a:lnTo>
                  <a:lnTo>
                    <a:pt x="860029" y="217205"/>
                  </a:lnTo>
                  <a:lnTo>
                    <a:pt x="875110" y="222367"/>
                  </a:lnTo>
                  <a:lnTo>
                    <a:pt x="889397" y="226735"/>
                  </a:lnTo>
                  <a:lnTo>
                    <a:pt x="903288" y="229912"/>
                  </a:lnTo>
                  <a:lnTo>
                    <a:pt x="910035" y="231103"/>
                  </a:lnTo>
                  <a:lnTo>
                    <a:pt x="916385" y="232294"/>
                  </a:lnTo>
                  <a:lnTo>
                    <a:pt x="922735" y="232691"/>
                  </a:lnTo>
                  <a:lnTo>
                    <a:pt x="929085" y="233089"/>
                  </a:lnTo>
                  <a:lnTo>
                    <a:pt x="935038" y="233089"/>
                  </a:lnTo>
                  <a:lnTo>
                    <a:pt x="940991" y="232294"/>
                  </a:lnTo>
                  <a:lnTo>
                    <a:pt x="946547" y="231103"/>
                  </a:lnTo>
                  <a:lnTo>
                    <a:pt x="951707" y="229912"/>
                  </a:lnTo>
                  <a:lnTo>
                    <a:pt x="956866" y="228324"/>
                  </a:lnTo>
                  <a:lnTo>
                    <a:pt x="961629" y="226338"/>
                  </a:lnTo>
                  <a:lnTo>
                    <a:pt x="966788" y="223161"/>
                  </a:lnTo>
                  <a:lnTo>
                    <a:pt x="970757" y="220382"/>
                  </a:lnTo>
                  <a:lnTo>
                    <a:pt x="972741" y="231500"/>
                  </a:lnTo>
                  <a:lnTo>
                    <a:pt x="973535" y="242619"/>
                  </a:lnTo>
                  <a:lnTo>
                    <a:pt x="973932" y="253340"/>
                  </a:lnTo>
                  <a:lnTo>
                    <a:pt x="974329" y="263267"/>
                  </a:lnTo>
                  <a:lnTo>
                    <a:pt x="974329" y="273591"/>
                  </a:lnTo>
                  <a:lnTo>
                    <a:pt x="973932" y="283121"/>
                  </a:lnTo>
                  <a:lnTo>
                    <a:pt x="973138" y="302181"/>
                  </a:lnTo>
                  <a:lnTo>
                    <a:pt x="974725" y="300196"/>
                  </a:lnTo>
                  <a:lnTo>
                    <a:pt x="976710" y="298210"/>
                  </a:lnTo>
                  <a:lnTo>
                    <a:pt x="978297" y="297416"/>
                  </a:lnTo>
                  <a:lnTo>
                    <a:pt x="980282" y="297019"/>
                  </a:lnTo>
                  <a:lnTo>
                    <a:pt x="982663" y="297416"/>
                  </a:lnTo>
                  <a:lnTo>
                    <a:pt x="985044" y="299005"/>
                  </a:lnTo>
                  <a:lnTo>
                    <a:pt x="987822" y="301784"/>
                  </a:lnTo>
                  <a:lnTo>
                    <a:pt x="989807" y="304564"/>
                  </a:lnTo>
                  <a:lnTo>
                    <a:pt x="991791" y="308932"/>
                  </a:lnTo>
                  <a:lnTo>
                    <a:pt x="994172" y="313697"/>
                  </a:lnTo>
                  <a:lnTo>
                    <a:pt x="995760" y="318859"/>
                  </a:lnTo>
                  <a:lnTo>
                    <a:pt x="997744" y="325212"/>
                  </a:lnTo>
                  <a:lnTo>
                    <a:pt x="998935" y="331963"/>
                  </a:lnTo>
                  <a:lnTo>
                    <a:pt x="1000919" y="339507"/>
                  </a:lnTo>
                  <a:lnTo>
                    <a:pt x="1002110" y="347846"/>
                  </a:lnTo>
                  <a:lnTo>
                    <a:pt x="1002904" y="356185"/>
                  </a:lnTo>
                  <a:lnTo>
                    <a:pt x="1003697" y="364523"/>
                  </a:lnTo>
                  <a:lnTo>
                    <a:pt x="1004094" y="373656"/>
                  </a:lnTo>
                  <a:lnTo>
                    <a:pt x="1004491" y="383584"/>
                  </a:lnTo>
                  <a:lnTo>
                    <a:pt x="1004888" y="393114"/>
                  </a:lnTo>
                  <a:lnTo>
                    <a:pt x="1004491" y="403438"/>
                  </a:lnTo>
                  <a:lnTo>
                    <a:pt x="1004094" y="412571"/>
                  </a:lnTo>
                  <a:lnTo>
                    <a:pt x="1003697" y="422101"/>
                  </a:lnTo>
                  <a:lnTo>
                    <a:pt x="1002904" y="430837"/>
                  </a:lnTo>
                  <a:lnTo>
                    <a:pt x="1002110" y="439175"/>
                  </a:lnTo>
                  <a:lnTo>
                    <a:pt x="1000919" y="447117"/>
                  </a:lnTo>
                  <a:lnTo>
                    <a:pt x="998935" y="454265"/>
                  </a:lnTo>
                  <a:lnTo>
                    <a:pt x="997744" y="461015"/>
                  </a:lnTo>
                  <a:lnTo>
                    <a:pt x="995760" y="467368"/>
                  </a:lnTo>
                  <a:lnTo>
                    <a:pt x="994172" y="472928"/>
                  </a:lnTo>
                  <a:lnTo>
                    <a:pt x="991791" y="478090"/>
                  </a:lnTo>
                  <a:lnTo>
                    <a:pt x="989807" y="481663"/>
                  </a:lnTo>
                  <a:lnTo>
                    <a:pt x="987822" y="485237"/>
                  </a:lnTo>
                  <a:lnTo>
                    <a:pt x="985044" y="487620"/>
                  </a:lnTo>
                  <a:lnTo>
                    <a:pt x="982663" y="488811"/>
                  </a:lnTo>
                  <a:lnTo>
                    <a:pt x="980282" y="489605"/>
                  </a:lnTo>
                  <a:lnTo>
                    <a:pt x="978694" y="489605"/>
                  </a:lnTo>
                  <a:lnTo>
                    <a:pt x="977504" y="488811"/>
                  </a:lnTo>
                  <a:lnTo>
                    <a:pt x="975122" y="487223"/>
                  </a:lnTo>
                  <a:lnTo>
                    <a:pt x="972741" y="484840"/>
                  </a:lnTo>
                  <a:lnTo>
                    <a:pt x="970360" y="481266"/>
                  </a:lnTo>
                  <a:lnTo>
                    <a:pt x="968375" y="476898"/>
                  </a:lnTo>
                  <a:lnTo>
                    <a:pt x="966391" y="471736"/>
                  </a:lnTo>
                  <a:lnTo>
                    <a:pt x="964010" y="465780"/>
                  </a:lnTo>
                  <a:lnTo>
                    <a:pt x="962422" y="459030"/>
                  </a:lnTo>
                  <a:lnTo>
                    <a:pt x="960438" y="476104"/>
                  </a:lnTo>
                  <a:lnTo>
                    <a:pt x="957263" y="491988"/>
                  </a:lnTo>
                  <a:lnTo>
                    <a:pt x="953691" y="507871"/>
                  </a:lnTo>
                  <a:lnTo>
                    <a:pt x="949325" y="523754"/>
                  </a:lnTo>
                  <a:lnTo>
                    <a:pt x="944563" y="538844"/>
                  </a:lnTo>
                  <a:lnTo>
                    <a:pt x="939404" y="553536"/>
                  </a:lnTo>
                  <a:lnTo>
                    <a:pt x="933451" y="567434"/>
                  </a:lnTo>
                  <a:lnTo>
                    <a:pt x="927101" y="581332"/>
                  </a:lnTo>
                  <a:lnTo>
                    <a:pt x="920354" y="594435"/>
                  </a:lnTo>
                  <a:lnTo>
                    <a:pt x="912813" y="607539"/>
                  </a:lnTo>
                  <a:lnTo>
                    <a:pt x="905272" y="619849"/>
                  </a:lnTo>
                  <a:lnTo>
                    <a:pt x="896938" y="631364"/>
                  </a:lnTo>
                  <a:lnTo>
                    <a:pt x="888604" y="642880"/>
                  </a:lnTo>
                  <a:lnTo>
                    <a:pt x="879872" y="653601"/>
                  </a:lnTo>
                  <a:lnTo>
                    <a:pt x="870347" y="663925"/>
                  </a:lnTo>
                  <a:lnTo>
                    <a:pt x="861219" y="673852"/>
                  </a:lnTo>
                  <a:lnTo>
                    <a:pt x="851694" y="682985"/>
                  </a:lnTo>
                  <a:lnTo>
                    <a:pt x="841772" y="691721"/>
                  </a:lnTo>
                  <a:lnTo>
                    <a:pt x="831851" y="700060"/>
                  </a:lnTo>
                  <a:lnTo>
                    <a:pt x="821532" y="707604"/>
                  </a:lnTo>
                  <a:lnTo>
                    <a:pt x="811610" y="714752"/>
                  </a:lnTo>
                  <a:lnTo>
                    <a:pt x="801291" y="721105"/>
                  </a:lnTo>
                  <a:lnTo>
                    <a:pt x="790972" y="727062"/>
                  </a:lnTo>
                  <a:lnTo>
                    <a:pt x="780257" y="732224"/>
                  </a:lnTo>
                  <a:lnTo>
                    <a:pt x="769938" y="736989"/>
                  </a:lnTo>
                  <a:lnTo>
                    <a:pt x="759619" y="741357"/>
                  </a:lnTo>
                  <a:lnTo>
                    <a:pt x="749301" y="744533"/>
                  </a:lnTo>
                  <a:lnTo>
                    <a:pt x="738585" y="747710"/>
                  </a:lnTo>
                  <a:lnTo>
                    <a:pt x="728663" y="750093"/>
                  </a:lnTo>
                  <a:lnTo>
                    <a:pt x="718344" y="751284"/>
                  </a:lnTo>
                  <a:lnTo>
                    <a:pt x="708819" y="752475"/>
                  </a:lnTo>
                  <a:lnTo>
                    <a:pt x="698897" y="752475"/>
                  </a:lnTo>
                  <a:lnTo>
                    <a:pt x="690960" y="752475"/>
                  </a:lnTo>
                  <a:lnTo>
                    <a:pt x="683022" y="751284"/>
                  </a:lnTo>
                  <a:lnTo>
                    <a:pt x="674688" y="749695"/>
                  </a:lnTo>
                  <a:lnTo>
                    <a:pt x="665560" y="747313"/>
                  </a:lnTo>
                  <a:lnTo>
                    <a:pt x="656432" y="744136"/>
                  </a:lnTo>
                  <a:lnTo>
                    <a:pt x="646907" y="740960"/>
                  </a:lnTo>
                  <a:lnTo>
                    <a:pt x="637779" y="736195"/>
                  </a:lnTo>
                  <a:lnTo>
                    <a:pt x="628254" y="731430"/>
                  </a:lnTo>
                  <a:lnTo>
                    <a:pt x="617935" y="725870"/>
                  </a:lnTo>
                  <a:lnTo>
                    <a:pt x="608410" y="719914"/>
                  </a:lnTo>
                  <a:lnTo>
                    <a:pt x="598091" y="713561"/>
                  </a:lnTo>
                  <a:lnTo>
                    <a:pt x="588169" y="706413"/>
                  </a:lnTo>
                  <a:lnTo>
                    <a:pt x="578247" y="698471"/>
                  </a:lnTo>
                  <a:lnTo>
                    <a:pt x="568325" y="690133"/>
                  </a:lnTo>
                  <a:lnTo>
                    <a:pt x="558007" y="681397"/>
                  </a:lnTo>
                  <a:lnTo>
                    <a:pt x="548482" y="671867"/>
                  </a:lnTo>
                  <a:lnTo>
                    <a:pt x="538560" y="662734"/>
                  </a:lnTo>
                  <a:lnTo>
                    <a:pt x="529035" y="652410"/>
                  </a:lnTo>
                  <a:lnTo>
                    <a:pt x="519510" y="641688"/>
                  </a:lnTo>
                  <a:lnTo>
                    <a:pt x="509985" y="630570"/>
                  </a:lnTo>
                  <a:lnTo>
                    <a:pt x="501254" y="619452"/>
                  </a:lnTo>
                  <a:lnTo>
                    <a:pt x="492522" y="607539"/>
                  </a:lnTo>
                  <a:lnTo>
                    <a:pt x="483791" y="595230"/>
                  </a:lnTo>
                  <a:lnTo>
                    <a:pt x="475854" y="582523"/>
                  </a:lnTo>
                  <a:lnTo>
                    <a:pt x="467916" y="569419"/>
                  </a:lnTo>
                  <a:lnTo>
                    <a:pt x="460772" y="556315"/>
                  </a:lnTo>
                  <a:lnTo>
                    <a:pt x="453629" y="542417"/>
                  </a:lnTo>
                  <a:lnTo>
                    <a:pt x="447279" y="528519"/>
                  </a:lnTo>
                  <a:lnTo>
                    <a:pt x="441325" y="514224"/>
                  </a:lnTo>
                  <a:lnTo>
                    <a:pt x="435769" y="499929"/>
                  </a:lnTo>
                  <a:lnTo>
                    <a:pt x="431007" y="485237"/>
                  </a:lnTo>
                  <a:lnTo>
                    <a:pt x="426244" y="470148"/>
                  </a:lnTo>
                  <a:lnTo>
                    <a:pt x="424657" y="474913"/>
                  </a:lnTo>
                  <a:lnTo>
                    <a:pt x="422672" y="480075"/>
                  </a:lnTo>
                  <a:lnTo>
                    <a:pt x="421085" y="484046"/>
                  </a:lnTo>
                  <a:lnTo>
                    <a:pt x="419101" y="487620"/>
                  </a:lnTo>
                  <a:lnTo>
                    <a:pt x="417116" y="490399"/>
                  </a:lnTo>
                  <a:lnTo>
                    <a:pt x="414735" y="492385"/>
                  </a:lnTo>
                  <a:lnTo>
                    <a:pt x="412354" y="493576"/>
                  </a:lnTo>
                  <a:lnTo>
                    <a:pt x="410369" y="493973"/>
                  </a:lnTo>
                  <a:lnTo>
                    <a:pt x="407591" y="493576"/>
                  </a:lnTo>
                  <a:lnTo>
                    <a:pt x="405210" y="491988"/>
                  </a:lnTo>
                  <a:lnTo>
                    <a:pt x="402829" y="490002"/>
                  </a:lnTo>
                  <a:lnTo>
                    <a:pt x="400447" y="486428"/>
                  </a:lnTo>
                  <a:lnTo>
                    <a:pt x="398463" y="482855"/>
                  </a:lnTo>
                  <a:lnTo>
                    <a:pt x="396082" y="477693"/>
                  </a:lnTo>
                  <a:lnTo>
                    <a:pt x="394494" y="472133"/>
                  </a:lnTo>
                  <a:lnTo>
                    <a:pt x="392907" y="465780"/>
                  </a:lnTo>
                  <a:lnTo>
                    <a:pt x="391319" y="459030"/>
                  </a:lnTo>
                  <a:lnTo>
                    <a:pt x="390129" y="451882"/>
                  </a:lnTo>
                  <a:lnTo>
                    <a:pt x="388541" y="443940"/>
                  </a:lnTo>
                  <a:lnTo>
                    <a:pt x="387351" y="435602"/>
                  </a:lnTo>
                  <a:lnTo>
                    <a:pt x="386557" y="426469"/>
                  </a:lnTo>
                  <a:lnTo>
                    <a:pt x="386160" y="417336"/>
                  </a:lnTo>
                  <a:lnTo>
                    <a:pt x="385763" y="407409"/>
                  </a:lnTo>
                  <a:lnTo>
                    <a:pt x="385763" y="397879"/>
                  </a:lnTo>
                  <a:lnTo>
                    <a:pt x="385763" y="388349"/>
                  </a:lnTo>
                  <a:lnTo>
                    <a:pt x="386160" y="378421"/>
                  </a:lnTo>
                  <a:lnTo>
                    <a:pt x="386557" y="369288"/>
                  </a:lnTo>
                  <a:lnTo>
                    <a:pt x="387351" y="360156"/>
                  </a:lnTo>
                  <a:lnTo>
                    <a:pt x="388541" y="351817"/>
                  </a:lnTo>
                  <a:lnTo>
                    <a:pt x="390129" y="344272"/>
                  </a:lnTo>
                  <a:lnTo>
                    <a:pt x="391319" y="336728"/>
                  </a:lnTo>
                  <a:lnTo>
                    <a:pt x="392907" y="329977"/>
                  </a:lnTo>
                  <a:lnTo>
                    <a:pt x="394494" y="323624"/>
                  </a:lnTo>
                  <a:lnTo>
                    <a:pt x="396082" y="318065"/>
                  </a:lnTo>
                  <a:lnTo>
                    <a:pt x="398463" y="313697"/>
                  </a:lnTo>
                  <a:lnTo>
                    <a:pt x="400447" y="309329"/>
                  </a:lnTo>
                  <a:lnTo>
                    <a:pt x="402829" y="305755"/>
                  </a:lnTo>
                  <a:lnTo>
                    <a:pt x="405210" y="303770"/>
                  </a:lnTo>
                  <a:lnTo>
                    <a:pt x="407591" y="302181"/>
                  </a:lnTo>
                  <a:lnTo>
                    <a:pt x="410369" y="301784"/>
                  </a:lnTo>
                  <a:lnTo>
                    <a:pt x="411560" y="302181"/>
                  </a:lnTo>
                  <a:lnTo>
                    <a:pt x="413147" y="302975"/>
                  </a:lnTo>
                  <a:lnTo>
                    <a:pt x="413544" y="289872"/>
                  </a:lnTo>
                  <a:lnTo>
                    <a:pt x="414338" y="277562"/>
                  </a:lnTo>
                  <a:lnTo>
                    <a:pt x="415925" y="266444"/>
                  </a:lnTo>
                  <a:lnTo>
                    <a:pt x="418307" y="255722"/>
                  </a:lnTo>
                  <a:lnTo>
                    <a:pt x="417116" y="242222"/>
                  </a:lnTo>
                  <a:lnTo>
                    <a:pt x="415925" y="229515"/>
                  </a:lnTo>
                  <a:lnTo>
                    <a:pt x="415925" y="217205"/>
                  </a:lnTo>
                  <a:lnTo>
                    <a:pt x="416322" y="206484"/>
                  </a:lnTo>
                  <a:lnTo>
                    <a:pt x="417910" y="195763"/>
                  </a:lnTo>
                  <a:lnTo>
                    <a:pt x="419497" y="185835"/>
                  </a:lnTo>
                  <a:lnTo>
                    <a:pt x="421482" y="176305"/>
                  </a:lnTo>
                  <a:lnTo>
                    <a:pt x="424260" y="167570"/>
                  </a:lnTo>
                  <a:lnTo>
                    <a:pt x="427435" y="159628"/>
                  </a:lnTo>
                  <a:lnTo>
                    <a:pt x="431007" y="152480"/>
                  </a:lnTo>
                  <a:lnTo>
                    <a:pt x="434975" y="145730"/>
                  </a:lnTo>
                  <a:lnTo>
                    <a:pt x="439341" y="139377"/>
                  </a:lnTo>
                  <a:lnTo>
                    <a:pt x="444501" y="133420"/>
                  </a:lnTo>
                  <a:lnTo>
                    <a:pt x="449660" y="128258"/>
                  </a:lnTo>
                  <a:lnTo>
                    <a:pt x="455613" y="123890"/>
                  </a:lnTo>
                  <a:lnTo>
                    <a:pt x="461566" y="119522"/>
                  </a:lnTo>
                  <a:lnTo>
                    <a:pt x="434182" y="119919"/>
                  </a:lnTo>
                  <a:lnTo>
                    <a:pt x="413147" y="120714"/>
                  </a:lnTo>
                  <a:lnTo>
                    <a:pt x="394891" y="121508"/>
                  </a:lnTo>
                  <a:lnTo>
                    <a:pt x="401241" y="118728"/>
                  </a:lnTo>
                  <a:lnTo>
                    <a:pt x="407591" y="115154"/>
                  </a:lnTo>
                  <a:lnTo>
                    <a:pt x="420291" y="107213"/>
                  </a:lnTo>
                  <a:lnTo>
                    <a:pt x="433388" y="98477"/>
                  </a:lnTo>
                  <a:lnTo>
                    <a:pt x="446485" y="88947"/>
                  </a:lnTo>
                  <a:lnTo>
                    <a:pt x="459185" y="79814"/>
                  </a:lnTo>
                  <a:lnTo>
                    <a:pt x="471488" y="71475"/>
                  </a:lnTo>
                  <a:lnTo>
                    <a:pt x="482601" y="63931"/>
                  </a:lnTo>
                  <a:lnTo>
                    <a:pt x="488157" y="60357"/>
                  </a:lnTo>
                  <a:lnTo>
                    <a:pt x="493316" y="57577"/>
                  </a:lnTo>
                  <a:lnTo>
                    <a:pt x="507604" y="50827"/>
                  </a:lnTo>
                  <a:lnTo>
                    <a:pt x="521891" y="44473"/>
                  </a:lnTo>
                  <a:lnTo>
                    <a:pt x="536179" y="38517"/>
                  </a:lnTo>
                  <a:lnTo>
                    <a:pt x="550069" y="32958"/>
                  </a:lnTo>
                  <a:lnTo>
                    <a:pt x="563563" y="27796"/>
                  </a:lnTo>
                  <a:lnTo>
                    <a:pt x="577057" y="23428"/>
                  </a:lnTo>
                  <a:lnTo>
                    <a:pt x="590551" y="19457"/>
                  </a:lnTo>
                  <a:lnTo>
                    <a:pt x="603647" y="15883"/>
                  </a:lnTo>
                  <a:lnTo>
                    <a:pt x="616744" y="12310"/>
                  </a:lnTo>
                  <a:lnTo>
                    <a:pt x="629841" y="9927"/>
                  </a:lnTo>
                  <a:lnTo>
                    <a:pt x="642541" y="7148"/>
                  </a:lnTo>
                  <a:lnTo>
                    <a:pt x="654844" y="5162"/>
                  </a:lnTo>
                  <a:lnTo>
                    <a:pt x="666751" y="3574"/>
                  </a:lnTo>
                  <a:lnTo>
                    <a:pt x="679054" y="2382"/>
                  </a:lnTo>
                  <a:lnTo>
                    <a:pt x="690960" y="1191"/>
                  </a:lnTo>
                  <a:lnTo>
                    <a:pt x="702866" y="397"/>
                  </a:lnTo>
                  <a:lnTo>
                    <a:pt x="713979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838085" y="2260164"/>
            <a:ext cx="534297" cy="534297"/>
            <a:chOff x="7838085" y="2260164"/>
            <a:chExt cx="534297" cy="534297"/>
          </a:xfrm>
        </p:grpSpPr>
        <p:sp>
          <p:nvSpPr>
            <p:cNvPr id="20" name="椭圆 13"/>
            <p:cNvSpPr>
              <a:spLocks noChangeArrowheads="1"/>
            </p:cNvSpPr>
            <p:nvPr/>
          </p:nvSpPr>
          <p:spPr bwMode="auto">
            <a:xfrm>
              <a:off x="7838085" y="2260164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KSO_Shape"/>
            <p:cNvSpPr>
              <a:spLocks noChangeArrowheads="1"/>
            </p:cNvSpPr>
            <p:nvPr/>
          </p:nvSpPr>
          <p:spPr bwMode="auto">
            <a:xfrm>
              <a:off x="7963583" y="2376964"/>
              <a:ext cx="293242" cy="299455"/>
            </a:xfrm>
            <a:custGeom>
              <a:avLst/>
              <a:gdLst>
                <a:gd name="T0" fmla="*/ 2 w 3543300"/>
                <a:gd name="T1" fmla="*/ 2 h 3617913"/>
                <a:gd name="T2" fmla="*/ 2 w 3543300"/>
                <a:gd name="T3" fmla="*/ 2 h 3617913"/>
                <a:gd name="T4" fmla="*/ 2 w 3543300"/>
                <a:gd name="T5" fmla="*/ 2 h 3617913"/>
                <a:gd name="T6" fmla="*/ 1 w 3543300"/>
                <a:gd name="T7" fmla="*/ 2 h 3617913"/>
                <a:gd name="T8" fmla="*/ 1 w 3543300"/>
                <a:gd name="T9" fmla="*/ 3 h 3617913"/>
                <a:gd name="T10" fmla="*/ 2 w 3543300"/>
                <a:gd name="T11" fmla="*/ 3 h 3617913"/>
                <a:gd name="T12" fmla="*/ 2 w 3543300"/>
                <a:gd name="T13" fmla="*/ 3 h 3617913"/>
                <a:gd name="T14" fmla="*/ 2 w 3543300"/>
                <a:gd name="T15" fmla="*/ 3 h 3617913"/>
                <a:gd name="T16" fmla="*/ 2 w 3543300"/>
                <a:gd name="T17" fmla="*/ 3 h 3617913"/>
                <a:gd name="T18" fmla="*/ 3 w 3543300"/>
                <a:gd name="T19" fmla="*/ 3 h 3617913"/>
                <a:gd name="T20" fmla="*/ 3 w 3543300"/>
                <a:gd name="T21" fmla="*/ 3 h 3617913"/>
                <a:gd name="T22" fmla="*/ 3 w 3543300"/>
                <a:gd name="T23" fmla="*/ 3 h 3617913"/>
                <a:gd name="T24" fmla="*/ 3 w 3543300"/>
                <a:gd name="T25" fmla="*/ 3 h 3617913"/>
                <a:gd name="T26" fmla="*/ 3 w 3543300"/>
                <a:gd name="T27" fmla="*/ 2 h 3617913"/>
                <a:gd name="T28" fmla="*/ 3 w 3543300"/>
                <a:gd name="T29" fmla="*/ 2 h 3617913"/>
                <a:gd name="T30" fmla="*/ 3 w 3543300"/>
                <a:gd name="T31" fmla="*/ 2 h 3617913"/>
                <a:gd name="T32" fmla="*/ 3 w 3543300"/>
                <a:gd name="T33" fmla="*/ 2 h 3617913"/>
                <a:gd name="T34" fmla="*/ 3 w 3543300"/>
                <a:gd name="T35" fmla="*/ 1 h 3617913"/>
                <a:gd name="T36" fmla="*/ 3 w 3543300"/>
                <a:gd name="T37" fmla="*/ 0 h 3617913"/>
                <a:gd name="T38" fmla="*/ 3 w 3543300"/>
                <a:gd name="T39" fmla="*/ 0 h 3617913"/>
                <a:gd name="T40" fmla="*/ 3 w 3543300"/>
                <a:gd name="T41" fmla="*/ 1 h 3617913"/>
                <a:gd name="T42" fmla="*/ 4 w 3543300"/>
                <a:gd name="T43" fmla="*/ 0 h 3617913"/>
                <a:gd name="T44" fmla="*/ 4 w 3543300"/>
                <a:gd name="T45" fmla="*/ 1 h 3617913"/>
                <a:gd name="T46" fmla="*/ 4 w 3543300"/>
                <a:gd name="T47" fmla="*/ 1 h 3617913"/>
                <a:gd name="T48" fmla="*/ 4 w 3543300"/>
                <a:gd name="T49" fmla="*/ 1 h 3617913"/>
                <a:gd name="T50" fmla="*/ 5 w 3543300"/>
                <a:gd name="T51" fmla="*/ 1 h 3617913"/>
                <a:gd name="T52" fmla="*/ 5 w 3543300"/>
                <a:gd name="T53" fmla="*/ 2 h 3617913"/>
                <a:gd name="T54" fmla="*/ 5 w 3543300"/>
                <a:gd name="T55" fmla="*/ 2 h 3617913"/>
                <a:gd name="T56" fmla="*/ 4 w 3543300"/>
                <a:gd name="T57" fmla="*/ 3 h 3617913"/>
                <a:gd name="T58" fmla="*/ 5 w 3543300"/>
                <a:gd name="T59" fmla="*/ 3 h 3617913"/>
                <a:gd name="T60" fmla="*/ 5 w 3543300"/>
                <a:gd name="T61" fmla="*/ 3 h 3617913"/>
                <a:gd name="T62" fmla="*/ 5 w 3543300"/>
                <a:gd name="T63" fmla="*/ 4 h 3617913"/>
                <a:gd name="T64" fmla="*/ 4 w 3543300"/>
                <a:gd name="T65" fmla="*/ 4 h 3617913"/>
                <a:gd name="T66" fmla="*/ 4 w 3543300"/>
                <a:gd name="T67" fmla="*/ 4 h 3617913"/>
                <a:gd name="T68" fmla="*/ 4 w 3543300"/>
                <a:gd name="T69" fmla="*/ 5 h 3617913"/>
                <a:gd name="T70" fmla="*/ 4 w 3543300"/>
                <a:gd name="T71" fmla="*/ 5 h 3617913"/>
                <a:gd name="T72" fmla="*/ 3 w 3543300"/>
                <a:gd name="T73" fmla="*/ 4 h 3617913"/>
                <a:gd name="T74" fmla="*/ 3 w 3543300"/>
                <a:gd name="T75" fmla="*/ 5 h 3617913"/>
                <a:gd name="T76" fmla="*/ 2 w 3543300"/>
                <a:gd name="T77" fmla="*/ 5 h 3617913"/>
                <a:gd name="T78" fmla="*/ 2 w 3543300"/>
                <a:gd name="T79" fmla="*/ 5 h 3617913"/>
                <a:gd name="T80" fmla="*/ 2 w 3543300"/>
                <a:gd name="T81" fmla="*/ 4 h 3617913"/>
                <a:gd name="T82" fmla="*/ 1 w 3543300"/>
                <a:gd name="T83" fmla="*/ 5 h 3617913"/>
                <a:gd name="T84" fmla="*/ 1 w 3543300"/>
                <a:gd name="T85" fmla="*/ 5 h 3617913"/>
                <a:gd name="T86" fmla="*/ 1 w 3543300"/>
                <a:gd name="T87" fmla="*/ 4 h 3617913"/>
                <a:gd name="T88" fmla="*/ 1 w 3543300"/>
                <a:gd name="T89" fmla="*/ 4 h 3617913"/>
                <a:gd name="T90" fmla="*/ 0 w 3543300"/>
                <a:gd name="T91" fmla="*/ 4 h 3617913"/>
                <a:gd name="T92" fmla="*/ 0 w 3543300"/>
                <a:gd name="T93" fmla="*/ 3 h 3617913"/>
                <a:gd name="T94" fmla="*/ 0 w 3543300"/>
                <a:gd name="T95" fmla="*/ 3 h 3617913"/>
                <a:gd name="T96" fmla="*/ 0 w 3543300"/>
                <a:gd name="T97" fmla="*/ 3 h 3617913"/>
                <a:gd name="T98" fmla="*/ 0 w 3543300"/>
                <a:gd name="T99" fmla="*/ 2 h 3617913"/>
                <a:gd name="T100" fmla="*/ 0 w 3543300"/>
                <a:gd name="T101" fmla="*/ 2 h 3617913"/>
                <a:gd name="T102" fmla="*/ 0 w 3543300"/>
                <a:gd name="T103" fmla="*/ 1 h 3617913"/>
                <a:gd name="T104" fmla="*/ 1 w 3543300"/>
                <a:gd name="T105" fmla="*/ 1 h 3617913"/>
                <a:gd name="T106" fmla="*/ 1 w 3543300"/>
                <a:gd name="T107" fmla="*/ 1 h 3617913"/>
                <a:gd name="T108" fmla="*/ 1 w 3543300"/>
                <a:gd name="T109" fmla="*/ 1 h 3617913"/>
                <a:gd name="T110" fmla="*/ 1 w 3543300"/>
                <a:gd name="T111" fmla="*/ 0 h 3617913"/>
                <a:gd name="T112" fmla="*/ 1 w 3543300"/>
                <a:gd name="T113" fmla="*/ 0 h 3617913"/>
                <a:gd name="T114" fmla="*/ 2 w 3543300"/>
                <a:gd name="T115" fmla="*/ 1 h 3617913"/>
                <a:gd name="T116" fmla="*/ 2 w 3543300"/>
                <a:gd name="T117" fmla="*/ 0 h 36179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543300"/>
                <a:gd name="T178" fmla="*/ 0 h 3617913"/>
                <a:gd name="T179" fmla="*/ 3543300 w 3543300"/>
                <a:gd name="T180" fmla="*/ 3617913 h 36179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440977" y="3269116"/>
            <a:ext cx="534297" cy="534297"/>
            <a:chOff x="9440977" y="3269116"/>
            <a:chExt cx="534297" cy="534297"/>
          </a:xfrm>
        </p:grpSpPr>
        <p:sp>
          <p:nvSpPr>
            <p:cNvPr id="27" name="椭圆 32"/>
            <p:cNvSpPr>
              <a:spLocks noChangeArrowheads="1"/>
            </p:cNvSpPr>
            <p:nvPr/>
          </p:nvSpPr>
          <p:spPr bwMode="auto">
            <a:xfrm>
              <a:off x="9440977" y="3269116"/>
              <a:ext cx="534297" cy="534297"/>
            </a:xfrm>
            <a:prstGeom prst="ellipse">
              <a:avLst/>
            </a:prstGeom>
            <a:solidFill>
              <a:srgbClr val="FF6691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" name="KSO_Shape"/>
            <p:cNvSpPr>
              <a:spLocks noChangeArrowheads="1"/>
            </p:cNvSpPr>
            <p:nvPr/>
          </p:nvSpPr>
          <p:spPr bwMode="auto">
            <a:xfrm>
              <a:off x="9510560" y="3420708"/>
              <a:ext cx="392646" cy="231115"/>
            </a:xfrm>
            <a:custGeom>
              <a:avLst/>
              <a:gdLst>
                <a:gd name="T0" fmla="*/ 2147483646 w 6649"/>
                <a:gd name="T1" fmla="*/ 2147483646 h 3908"/>
                <a:gd name="T2" fmla="*/ 2147483646 w 6649"/>
                <a:gd name="T3" fmla="*/ 0 h 3908"/>
                <a:gd name="T4" fmla="*/ 0 w 6649"/>
                <a:gd name="T5" fmla="*/ 2147483646 h 3908"/>
                <a:gd name="T6" fmla="*/ 2147483646 w 6649"/>
                <a:gd name="T7" fmla="*/ 2147483646 h 3908"/>
                <a:gd name="T8" fmla="*/ 2147483646 w 6649"/>
                <a:gd name="T9" fmla="*/ 2147483646 h 3908"/>
                <a:gd name="T10" fmla="*/ 2147483646 w 6649"/>
                <a:gd name="T11" fmla="*/ 2147483646 h 3908"/>
                <a:gd name="T12" fmla="*/ 2147483646 w 6649"/>
                <a:gd name="T13" fmla="*/ 2147483646 h 3908"/>
                <a:gd name="T14" fmla="*/ 2147483646 w 6649"/>
                <a:gd name="T15" fmla="*/ 2147483646 h 3908"/>
                <a:gd name="T16" fmla="*/ 2147483646 w 6649"/>
                <a:gd name="T17" fmla="*/ 2147483646 h 39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49"/>
                <a:gd name="T28" fmla="*/ 0 h 3908"/>
                <a:gd name="T29" fmla="*/ 6649 w 6649"/>
                <a:gd name="T30" fmla="*/ 3908 h 39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49" h="3908">
                  <a:moveTo>
                    <a:pt x="6649" y="1054"/>
                  </a:moveTo>
                  <a:lnTo>
                    <a:pt x="3324" y="0"/>
                  </a:lnTo>
                  <a:lnTo>
                    <a:pt x="0" y="1054"/>
                  </a:lnTo>
                  <a:lnTo>
                    <a:pt x="1706" y="1594"/>
                  </a:lnTo>
                  <a:lnTo>
                    <a:pt x="1398" y="3223"/>
                  </a:lnTo>
                  <a:lnTo>
                    <a:pt x="3324" y="3908"/>
                  </a:lnTo>
                  <a:lnTo>
                    <a:pt x="5251" y="3223"/>
                  </a:lnTo>
                  <a:lnTo>
                    <a:pt x="4943" y="1594"/>
                  </a:lnTo>
                  <a:lnTo>
                    <a:pt x="6649" y="10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185999" y="3269116"/>
            <a:ext cx="534297" cy="534297"/>
            <a:chOff x="8185999" y="3269116"/>
            <a:chExt cx="534297" cy="534297"/>
          </a:xfrm>
        </p:grpSpPr>
        <p:sp>
          <p:nvSpPr>
            <p:cNvPr id="24" name="椭圆 22"/>
            <p:cNvSpPr>
              <a:spLocks noChangeArrowheads="1"/>
            </p:cNvSpPr>
            <p:nvPr/>
          </p:nvSpPr>
          <p:spPr bwMode="auto">
            <a:xfrm>
              <a:off x="8185999" y="3269116"/>
              <a:ext cx="534297" cy="534297"/>
            </a:xfrm>
            <a:prstGeom prst="ellipse">
              <a:avLst/>
            </a:prstGeom>
            <a:solidFill>
              <a:srgbClr val="236968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2" name="KSO_Shape"/>
            <p:cNvSpPr>
              <a:spLocks noChangeArrowheads="1"/>
            </p:cNvSpPr>
            <p:nvPr/>
          </p:nvSpPr>
          <p:spPr bwMode="auto">
            <a:xfrm>
              <a:off x="8320195" y="3390886"/>
              <a:ext cx="263421" cy="255966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2147483646 w 5440"/>
                <a:gd name="T31" fmla="*/ 2147483646 h 5267"/>
                <a:gd name="T32" fmla="*/ 2147483646 w 5440"/>
                <a:gd name="T33" fmla="*/ 2147483646 h 5267"/>
                <a:gd name="T34" fmla="*/ 2147483646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440"/>
                <a:gd name="T166" fmla="*/ 0 h 5267"/>
                <a:gd name="T167" fmla="*/ 5440 w 5440"/>
                <a:gd name="T168" fmla="*/ 5267 h 52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821677" y="1883671"/>
            <a:ext cx="534297" cy="534297"/>
            <a:chOff x="6821677" y="1883671"/>
            <a:chExt cx="534297" cy="534297"/>
          </a:xfrm>
        </p:grpSpPr>
        <p:sp>
          <p:nvSpPr>
            <p:cNvPr id="19" name="椭圆 12"/>
            <p:cNvSpPr>
              <a:spLocks noChangeArrowheads="1"/>
            </p:cNvSpPr>
            <p:nvPr/>
          </p:nvSpPr>
          <p:spPr bwMode="auto">
            <a:xfrm>
              <a:off x="6821677" y="1883671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KSO_Shape"/>
            <p:cNvSpPr>
              <a:spLocks noChangeArrowheads="1"/>
            </p:cNvSpPr>
            <p:nvPr/>
          </p:nvSpPr>
          <p:spPr bwMode="auto">
            <a:xfrm>
              <a:off x="6954631" y="2001713"/>
              <a:ext cx="252238" cy="298213"/>
            </a:xfrm>
            <a:custGeom>
              <a:avLst/>
              <a:gdLst>
                <a:gd name="T0" fmla="*/ 234 w 1282700"/>
                <a:gd name="T1" fmla="*/ 256 h 1516063"/>
                <a:gd name="T2" fmla="*/ 240 w 1282700"/>
                <a:gd name="T3" fmla="*/ 279 h 1516063"/>
                <a:gd name="T4" fmla="*/ 231 w 1282700"/>
                <a:gd name="T5" fmla="*/ 301 h 1516063"/>
                <a:gd name="T6" fmla="*/ 181 w 1282700"/>
                <a:gd name="T7" fmla="*/ 306 h 1516063"/>
                <a:gd name="T8" fmla="*/ 168 w 1282700"/>
                <a:gd name="T9" fmla="*/ 287 h 1516063"/>
                <a:gd name="T10" fmla="*/ 169 w 1282700"/>
                <a:gd name="T11" fmla="*/ 263 h 1516063"/>
                <a:gd name="T12" fmla="*/ 185 w 1282700"/>
                <a:gd name="T13" fmla="*/ 245 h 1516063"/>
                <a:gd name="T14" fmla="*/ 169 w 1282700"/>
                <a:gd name="T15" fmla="*/ 114 h 1516063"/>
                <a:gd name="T16" fmla="*/ 131 w 1282700"/>
                <a:gd name="T17" fmla="*/ 127 h 1516063"/>
                <a:gd name="T18" fmla="*/ 97 w 1282700"/>
                <a:gd name="T19" fmla="*/ 149 h 1516063"/>
                <a:gd name="T20" fmla="*/ 70 w 1282700"/>
                <a:gd name="T21" fmla="*/ 177 h 1516063"/>
                <a:gd name="T22" fmla="*/ 50 w 1282700"/>
                <a:gd name="T23" fmla="*/ 212 h 1516063"/>
                <a:gd name="T24" fmla="*/ 39 w 1282700"/>
                <a:gd name="T25" fmla="*/ 252 h 1516063"/>
                <a:gd name="T26" fmla="*/ 38 w 1282700"/>
                <a:gd name="T27" fmla="*/ 294 h 1516063"/>
                <a:gd name="T28" fmla="*/ 47 w 1282700"/>
                <a:gd name="T29" fmla="*/ 334 h 1516063"/>
                <a:gd name="T30" fmla="*/ 65 w 1282700"/>
                <a:gd name="T31" fmla="*/ 370 h 1516063"/>
                <a:gd name="T32" fmla="*/ 91 w 1282700"/>
                <a:gd name="T33" fmla="*/ 400 h 1516063"/>
                <a:gd name="T34" fmla="*/ 124 w 1282700"/>
                <a:gd name="T35" fmla="*/ 423 h 1516063"/>
                <a:gd name="T36" fmla="*/ 161 w 1282700"/>
                <a:gd name="T37" fmla="*/ 438 h 1516063"/>
                <a:gd name="T38" fmla="*/ 203 w 1282700"/>
                <a:gd name="T39" fmla="*/ 443 h 1516063"/>
                <a:gd name="T40" fmla="*/ 244 w 1282700"/>
                <a:gd name="T41" fmla="*/ 438 h 1516063"/>
                <a:gd name="T42" fmla="*/ 282 w 1282700"/>
                <a:gd name="T43" fmla="*/ 423 h 1516063"/>
                <a:gd name="T44" fmla="*/ 314 w 1282700"/>
                <a:gd name="T45" fmla="*/ 400 h 1516063"/>
                <a:gd name="T46" fmla="*/ 340 w 1282700"/>
                <a:gd name="T47" fmla="*/ 370 h 1516063"/>
                <a:gd name="T48" fmla="*/ 359 w 1282700"/>
                <a:gd name="T49" fmla="*/ 334 h 1516063"/>
                <a:gd name="T50" fmla="*/ 368 w 1282700"/>
                <a:gd name="T51" fmla="*/ 294 h 1516063"/>
                <a:gd name="T52" fmla="*/ 367 w 1282700"/>
                <a:gd name="T53" fmla="*/ 252 h 1516063"/>
                <a:gd name="T54" fmla="*/ 356 w 1282700"/>
                <a:gd name="T55" fmla="*/ 212 h 1516063"/>
                <a:gd name="T56" fmla="*/ 336 w 1282700"/>
                <a:gd name="T57" fmla="*/ 177 h 1516063"/>
                <a:gd name="T58" fmla="*/ 308 w 1282700"/>
                <a:gd name="T59" fmla="*/ 149 h 1516063"/>
                <a:gd name="T60" fmla="*/ 275 w 1282700"/>
                <a:gd name="T61" fmla="*/ 127 h 1516063"/>
                <a:gd name="T62" fmla="*/ 236 w 1282700"/>
                <a:gd name="T63" fmla="*/ 114 h 1516063"/>
                <a:gd name="T64" fmla="*/ 240 w 1282700"/>
                <a:gd name="T65" fmla="*/ 0 h 1516063"/>
                <a:gd name="T66" fmla="*/ 246 w 1282700"/>
                <a:gd name="T67" fmla="*/ 79 h 1516063"/>
                <a:gd name="T68" fmla="*/ 280 w 1282700"/>
                <a:gd name="T69" fmla="*/ 89 h 1516063"/>
                <a:gd name="T70" fmla="*/ 311 w 1282700"/>
                <a:gd name="T71" fmla="*/ 105 h 1516063"/>
                <a:gd name="T72" fmla="*/ 369 w 1282700"/>
                <a:gd name="T73" fmla="*/ 161 h 1516063"/>
                <a:gd name="T74" fmla="*/ 389 w 1282700"/>
                <a:gd name="T75" fmla="*/ 196 h 1516063"/>
                <a:gd name="T76" fmla="*/ 401 w 1282700"/>
                <a:gd name="T77" fmla="*/ 235 h 1516063"/>
                <a:gd name="T78" fmla="*/ 405 w 1282700"/>
                <a:gd name="T79" fmla="*/ 277 h 1516063"/>
                <a:gd name="T80" fmla="*/ 399 w 1282700"/>
                <a:gd name="T81" fmla="*/ 328 h 1516063"/>
                <a:gd name="T82" fmla="*/ 381 w 1282700"/>
                <a:gd name="T83" fmla="*/ 374 h 1516063"/>
                <a:gd name="T84" fmla="*/ 353 w 1282700"/>
                <a:gd name="T85" fmla="*/ 413 h 1516063"/>
                <a:gd name="T86" fmla="*/ 316 w 1282700"/>
                <a:gd name="T87" fmla="*/ 445 h 1516063"/>
                <a:gd name="T88" fmla="*/ 273 w 1282700"/>
                <a:gd name="T89" fmla="*/ 468 h 1516063"/>
                <a:gd name="T90" fmla="*/ 224 w 1282700"/>
                <a:gd name="T91" fmla="*/ 479 h 1516063"/>
                <a:gd name="T92" fmla="*/ 172 w 1282700"/>
                <a:gd name="T93" fmla="*/ 477 h 1516063"/>
                <a:gd name="T94" fmla="*/ 124 w 1282700"/>
                <a:gd name="T95" fmla="*/ 464 h 1516063"/>
                <a:gd name="T96" fmla="*/ 81 w 1282700"/>
                <a:gd name="T97" fmla="*/ 440 h 1516063"/>
                <a:gd name="T98" fmla="*/ 46 w 1282700"/>
                <a:gd name="T99" fmla="*/ 406 h 1516063"/>
                <a:gd name="T100" fmla="*/ 20 w 1282700"/>
                <a:gd name="T101" fmla="*/ 365 h 1516063"/>
                <a:gd name="T102" fmla="*/ 4 w 1282700"/>
                <a:gd name="T103" fmla="*/ 318 h 1516063"/>
                <a:gd name="T104" fmla="*/ 0 w 1282700"/>
                <a:gd name="T105" fmla="*/ 267 h 1516063"/>
                <a:gd name="T106" fmla="*/ 8 w 1282700"/>
                <a:gd name="T107" fmla="*/ 220 h 1516063"/>
                <a:gd name="T108" fmla="*/ 26 w 1282700"/>
                <a:gd name="T109" fmla="*/ 177 h 1516063"/>
                <a:gd name="T110" fmla="*/ 54 w 1282700"/>
                <a:gd name="T111" fmla="*/ 140 h 1516063"/>
                <a:gd name="T112" fmla="*/ 88 w 1282700"/>
                <a:gd name="T113" fmla="*/ 110 h 1516063"/>
                <a:gd name="T114" fmla="*/ 129 w 1282700"/>
                <a:gd name="T115" fmla="*/ 88 h 1516063"/>
                <a:gd name="T116" fmla="*/ 175 w 1282700"/>
                <a:gd name="T117" fmla="*/ 76 h 15160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82700"/>
                <a:gd name="T178" fmla="*/ 0 h 1516063"/>
                <a:gd name="T179" fmla="*/ 1282700 w 1282700"/>
                <a:gd name="T180" fmla="*/ 1516063 h 15160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82700" h="1516063">
                  <a:moveTo>
                    <a:pt x="583935" y="525463"/>
                  </a:moveTo>
                  <a:lnTo>
                    <a:pt x="700617" y="525463"/>
                  </a:lnTo>
                  <a:lnTo>
                    <a:pt x="700617" y="774462"/>
                  </a:lnTo>
                  <a:lnTo>
                    <a:pt x="706967" y="778423"/>
                  </a:lnTo>
                  <a:lnTo>
                    <a:pt x="712788" y="782648"/>
                  </a:lnTo>
                  <a:lnTo>
                    <a:pt x="718873" y="787401"/>
                  </a:lnTo>
                  <a:lnTo>
                    <a:pt x="724429" y="792682"/>
                  </a:lnTo>
                  <a:lnTo>
                    <a:pt x="729456" y="797963"/>
                  </a:lnTo>
                  <a:lnTo>
                    <a:pt x="734484" y="803508"/>
                  </a:lnTo>
                  <a:lnTo>
                    <a:pt x="738717" y="809845"/>
                  </a:lnTo>
                  <a:lnTo>
                    <a:pt x="742686" y="815918"/>
                  </a:lnTo>
                  <a:lnTo>
                    <a:pt x="746390" y="822519"/>
                  </a:lnTo>
                  <a:lnTo>
                    <a:pt x="749565" y="829649"/>
                  </a:lnTo>
                  <a:lnTo>
                    <a:pt x="752475" y="836514"/>
                  </a:lnTo>
                  <a:lnTo>
                    <a:pt x="754592" y="843643"/>
                  </a:lnTo>
                  <a:lnTo>
                    <a:pt x="756444" y="851301"/>
                  </a:lnTo>
                  <a:lnTo>
                    <a:pt x="757767" y="858958"/>
                  </a:lnTo>
                  <a:lnTo>
                    <a:pt x="758561" y="866880"/>
                  </a:lnTo>
                  <a:lnTo>
                    <a:pt x="758825" y="874801"/>
                  </a:lnTo>
                  <a:lnTo>
                    <a:pt x="758561" y="882987"/>
                  </a:lnTo>
                  <a:lnTo>
                    <a:pt x="757767" y="890644"/>
                  </a:lnTo>
                  <a:lnTo>
                    <a:pt x="756444" y="898038"/>
                  </a:lnTo>
                  <a:lnTo>
                    <a:pt x="754592" y="905695"/>
                  </a:lnTo>
                  <a:lnTo>
                    <a:pt x="752475" y="912824"/>
                  </a:lnTo>
                  <a:lnTo>
                    <a:pt x="749565" y="920218"/>
                  </a:lnTo>
                  <a:lnTo>
                    <a:pt x="746390" y="926819"/>
                  </a:lnTo>
                  <a:lnTo>
                    <a:pt x="742686" y="933420"/>
                  </a:lnTo>
                  <a:lnTo>
                    <a:pt x="738717" y="939757"/>
                  </a:lnTo>
                  <a:lnTo>
                    <a:pt x="734484" y="945831"/>
                  </a:lnTo>
                  <a:lnTo>
                    <a:pt x="729456" y="951376"/>
                  </a:lnTo>
                  <a:lnTo>
                    <a:pt x="724429" y="956921"/>
                  </a:lnTo>
                  <a:lnTo>
                    <a:pt x="718873" y="961938"/>
                  </a:lnTo>
                  <a:lnTo>
                    <a:pt x="712788" y="966691"/>
                  </a:lnTo>
                  <a:lnTo>
                    <a:pt x="706967" y="970915"/>
                  </a:lnTo>
                  <a:lnTo>
                    <a:pt x="700617" y="975140"/>
                  </a:lnTo>
                  <a:lnTo>
                    <a:pt x="700617" y="1049338"/>
                  </a:lnTo>
                  <a:lnTo>
                    <a:pt x="583935" y="1049338"/>
                  </a:lnTo>
                  <a:lnTo>
                    <a:pt x="583935" y="975140"/>
                  </a:lnTo>
                  <a:lnTo>
                    <a:pt x="577585" y="970915"/>
                  </a:lnTo>
                  <a:lnTo>
                    <a:pt x="571500" y="966691"/>
                  </a:lnTo>
                  <a:lnTo>
                    <a:pt x="565679" y="961938"/>
                  </a:lnTo>
                  <a:lnTo>
                    <a:pt x="560123" y="956921"/>
                  </a:lnTo>
                  <a:lnTo>
                    <a:pt x="555096" y="951376"/>
                  </a:lnTo>
                  <a:lnTo>
                    <a:pt x="550333" y="945831"/>
                  </a:lnTo>
                  <a:lnTo>
                    <a:pt x="545835" y="939757"/>
                  </a:lnTo>
                  <a:lnTo>
                    <a:pt x="541602" y="933420"/>
                  </a:lnTo>
                  <a:lnTo>
                    <a:pt x="538162" y="926819"/>
                  </a:lnTo>
                  <a:lnTo>
                    <a:pt x="534987" y="920218"/>
                  </a:lnTo>
                  <a:lnTo>
                    <a:pt x="532077" y="912824"/>
                  </a:lnTo>
                  <a:lnTo>
                    <a:pt x="529960" y="905695"/>
                  </a:lnTo>
                  <a:lnTo>
                    <a:pt x="528108" y="898038"/>
                  </a:lnTo>
                  <a:lnTo>
                    <a:pt x="526785" y="890644"/>
                  </a:lnTo>
                  <a:lnTo>
                    <a:pt x="525727" y="882987"/>
                  </a:lnTo>
                  <a:lnTo>
                    <a:pt x="525462" y="874801"/>
                  </a:lnTo>
                  <a:lnTo>
                    <a:pt x="525727" y="866880"/>
                  </a:lnTo>
                  <a:lnTo>
                    <a:pt x="526785" y="858958"/>
                  </a:lnTo>
                  <a:lnTo>
                    <a:pt x="528108" y="851301"/>
                  </a:lnTo>
                  <a:lnTo>
                    <a:pt x="529960" y="843643"/>
                  </a:lnTo>
                  <a:lnTo>
                    <a:pt x="532077" y="836514"/>
                  </a:lnTo>
                  <a:lnTo>
                    <a:pt x="534987" y="829649"/>
                  </a:lnTo>
                  <a:lnTo>
                    <a:pt x="538162" y="822519"/>
                  </a:lnTo>
                  <a:lnTo>
                    <a:pt x="541602" y="815918"/>
                  </a:lnTo>
                  <a:lnTo>
                    <a:pt x="545835" y="809845"/>
                  </a:lnTo>
                  <a:lnTo>
                    <a:pt x="550333" y="803508"/>
                  </a:lnTo>
                  <a:lnTo>
                    <a:pt x="555096" y="797963"/>
                  </a:lnTo>
                  <a:lnTo>
                    <a:pt x="560123" y="792682"/>
                  </a:lnTo>
                  <a:lnTo>
                    <a:pt x="565679" y="787401"/>
                  </a:lnTo>
                  <a:lnTo>
                    <a:pt x="571500" y="782648"/>
                  </a:lnTo>
                  <a:lnTo>
                    <a:pt x="577585" y="778423"/>
                  </a:lnTo>
                  <a:lnTo>
                    <a:pt x="583935" y="774462"/>
                  </a:lnTo>
                  <a:lnTo>
                    <a:pt x="583935" y="525463"/>
                  </a:lnTo>
                  <a:close/>
                  <a:moveTo>
                    <a:pt x="641615" y="349983"/>
                  </a:moveTo>
                  <a:lnTo>
                    <a:pt x="627862" y="350247"/>
                  </a:lnTo>
                  <a:lnTo>
                    <a:pt x="614374" y="350512"/>
                  </a:lnTo>
                  <a:lnTo>
                    <a:pt x="601150" y="351570"/>
                  </a:lnTo>
                  <a:lnTo>
                    <a:pt x="587926" y="352628"/>
                  </a:lnTo>
                  <a:lnTo>
                    <a:pt x="574703" y="354216"/>
                  </a:lnTo>
                  <a:lnTo>
                    <a:pt x="561479" y="356067"/>
                  </a:lnTo>
                  <a:lnTo>
                    <a:pt x="548784" y="358184"/>
                  </a:lnTo>
                  <a:lnTo>
                    <a:pt x="535825" y="360829"/>
                  </a:lnTo>
                  <a:lnTo>
                    <a:pt x="522866" y="363474"/>
                  </a:lnTo>
                  <a:lnTo>
                    <a:pt x="510435" y="366649"/>
                  </a:lnTo>
                  <a:lnTo>
                    <a:pt x="498005" y="369823"/>
                  </a:lnTo>
                  <a:lnTo>
                    <a:pt x="485575" y="373527"/>
                  </a:lnTo>
                  <a:lnTo>
                    <a:pt x="473409" y="377759"/>
                  </a:lnTo>
                  <a:lnTo>
                    <a:pt x="461243" y="381992"/>
                  </a:lnTo>
                  <a:lnTo>
                    <a:pt x="449077" y="386489"/>
                  </a:lnTo>
                  <a:lnTo>
                    <a:pt x="437441" y="391251"/>
                  </a:lnTo>
                  <a:lnTo>
                    <a:pt x="425539" y="396541"/>
                  </a:lnTo>
                  <a:lnTo>
                    <a:pt x="414167" y="401832"/>
                  </a:lnTo>
                  <a:lnTo>
                    <a:pt x="402794" y="407388"/>
                  </a:lnTo>
                  <a:lnTo>
                    <a:pt x="391422" y="413207"/>
                  </a:lnTo>
                  <a:lnTo>
                    <a:pt x="380579" y="419556"/>
                  </a:lnTo>
                  <a:lnTo>
                    <a:pt x="369471" y="425905"/>
                  </a:lnTo>
                  <a:lnTo>
                    <a:pt x="358892" y="432519"/>
                  </a:lnTo>
                  <a:lnTo>
                    <a:pt x="348313" y="439661"/>
                  </a:lnTo>
                  <a:lnTo>
                    <a:pt x="337998" y="446804"/>
                  </a:lnTo>
                  <a:lnTo>
                    <a:pt x="327684" y="454475"/>
                  </a:lnTo>
                  <a:lnTo>
                    <a:pt x="317634" y="462147"/>
                  </a:lnTo>
                  <a:lnTo>
                    <a:pt x="307848" y="469818"/>
                  </a:lnTo>
                  <a:lnTo>
                    <a:pt x="298063" y="478019"/>
                  </a:lnTo>
                  <a:lnTo>
                    <a:pt x="288806" y="486484"/>
                  </a:lnTo>
                  <a:lnTo>
                    <a:pt x="279549" y="495214"/>
                  </a:lnTo>
                  <a:lnTo>
                    <a:pt x="270557" y="503679"/>
                  </a:lnTo>
                  <a:lnTo>
                    <a:pt x="261565" y="512938"/>
                  </a:lnTo>
                  <a:lnTo>
                    <a:pt x="253102" y="521932"/>
                  </a:lnTo>
                  <a:lnTo>
                    <a:pt x="244903" y="531455"/>
                  </a:lnTo>
                  <a:lnTo>
                    <a:pt x="236705" y="540979"/>
                  </a:lnTo>
                  <a:lnTo>
                    <a:pt x="228770" y="551031"/>
                  </a:lnTo>
                  <a:lnTo>
                    <a:pt x="221101" y="560819"/>
                  </a:lnTo>
                  <a:lnTo>
                    <a:pt x="213695" y="571136"/>
                  </a:lnTo>
                  <a:lnTo>
                    <a:pt x="206290" y="581453"/>
                  </a:lnTo>
                  <a:lnTo>
                    <a:pt x="199414" y="592035"/>
                  </a:lnTo>
                  <a:lnTo>
                    <a:pt x="192802" y="602881"/>
                  </a:lnTo>
                  <a:lnTo>
                    <a:pt x="186190" y="613727"/>
                  </a:lnTo>
                  <a:lnTo>
                    <a:pt x="180107" y="624837"/>
                  </a:lnTo>
                  <a:lnTo>
                    <a:pt x="174289" y="635948"/>
                  </a:lnTo>
                  <a:lnTo>
                    <a:pt x="168470" y="647587"/>
                  </a:lnTo>
                  <a:lnTo>
                    <a:pt x="163181" y="659227"/>
                  </a:lnTo>
                  <a:lnTo>
                    <a:pt x="158156" y="670602"/>
                  </a:lnTo>
                  <a:lnTo>
                    <a:pt x="153395" y="682506"/>
                  </a:lnTo>
                  <a:lnTo>
                    <a:pt x="148635" y="694410"/>
                  </a:lnTo>
                  <a:lnTo>
                    <a:pt x="144403" y="706579"/>
                  </a:lnTo>
                  <a:lnTo>
                    <a:pt x="140436" y="719012"/>
                  </a:lnTo>
                  <a:lnTo>
                    <a:pt x="136733" y="731181"/>
                  </a:lnTo>
                  <a:lnTo>
                    <a:pt x="133295" y="743614"/>
                  </a:lnTo>
                  <a:lnTo>
                    <a:pt x="130122" y="756577"/>
                  </a:lnTo>
                  <a:lnTo>
                    <a:pt x="127477" y="769010"/>
                  </a:lnTo>
                  <a:lnTo>
                    <a:pt x="124832" y="781972"/>
                  </a:lnTo>
                  <a:lnTo>
                    <a:pt x="122716" y="794935"/>
                  </a:lnTo>
                  <a:lnTo>
                    <a:pt x="121129" y="808161"/>
                  </a:lnTo>
                  <a:lnTo>
                    <a:pt x="119543" y="821124"/>
                  </a:lnTo>
                  <a:lnTo>
                    <a:pt x="118485" y="834351"/>
                  </a:lnTo>
                  <a:lnTo>
                    <a:pt x="117427" y="847842"/>
                  </a:lnTo>
                  <a:lnTo>
                    <a:pt x="116898" y="861069"/>
                  </a:lnTo>
                  <a:lnTo>
                    <a:pt x="116898" y="874825"/>
                  </a:lnTo>
                  <a:lnTo>
                    <a:pt x="116898" y="888316"/>
                  </a:lnTo>
                  <a:lnTo>
                    <a:pt x="117427" y="901808"/>
                  </a:lnTo>
                  <a:lnTo>
                    <a:pt x="118485" y="915035"/>
                  </a:lnTo>
                  <a:lnTo>
                    <a:pt x="119543" y="928261"/>
                  </a:lnTo>
                  <a:lnTo>
                    <a:pt x="121129" y="941488"/>
                  </a:lnTo>
                  <a:lnTo>
                    <a:pt x="122716" y="954451"/>
                  </a:lnTo>
                  <a:lnTo>
                    <a:pt x="124832" y="967413"/>
                  </a:lnTo>
                  <a:lnTo>
                    <a:pt x="127477" y="980375"/>
                  </a:lnTo>
                  <a:lnTo>
                    <a:pt x="130122" y="993073"/>
                  </a:lnTo>
                  <a:lnTo>
                    <a:pt x="133295" y="1005771"/>
                  </a:lnTo>
                  <a:lnTo>
                    <a:pt x="136733" y="1018469"/>
                  </a:lnTo>
                  <a:lnTo>
                    <a:pt x="140436" y="1030637"/>
                  </a:lnTo>
                  <a:lnTo>
                    <a:pt x="144403" y="1042806"/>
                  </a:lnTo>
                  <a:lnTo>
                    <a:pt x="148635" y="1054975"/>
                  </a:lnTo>
                  <a:lnTo>
                    <a:pt x="153395" y="1066879"/>
                  </a:lnTo>
                  <a:lnTo>
                    <a:pt x="158156" y="1078783"/>
                  </a:lnTo>
                  <a:lnTo>
                    <a:pt x="163181" y="1090687"/>
                  </a:lnTo>
                  <a:lnTo>
                    <a:pt x="168470" y="1102062"/>
                  </a:lnTo>
                  <a:lnTo>
                    <a:pt x="174289" y="1113437"/>
                  </a:lnTo>
                  <a:lnTo>
                    <a:pt x="180107" y="1124813"/>
                  </a:lnTo>
                  <a:lnTo>
                    <a:pt x="186190" y="1135659"/>
                  </a:lnTo>
                  <a:lnTo>
                    <a:pt x="192802" y="1146769"/>
                  </a:lnTo>
                  <a:lnTo>
                    <a:pt x="199414" y="1157351"/>
                  </a:lnTo>
                  <a:lnTo>
                    <a:pt x="206290" y="1167932"/>
                  </a:lnTo>
                  <a:lnTo>
                    <a:pt x="213695" y="1178249"/>
                  </a:lnTo>
                  <a:lnTo>
                    <a:pt x="221101" y="1188566"/>
                  </a:lnTo>
                  <a:lnTo>
                    <a:pt x="228770" y="1198354"/>
                  </a:lnTo>
                  <a:lnTo>
                    <a:pt x="236705" y="1208406"/>
                  </a:lnTo>
                  <a:lnTo>
                    <a:pt x="244903" y="1217930"/>
                  </a:lnTo>
                  <a:lnTo>
                    <a:pt x="253102" y="1227453"/>
                  </a:lnTo>
                  <a:lnTo>
                    <a:pt x="261565" y="1236447"/>
                  </a:lnTo>
                  <a:lnTo>
                    <a:pt x="270557" y="1245706"/>
                  </a:lnTo>
                  <a:lnTo>
                    <a:pt x="279549" y="1254436"/>
                  </a:lnTo>
                  <a:lnTo>
                    <a:pt x="288806" y="1263166"/>
                  </a:lnTo>
                  <a:lnTo>
                    <a:pt x="298063" y="1271366"/>
                  </a:lnTo>
                  <a:lnTo>
                    <a:pt x="307848" y="1279567"/>
                  </a:lnTo>
                  <a:lnTo>
                    <a:pt x="317634" y="1287503"/>
                  </a:lnTo>
                  <a:lnTo>
                    <a:pt x="327684" y="1295175"/>
                  </a:lnTo>
                  <a:lnTo>
                    <a:pt x="337998" y="1302582"/>
                  </a:lnTo>
                  <a:lnTo>
                    <a:pt x="348313" y="1309724"/>
                  </a:lnTo>
                  <a:lnTo>
                    <a:pt x="358892" y="1316867"/>
                  </a:lnTo>
                  <a:lnTo>
                    <a:pt x="369471" y="1323480"/>
                  </a:lnTo>
                  <a:lnTo>
                    <a:pt x="380579" y="1329829"/>
                  </a:lnTo>
                  <a:lnTo>
                    <a:pt x="391422" y="1336178"/>
                  </a:lnTo>
                  <a:lnTo>
                    <a:pt x="402794" y="1341998"/>
                  </a:lnTo>
                  <a:lnTo>
                    <a:pt x="414167" y="1347553"/>
                  </a:lnTo>
                  <a:lnTo>
                    <a:pt x="425539" y="1353108"/>
                  </a:lnTo>
                  <a:lnTo>
                    <a:pt x="437441" y="1358399"/>
                  </a:lnTo>
                  <a:lnTo>
                    <a:pt x="449077" y="1363161"/>
                  </a:lnTo>
                  <a:lnTo>
                    <a:pt x="461243" y="1367922"/>
                  </a:lnTo>
                  <a:lnTo>
                    <a:pt x="473409" y="1372155"/>
                  </a:lnTo>
                  <a:lnTo>
                    <a:pt x="485575" y="1375858"/>
                  </a:lnTo>
                  <a:lnTo>
                    <a:pt x="498005" y="1379562"/>
                  </a:lnTo>
                  <a:lnTo>
                    <a:pt x="510435" y="1383001"/>
                  </a:lnTo>
                  <a:lnTo>
                    <a:pt x="522866" y="1385911"/>
                  </a:lnTo>
                  <a:lnTo>
                    <a:pt x="535825" y="1389085"/>
                  </a:lnTo>
                  <a:lnTo>
                    <a:pt x="548784" y="1391466"/>
                  </a:lnTo>
                  <a:lnTo>
                    <a:pt x="561479" y="1393582"/>
                  </a:lnTo>
                  <a:lnTo>
                    <a:pt x="574703" y="1395434"/>
                  </a:lnTo>
                  <a:lnTo>
                    <a:pt x="587926" y="1396757"/>
                  </a:lnTo>
                  <a:lnTo>
                    <a:pt x="601150" y="1398080"/>
                  </a:lnTo>
                  <a:lnTo>
                    <a:pt x="614374" y="1398873"/>
                  </a:lnTo>
                  <a:lnTo>
                    <a:pt x="627862" y="1399402"/>
                  </a:lnTo>
                  <a:lnTo>
                    <a:pt x="641615" y="1399402"/>
                  </a:lnTo>
                  <a:lnTo>
                    <a:pt x="654838" y="1399402"/>
                  </a:lnTo>
                  <a:lnTo>
                    <a:pt x="668327" y="1398873"/>
                  </a:lnTo>
                  <a:lnTo>
                    <a:pt x="681815" y="1398080"/>
                  </a:lnTo>
                  <a:lnTo>
                    <a:pt x="695038" y="1396757"/>
                  </a:lnTo>
                  <a:lnTo>
                    <a:pt x="707998" y="1395434"/>
                  </a:lnTo>
                  <a:lnTo>
                    <a:pt x="721221" y="1393582"/>
                  </a:lnTo>
                  <a:lnTo>
                    <a:pt x="734181" y="1391466"/>
                  </a:lnTo>
                  <a:lnTo>
                    <a:pt x="746875" y="1389085"/>
                  </a:lnTo>
                  <a:lnTo>
                    <a:pt x="759835" y="1385911"/>
                  </a:lnTo>
                  <a:lnTo>
                    <a:pt x="772529" y="1383001"/>
                  </a:lnTo>
                  <a:lnTo>
                    <a:pt x="784695" y="1379562"/>
                  </a:lnTo>
                  <a:lnTo>
                    <a:pt x="797390" y="1375858"/>
                  </a:lnTo>
                  <a:lnTo>
                    <a:pt x="809556" y="1372155"/>
                  </a:lnTo>
                  <a:lnTo>
                    <a:pt x="821457" y="1367922"/>
                  </a:lnTo>
                  <a:lnTo>
                    <a:pt x="833623" y="1363161"/>
                  </a:lnTo>
                  <a:lnTo>
                    <a:pt x="845524" y="1358399"/>
                  </a:lnTo>
                  <a:lnTo>
                    <a:pt x="857161" y="1353108"/>
                  </a:lnTo>
                  <a:lnTo>
                    <a:pt x="868798" y="1347553"/>
                  </a:lnTo>
                  <a:lnTo>
                    <a:pt x="879906" y="1341998"/>
                  </a:lnTo>
                  <a:lnTo>
                    <a:pt x="891278" y="1336178"/>
                  </a:lnTo>
                  <a:lnTo>
                    <a:pt x="902386" y="1329829"/>
                  </a:lnTo>
                  <a:lnTo>
                    <a:pt x="913230" y="1323480"/>
                  </a:lnTo>
                  <a:lnTo>
                    <a:pt x="924073" y="1316867"/>
                  </a:lnTo>
                  <a:lnTo>
                    <a:pt x="934387" y="1309724"/>
                  </a:lnTo>
                  <a:lnTo>
                    <a:pt x="944966" y="1302582"/>
                  </a:lnTo>
                  <a:lnTo>
                    <a:pt x="955016" y="1295175"/>
                  </a:lnTo>
                  <a:lnTo>
                    <a:pt x="965066" y="1287503"/>
                  </a:lnTo>
                  <a:lnTo>
                    <a:pt x="974852" y="1279567"/>
                  </a:lnTo>
                  <a:lnTo>
                    <a:pt x="984638" y="1271366"/>
                  </a:lnTo>
                  <a:lnTo>
                    <a:pt x="993894" y="1263166"/>
                  </a:lnTo>
                  <a:lnTo>
                    <a:pt x="1003151" y="1254436"/>
                  </a:lnTo>
                  <a:lnTo>
                    <a:pt x="1012143" y="1245706"/>
                  </a:lnTo>
                  <a:lnTo>
                    <a:pt x="1021135" y="1236447"/>
                  </a:lnTo>
                  <a:lnTo>
                    <a:pt x="1029598" y="1227453"/>
                  </a:lnTo>
                  <a:lnTo>
                    <a:pt x="1038061" y="1217930"/>
                  </a:lnTo>
                  <a:lnTo>
                    <a:pt x="1045996" y="1208406"/>
                  </a:lnTo>
                  <a:lnTo>
                    <a:pt x="1054194" y="1198354"/>
                  </a:lnTo>
                  <a:lnTo>
                    <a:pt x="1061599" y="1188566"/>
                  </a:lnTo>
                  <a:lnTo>
                    <a:pt x="1069005" y="1178249"/>
                  </a:lnTo>
                  <a:lnTo>
                    <a:pt x="1076410" y="1167932"/>
                  </a:lnTo>
                  <a:lnTo>
                    <a:pt x="1083286" y="1157351"/>
                  </a:lnTo>
                  <a:lnTo>
                    <a:pt x="1090163" y="1146769"/>
                  </a:lnTo>
                  <a:lnTo>
                    <a:pt x="1096510" y="1135659"/>
                  </a:lnTo>
                  <a:lnTo>
                    <a:pt x="1102593" y="1124813"/>
                  </a:lnTo>
                  <a:lnTo>
                    <a:pt x="1108676" y="1113437"/>
                  </a:lnTo>
                  <a:lnTo>
                    <a:pt x="1114230" y="1102062"/>
                  </a:lnTo>
                  <a:lnTo>
                    <a:pt x="1119519" y="1090687"/>
                  </a:lnTo>
                  <a:lnTo>
                    <a:pt x="1124544" y="1078783"/>
                  </a:lnTo>
                  <a:lnTo>
                    <a:pt x="1129834" y="1066879"/>
                  </a:lnTo>
                  <a:lnTo>
                    <a:pt x="1134330" y="1054975"/>
                  </a:lnTo>
                  <a:lnTo>
                    <a:pt x="1138297" y="1042806"/>
                  </a:lnTo>
                  <a:lnTo>
                    <a:pt x="1142264" y="1030637"/>
                  </a:lnTo>
                  <a:lnTo>
                    <a:pt x="1146231" y="1018469"/>
                  </a:lnTo>
                  <a:lnTo>
                    <a:pt x="1149669" y="1005771"/>
                  </a:lnTo>
                  <a:lnTo>
                    <a:pt x="1152579" y="993073"/>
                  </a:lnTo>
                  <a:lnTo>
                    <a:pt x="1155488" y="980375"/>
                  </a:lnTo>
                  <a:lnTo>
                    <a:pt x="1157868" y="967413"/>
                  </a:lnTo>
                  <a:lnTo>
                    <a:pt x="1159984" y="954451"/>
                  </a:lnTo>
                  <a:lnTo>
                    <a:pt x="1161835" y="941488"/>
                  </a:lnTo>
                  <a:lnTo>
                    <a:pt x="1163158" y="928261"/>
                  </a:lnTo>
                  <a:lnTo>
                    <a:pt x="1164745" y="915035"/>
                  </a:lnTo>
                  <a:lnTo>
                    <a:pt x="1165538" y="901808"/>
                  </a:lnTo>
                  <a:lnTo>
                    <a:pt x="1166067" y="888316"/>
                  </a:lnTo>
                  <a:lnTo>
                    <a:pt x="1166067" y="874825"/>
                  </a:lnTo>
                  <a:lnTo>
                    <a:pt x="1166067" y="861069"/>
                  </a:lnTo>
                  <a:lnTo>
                    <a:pt x="1165538" y="847842"/>
                  </a:lnTo>
                  <a:lnTo>
                    <a:pt x="1164745" y="834351"/>
                  </a:lnTo>
                  <a:lnTo>
                    <a:pt x="1163158" y="821124"/>
                  </a:lnTo>
                  <a:lnTo>
                    <a:pt x="1161835" y="808161"/>
                  </a:lnTo>
                  <a:lnTo>
                    <a:pt x="1159984" y="794935"/>
                  </a:lnTo>
                  <a:lnTo>
                    <a:pt x="1157868" y="781972"/>
                  </a:lnTo>
                  <a:lnTo>
                    <a:pt x="1155488" y="769010"/>
                  </a:lnTo>
                  <a:lnTo>
                    <a:pt x="1152579" y="756577"/>
                  </a:lnTo>
                  <a:lnTo>
                    <a:pt x="1149669" y="743614"/>
                  </a:lnTo>
                  <a:lnTo>
                    <a:pt x="1146231" y="731181"/>
                  </a:lnTo>
                  <a:lnTo>
                    <a:pt x="1142264" y="719012"/>
                  </a:lnTo>
                  <a:lnTo>
                    <a:pt x="1138297" y="706579"/>
                  </a:lnTo>
                  <a:lnTo>
                    <a:pt x="1134330" y="694410"/>
                  </a:lnTo>
                  <a:lnTo>
                    <a:pt x="1129834" y="682506"/>
                  </a:lnTo>
                  <a:lnTo>
                    <a:pt x="1124544" y="670602"/>
                  </a:lnTo>
                  <a:lnTo>
                    <a:pt x="1119519" y="659227"/>
                  </a:lnTo>
                  <a:lnTo>
                    <a:pt x="1114230" y="647587"/>
                  </a:lnTo>
                  <a:lnTo>
                    <a:pt x="1108676" y="635948"/>
                  </a:lnTo>
                  <a:lnTo>
                    <a:pt x="1102593" y="624837"/>
                  </a:lnTo>
                  <a:lnTo>
                    <a:pt x="1096510" y="613727"/>
                  </a:lnTo>
                  <a:lnTo>
                    <a:pt x="1090163" y="602881"/>
                  </a:lnTo>
                  <a:lnTo>
                    <a:pt x="1083286" y="592035"/>
                  </a:lnTo>
                  <a:lnTo>
                    <a:pt x="1076410" y="581453"/>
                  </a:lnTo>
                  <a:lnTo>
                    <a:pt x="1069005" y="571136"/>
                  </a:lnTo>
                  <a:lnTo>
                    <a:pt x="1061599" y="560819"/>
                  </a:lnTo>
                  <a:lnTo>
                    <a:pt x="1054194" y="551031"/>
                  </a:lnTo>
                  <a:lnTo>
                    <a:pt x="1045996" y="540979"/>
                  </a:lnTo>
                  <a:lnTo>
                    <a:pt x="1038061" y="531455"/>
                  </a:lnTo>
                  <a:lnTo>
                    <a:pt x="1029598" y="521932"/>
                  </a:lnTo>
                  <a:lnTo>
                    <a:pt x="1021135" y="512938"/>
                  </a:lnTo>
                  <a:lnTo>
                    <a:pt x="1012143" y="503679"/>
                  </a:lnTo>
                  <a:lnTo>
                    <a:pt x="1003151" y="495214"/>
                  </a:lnTo>
                  <a:lnTo>
                    <a:pt x="993894" y="486484"/>
                  </a:lnTo>
                  <a:lnTo>
                    <a:pt x="984638" y="478019"/>
                  </a:lnTo>
                  <a:lnTo>
                    <a:pt x="974852" y="469818"/>
                  </a:lnTo>
                  <a:lnTo>
                    <a:pt x="965066" y="462147"/>
                  </a:lnTo>
                  <a:lnTo>
                    <a:pt x="955016" y="454475"/>
                  </a:lnTo>
                  <a:lnTo>
                    <a:pt x="944966" y="446804"/>
                  </a:lnTo>
                  <a:lnTo>
                    <a:pt x="934387" y="439661"/>
                  </a:lnTo>
                  <a:lnTo>
                    <a:pt x="924073" y="432519"/>
                  </a:lnTo>
                  <a:lnTo>
                    <a:pt x="913230" y="425905"/>
                  </a:lnTo>
                  <a:lnTo>
                    <a:pt x="902386" y="419556"/>
                  </a:lnTo>
                  <a:lnTo>
                    <a:pt x="891278" y="413207"/>
                  </a:lnTo>
                  <a:lnTo>
                    <a:pt x="879906" y="407388"/>
                  </a:lnTo>
                  <a:lnTo>
                    <a:pt x="868798" y="401832"/>
                  </a:lnTo>
                  <a:lnTo>
                    <a:pt x="857161" y="396541"/>
                  </a:lnTo>
                  <a:lnTo>
                    <a:pt x="845524" y="391251"/>
                  </a:lnTo>
                  <a:lnTo>
                    <a:pt x="833623" y="386489"/>
                  </a:lnTo>
                  <a:lnTo>
                    <a:pt x="821457" y="381992"/>
                  </a:lnTo>
                  <a:lnTo>
                    <a:pt x="809556" y="377759"/>
                  </a:lnTo>
                  <a:lnTo>
                    <a:pt x="797390" y="373527"/>
                  </a:lnTo>
                  <a:lnTo>
                    <a:pt x="784695" y="369823"/>
                  </a:lnTo>
                  <a:lnTo>
                    <a:pt x="772529" y="366649"/>
                  </a:lnTo>
                  <a:lnTo>
                    <a:pt x="759835" y="363474"/>
                  </a:lnTo>
                  <a:lnTo>
                    <a:pt x="746875" y="360829"/>
                  </a:lnTo>
                  <a:lnTo>
                    <a:pt x="734181" y="358184"/>
                  </a:lnTo>
                  <a:lnTo>
                    <a:pt x="721221" y="356067"/>
                  </a:lnTo>
                  <a:lnTo>
                    <a:pt x="707998" y="354216"/>
                  </a:lnTo>
                  <a:lnTo>
                    <a:pt x="695038" y="352628"/>
                  </a:lnTo>
                  <a:lnTo>
                    <a:pt x="681815" y="351570"/>
                  </a:lnTo>
                  <a:lnTo>
                    <a:pt x="668327" y="350512"/>
                  </a:lnTo>
                  <a:lnTo>
                    <a:pt x="654838" y="350247"/>
                  </a:lnTo>
                  <a:lnTo>
                    <a:pt x="641615" y="349983"/>
                  </a:lnTo>
                  <a:close/>
                  <a:moveTo>
                    <a:pt x="524717" y="0"/>
                  </a:moveTo>
                  <a:lnTo>
                    <a:pt x="757983" y="0"/>
                  </a:lnTo>
                  <a:lnTo>
                    <a:pt x="757983" y="116926"/>
                  </a:lnTo>
                  <a:lnTo>
                    <a:pt x="699799" y="116926"/>
                  </a:lnTo>
                  <a:lnTo>
                    <a:pt x="699799" y="236232"/>
                  </a:lnTo>
                  <a:lnTo>
                    <a:pt x="711171" y="237555"/>
                  </a:lnTo>
                  <a:lnTo>
                    <a:pt x="722544" y="238877"/>
                  </a:lnTo>
                  <a:lnTo>
                    <a:pt x="734181" y="240200"/>
                  </a:lnTo>
                  <a:lnTo>
                    <a:pt x="745289" y="242052"/>
                  </a:lnTo>
                  <a:lnTo>
                    <a:pt x="756661" y="243903"/>
                  </a:lnTo>
                  <a:lnTo>
                    <a:pt x="767504" y="246020"/>
                  </a:lnTo>
                  <a:lnTo>
                    <a:pt x="778877" y="248665"/>
                  </a:lnTo>
                  <a:lnTo>
                    <a:pt x="789985" y="251046"/>
                  </a:lnTo>
                  <a:lnTo>
                    <a:pt x="800828" y="253691"/>
                  </a:lnTo>
                  <a:lnTo>
                    <a:pt x="811672" y="256601"/>
                  </a:lnTo>
                  <a:lnTo>
                    <a:pt x="822515" y="259776"/>
                  </a:lnTo>
                  <a:lnTo>
                    <a:pt x="833359" y="262950"/>
                  </a:lnTo>
                  <a:lnTo>
                    <a:pt x="843673" y="266654"/>
                  </a:lnTo>
                  <a:lnTo>
                    <a:pt x="854516" y="270093"/>
                  </a:lnTo>
                  <a:lnTo>
                    <a:pt x="865095" y="273796"/>
                  </a:lnTo>
                  <a:lnTo>
                    <a:pt x="875145" y="277764"/>
                  </a:lnTo>
                  <a:lnTo>
                    <a:pt x="885724" y="281997"/>
                  </a:lnTo>
                  <a:lnTo>
                    <a:pt x="895774" y="286494"/>
                  </a:lnTo>
                  <a:lnTo>
                    <a:pt x="905824" y="290991"/>
                  </a:lnTo>
                  <a:lnTo>
                    <a:pt x="915874" y="295488"/>
                  </a:lnTo>
                  <a:lnTo>
                    <a:pt x="925924" y="300250"/>
                  </a:lnTo>
                  <a:lnTo>
                    <a:pt x="935445" y="305541"/>
                  </a:lnTo>
                  <a:lnTo>
                    <a:pt x="945495" y="310567"/>
                  </a:lnTo>
                  <a:lnTo>
                    <a:pt x="955016" y="315858"/>
                  </a:lnTo>
                  <a:lnTo>
                    <a:pt x="964537" y="321148"/>
                  </a:lnTo>
                  <a:lnTo>
                    <a:pt x="973794" y="327233"/>
                  </a:lnTo>
                  <a:lnTo>
                    <a:pt x="983315" y="332788"/>
                  </a:lnTo>
                  <a:lnTo>
                    <a:pt x="992307" y="338608"/>
                  </a:lnTo>
                  <a:lnTo>
                    <a:pt x="1001564" y="344957"/>
                  </a:lnTo>
                  <a:lnTo>
                    <a:pt x="1010556" y="351041"/>
                  </a:lnTo>
                  <a:lnTo>
                    <a:pt x="1019548" y="357390"/>
                  </a:lnTo>
                  <a:lnTo>
                    <a:pt x="1028276" y="364268"/>
                  </a:lnTo>
                  <a:lnTo>
                    <a:pt x="1156017" y="236232"/>
                  </a:lnTo>
                  <a:lnTo>
                    <a:pt x="1279791" y="360035"/>
                  </a:lnTo>
                  <a:lnTo>
                    <a:pt x="1152050" y="487807"/>
                  </a:lnTo>
                  <a:lnTo>
                    <a:pt x="1159455" y="498124"/>
                  </a:lnTo>
                  <a:lnTo>
                    <a:pt x="1167125" y="508441"/>
                  </a:lnTo>
                  <a:lnTo>
                    <a:pt x="1174001" y="518758"/>
                  </a:lnTo>
                  <a:lnTo>
                    <a:pt x="1180877" y="529604"/>
                  </a:lnTo>
                  <a:lnTo>
                    <a:pt x="1187754" y="540185"/>
                  </a:lnTo>
                  <a:lnTo>
                    <a:pt x="1194366" y="551031"/>
                  </a:lnTo>
                  <a:lnTo>
                    <a:pt x="1200449" y="561877"/>
                  </a:lnTo>
                  <a:lnTo>
                    <a:pt x="1206796" y="573252"/>
                  </a:lnTo>
                  <a:lnTo>
                    <a:pt x="1212614" y="584627"/>
                  </a:lnTo>
                  <a:lnTo>
                    <a:pt x="1218433" y="596003"/>
                  </a:lnTo>
                  <a:lnTo>
                    <a:pt x="1223987" y="607642"/>
                  </a:lnTo>
                  <a:lnTo>
                    <a:pt x="1229276" y="619017"/>
                  </a:lnTo>
                  <a:lnTo>
                    <a:pt x="1234037" y="630922"/>
                  </a:lnTo>
                  <a:lnTo>
                    <a:pt x="1239062" y="643090"/>
                  </a:lnTo>
                  <a:lnTo>
                    <a:pt x="1243558" y="654730"/>
                  </a:lnTo>
                  <a:lnTo>
                    <a:pt x="1248054" y="667163"/>
                  </a:lnTo>
                  <a:lnTo>
                    <a:pt x="1252021" y="679332"/>
                  </a:lnTo>
                  <a:lnTo>
                    <a:pt x="1255724" y="691501"/>
                  </a:lnTo>
                  <a:lnTo>
                    <a:pt x="1259691" y="704198"/>
                  </a:lnTo>
                  <a:lnTo>
                    <a:pt x="1262864" y="716896"/>
                  </a:lnTo>
                  <a:lnTo>
                    <a:pt x="1266038" y="729329"/>
                  </a:lnTo>
                  <a:lnTo>
                    <a:pt x="1268683" y="742292"/>
                  </a:lnTo>
                  <a:lnTo>
                    <a:pt x="1271328" y="755254"/>
                  </a:lnTo>
                  <a:lnTo>
                    <a:pt x="1273708" y="767952"/>
                  </a:lnTo>
                  <a:lnTo>
                    <a:pt x="1275559" y="781179"/>
                  </a:lnTo>
                  <a:lnTo>
                    <a:pt x="1277675" y="794406"/>
                  </a:lnTo>
                  <a:lnTo>
                    <a:pt x="1279262" y="807632"/>
                  </a:lnTo>
                  <a:lnTo>
                    <a:pt x="1280584" y="820595"/>
                  </a:lnTo>
                  <a:lnTo>
                    <a:pt x="1281378" y="834086"/>
                  </a:lnTo>
                  <a:lnTo>
                    <a:pt x="1282171" y="847842"/>
                  </a:lnTo>
                  <a:lnTo>
                    <a:pt x="1282435" y="861069"/>
                  </a:lnTo>
                  <a:lnTo>
                    <a:pt x="1282700" y="874825"/>
                  </a:lnTo>
                  <a:lnTo>
                    <a:pt x="1282435" y="891226"/>
                  </a:lnTo>
                  <a:lnTo>
                    <a:pt x="1281907" y="907892"/>
                  </a:lnTo>
                  <a:lnTo>
                    <a:pt x="1280849" y="924293"/>
                  </a:lnTo>
                  <a:lnTo>
                    <a:pt x="1279526" y="940430"/>
                  </a:lnTo>
                  <a:lnTo>
                    <a:pt x="1277675" y="956302"/>
                  </a:lnTo>
                  <a:lnTo>
                    <a:pt x="1275030" y="972439"/>
                  </a:lnTo>
                  <a:lnTo>
                    <a:pt x="1272650" y="988311"/>
                  </a:lnTo>
                  <a:lnTo>
                    <a:pt x="1269476" y="1003919"/>
                  </a:lnTo>
                  <a:lnTo>
                    <a:pt x="1266303" y="1019527"/>
                  </a:lnTo>
                  <a:lnTo>
                    <a:pt x="1262600" y="1035134"/>
                  </a:lnTo>
                  <a:lnTo>
                    <a:pt x="1258368" y="1050478"/>
                  </a:lnTo>
                  <a:lnTo>
                    <a:pt x="1253608" y="1065292"/>
                  </a:lnTo>
                  <a:lnTo>
                    <a:pt x="1248847" y="1080370"/>
                  </a:lnTo>
                  <a:lnTo>
                    <a:pt x="1243822" y="1095184"/>
                  </a:lnTo>
                  <a:lnTo>
                    <a:pt x="1238004" y="1109999"/>
                  </a:lnTo>
                  <a:lnTo>
                    <a:pt x="1232185" y="1124284"/>
                  </a:lnTo>
                  <a:lnTo>
                    <a:pt x="1226103" y="1138569"/>
                  </a:lnTo>
                  <a:lnTo>
                    <a:pt x="1219226" y="1152854"/>
                  </a:lnTo>
                  <a:lnTo>
                    <a:pt x="1212350" y="1166874"/>
                  </a:lnTo>
                  <a:lnTo>
                    <a:pt x="1205209" y="1180365"/>
                  </a:lnTo>
                  <a:lnTo>
                    <a:pt x="1197539" y="1193857"/>
                  </a:lnTo>
                  <a:lnTo>
                    <a:pt x="1189869" y="1207348"/>
                  </a:lnTo>
                  <a:lnTo>
                    <a:pt x="1181406" y="1220575"/>
                  </a:lnTo>
                  <a:lnTo>
                    <a:pt x="1173208" y="1233273"/>
                  </a:lnTo>
                  <a:lnTo>
                    <a:pt x="1164480" y="1245971"/>
                  </a:lnTo>
                  <a:lnTo>
                    <a:pt x="1155223" y="1258668"/>
                  </a:lnTo>
                  <a:lnTo>
                    <a:pt x="1145967" y="1270573"/>
                  </a:lnTo>
                  <a:lnTo>
                    <a:pt x="1136181" y="1282741"/>
                  </a:lnTo>
                  <a:lnTo>
                    <a:pt x="1126396" y="1294646"/>
                  </a:lnTo>
                  <a:lnTo>
                    <a:pt x="1116081" y="1306021"/>
                  </a:lnTo>
                  <a:lnTo>
                    <a:pt x="1105502" y="1317396"/>
                  </a:lnTo>
                  <a:lnTo>
                    <a:pt x="1094923" y="1328242"/>
                  </a:lnTo>
                  <a:lnTo>
                    <a:pt x="1083815" y="1339088"/>
                  </a:lnTo>
                  <a:lnTo>
                    <a:pt x="1072707" y="1349669"/>
                  </a:lnTo>
                  <a:lnTo>
                    <a:pt x="1061071" y="1359722"/>
                  </a:lnTo>
                  <a:lnTo>
                    <a:pt x="1049169" y="1369774"/>
                  </a:lnTo>
                  <a:lnTo>
                    <a:pt x="1037268" y="1379297"/>
                  </a:lnTo>
                  <a:lnTo>
                    <a:pt x="1025102" y="1388821"/>
                  </a:lnTo>
                  <a:lnTo>
                    <a:pt x="1012407" y="1397815"/>
                  </a:lnTo>
                  <a:lnTo>
                    <a:pt x="999977" y="1406809"/>
                  </a:lnTo>
                  <a:lnTo>
                    <a:pt x="987018" y="1415010"/>
                  </a:lnTo>
                  <a:lnTo>
                    <a:pt x="973794" y="1423211"/>
                  </a:lnTo>
                  <a:lnTo>
                    <a:pt x="960570" y="1431147"/>
                  </a:lnTo>
                  <a:lnTo>
                    <a:pt x="947082" y="1438554"/>
                  </a:lnTo>
                  <a:lnTo>
                    <a:pt x="933330" y="1445961"/>
                  </a:lnTo>
                  <a:lnTo>
                    <a:pt x="919313" y="1452839"/>
                  </a:lnTo>
                  <a:lnTo>
                    <a:pt x="905295" y="1459452"/>
                  </a:lnTo>
                  <a:lnTo>
                    <a:pt x="891014" y="1465801"/>
                  </a:lnTo>
                  <a:lnTo>
                    <a:pt x="876468" y="1471621"/>
                  </a:lnTo>
                  <a:lnTo>
                    <a:pt x="861657" y="1477176"/>
                  </a:lnTo>
                  <a:lnTo>
                    <a:pt x="847111" y="1482467"/>
                  </a:lnTo>
                  <a:lnTo>
                    <a:pt x="832036" y="1487493"/>
                  </a:lnTo>
                  <a:lnTo>
                    <a:pt x="816961" y="1491726"/>
                  </a:lnTo>
                  <a:lnTo>
                    <a:pt x="801622" y="1495958"/>
                  </a:lnTo>
                  <a:lnTo>
                    <a:pt x="786018" y="1499926"/>
                  </a:lnTo>
                  <a:lnTo>
                    <a:pt x="770678" y="1503101"/>
                  </a:lnTo>
                  <a:lnTo>
                    <a:pt x="755074" y="1506275"/>
                  </a:lnTo>
                  <a:lnTo>
                    <a:pt x="739206" y="1508656"/>
                  </a:lnTo>
                  <a:lnTo>
                    <a:pt x="723073" y="1511037"/>
                  </a:lnTo>
                  <a:lnTo>
                    <a:pt x="706940" y="1512889"/>
                  </a:lnTo>
                  <a:lnTo>
                    <a:pt x="690542" y="1514211"/>
                  </a:lnTo>
                  <a:lnTo>
                    <a:pt x="674409" y="1515270"/>
                  </a:lnTo>
                  <a:lnTo>
                    <a:pt x="658012" y="1515799"/>
                  </a:lnTo>
                  <a:lnTo>
                    <a:pt x="641615" y="1516063"/>
                  </a:lnTo>
                  <a:lnTo>
                    <a:pt x="624953" y="1515799"/>
                  </a:lnTo>
                  <a:lnTo>
                    <a:pt x="608555" y="1515270"/>
                  </a:lnTo>
                  <a:lnTo>
                    <a:pt x="592158" y="1514211"/>
                  </a:lnTo>
                  <a:lnTo>
                    <a:pt x="575761" y="1512889"/>
                  </a:lnTo>
                  <a:lnTo>
                    <a:pt x="559628" y="1511037"/>
                  </a:lnTo>
                  <a:lnTo>
                    <a:pt x="543759" y="1508656"/>
                  </a:lnTo>
                  <a:lnTo>
                    <a:pt x="527891" y="1506275"/>
                  </a:lnTo>
                  <a:lnTo>
                    <a:pt x="512287" y="1503101"/>
                  </a:lnTo>
                  <a:lnTo>
                    <a:pt x="496683" y="1499926"/>
                  </a:lnTo>
                  <a:lnTo>
                    <a:pt x="481079" y="1495958"/>
                  </a:lnTo>
                  <a:lnTo>
                    <a:pt x="465739" y="1491726"/>
                  </a:lnTo>
                  <a:lnTo>
                    <a:pt x="450929" y="1487493"/>
                  </a:lnTo>
                  <a:lnTo>
                    <a:pt x="435854" y="1482467"/>
                  </a:lnTo>
                  <a:lnTo>
                    <a:pt x="421043" y="1477176"/>
                  </a:lnTo>
                  <a:lnTo>
                    <a:pt x="406233" y="1471621"/>
                  </a:lnTo>
                  <a:lnTo>
                    <a:pt x="391687" y="1465801"/>
                  </a:lnTo>
                  <a:lnTo>
                    <a:pt x="377669" y="1459452"/>
                  </a:lnTo>
                  <a:lnTo>
                    <a:pt x="363388" y="1452839"/>
                  </a:lnTo>
                  <a:lnTo>
                    <a:pt x="349371" y="1445961"/>
                  </a:lnTo>
                  <a:lnTo>
                    <a:pt x="335618" y="1438554"/>
                  </a:lnTo>
                  <a:lnTo>
                    <a:pt x="322394" y="1431147"/>
                  </a:lnTo>
                  <a:lnTo>
                    <a:pt x="308906" y="1423211"/>
                  </a:lnTo>
                  <a:lnTo>
                    <a:pt x="295682" y="1415010"/>
                  </a:lnTo>
                  <a:lnTo>
                    <a:pt x="282988" y="1406809"/>
                  </a:lnTo>
                  <a:lnTo>
                    <a:pt x="270293" y="1397815"/>
                  </a:lnTo>
                  <a:lnTo>
                    <a:pt x="257598" y="1388821"/>
                  </a:lnTo>
                  <a:lnTo>
                    <a:pt x="245697" y="1379297"/>
                  </a:lnTo>
                  <a:lnTo>
                    <a:pt x="233531" y="1369774"/>
                  </a:lnTo>
                  <a:lnTo>
                    <a:pt x="221630" y="1359722"/>
                  </a:lnTo>
                  <a:lnTo>
                    <a:pt x="210257" y="1349669"/>
                  </a:lnTo>
                  <a:lnTo>
                    <a:pt x="198885" y="1339088"/>
                  </a:lnTo>
                  <a:lnTo>
                    <a:pt x="188041" y="1328242"/>
                  </a:lnTo>
                  <a:lnTo>
                    <a:pt x="177198" y="1317396"/>
                  </a:lnTo>
                  <a:lnTo>
                    <a:pt x="166619" y="1306021"/>
                  </a:lnTo>
                  <a:lnTo>
                    <a:pt x="156569" y="1294646"/>
                  </a:lnTo>
                  <a:lnTo>
                    <a:pt x="146519" y="1282741"/>
                  </a:lnTo>
                  <a:lnTo>
                    <a:pt x="136998" y="1270573"/>
                  </a:lnTo>
                  <a:lnTo>
                    <a:pt x="127477" y="1258668"/>
                  </a:lnTo>
                  <a:lnTo>
                    <a:pt x="118485" y="1245971"/>
                  </a:lnTo>
                  <a:lnTo>
                    <a:pt x="109493" y="1233273"/>
                  </a:lnTo>
                  <a:lnTo>
                    <a:pt x="101294" y="1220575"/>
                  </a:lnTo>
                  <a:lnTo>
                    <a:pt x="92831" y="1207348"/>
                  </a:lnTo>
                  <a:lnTo>
                    <a:pt x="85161" y="1193857"/>
                  </a:lnTo>
                  <a:lnTo>
                    <a:pt x="77756" y="1180365"/>
                  </a:lnTo>
                  <a:lnTo>
                    <a:pt x="70350" y="1166874"/>
                  </a:lnTo>
                  <a:lnTo>
                    <a:pt x="63474" y="1152854"/>
                  </a:lnTo>
                  <a:lnTo>
                    <a:pt x="56862" y="1138569"/>
                  </a:lnTo>
                  <a:lnTo>
                    <a:pt x="50515" y="1124284"/>
                  </a:lnTo>
                  <a:lnTo>
                    <a:pt x="44696" y="1109999"/>
                  </a:lnTo>
                  <a:lnTo>
                    <a:pt x="39142" y="1095184"/>
                  </a:lnTo>
                  <a:lnTo>
                    <a:pt x="33853" y="1080370"/>
                  </a:lnTo>
                  <a:lnTo>
                    <a:pt x="29092" y="1065292"/>
                  </a:lnTo>
                  <a:lnTo>
                    <a:pt x="24596" y="1050478"/>
                  </a:lnTo>
                  <a:lnTo>
                    <a:pt x="20365" y="1035134"/>
                  </a:lnTo>
                  <a:lnTo>
                    <a:pt x="16398" y="1019527"/>
                  </a:lnTo>
                  <a:lnTo>
                    <a:pt x="13224" y="1003919"/>
                  </a:lnTo>
                  <a:lnTo>
                    <a:pt x="10315" y="988311"/>
                  </a:lnTo>
                  <a:lnTo>
                    <a:pt x="7670" y="972439"/>
                  </a:lnTo>
                  <a:lnTo>
                    <a:pt x="5290" y="956302"/>
                  </a:lnTo>
                  <a:lnTo>
                    <a:pt x="3703" y="940430"/>
                  </a:lnTo>
                  <a:lnTo>
                    <a:pt x="2116" y="924293"/>
                  </a:lnTo>
                  <a:lnTo>
                    <a:pt x="1058" y="907892"/>
                  </a:lnTo>
                  <a:lnTo>
                    <a:pt x="529" y="891226"/>
                  </a:lnTo>
                  <a:lnTo>
                    <a:pt x="0" y="874825"/>
                  </a:lnTo>
                  <a:lnTo>
                    <a:pt x="529" y="858953"/>
                  </a:lnTo>
                  <a:lnTo>
                    <a:pt x="1058" y="843345"/>
                  </a:lnTo>
                  <a:lnTo>
                    <a:pt x="1852" y="828266"/>
                  </a:lnTo>
                  <a:lnTo>
                    <a:pt x="3174" y="812923"/>
                  </a:lnTo>
                  <a:lnTo>
                    <a:pt x="4761" y="797580"/>
                  </a:lnTo>
                  <a:lnTo>
                    <a:pt x="6877" y="782237"/>
                  </a:lnTo>
                  <a:lnTo>
                    <a:pt x="9257" y="767158"/>
                  </a:lnTo>
                  <a:lnTo>
                    <a:pt x="11902" y="752609"/>
                  </a:lnTo>
                  <a:lnTo>
                    <a:pt x="14811" y="737795"/>
                  </a:lnTo>
                  <a:lnTo>
                    <a:pt x="18249" y="722980"/>
                  </a:lnTo>
                  <a:lnTo>
                    <a:pt x="21952" y="708431"/>
                  </a:lnTo>
                  <a:lnTo>
                    <a:pt x="25919" y="693881"/>
                  </a:lnTo>
                  <a:lnTo>
                    <a:pt x="30415" y="679861"/>
                  </a:lnTo>
                  <a:lnTo>
                    <a:pt x="34911" y="665840"/>
                  </a:lnTo>
                  <a:lnTo>
                    <a:pt x="40200" y="651820"/>
                  </a:lnTo>
                  <a:lnTo>
                    <a:pt x="45225" y="637799"/>
                  </a:lnTo>
                  <a:lnTo>
                    <a:pt x="50779" y="624308"/>
                  </a:lnTo>
                  <a:lnTo>
                    <a:pt x="56862" y="610817"/>
                  </a:lnTo>
                  <a:lnTo>
                    <a:pt x="63210" y="597325"/>
                  </a:lnTo>
                  <a:lnTo>
                    <a:pt x="69557" y="584363"/>
                  </a:lnTo>
                  <a:lnTo>
                    <a:pt x="76433" y="571401"/>
                  </a:lnTo>
                  <a:lnTo>
                    <a:pt x="83574" y="558438"/>
                  </a:lnTo>
                  <a:lnTo>
                    <a:pt x="90715" y="546005"/>
                  </a:lnTo>
                  <a:lnTo>
                    <a:pt x="98649" y="533572"/>
                  </a:lnTo>
                  <a:lnTo>
                    <a:pt x="106319" y="521139"/>
                  </a:lnTo>
                  <a:lnTo>
                    <a:pt x="114782" y="509234"/>
                  </a:lnTo>
                  <a:lnTo>
                    <a:pt x="122981" y="497330"/>
                  </a:lnTo>
                  <a:lnTo>
                    <a:pt x="131973" y="485691"/>
                  </a:lnTo>
                  <a:lnTo>
                    <a:pt x="140701" y="474315"/>
                  </a:lnTo>
                  <a:lnTo>
                    <a:pt x="149693" y="462940"/>
                  </a:lnTo>
                  <a:lnTo>
                    <a:pt x="159478" y="451830"/>
                  </a:lnTo>
                  <a:lnTo>
                    <a:pt x="169264" y="441248"/>
                  </a:lnTo>
                  <a:lnTo>
                    <a:pt x="179049" y="430402"/>
                  </a:lnTo>
                  <a:lnTo>
                    <a:pt x="189364" y="420350"/>
                  </a:lnTo>
                  <a:lnTo>
                    <a:pt x="199678" y="410033"/>
                  </a:lnTo>
                  <a:lnTo>
                    <a:pt x="210522" y="400245"/>
                  </a:lnTo>
                  <a:lnTo>
                    <a:pt x="221101" y="390457"/>
                  </a:lnTo>
                  <a:lnTo>
                    <a:pt x="232209" y="381198"/>
                  </a:lnTo>
                  <a:lnTo>
                    <a:pt x="243317" y="371940"/>
                  </a:lnTo>
                  <a:lnTo>
                    <a:pt x="254953" y="363210"/>
                  </a:lnTo>
                  <a:lnTo>
                    <a:pt x="266855" y="354216"/>
                  </a:lnTo>
                  <a:lnTo>
                    <a:pt x="278492" y="346015"/>
                  </a:lnTo>
                  <a:lnTo>
                    <a:pt x="290922" y="337814"/>
                  </a:lnTo>
                  <a:lnTo>
                    <a:pt x="303088" y="330143"/>
                  </a:lnTo>
                  <a:lnTo>
                    <a:pt x="315518" y="322471"/>
                  </a:lnTo>
                  <a:lnTo>
                    <a:pt x="328213" y="315064"/>
                  </a:lnTo>
                  <a:lnTo>
                    <a:pt x="341172" y="308186"/>
                  </a:lnTo>
                  <a:lnTo>
                    <a:pt x="354131" y="301308"/>
                  </a:lnTo>
                  <a:lnTo>
                    <a:pt x="367355" y="294959"/>
                  </a:lnTo>
                  <a:lnTo>
                    <a:pt x="380843" y="288875"/>
                  </a:lnTo>
                  <a:lnTo>
                    <a:pt x="394331" y="282790"/>
                  </a:lnTo>
                  <a:lnTo>
                    <a:pt x="407819" y="277500"/>
                  </a:lnTo>
                  <a:lnTo>
                    <a:pt x="421837" y="272209"/>
                  </a:lnTo>
                  <a:lnTo>
                    <a:pt x="435854" y="267447"/>
                  </a:lnTo>
                  <a:lnTo>
                    <a:pt x="449871" y="262686"/>
                  </a:lnTo>
                  <a:lnTo>
                    <a:pt x="464153" y="258453"/>
                  </a:lnTo>
                  <a:lnTo>
                    <a:pt x="478699" y="254485"/>
                  </a:lnTo>
                  <a:lnTo>
                    <a:pt x="493245" y="251046"/>
                  </a:lnTo>
                  <a:lnTo>
                    <a:pt x="508055" y="247607"/>
                  </a:lnTo>
                  <a:lnTo>
                    <a:pt x="522601" y="244433"/>
                  </a:lnTo>
                  <a:lnTo>
                    <a:pt x="537676" y="242052"/>
                  </a:lnTo>
                  <a:lnTo>
                    <a:pt x="552751" y="239671"/>
                  </a:lnTo>
                  <a:lnTo>
                    <a:pt x="567826" y="237819"/>
                  </a:lnTo>
                  <a:lnTo>
                    <a:pt x="583166" y="236232"/>
                  </a:lnTo>
                  <a:lnTo>
                    <a:pt x="583166" y="116926"/>
                  </a:lnTo>
                  <a:lnTo>
                    <a:pt x="524717" y="116926"/>
                  </a:lnTo>
                  <a:lnTo>
                    <a:pt x="524717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935258" y="4330256"/>
            <a:ext cx="534297" cy="534297"/>
            <a:chOff x="8935258" y="4330256"/>
            <a:chExt cx="534297" cy="534297"/>
          </a:xfrm>
        </p:grpSpPr>
        <p:sp>
          <p:nvSpPr>
            <p:cNvPr id="31" name="椭圆 38"/>
            <p:cNvSpPr>
              <a:spLocks noChangeArrowheads="1"/>
            </p:cNvSpPr>
            <p:nvPr/>
          </p:nvSpPr>
          <p:spPr bwMode="auto">
            <a:xfrm flipV="1">
              <a:off x="8935258" y="4330256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4" name="KSO_Shape"/>
            <p:cNvSpPr>
              <a:spLocks noChangeArrowheads="1"/>
            </p:cNvSpPr>
            <p:nvPr/>
          </p:nvSpPr>
          <p:spPr bwMode="auto">
            <a:xfrm>
              <a:off x="9065726" y="4466936"/>
              <a:ext cx="273361" cy="262179"/>
            </a:xfrm>
            <a:custGeom>
              <a:avLst/>
              <a:gdLst>
                <a:gd name="T0" fmla="*/ 340 w 1889279"/>
                <a:gd name="T1" fmla="*/ 342 h 1810503"/>
                <a:gd name="T2" fmla="*/ 304 w 1889279"/>
                <a:gd name="T3" fmla="*/ 317 h 1810503"/>
                <a:gd name="T4" fmla="*/ 161 w 1889279"/>
                <a:gd name="T5" fmla="*/ 388 h 1810503"/>
                <a:gd name="T6" fmla="*/ 107 w 1889279"/>
                <a:gd name="T7" fmla="*/ 313 h 1810503"/>
                <a:gd name="T8" fmla="*/ 194 w 1889279"/>
                <a:gd name="T9" fmla="*/ 392 h 1810503"/>
                <a:gd name="T10" fmla="*/ 119 w 1889279"/>
                <a:gd name="T11" fmla="*/ 309 h 1810503"/>
                <a:gd name="T12" fmla="*/ 206 w 1889279"/>
                <a:gd name="T13" fmla="*/ 294 h 1810503"/>
                <a:gd name="T14" fmla="*/ 228 w 1889279"/>
                <a:gd name="T15" fmla="*/ 391 h 1810503"/>
                <a:gd name="T16" fmla="*/ 206 w 1889279"/>
                <a:gd name="T17" fmla="*/ 294 h 1810503"/>
                <a:gd name="T18" fmla="*/ 408 w 1889279"/>
                <a:gd name="T19" fmla="*/ 202 h 1810503"/>
                <a:gd name="T20" fmla="*/ 309 w 1889279"/>
                <a:gd name="T21" fmla="*/ 305 h 1810503"/>
                <a:gd name="T22" fmla="*/ 206 w 1889279"/>
                <a:gd name="T23" fmla="*/ 202 h 1810503"/>
                <a:gd name="T24" fmla="*/ 297 w 1889279"/>
                <a:gd name="T25" fmla="*/ 300 h 1810503"/>
                <a:gd name="T26" fmla="*/ 206 w 1889279"/>
                <a:gd name="T27" fmla="*/ 202 h 1810503"/>
                <a:gd name="T28" fmla="*/ 194 w 1889279"/>
                <a:gd name="T29" fmla="*/ 202 h 1810503"/>
                <a:gd name="T30" fmla="*/ 114 w 1889279"/>
                <a:gd name="T31" fmla="*/ 297 h 1810503"/>
                <a:gd name="T32" fmla="*/ 0 w 1889279"/>
                <a:gd name="T33" fmla="*/ 202 h 1810503"/>
                <a:gd name="T34" fmla="*/ 102 w 1889279"/>
                <a:gd name="T35" fmla="*/ 301 h 1810503"/>
                <a:gd name="T36" fmla="*/ 0 w 1889279"/>
                <a:gd name="T37" fmla="*/ 202 h 1810503"/>
                <a:gd name="T38" fmla="*/ 194 w 1889279"/>
                <a:gd name="T39" fmla="*/ 106 h 1810503"/>
                <a:gd name="T40" fmla="*/ 97 w 1889279"/>
                <a:gd name="T41" fmla="*/ 190 h 1810503"/>
                <a:gd name="T42" fmla="*/ 293 w 1889279"/>
                <a:gd name="T43" fmla="*/ 89 h 1810503"/>
                <a:gd name="T44" fmla="*/ 206 w 1889279"/>
                <a:gd name="T45" fmla="*/ 190 h 1810503"/>
                <a:gd name="T46" fmla="*/ 293 w 1889279"/>
                <a:gd name="T47" fmla="*/ 89 h 1810503"/>
                <a:gd name="T48" fmla="*/ 104 w 1889279"/>
                <a:gd name="T49" fmla="*/ 86 h 1810503"/>
                <a:gd name="T50" fmla="*/ 0 w 1889279"/>
                <a:gd name="T51" fmla="*/ 190 h 1810503"/>
                <a:gd name="T52" fmla="*/ 347 w 1889279"/>
                <a:gd name="T53" fmla="*/ 57 h 1810503"/>
                <a:gd name="T54" fmla="*/ 327 w 1889279"/>
                <a:gd name="T55" fmla="*/ 190 h 1810503"/>
                <a:gd name="T56" fmla="*/ 347 w 1889279"/>
                <a:gd name="T57" fmla="*/ 57 h 1810503"/>
                <a:gd name="T58" fmla="*/ 109 w 1889279"/>
                <a:gd name="T59" fmla="*/ 75 h 1810503"/>
                <a:gd name="T60" fmla="*/ 162 w 1889279"/>
                <a:gd name="T61" fmla="*/ 4 h 1810503"/>
                <a:gd name="T62" fmla="*/ 337 w 1889279"/>
                <a:gd name="T63" fmla="*/ 48 h 1810503"/>
                <a:gd name="T64" fmla="*/ 246 w 1889279"/>
                <a:gd name="T65" fmla="*/ 4 h 1810503"/>
                <a:gd name="T66" fmla="*/ 194 w 1889279"/>
                <a:gd name="T67" fmla="*/ 93 h 1810503"/>
                <a:gd name="T68" fmla="*/ 192 w 1889279"/>
                <a:gd name="T69" fmla="*/ 1 h 1810503"/>
                <a:gd name="T70" fmla="*/ 206 w 1889279"/>
                <a:gd name="T71" fmla="*/ 0 h 1810503"/>
                <a:gd name="T72" fmla="*/ 287 w 1889279"/>
                <a:gd name="T73" fmla="*/ 77 h 1810503"/>
                <a:gd name="T74" fmla="*/ 206 w 1889279"/>
                <a:gd name="T75" fmla="*/ 0 h 18105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89279"/>
                <a:gd name="T115" fmla="*/ 0 h 1810503"/>
                <a:gd name="T116" fmla="*/ 1889279 w 1889279"/>
                <a:gd name="T117" fmla="*/ 1810503 h 18105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89279" h="1810503">
                  <a:moveTo>
                    <a:pt x="1408636" y="1462945"/>
                  </a:moveTo>
                  <a:cubicBezTo>
                    <a:pt x="1471912" y="1494489"/>
                    <a:pt x="1528819" y="1532588"/>
                    <a:pt x="1575786" y="1578162"/>
                  </a:cubicBezTo>
                  <a:cubicBezTo>
                    <a:pt x="1467281" y="1672800"/>
                    <a:pt x="1335058" y="1742507"/>
                    <a:pt x="1188886" y="1779443"/>
                  </a:cubicBezTo>
                  <a:cubicBezTo>
                    <a:pt x="1278166" y="1700386"/>
                    <a:pt x="1353810" y="1592053"/>
                    <a:pt x="1408636" y="1462945"/>
                  </a:cubicBezTo>
                  <a:close/>
                  <a:moveTo>
                    <a:pt x="494888" y="1445849"/>
                  </a:moveTo>
                  <a:cubicBezTo>
                    <a:pt x="556747" y="1590569"/>
                    <a:pt x="643865" y="1709702"/>
                    <a:pt x="747068" y="1790925"/>
                  </a:cubicBezTo>
                  <a:cubicBezTo>
                    <a:pt x="576321" y="1756303"/>
                    <a:pt x="422614" y="1677538"/>
                    <a:pt x="300900" y="1566189"/>
                  </a:cubicBezTo>
                  <a:cubicBezTo>
                    <a:pt x="355309" y="1517036"/>
                    <a:pt x="421005" y="1476420"/>
                    <a:pt x="494888" y="1445849"/>
                  </a:cubicBezTo>
                  <a:close/>
                  <a:moveTo>
                    <a:pt x="900586" y="1355871"/>
                  </a:moveTo>
                  <a:lnTo>
                    <a:pt x="900586" y="1808904"/>
                  </a:lnTo>
                  <a:lnTo>
                    <a:pt x="884222" y="1808113"/>
                  </a:lnTo>
                  <a:cubicBezTo>
                    <a:pt x="745280" y="1742581"/>
                    <a:pt x="627378" y="1604992"/>
                    <a:pt x="551037" y="1423344"/>
                  </a:cubicBezTo>
                  <a:cubicBezTo>
                    <a:pt x="655969" y="1381011"/>
                    <a:pt x="774745" y="1357337"/>
                    <a:pt x="900586" y="1355871"/>
                  </a:cubicBezTo>
                  <a:close/>
                  <a:moveTo>
                    <a:pt x="953521" y="1355186"/>
                  </a:moveTo>
                  <a:cubicBezTo>
                    <a:pt x="1099660" y="1356509"/>
                    <a:pt x="1236550" y="1386650"/>
                    <a:pt x="1354036" y="1440083"/>
                  </a:cubicBezTo>
                  <a:cubicBezTo>
                    <a:pt x="1283551" y="1605630"/>
                    <a:pt x="1178611" y="1734316"/>
                    <a:pt x="1054486" y="1804443"/>
                  </a:cubicBezTo>
                  <a:lnTo>
                    <a:pt x="953521" y="1810503"/>
                  </a:lnTo>
                  <a:lnTo>
                    <a:pt x="953521" y="1355186"/>
                  </a:lnTo>
                  <a:close/>
                  <a:moveTo>
                    <a:pt x="1517159" y="931303"/>
                  </a:moveTo>
                  <a:lnTo>
                    <a:pt x="1889279" y="931303"/>
                  </a:lnTo>
                  <a:cubicBezTo>
                    <a:pt x="1883282" y="1167646"/>
                    <a:pt x="1781715" y="1381244"/>
                    <a:pt x="1618873" y="1536894"/>
                  </a:cubicBezTo>
                  <a:cubicBezTo>
                    <a:pt x="1566437" y="1485571"/>
                    <a:pt x="1502786" y="1442774"/>
                    <a:pt x="1431939" y="1407715"/>
                  </a:cubicBezTo>
                  <a:cubicBezTo>
                    <a:pt x="1485774" y="1266553"/>
                    <a:pt x="1516428" y="1104135"/>
                    <a:pt x="1517159" y="931303"/>
                  </a:cubicBezTo>
                  <a:close/>
                  <a:moveTo>
                    <a:pt x="953521" y="931303"/>
                  </a:moveTo>
                  <a:lnTo>
                    <a:pt x="1456842" y="931303"/>
                  </a:lnTo>
                  <a:cubicBezTo>
                    <a:pt x="1456123" y="1096196"/>
                    <a:pt x="1427268" y="1250986"/>
                    <a:pt x="1375819" y="1384691"/>
                  </a:cubicBezTo>
                  <a:cubicBezTo>
                    <a:pt x="1251537" y="1327928"/>
                    <a:pt x="1107288" y="1296191"/>
                    <a:pt x="953521" y="1294902"/>
                  </a:cubicBezTo>
                  <a:lnTo>
                    <a:pt x="953521" y="931303"/>
                  </a:lnTo>
                  <a:close/>
                  <a:moveTo>
                    <a:pt x="448568" y="931303"/>
                  </a:moveTo>
                  <a:lnTo>
                    <a:pt x="900586" y="931303"/>
                  </a:lnTo>
                  <a:lnTo>
                    <a:pt x="900586" y="1295603"/>
                  </a:lnTo>
                  <a:cubicBezTo>
                    <a:pt x="766605" y="1297053"/>
                    <a:pt x="640053" y="1322469"/>
                    <a:pt x="528061" y="1368046"/>
                  </a:cubicBezTo>
                  <a:cubicBezTo>
                    <a:pt x="478984" y="1238632"/>
                    <a:pt x="450499" y="1089843"/>
                    <a:pt x="448568" y="931303"/>
                  </a:cubicBezTo>
                  <a:close/>
                  <a:moveTo>
                    <a:pt x="0" y="931303"/>
                  </a:moveTo>
                  <a:lnTo>
                    <a:pt x="388264" y="931303"/>
                  </a:lnTo>
                  <a:cubicBezTo>
                    <a:pt x="390220" y="1097785"/>
                    <a:pt x="420532" y="1254193"/>
                    <a:pt x="473139" y="1390578"/>
                  </a:cubicBezTo>
                  <a:cubicBezTo>
                    <a:pt x="391203" y="1423988"/>
                    <a:pt x="318506" y="1469260"/>
                    <a:pt x="258353" y="1524144"/>
                  </a:cubicBezTo>
                  <a:cubicBezTo>
                    <a:pt x="102364" y="1370026"/>
                    <a:pt x="5849" y="1161456"/>
                    <a:pt x="0" y="931303"/>
                  </a:cubicBezTo>
                  <a:close/>
                  <a:moveTo>
                    <a:pt x="536834" y="421694"/>
                  </a:moveTo>
                  <a:cubicBezTo>
                    <a:pt x="646682" y="464986"/>
                    <a:pt x="770110" y="489176"/>
                    <a:pt x="900586" y="490537"/>
                  </a:cubicBezTo>
                  <a:lnTo>
                    <a:pt x="900586" y="875390"/>
                  </a:lnTo>
                  <a:lnTo>
                    <a:pt x="448805" y="875390"/>
                  </a:lnTo>
                  <a:cubicBezTo>
                    <a:pt x="451150" y="709592"/>
                    <a:pt x="482649" y="554587"/>
                    <a:pt x="536834" y="421694"/>
                  </a:cubicBezTo>
                  <a:close/>
                  <a:moveTo>
                    <a:pt x="1356131" y="409527"/>
                  </a:moveTo>
                  <a:cubicBezTo>
                    <a:pt x="1415590" y="544412"/>
                    <a:pt x="1451132" y="703874"/>
                    <a:pt x="1455052" y="875390"/>
                  </a:cubicBezTo>
                  <a:lnTo>
                    <a:pt x="953521" y="875390"/>
                  </a:lnTo>
                  <a:lnTo>
                    <a:pt x="953521" y="491238"/>
                  </a:lnTo>
                  <a:cubicBezTo>
                    <a:pt x="1099303" y="490092"/>
                    <a:pt x="1236528" y="461431"/>
                    <a:pt x="1356131" y="409527"/>
                  </a:cubicBezTo>
                  <a:close/>
                  <a:moveTo>
                    <a:pt x="271202" y="273767"/>
                  </a:moveTo>
                  <a:cubicBezTo>
                    <a:pt x="330895" y="324894"/>
                    <a:pt x="401533" y="367494"/>
                    <a:pt x="480768" y="398692"/>
                  </a:cubicBezTo>
                  <a:cubicBezTo>
                    <a:pt x="424147" y="539118"/>
                    <a:pt x="390867" y="701724"/>
                    <a:pt x="388496" y="875390"/>
                  </a:cubicBezTo>
                  <a:lnTo>
                    <a:pt x="238" y="875390"/>
                  </a:lnTo>
                  <a:cubicBezTo>
                    <a:pt x="7162" y="640451"/>
                    <a:pt x="108645" y="428248"/>
                    <a:pt x="271202" y="273767"/>
                  </a:cubicBezTo>
                  <a:close/>
                  <a:moveTo>
                    <a:pt x="1605567" y="261436"/>
                  </a:moveTo>
                  <a:cubicBezTo>
                    <a:pt x="1775300" y="417133"/>
                    <a:pt x="1881942" y="634296"/>
                    <a:pt x="1889035" y="875390"/>
                  </a:cubicBezTo>
                  <a:lnTo>
                    <a:pt x="1515364" y="875390"/>
                  </a:lnTo>
                  <a:cubicBezTo>
                    <a:pt x="1511419" y="696081"/>
                    <a:pt x="1474168" y="529014"/>
                    <a:pt x="1413107" y="386152"/>
                  </a:cubicBezTo>
                  <a:cubicBezTo>
                    <a:pt x="1485941" y="353453"/>
                    <a:pt x="1551126" y="311628"/>
                    <a:pt x="1605567" y="261436"/>
                  </a:cubicBezTo>
                  <a:close/>
                  <a:moveTo>
                    <a:pt x="748157" y="19413"/>
                  </a:moveTo>
                  <a:cubicBezTo>
                    <a:pt x="649482" y="96557"/>
                    <a:pt x="565491" y="208310"/>
                    <a:pt x="504779" y="344256"/>
                  </a:cubicBezTo>
                  <a:cubicBezTo>
                    <a:pt x="432706" y="315858"/>
                    <a:pt x="368354" y="277545"/>
                    <a:pt x="313920" y="231604"/>
                  </a:cubicBezTo>
                  <a:cubicBezTo>
                    <a:pt x="434240" y="127070"/>
                    <a:pt x="583275" y="52667"/>
                    <a:pt x="748157" y="19413"/>
                  </a:cubicBezTo>
                  <a:close/>
                  <a:moveTo>
                    <a:pt x="1137621" y="18543"/>
                  </a:moveTo>
                  <a:cubicBezTo>
                    <a:pt x="1297904" y="50310"/>
                    <a:pt x="1443338" y="120918"/>
                    <a:pt x="1562575" y="219802"/>
                  </a:cubicBezTo>
                  <a:cubicBezTo>
                    <a:pt x="1512842" y="265093"/>
                    <a:pt x="1453308" y="302843"/>
                    <a:pt x="1386970" y="332857"/>
                  </a:cubicBezTo>
                  <a:cubicBezTo>
                    <a:pt x="1323718" y="199817"/>
                    <a:pt x="1237626" y="91674"/>
                    <a:pt x="1137621" y="18543"/>
                  </a:cubicBezTo>
                  <a:close/>
                  <a:moveTo>
                    <a:pt x="900586" y="1702"/>
                  </a:moveTo>
                  <a:lnTo>
                    <a:pt x="900586" y="430269"/>
                  </a:lnTo>
                  <a:cubicBezTo>
                    <a:pt x="778345" y="428899"/>
                    <a:pt x="662774" y="406468"/>
                    <a:pt x="560047" y="366408"/>
                  </a:cubicBezTo>
                  <a:cubicBezTo>
                    <a:pt x="637783" y="193348"/>
                    <a:pt x="753999" y="63227"/>
                    <a:pt x="890213" y="2203"/>
                  </a:cubicBezTo>
                  <a:lnTo>
                    <a:pt x="900586" y="1702"/>
                  </a:lnTo>
                  <a:close/>
                  <a:moveTo>
                    <a:pt x="953521" y="0"/>
                  </a:moveTo>
                  <a:lnTo>
                    <a:pt x="981035" y="1330"/>
                  </a:lnTo>
                  <a:cubicBezTo>
                    <a:pt x="1124068" y="53565"/>
                    <a:pt x="1247786" y="180867"/>
                    <a:pt x="1332000" y="354889"/>
                  </a:cubicBezTo>
                  <a:cubicBezTo>
                    <a:pt x="1219743" y="403080"/>
                    <a:pt x="1090709" y="429800"/>
                    <a:pt x="953521" y="430954"/>
                  </a:cubicBezTo>
                  <a:lnTo>
                    <a:pt x="953521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927803" y="2206735"/>
            <a:ext cx="534297" cy="534297"/>
            <a:chOff x="8927803" y="2206735"/>
            <a:chExt cx="534297" cy="534297"/>
          </a:xfrm>
        </p:grpSpPr>
        <p:sp>
          <p:nvSpPr>
            <p:cNvPr id="29" name="椭圆 35"/>
            <p:cNvSpPr>
              <a:spLocks noChangeArrowheads="1"/>
            </p:cNvSpPr>
            <p:nvPr/>
          </p:nvSpPr>
          <p:spPr bwMode="auto">
            <a:xfrm>
              <a:off x="8927803" y="2206735"/>
              <a:ext cx="534297" cy="534297"/>
            </a:xfrm>
            <a:prstGeom prst="ellipse">
              <a:avLst/>
            </a:prstGeom>
            <a:noFill/>
            <a:ln w="12700">
              <a:solidFill>
                <a:srgbClr val="3F3F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KSO_Shape"/>
            <p:cNvSpPr>
              <a:spLocks noChangeArrowheads="1"/>
            </p:cNvSpPr>
            <p:nvPr/>
          </p:nvSpPr>
          <p:spPr bwMode="auto">
            <a:xfrm>
              <a:off x="9081880" y="2337202"/>
              <a:ext cx="254723" cy="273361"/>
            </a:xfrm>
            <a:custGeom>
              <a:avLst/>
              <a:gdLst>
                <a:gd name="T0" fmla="*/ 2 w 4295694"/>
                <a:gd name="T1" fmla="*/ 8 h 4602950"/>
                <a:gd name="T2" fmla="*/ 2 w 4295694"/>
                <a:gd name="T3" fmla="*/ 8 h 4602950"/>
                <a:gd name="T4" fmla="*/ 2 w 4295694"/>
                <a:gd name="T5" fmla="*/ 8 h 4602950"/>
                <a:gd name="T6" fmla="*/ 2 w 4295694"/>
                <a:gd name="T7" fmla="*/ 9 h 4602950"/>
                <a:gd name="T8" fmla="*/ 2 w 4295694"/>
                <a:gd name="T9" fmla="*/ 9 h 4602950"/>
                <a:gd name="T10" fmla="*/ 2 w 4295694"/>
                <a:gd name="T11" fmla="*/ 9 h 4602950"/>
                <a:gd name="T12" fmla="*/ 2 w 4295694"/>
                <a:gd name="T13" fmla="*/ 9 h 4602950"/>
                <a:gd name="T14" fmla="*/ 2 w 4295694"/>
                <a:gd name="T15" fmla="*/ 8 h 4602950"/>
                <a:gd name="T16" fmla="*/ 2 w 4295694"/>
                <a:gd name="T17" fmla="*/ 8 h 4602950"/>
                <a:gd name="T18" fmla="*/ 2 w 4295694"/>
                <a:gd name="T19" fmla="*/ 8 h 4602950"/>
                <a:gd name="T20" fmla="*/ 9 w 4295694"/>
                <a:gd name="T21" fmla="*/ 2 h 4602950"/>
                <a:gd name="T22" fmla="*/ 8 w 4295694"/>
                <a:gd name="T23" fmla="*/ 5 h 4602950"/>
                <a:gd name="T24" fmla="*/ 3 w 4295694"/>
                <a:gd name="T25" fmla="*/ 2 h 4602950"/>
                <a:gd name="T26" fmla="*/ 3 w 4295694"/>
                <a:gd name="T27" fmla="*/ 6 h 4602950"/>
                <a:gd name="T28" fmla="*/ 8 w 4295694"/>
                <a:gd name="T29" fmla="*/ 8 h 4602950"/>
                <a:gd name="T30" fmla="*/ 4 w 4295694"/>
                <a:gd name="T31" fmla="*/ 6 h 4602950"/>
                <a:gd name="T32" fmla="*/ 3 w 4295694"/>
                <a:gd name="T33" fmla="*/ 2 h 4602950"/>
                <a:gd name="T34" fmla="*/ 6 w 4295694"/>
                <a:gd name="T35" fmla="*/ 2 h 4602950"/>
                <a:gd name="T36" fmla="*/ 9 w 4295694"/>
                <a:gd name="T37" fmla="*/ 2 h 4602950"/>
                <a:gd name="T38" fmla="*/ 11 w 4295694"/>
                <a:gd name="T39" fmla="*/ 1 h 4602950"/>
                <a:gd name="T40" fmla="*/ 10 w 4295694"/>
                <a:gd name="T41" fmla="*/ 3 h 4602950"/>
                <a:gd name="T42" fmla="*/ 8 w 4295694"/>
                <a:gd name="T43" fmla="*/ 6 h 4602950"/>
                <a:gd name="T44" fmla="*/ 9 w 4295694"/>
                <a:gd name="T45" fmla="*/ 8 h 4602950"/>
                <a:gd name="T46" fmla="*/ 3 w 4295694"/>
                <a:gd name="T47" fmla="*/ 7 h 4602950"/>
                <a:gd name="T48" fmla="*/ 3 w 4295694"/>
                <a:gd name="T49" fmla="*/ 8 h 4602950"/>
                <a:gd name="T50" fmla="*/ 3 w 4295694"/>
                <a:gd name="T51" fmla="*/ 8 h 4602950"/>
                <a:gd name="T52" fmla="*/ 3 w 4295694"/>
                <a:gd name="T53" fmla="*/ 10 h 4602950"/>
                <a:gd name="T54" fmla="*/ 4 w 4295694"/>
                <a:gd name="T55" fmla="*/ 12 h 4602950"/>
                <a:gd name="T56" fmla="*/ 0 w 4295694"/>
                <a:gd name="T57" fmla="*/ 11 h 4602950"/>
                <a:gd name="T58" fmla="*/ 1 w 4295694"/>
                <a:gd name="T59" fmla="*/ 10 h 4602950"/>
                <a:gd name="T60" fmla="*/ 1 w 4295694"/>
                <a:gd name="T61" fmla="*/ 8 h 4602950"/>
                <a:gd name="T62" fmla="*/ 1 w 4295694"/>
                <a:gd name="T63" fmla="*/ 8 h 4602950"/>
                <a:gd name="T64" fmla="*/ 1 w 4295694"/>
                <a:gd name="T65" fmla="*/ 7 h 4602950"/>
                <a:gd name="T66" fmla="*/ 3 w 4295694"/>
                <a:gd name="T67" fmla="*/ 6 h 4602950"/>
                <a:gd name="T68" fmla="*/ 4 w 4295694"/>
                <a:gd name="T69" fmla="*/ 0 h 46029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95694"/>
                <a:gd name="T106" fmla="*/ 0 h 4602950"/>
                <a:gd name="T107" fmla="*/ 4295694 w 4295694"/>
                <a:gd name="T108" fmla="*/ 4602950 h 46029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95694" h="4602950">
                  <a:moveTo>
                    <a:pt x="788546" y="3262602"/>
                  </a:moveTo>
                  <a:lnTo>
                    <a:pt x="722065" y="3276024"/>
                  </a:lnTo>
                  <a:lnTo>
                    <a:pt x="703443" y="3286707"/>
                  </a:lnTo>
                  <a:lnTo>
                    <a:pt x="667154" y="3311174"/>
                  </a:lnTo>
                  <a:lnTo>
                    <a:pt x="650940" y="3329902"/>
                  </a:lnTo>
                  <a:lnTo>
                    <a:pt x="628475" y="3363222"/>
                  </a:lnTo>
                  <a:lnTo>
                    <a:pt x="611251" y="3407093"/>
                  </a:lnTo>
                  <a:lnTo>
                    <a:pt x="611248" y="3407104"/>
                  </a:lnTo>
                  <a:cubicBezTo>
                    <a:pt x="608837" y="3418885"/>
                    <a:pt x="607571" y="3431083"/>
                    <a:pt x="607571" y="3443577"/>
                  </a:cubicBezTo>
                  <a:cubicBezTo>
                    <a:pt x="607571" y="3543527"/>
                    <a:pt x="688596" y="3624552"/>
                    <a:pt x="788546" y="3624552"/>
                  </a:cubicBezTo>
                  <a:cubicBezTo>
                    <a:pt x="888496" y="3624552"/>
                    <a:pt x="969521" y="3543527"/>
                    <a:pt x="969521" y="3443577"/>
                  </a:cubicBezTo>
                  <a:cubicBezTo>
                    <a:pt x="969521" y="3431083"/>
                    <a:pt x="968255" y="3418885"/>
                    <a:pt x="965845" y="3407104"/>
                  </a:cubicBezTo>
                  <a:lnTo>
                    <a:pt x="962750" y="3397135"/>
                  </a:lnTo>
                  <a:lnTo>
                    <a:pt x="962749" y="3397136"/>
                  </a:lnTo>
                  <a:lnTo>
                    <a:pt x="955298" y="3373133"/>
                  </a:lnTo>
                  <a:lnTo>
                    <a:pt x="955291" y="3373121"/>
                  </a:lnTo>
                  <a:lnTo>
                    <a:pt x="920412" y="3321388"/>
                  </a:lnTo>
                  <a:lnTo>
                    <a:pt x="906965" y="3309169"/>
                  </a:lnTo>
                  <a:lnTo>
                    <a:pt x="868849" y="3283471"/>
                  </a:lnTo>
                  <a:lnTo>
                    <a:pt x="852148" y="3275443"/>
                  </a:lnTo>
                  <a:lnTo>
                    <a:pt x="788546" y="3262602"/>
                  </a:lnTo>
                  <a:close/>
                  <a:moveTo>
                    <a:pt x="3704648" y="908397"/>
                  </a:moveTo>
                  <a:lnTo>
                    <a:pt x="2413156" y="1136122"/>
                  </a:lnTo>
                  <a:lnTo>
                    <a:pt x="3048940" y="2044116"/>
                  </a:lnTo>
                  <a:lnTo>
                    <a:pt x="3704648" y="908397"/>
                  </a:lnTo>
                  <a:close/>
                  <a:moveTo>
                    <a:pt x="1220089" y="619236"/>
                  </a:moveTo>
                  <a:lnTo>
                    <a:pt x="1204000" y="653307"/>
                  </a:lnTo>
                  <a:cubicBezTo>
                    <a:pt x="955662" y="1247544"/>
                    <a:pt x="1007937" y="1952277"/>
                    <a:pt x="1404665" y="2518863"/>
                  </a:cubicBezTo>
                  <a:cubicBezTo>
                    <a:pt x="1801394" y="3085450"/>
                    <a:pt x="2445746" y="3375605"/>
                    <a:pt x="3089083" y="3345485"/>
                  </a:cubicBezTo>
                  <a:lnTo>
                    <a:pt x="3126598" y="3342019"/>
                  </a:lnTo>
                  <a:lnTo>
                    <a:pt x="3126489" y="3342009"/>
                  </a:lnTo>
                  <a:cubicBezTo>
                    <a:pt x="2522425" y="3261313"/>
                    <a:pt x="1952730" y="2937731"/>
                    <a:pt x="1575619" y="2399160"/>
                  </a:cubicBezTo>
                  <a:cubicBezTo>
                    <a:pt x="1198508" y="1860590"/>
                    <a:pt x="1089288" y="1214580"/>
                    <a:pt x="1220060" y="619347"/>
                  </a:cubicBezTo>
                  <a:lnTo>
                    <a:pt x="1220089" y="619236"/>
                  </a:lnTo>
                  <a:close/>
                  <a:moveTo>
                    <a:pt x="1617635" y="0"/>
                  </a:moveTo>
                  <a:lnTo>
                    <a:pt x="2292594" y="963942"/>
                  </a:lnTo>
                  <a:lnTo>
                    <a:pt x="3658628" y="723073"/>
                  </a:lnTo>
                  <a:lnTo>
                    <a:pt x="3663439" y="662289"/>
                  </a:lnTo>
                  <a:cubicBezTo>
                    <a:pt x="3677595" y="582007"/>
                    <a:pt x="3722377" y="507126"/>
                    <a:pt x="3794430" y="456674"/>
                  </a:cubicBezTo>
                  <a:cubicBezTo>
                    <a:pt x="3938536" y="355769"/>
                    <a:pt x="4137157" y="390792"/>
                    <a:pt x="4238061" y="534898"/>
                  </a:cubicBezTo>
                  <a:cubicBezTo>
                    <a:pt x="4338965" y="679004"/>
                    <a:pt x="4303943" y="877625"/>
                    <a:pt x="4159837" y="978529"/>
                  </a:cubicBezTo>
                  <a:cubicBezTo>
                    <a:pt x="4087784" y="1028981"/>
                    <a:pt x="4002102" y="1045452"/>
                    <a:pt x="3921820" y="1031296"/>
                  </a:cubicBezTo>
                  <a:lnTo>
                    <a:pt x="3863056" y="1015027"/>
                  </a:lnTo>
                  <a:lnTo>
                    <a:pt x="3169503" y="2216297"/>
                  </a:lnTo>
                  <a:lnTo>
                    <a:pt x="3844461" y="3180237"/>
                  </a:lnTo>
                  <a:lnTo>
                    <a:pt x="3708278" y="3265695"/>
                  </a:lnTo>
                  <a:cubicBezTo>
                    <a:pt x="2956045" y="3686124"/>
                    <a:pt x="2019093" y="3555481"/>
                    <a:pt x="1410024" y="2964151"/>
                  </a:cubicBezTo>
                  <a:lnTo>
                    <a:pt x="1376409" y="2928277"/>
                  </a:lnTo>
                  <a:lnTo>
                    <a:pt x="1156105" y="3177978"/>
                  </a:lnTo>
                  <a:lnTo>
                    <a:pt x="1202745" y="3230084"/>
                  </a:lnTo>
                  <a:cubicBezTo>
                    <a:pt x="1216415" y="3250449"/>
                    <a:pt x="1227745" y="3273276"/>
                    <a:pt x="1236231" y="3297943"/>
                  </a:cubicBezTo>
                  <a:lnTo>
                    <a:pt x="1246620" y="3361214"/>
                  </a:lnTo>
                  <a:lnTo>
                    <a:pt x="1138418" y="3948390"/>
                  </a:lnTo>
                  <a:lnTo>
                    <a:pt x="1183839" y="3969580"/>
                  </a:lnTo>
                  <a:cubicBezTo>
                    <a:pt x="1377847" y="4081138"/>
                    <a:pt x="1520277" y="4272289"/>
                    <a:pt x="1566559" y="4498463"/>
                  </a:cubicBezTo>
                  <a:lnTo>
                    <a:pt x="1577092" y="4602950"/>
                  </a:lnTo>
                  <a:lnTo>
                    <a:pt x="0" y="4602950"/>
                  </a:lnTo>
                  <a:lnTo>
                    <a:pt x="10534" y="4498463"/>
                  </a:lnTo>
                  <a:cubicBezTo>
                    <a:pt x="56816" y="4272289"/>
                    <a:pt x="199246" y="4081138"/>
                    <a:pt x="393255" y="3969580"/>
                  </a:cubicBezTo>
                  <a:lnTo>
                    <a:pt x="438675" y="3948390"/>
                  </a:lnTo>
                  <a:lnTo>
                    <a:pt x="330473" y="3361214"/>
                  </a:lnTo>
                  <a:lnTo>
                    <a:pt x="340862" y="3297943"/>
                  </a:lnTo>
                  <a:cubicBezTo>
                    <a:pt x="349348" y="3273276"/>
                    <a:pt x="360679" y="3250449"/>
                    <a:pt x="374348" y="3230084"/>
                  </a:cubicBezTo>
                  <a:lnTo>
                    <a:pt x="400339" y="3201047"/>
                  </a:lnTo>
                  <a:lnTo>
                    <a:pt x="322880" y="3110756"/>
                  </a:lnTo>
                  <a:cubicBezTo>
                    <a:pt x="267986" y="3046768"/>
                    <a:pt x="283977" y="2937741"/>
                    <a:pt x="353773" y="2837154"/>
                  </a:cubicBezTo>
                  <a:lnTo>
                    <a:pt x="405273" y="2780511"/>
                  </a:lnTo>
                  <a:lnTo>
                    <a:pt x="1005359" y="2395676"/>
                  </a:lnTo>
                  <a:lnTo>
                    <a:pt x="988063" y="2361529"/>
                  </a:lnTo>
                  <a:cubicBezTo>
                    <a:pt x="640709" y="1586944"/>
                    <a:pt x="838400" y="661814"/>
                    <a:pt x="1490754" y="98742"/>
                  </a:cubicBezTo>
                  <a:lnTo>
                    <a:pt x="1617635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 rot="16200000">
            <a:off x="2372547" y="3319820"/>
            <a:ext cx="842425" cy="2048905"/>
            <a:chOff x="2453711" y="1450188"/>
            <a:chExt cx="1135412" cy="276149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49" name="组合 48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</p:grpSp>
      <p:sp>
        <p:nvSpPr>
          <p:cNvPr id="54" name="矩形 53"/>
          <p:cNvSpPr/>
          <p:nvPr/>
        </p:nvSpPr>
        <p:spPr>
          <a:xfrm rot="16200000">
            <a:off x="4753557" y="2496761"/>
            <a:ext cx="461665" cy="170816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b="1" dirty="0">
                <a:solidFill>
                  <a:srgbClr val="236968"/>
                </a:solidFill>
                <a:ea typeface="文鼎细圆繁" panose="02010609010101010101" pitchFamily="49" charset="-122"/>
              </a:rPr>
              <a:t>请输入你的题目</a:t>
            </a:r>
          </a:p>
        </p:txBody>
      </p:sp>
      <p:sp>
        <p:nvSpPr>
          <p:cNvPr id="55" name="矩形 54"/>
          <p:cNvSpPr/>
          <p:nvPr/>
        </p:nvSpPr>
        <p:spPr>
          <a:xfrm>
            <a:off x="4118910" y="3578981"/>
            <a:ext cx="1839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6754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6" grpId="0" animBg="1"/>
      <p:bldP spid="30" grpId="0" animBg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232025" y="2701925"/>
            <a:ext cx="7554913" cy="1441450"/>
            <a:chOff x="0" y="0"/>
            <a:chExt cx="6032665" cy="1152128"/>
          </a:xfrm>
        </p:grpSpPr>
        <p:sp>
          <p:nvSpPr>
            <p:cNvPr id="3" name="直接连接符 2"/>
            <p:cNvSpPr>
              <a:spLocks noChangeShapeType="1"/>
            </p:cNvSpPr>
            <p:nvPr/>
          </p:nvSpPr>
          <p:spPr bwMode="auto">
            <a:xfrm>
              <a:off x="0" y="504056"/>
              <a:ext cx="6032665" cy="1"/>
            </a:xfrm>
            <a:prstGeom prst="line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" name="直接箭头连接符 3"/>
            <p:cNvCxnSpPr>
              <a:cxnSpLocks noChangeShapeType="1"/>
            </p:cNvCxnSpPr>
            <p:nvPr/>
          </p:nvCxnSpPr>
          <p:spPr bwMode="auto">
            <a:xfrm>
              <a:off x="0" y="504056"/>
              <a:ext cx="1" cy="648072"/>
            </a:xfrm>
            <a:prstGeom prst="straightConnector1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箭头连接符 4"/>
            <p:cNvCxnSpPr>
              <a:cxnSpLocks noChangeShapeType="1"/>
            </p:cNvCxnSpPr>
            <p:nvPr/>
          </p:nvCxnSpPr>
          <p:spPr bwMode="auto">
            <a:xfrm>
              <a:off x="2031485" y="504056"/>
              <a:ext cx="1" cy="648072"/>
            </a:xfrm>
            <a:prstGeom prst="straightConnector1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箭头连接符 5"/>
            <p:cNvCxnSpPr>
              <a:cxnSpLocks noChangeShapeType="1"/>
            </p:cNvCxnSpPr>
            <p:nvPr/>
          </p:nvCxnSpPr>
          <p:spPr bwMode="auto">
            <a:xfrm>
              <a:off x="4144450" y="504056"/>
              <a:ext cx="1" cy="648072"/>
            </a:xfrm>
            <a:prstGeom prst="straightConnector1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接箭头连接符 6"/>
            <p:cNvCxnSpPr>
              <a:cxnSpLocks noChangeShapeType="1"/>
            </p:cNvCxnSpPr>
            <p:nvPr/>
          </p:nvCxnSpPr>
          <p:spPr bwMode="auto">
            <a:xfrm>
              <a:off x="6030758" y="504056"/>
              <a:ext cx="1" cy="648072"/>
            </a:xfrm>
            <a:prstGeom prst="straightConnector1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直接连接符 7"/>
            <p:cNvSpPr>
              <a:spLocks noChangeShapeType="1"/>
            </p:cNvSpPr>
            <p:nvPr/>
          </p:nvSpPr>
          <p:spPr bwMode="auto">
            <a:xfrm flipH="1">
              <a:off x="3080337" y="0"/>
              <a:ext cx="1" cy="504056"/>
            </a:xfrm>
            <a:prstGeom prst="line">
              <a:avLst/>
            </a:prstGeom>
            <a:noFill/>
            <a:ln w="6350">
              <a:solidFill>
                <a:srgbClr val="23696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073925" y="1698684"/>
            <a:ext cx="3149997" cy="1093881"/>
            <a:chOff x="4073925" y="1698684"/>
            <a:chExt cx="3149997" cy="1093881"/>
          </a:xfrm>
        </p:grpSpPr>
        <p:grpSp>
          <p:nvGrpSpPr>
            <p:cNvPr id="34" name="组合 33"/>
            <p:cNvGrpSpPr/>
            <p:nvPr/>
          </p:nvGrpSpPr>
          <p:grpSpPr>
            <a:xfrm>
              <a:off x="4073925" y="1698684"/>
              <a:ext cx="3149997" cy="1093881"/>
              <a:chOff x="4452616" y="1686264"/>
              <a:chExt cx="2425891" cy="842425"/>
            </a:xfrm>
          </p:grpSpPr>
          <p:sp>
            <p:nvSpPr>
              <p:cNvPr id="33" name="矩形: 圆角 32"/>
              <p:cNvSpPr/>
              <p:nvPr/>
            </p:nvSpPr>
            <p:spPr>
              <a:xfrm>
                <a:off x="4999168" y="2011079"/>
                <a:ext cx="1879339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35" name="矩形 34"/>
            <p:cNvSpPr/>
            <p:nvPr/>
          </p:nvSpPr>
          <p:spPr>
            <a:xfrm rot="16200000">
              <a:off x="5858804" y="1476819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89000" y="3872555"/>
            <a:ext cx="2307454" cy="879534"/>
            <a:chOff x="444982" y="3732905"/>
            <a:chExt cx="2869792" cy="1093881"/>
          </a:xfrm>
        </p:grpSpPr>
        <p:grpSp>
          <p:nvGrpSpPr>
            <p:cNvPr id="43" name="组合 42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45" name="矩形: 圆角 44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47" name="图片 4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矩形 43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46453" y="3872555"/>
            <a:ext cx="2307454" cy="879534"/>
            <a:chOff x="444982" y="3732905"/>
            <a:chExt cx="2869792" cy="1093881"/>
          </a:xfrm>
        </p:grpSpPr>
        <p:grpSp>
          <p:nvGrpSpPr>
            <p:cNvPr id="51" name="组合 50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53" name="矩形: 圆角 52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55" name="图片 5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56" name="图片 5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52" name="矩形 51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166494" y="3872556"/>
            <a:ext cx="2307454" cy="879534"/>
            <a:chOff x="444982" y="3732905"/>
            <a:chExt cx="2869792" cy="1093881"/>
          </a:xfrm>
        </p:grpSpPr>
        <p:grpSp>
          <p:nvGrpSpPr>
            <p:cNvPr id="58" name="组合 57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60" name="矩形: 圆角 59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62" name="图片 6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63" name="图片 6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59" name="矩形 58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553450" y="3891817"/>
            <a:ext cx="2307454" cy="879534"/>
            <a:chOff x="444982" y="3732905"/>
            <a:chExt cx="2869792" cy="1093881"/>
          </a:xfrm>
        </p:grpSpPr>
        <p:grpSp>
          <p:nvGrpSpPr>
            <p:cNvPr id="65" name="组合 64"/>
            <p:cNvGrpSpPr/>
            <p:nvPr/>
          </p:nvGrpSpPr>
          <p:grpSpPr>
            <a:xfrm>
              <a:off x="444982" y="3732905"/>
              <a:ext cx="2869792" cy="1093881"/>
              <a:chOff x="4452616" y="1686264"/>
              <a:chExt cx="2210098" cy="842425"/>
            </a:xfrm>
          </p:grpSpPr>
          <p:sp>
            <p:nvSpPr>
              <p:cNvPr id="67" name="矩形: 圆角 66"/>
              <p:cNvSpPr/>
              <p:nvPr/>
            </p:nvSpPr>
            <p:spPr>
              <a:xfrm>
                <a:off x="4999168" y="2011079"/>
                <a:ext cx="1663546" cy="323273"/>
              </a:xfrm>
              <a:prstGeom prst="roundRect">
                <a:avLst/>
              </a:prstGeom>
              <a:solidFill>
                <a:srgbClr val="2369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 rot="16200000">
                <a:off x="4709849" y="1429031"/>
                <a:ext cx="842425" cy="1356891"/>
                <a:chOff x="889710" y="2394068"/>
                <a:chExt cx="1135412" cy="1828804"/>
              </a:xfrm>
            </p:grpSpPr>
            <p:pic>
              <p:nvPicPr>
                <p:cNvPr id="69" name="图片 6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520902" y="2762876"/>
                  <a:ext cx="1828804" cy="1091187"/>
                </a:xfrm>
                <a:prstGeom prst="rect">
                  <a:avLst/>
                </a:prstGeom>
              </p:spPr>
            </p:pic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301855" y="2611761"/>
                  <a:ext cx="841182" cy="605353"/>
                </a:xfrm>
                <a:prstGeom prst="rect">
                  <a:avLst/>
                </a:prstGeom>
              </p:spPr>
            </p:pic>
          </p:grpSp>
        </p:grpSp>
        <p:sp>
          <p:nvSpPr>
            <p:cNvPr id="66" name="矩形 65"/>
            <p:cNvSpPr/>
            <p:nvPr/>
          </p:nvSpPr>
          <p:spPr>
            <a:xfrm rot="16200000">
              <a:off x="2115897" y="3534860"/>
              <a:ext cx="497619" cy="1677866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</p:grpSp>
      <p:sp>
        <p:nvSpPr>
          <p:cNvPr id="71" name="矩形 70"/>
          <p:cNvSpPr/>
          <p:nvPr/>
        </p:nvSpPr>
        <p:spPr>
          <a:xfrm>
            <a:off x="1312348" y="4673720"/>
            <a:ext cx="1839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72" name="矩形 71"/>
          <p:cNvSpPr/>
          <p:nvPr/>
        </p:nvSpPr>
        <p:spPr>
          <a:xfrm>
            <a:off x="3825197" y="4698787"/>
            <a:ext cx="1839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73" name="矩形 72"/>
          <p:cNvSpPr/>
          <p:nvPr/>
        </p:nvSpPr>
        <p:spPr>
          <a:xfrm>
            <a:off x="6546974" y="4717630"/>
            <a:ext cx="1839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74" name="矩形 73"/>
          <p:cNvSpPr/>
          <p:nvPr/>
        </p:nvSpPr>
        <p:spPr>
          <a:xfrm>
            <a:off x="8887693" y="4747321"/>
            <a:ext cx="18393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236968"/>
                </a:solidFill>
                <a:ea typeface="文鼎细圆繁" panose="02010609010101010101" pitchFamily="49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14528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>
            <a:spLocks noChangeArrowheads="1"/>
          </p:cNvSpPr>
          <p:nvPr/>
        </p:nvSpPr>
        <p:spPr bwMode="auto">
          <a:xfrm>
            <a:off x="5396701" y="3204333"/>
            <a:ext cx="726329" cy="727449"/>
          </a:xfrm>
          <a:custGeom>
            <a:avLst/>
            <a:gdLst>
              <a:gd name="T0" fmla="*/ 136409 w 1030520"/>
              <a:gd name="T1" fmla="*/ 397191 h 1030520"/>
              <a:gd name="T2" fmla="*/ 393537 w 1030520"/>
              <a:gd name="T3" fmla="*/ 397191 h 1030520"/>
              <a:gd name="T4" fmla="*/ 393537 w 1030520"/>
              <a:gd name="T5" fmla="*/ 137677 h 1030520"/>
              <a:gd name="T6" fmla="*/ 635585 w 1030520"/>
              <a:gd name="T7" fmla="*/ 137677 h 1030520"/>
              <a:gd name="T8" fmla="*/ 635585 w 1030520"/>
              <a:gd name="T9" fmla="*/ 397191 h 1030520"/>
              <a:gd name="T10" fmla="*/ 892713 w 1030520"/>
              <a:gd name="T11" fmla="*/ 397191 h 1030520"/>
              <a:gd name="T12" fmla="*/ 892713 w 1030520"/>
              <a:gd name="T13" fmla="*/ 641486 h 1030520"/>
              <a:gd name="T14" fmla="*/ 635585 w 1030520"/>
              <a:gd name="T15" fmla="*/ 641486 h 1030520"/>
              <a:gd name="T16" fmla="*/ 635585 w 1030520"/>
              <a:gd name="T17" fmla="*/ 901000 h 1030520"/>
              <a:gd name="T18" fmla="*/ 393537 w 1030520"/>
              <a:gd name="T19" fmla="*/ 901000 h 1030520"/>
              <a:gd name="T20" fmla="*/ 393537 w 1030520"/>
              <a:gd name="T21" fmla="*/ 641486 h 1030520"/>
              <a:gd name="T22" fmla="*/ 136409 w 1030520"/>
              <a:gd name="T23" fmla="*/ 641486 h 1030520"/>
              <a:gd name="T24" fmla="*/ 136409 w 1030520"/>
              <a:gd name="T25" fmla="*/ 397191 h 10305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30520"/>
              <a:gd name="T40" fmla="*/ 0 h 1030520"/>
              <a:gd name="T41" fmla="*/ 1030520 w 1030520"/>
              <a:gd name="T42" fmla="*/ 1030520 h 103052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30520" h="1030520">
                <a:moveTo>
                  <a:pt x="136595" y="394071"/>
                </a:moveTo>
                <a:lnTo>
                  <a:pt x="394071" y="394071"/>
                </a:lnTo>
                <a:lnTo>
                  <a:pt x="394071" y="136595"/>
                </a:lnTo>
                <a:lnTo>
                  <a:pt x="636449" y="136595"/>
                </a:lnTo>
                <a:lnTo>
                  <a:pt x="636449" y="394071"/>
                </a:lnTo>
                <a:lnTo>
                  <a:pt x="893925" y="394071"/>
                </a:lnTo>
                <a:lnTo>
                  <a:pt x="893925" y="636449"/>
                </a:lnTo>
                <a:lnTo>
                  <a:pt x="636449" y="636449"/>
                </a:lnTo>
                <a:lnTo>
                  <a:pt x="636449" y="893925"/>
                </a:lnTo>
                <a:lnTo>
                  <a:pt x="394071" y="893925"/>
                </a:lnTo>
                <a:lnTo>
                  <a:pt x="394071" y="636449"/>
                </a:lnTo>
                <a:lnTo>
                  <a:pt x="136595" y="636449"/>
                </a:lnTo>
                <a:lnTo>
                  <a:pt x="136595" y="394071"/>
                </a:lnTo>
                <a:close/>
              </a:path>
            </a:pathLst>
          </a:custGeom>
          <a:solidFill>
            <a:srgbClr val="FF6691"/>
          </a:solidFill>
          <a:ln>
            <a:noFill/>
          </a:ln>
        </p:spPr>
        <p:txBody>
          <a:bodyPr lIns="136595" tIns="394071" rIns="136595" bIns="394071" anchor="ctr"/>
          <a:lstStyle/>
          <a:p>
            <a:endParaRPr lang="zh-CN" altLang="en-US"/>
          </a:p>
        </p:txBody>
      </p:sp>
      <p:sp>
        <p:nvSpPr>
          <p:cNvPr id="5" name="任意多边形 4"/>
          <p:cNvSpPr>
            <a:spLocks noChangeArrowheads="1"/>
          </p:cNvSpPr>
          <p:nvPr/>
        </p:nvSpPr>
        <p:spPr bwMode="auto">
          <a:xfrm>
            <a:off x="6574049" y="3335274"/>
            <a:ext cx="398418" cy="465567"/>
          </a:xfrm>
          <a:custGeom>
            <a:avLst/>
            <a:gdLst>
              <a:gd name="T0" fmla="*/ 0 w 565009"/>
              <a:gd name="T1" fmla="*/ 131527 h 660954"/>
              <a:gd name="T2" fmla="*/ 282931 w 565009"/>
              <a:gd name="T3" fmla="*/ 131527 h 660954"/>
              <a:gd name="T4" fmla="*/ 282931 w 565009"/>
              <a:gd name="T5" fmla="*/ 0 h 660954"/>
              <a:gd name="T6" fmla="*/ 565855 w 565009"/>
              <a:gd name="T7" fmla="*/ 328818 h 660954"/>
              <a:gd name="T8" fmla="*/ 282931 w 565009"/>
              <a:gd name="T9" fmla="*/ 657636 h 660954"/>
              <a:gd name="T10" fmla="*/ 282931 w 565009"/>
              <a:gd name="T11" fmla="*/ 526110 h 660954"/>
              <a:gd name="T12" fmla="*/ 0 w 565009"/>
              <a:gd name="T13" fmla="*/ 526110 h 660954"/>
              <a:gd name="T14" fmla="*/ 0 w 565009"/>
              <a:gd name="T15" fmla="*/ 131527 h 6609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5009"/>
              <a:gd name="T25" fmla="*/ 0 h 660954"/>
              <a:gd name="T26" fmla="*/ 565009 w 565009"/>
              <a:gd name="T27" fmla="*/ 660954 h 6609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5009" h="660954">
                <a:moveTo>
                  <a:pt x="0" y="132191"/>
                </a:moveTo>
                <a:lnTo>
                  <a:pt x="282505" y="132191"/>
                </a:lnTo>
                <a:lnTo>
                  <a:pt x="282505" y="0"/>
                </a:lnTo>
                <a:lnTo>
                  <a:pt x="565009" y="330477"/>
                </a:lnTo>
                <a:lnTo>
                  <a:pt x="282505" y="660954"/>
                </a:lnTo>
                <a:lnTo>
                  <a:pt x="282505" y="528763"/>
                </a:lnTo>
                <a:lnTo>
                  <a:pt x="0" y="528763"/>
                </a:lnTo>
                <a:lnTo>
                  <a:pt x="0" y="132191"/>
                </a:lnTo>
                <a:close/>
              </a:path>
            </a:pathLst>
          </a:custGeom>
          <a:solidFill>
            <a:srgbClr val="FF6691"/>
          </a:solidFill>
          <a:ln>
            <a:noFill/>
          </a:ln>
        </p:spPr>
        <p:txBody>
          <a:bodyPr lIns="0" tIns="132191" rIns="169503" bIns="132191" anchor="ctr"/>
          <a:lstStyle/>
          <a:p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7138102" y="2315726"/>
            <a:ext cx="2504662" cy="2504662"/>
            <a:chOff x="7138102" y="2315726"/>
            <a:chExt cx="2504662" cy="2504662"/>
          </a:xfrm>
        </p:grpSpPr>
        <p:sp>
          <p:nvSpPr>
            <p:cNvPr id="6" name="任意多边形 5"/>
            <p:cNvSpPr>
              <a:spLocks noChangeArrowheads="1"/>
            </p:cNvSpPr>
            <p:nvPr/>
          </p:nvSpPr>
          <p:spPr bwMode="auto">
            <a:xfrm>
              <a:off x="7138102" y="2315726"/>
              <a:ext cx="2504662" cy="2504662"/>
            </a:xfrm>
            <a:custGeom>
              <a:avLst/>
              <a:gdLst>
                <a:gd name="T0" fmla="*/ 0 w 3553517"/>
                <a:gd name="T1" fmla="*/ 1774683 h 3553517"/>
                <a:gd name="T2" fmla="*/ 1774683 w 3553517"/>
                <a:gd name="T3" fmla="*/ 0 h 3553517"/>
                <a:gd name="T4" fmla="*/ 3549368 w 3553517"/>
                <a:gd name="T5" fmla="*/ 1774683 h 3553517"/>
                <a:gd name="T6" fmla="*/ 1774683 w 3553517"/>
                <a:gd name="T7" fmla="*/ 3549368 h 3553517"/>
                <a:gd name="T8" fmla="*/ 0 w 3553517"/>
                <a:gd name="T9" fmla="*/ 1774683 h 35535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53517"/>
                <a:gd name="T16" fmla="*/ 0 h 3553517"/>
                <a:gd name="T17" fmla="*/ 3553517 w 3553517"/>
                <a:gd name="T18" fmla="*/ 3553517 h 35535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53517" h="3553517">
                  <a:moveTo>
                    <a:pt x="0" y="1776759"/>
                  </a:moveTo>
                  <a:cubicBezTo>
                    <a:pt x="0" y="795482"/>
                    <a:pt x="795482" y="0"/>
                    <a:pt x="1776759" y="0"/>
                  </a:cubicBezTo>
                  <a:cubicBezTo>
                    <a:pt x="2758036" y="0"/>
                    <a:pt x="3553518" y="795482"/>
                    <a:pt x="3553518" y="1776759"/>
                  </a:cubicBezTo>
                  <a:cubicBezTo>
                    <a:pt x="3553518" y="2758036"/>
                    <a:pt x="2758036" y="3553518"/>
                    <a:pt x="1776759" y="3553518"/>
                  </a:cubicBezTo>
                  <a:cubicBezTo>
                    <a:pt x="795482" y="3553518"/>
                    <a:pt x="0" y="2758036"/>
                    <a:pt x="0" y="1776759"/>
                  </a:cubicBezTo>
                  <a:close/>
                </a:path>
              </a:pathLst>
            </a:custGeom>
            <a:solidFill>
              <a:srgbClr val="D1DCD5"/>
            </a:solidFill>
            <a:ln w="12700" cap="flat" cmpd="sng">
              <a:noFill/>
              <a:miter lim="800000"/>
              <a:headEnd/>
              <a:tailEnd/>
            </a:ln>
          </p:spPr>
          <p:txBody>
            <a:bodyPr lIns="602951" tIns="602951" rIns="602951" bIns="602951" anchor="ctr"/>
            <a:lstStyle/>
            <a:p>
              <a:endParaRPr lang="zh-CN" altLang="en-US"/>
            </a:p>
          </p:txBody>
        </p:sp>
        <p:sp>
          <p:nvSpPr>
            <p:cNvPr id="7" name="KSO_Shape"/>
            <p:cNvSpPr>
              <a:spLocks noChangeArrowheads="1"/>
            </p:cNvSpPr>
            <p:nvPr/>
          </p:nvSpPr>
          <p:spPr bwMode="auto">
            <a:xfrm>
              <a:off x="7641720" y="2742124"/>
              <a:ext cx="1497426" cy="1651869"/>
            </a:xfrm>
            <a:custGeom>
              <a:avLst/>
              <a:gdLst>
                <a:gd name="T0" fmla="*/ 1206292 w 2087563"/>
                <a:gd name="T1" fmla="*/ 1247680 h 2301875"/>
                <a:gd name="T2" fmla="*/ 1414084 w 2087563"/>
                <a:gd name="T3" fmla="*/ 1093950 h 2301875"/>
                <a:gd name="T4" fmla="*/ 1095839 w 2087563"/>
                <a:gd name="T5" fmla="*/ 1266387 h 2301875"/>
                <a:gd name="T6" fmla="*/ 693952 w 2087563"/>
                <a:gd name="T7" fmla="*/ 1099210 h 2301875"/>
                <a:gd name="T8" fmla="*/ 835589 w 2087563"/>
                <a:gd name="T9" fmla="*/ 1286552 h 2301875"/>
                <a:gd name="T10" fmla="*/ 541825 w 2087563"/>
                <a:gd name="T11" fmla="*/ 1146558 h 2301875"/>
                <a:gd name="T12" fmla="*/ 672969 w 2087563"/>
                <a:gd name="T13" fmla="*/ 1207933 h 2301875"/>
                <a:gd name="T14" fmla="*/ 1846387 w 2087563"/>
                <a:gd name="T15" fmla="*/ 933398 h 2301875"/>
                <a:gd name="T16" fmla="*/ 1915693 w 2087563"/>
                <a:gd name="T17" fmla="*/ 1003038 h 2301875"/>
                <a:gd name="T18" fmla="*/ 1063908 w 2087563"/>
                <a:gd name="T19" fmla="*/ 1703557 h 2301875"/>
                <a:gd name="T20" fmla="*/ 1441316 w 2087563"/>
                <a:gd name="T21" fmla="*/ 1339838 h 2301875"/>
                <a:gd name="T22" fmla="*/ 1549061 w 2087563"/>
                <a:gd name="T23" fmla="*/ 1339838 h 2301875"/>
                <a:gd name="T24" fmla="*/ 1571484 w 2087563"/>
                <a:gd name="T25" fmla="*/ 1436400 h 2301875"/>
                <a:gd name="T26" fmla="*/ 1333276 w 2087563"/>
                <a:gd name="T27" fmla="*/ 1736331 h 2301875"/>
                <a:gd name="T28" fmla="*/ 1751742 w 2087563"/>
                <a:gd name="T29" fmla="*/ 1007134 h 2301875"/>
                <a:gd name="T30" fmla="*/ 1817265 w 2087563"/>
                <a:gd name="T31" fmla="*/ 933981 h 2301875"/>
                <a:gd name="T32" fmla="*/ 141237 w 2087563"/>
                <a:gd name="T33" fmla="*/ 956806 h 2301875"/>
                <a:gd name="T34" fmla="*/ 566691 w 2087563"/>
                <a:gd name="T35" fmla="*/ 1783442 h 2301875"/>
                <a:gd name="T36" fmla="*/ 575429 w 2087563"/>
                <a:gd name="T37" fmla="*/ 1712335 h 2301875"/>
                <a:gd name="T38" fmla="*/ 341589 w 2087563"/>
                <a:gd name="T39" fmla="*/ 1381098 h 2301875"/>
                <a:gd name="T40" fmla="*/ 414390 w 2087563"/>
                <a:gd name="T41" fmla="*/ 1320233 h 2301875"/>
                <a:gd name="T42" fmla="*/ 805485 w 2087563"/>
                <a:gd name="T43" fmla="*/ 1628357 h 2301875"/>
                <a:gd name="T44" fmla="*/ 892558 w 2087563"/>
                <a:gd name="T45" fmla="*/ 2068447 h 2301875"/>
                <a:gd name="T46" fmla="*/ 18928 w 2087563"/>
                <a:gd name="T47" fmla="*/ 962659 h 2301875"/>
                <a:gd name="T48" fmla="*/ 1355215 w 2087563"/>
                <a:gd name="T49" fmla="*/ 801100 h 2301875"/>
                <a:gd name="T50" fmla="*/ 1488106 w 2087563"/>
                <a:gd name="T51" fmla="*/ 982010 h 2301875"/>
                <a:gd name="T52" fmla="*/ 986843 w 2087563"/>
                <a:gd name="T53" fmla="*/ 748491 h 2301875"/>
                <a:gd name="T54" fmla="*/ 1288475 w 2087563"/>
                <a:gd name="T55" fmla="*/ 783857 h 2301875"/>
                <a:gd name="T56" fmla="*/ 643534 w 2087563"/>
                <a:gd name="T57" fmla="*/ 950446 h 2301875"/>
                <a:gd name="T58" fmla="*/ 378912 w 2087563"/>
                <a:gd name="T59" fmla="*/ 886441 h 2301875"/>
                <a:gd name="T60" fmla="*/ 563681 w 2087563"/>
                <a:gd name="T61" fmla="*/ 902222 h 2301875"/>
                <a:gd name="T62" fmla="*/ 1338893 w 2087563"/>
                <a:gd name="T63" fmla="*/ 488374 h 2301875"/>
                <a:gd name="T64" fmla="*/ 1546684 w 2087563"/>
                <a:gd name="T65" fmla="*/ 607620 h 2301875"/>
                <a:gd name="T66" fmla="*/ 1290807 w 2087563"/>
                <a:gd name="T67" fmla="*/ 680393 h 2301875"/>
                <a:gd name="T68" fmla="*/ 1248549 w 2087563"/>
                <a:gd name="T69" fmla="*/ 408586 h 2301875"/>
                <a:gd name="T70" fmla="*/ 617015 w 2087563"/>
                <a:gd name="T71" fmla="*/ 644153 h 2301875"/>
                <a:gd name="T72" fmla="*/ 366383 w 2087563"/>
                <a:gd name="T73" fmla="*/ 572255 h 2301875"/>
                <a:gd name="T74" fmla="*/ 561642 w 2087563"/>
                <a:gd name="T75" fmla="*/ 521694 h 2301875"/>
                <a:gd name="T76" fmla="*/ 1247967 w 2087563"/>
                <a:gd name="T77" fmla="*/ 228259 h 2301875"/>
                <a:gd name="T78" fmla="*/ 1355796 w 2087563"/>
                <a:gd name="T79" fmla="*/ 258069 h 2301875"/>
                <a:gd name="T80" fmla="*/ 624591 w 2087563"/>
                <a:gd name="T81" fmla="*/ 200492 h 2301875"/>
                <a:gd name="T82" fmla="*/ 628671 w 2087563"/>
                <a:gd name="T83" fmla="*/ 288174 h 2301875"/>
                <a:gd name="T84" fmla="*/ 1215909 w 2087563"/>
                <a:gd name="T85" fmla="*/ 320324 h 2301875"/>
                <a:gd name="T86" fmla="*/ 1078061 w 2087563"/>
                <a:gd name="T87" fmla="*/ 130934 h 2301875"/>
                <a:gd name="T88" fmla="*/ 848120 w 2087563"/>
                <a:gd name="T89" fmla="*/ 117491 h 2301875"/>
                <a:gd name="T90" fmla="*/ 718726 w 2087563"/>
                <a:gd name="T91" fmla="*/ 263624 h 2301875"/>
                <a:gd name="T92" fmla="*/ 1094963 w 2087563"/>
                <a:gd name="T93" fmla="*/ 14320 h 2301875"/>
                <a:gd name="T94" fmla="*/ 1346469 w 2087563"/>
                <a:gd name="T95" fmla="*/ 120705 h 2301875"/>
                <a:gd name="T96" fmla="*/ 1537067 w 2087563"/>
                <a:gd name="T97" fmla="*/ 311553 h 2301875"/>
                <a:gd name="T98" fmla="*/ 1642859 w 2087563"/>
                <a:gd name="T99" fmla="*/ 563780 h 2301875"/>
                <a:gd name="T100" fmla="*/ 1642859 w 2087563"/>
                <a:gd name="T101" fmla="*/ 848153 h 2301875"/>
                <a:gd name="T102" fmla="*/ 1537067 w 2087563"/>
                <a:gd name="T103" fmla="*/ 1100377 h 2301875"/>
                <a:gd name="T104" fmla="*/ 1346469 w 2087563"/>
                <a:gd name="T105" fmla="*/ 1291228 h 2301875"/>
                <a:gd name="T106" fmla="*/ 1094963 w 2087563"/>
                <a:gd name="T107" fmla="*/ 1397905 h 2301875"/>
                <a:gd name="T108" fmla="*/ 811692 w 2087563"/>
                <a:gd name="T109" fmla="*/ 1397905 h 2301875"/>
                <a:gd name="T110" fmla="*/ 559893 w 2087563"/>
                <a:gd name="T111" fmla="*/ 1291228 h 2301875"/>
                <a:gd name="T112" fmla="*/ 369587 w 2087563"/>
                <a:gd name="T113" fmla="*/ 1100377 h 2301875"/>
                <a:gd name="T114" fmla="*/ 263506 w 2087563"/>
                <a:gd name="T115" fmla="*/ 848153 h 2301875"/>
                <a:gd name="T116" fmla="*/ 263506 w 2087563"/>
                <a:gd name="T117" fmla="*/ 563780 h 2301875"/>
                <a:gd name="T118" fmla="*/ 369587 w 2087563"/>
                <a:gd name="T119" fmla="*/ 311553 h 2301875"/>
                <a:gd name="T120" fmla="*/ 559893 w 2087563"/>
                <a:gd name="T121" fmla="*/ 120705 h 2301875"/>
                <a:gd name="T122" fmla="*/ 811692 w 2087563"/>
                <a:gd name="T123" fmla="*/ 14320 h 23018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87563"/>
                <a:gd name="T187" fmla="*/ 0 h 2301875"/>
                <a:gd name="T188" fmla="*/ 2087563 w 2087563"/>
                <a:gd name="T189" fmla="*/ 2301875 h 23018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87563" h="2301875">
                  <a:moveTo>
                    <a:pt x="1411686" y="1172602"/>
                  </a:moveTo>
                  <a:lnTo>
                    <a:pt x="1405972" y="1186570"/>
                  </a:lnTo>
                  <a:lnTo>
                    <a:pt x="1400576" y="1200219"/>
                  </a:lnTo>
                  <a:lnTo>
                    <a:pt x="1394862" y="1213551"/>
                  </a:lnTo>
                  <a:lnTo>
                    <a:pt x="1389148" y="1226884"/>
                  </a:lnTo>
                  <a:lnTo>
                    <a:pt x="1383117" y="1239898"/>
                  </a:lnTo>
                  <a:lnTo>
                    <a:pt x="1377086" y="1252278"/>
                  </a:lnTo>
                  <a:lnTo>
                    <a:pt x="1370737" y="1264976"/>
                  </a:lnTo>
                  <a:lnTo>
                    <a:pt x="1364071" y="1277038"/>
                  </a:lnTo>
                  <a:lnTo>
                    <a:pt x="1357405" y="1288783"/>
                  </a:lnTo>
                  <a:lnTo>
                    <a:pt x="1350421" y="1300528"/>
                  </a:lnTo>
                  <a:lnTo>
                    <a:pt x="1343438" y="1311956"/>
                  </a:lnTo>
                  <a:lnTo>
                    <a:pt x="1336454" y="1323066"/>
                  </a:lnTo>
                  <a:lnTo>
                    <a:pt x="1329153" y="1334176"/>
                  </a:lnTo>
                  <a:lnTo>
                    <a:pt x="1321535" y="1344969"/>
                  </a:lnTo>
                  <a:lnTo>
                    <a:pt x="1313916" y="1355127"/>
                  </a:lnTo>
                  <a:lnTo>
                    <a:pt x="1306615" y="1365285"/>
                  </a:lnTo>
                  <a:lnTo>
                    <a:pt x="1324392" y="1356714"/>
                  </a:lnTo>
                  <a:lnTo>
                    <a:pt x="1341850" y="1347826"/>
                  </a:lnTo>
                  <a:lnTo>
                    <a:pt x="1359627" y="1338303"/>
                  </a:lnTo>
                  <a:lnTo>
                    <a:pt x="1376451" y="1328145"/>
                  </a:lnTo>
                  <a:lnTo>
                    <a:pt x="1393275" y="1317987"/>
                  </a:lnTo>
                  <a:lnTo>
                    <a:pt x="1409781" y="1306877"/>
                  </a:lnTo>
                  <a:lnTo>
                    <a:pt x="1425653" y="1295449"/>
                  </a:lnTo>
                  <a:lnTo>
                    <a:pt x="1441525" y="1283704"/>
                  </a:lnTo>
                  <a:lnTo>
                    <a:pt x="1456444" y="1271007"/>
                  </a:lnTo>
                  <a:lnTo>
                    <a:pt x="1471681" y="1258310"/>
                  </a:lnTo>
                  <a:lnTo>
                    <a:pt x="1485966" y="1245295"/>
                  </a:lnTo>
                  <a:lnTo>
                    <a:pt x="1500568" y="1231328"/>
                  </a:lnTo>
                  <a:lnTo>
                    <a:pt x="1514217" y="1217361"/>
                  </a:lnTo>
                  <a:lnTo>
                    <a:pt x="1527232" y="1203076"/>
                  </a:lnTo>
                  <a:lnTo>
                    <a:pt x="1540247" y="1188157"/>
                  </a:lnTo>
                  <a:lnTo>
                    <a:pt x="1552944" y="1172602"/>
                  </a:lnTo>
                  <a:lnTo>
                    <a:pt x="1411686" y="1172602"/>
                  </a:lnTo>
                  <a:close/>
                  <a:moveTo>
                    <a:pt x="1074888" y="1172602"/>
                  </a:moveTo>
                  <a:lnTo>
                    <a:pt x="1074888" y="1421153"/>
                  </a:lnTo>
                  <a:lnTo>
                    <a:pt x="1090760" y="1420201"/>
                  </a:lnTo>
                  <a:lnTo>
                    <a:pt x="1106632" y="1418614"/>
                  </a:lnTo>
                  <a:lnTo>
                    <a:pt x="1122503" y="1416709"/>
                  </a:lnTo>
                  <a:lnTo>
                    <a:pt x="1138058" y="1414487"/>
                  </a:lnTo>
                  <a:lnTo>
                    <a:pt x="1145041" y="1410361"/>
                  </a:lnTo>
                  <a:lnTo>
                    <a:pt x="1152342" y="1406551"/>
                  </a:lnTo>
                  <a:lnTo>
                    <a:pt x="1159326" y="1402107"/>
                  </a:lnTo>
                  <a:lnTo>
                    <a:pt x="1166309" y="1397346"/>
                  </a:lnTo>
                  <a:lnTo>
                    <a:pt x="1172975" y="1391949"/>
                  </a:lnTo>
                  <a:lnTo>
                    <a:pt x="1179959" y="1386871"/>
                  </a:lnTo>
                  <a:lnTo>
                    <a:pt x="1186625" y="1381474"/>
                  </a:lnTo>
                  <a:lnTo>
                    <a:pt x="1193609" y="1375443"/>
                  </a:lnTo>
                  <a:lnTo>
                    <a:pt x="1200275" y="1369729"/>
                  </a:lnTo>
                  <a:lnTo>
                    <a:pt x="1206623" y="1363380"/>
                  </a:lnTo>
                  <a:lnTo>
                    <a:pt x="1219956" y="1350048"/>
                  </a:lnTo>
                  <a:lnTo>
                    <a:pt x="1232336" y="1336081"/>
                  </a:lnTo>
                  <a:lnTo>
                    <a:pt x="1244716" y="1321162"/>
                  </a:lnTo>
                  <a:lnTo>
                    <a:pt x="1256778" y="1305290"/>
                  </a:lnTo>
                  <a:lnTo>
                    <a:pt x="1268206" y="1288783"/>
                  </a:lnTo>
                  <a:lnTo>
                    <a:pt x="1279633" y="1271007"/>
                  </a:lnTo>
                  <a:lnTo>
                    <a:pt x="1290426" y="1252913"/>
                  </a:lnTo>
                  <a:lnTo>
                    <a:pt x="1300901" y="1233867"/>
                  </a:lnTo>
                  <a:lnTo>
                    <a:pt x="1311059" y="1214504"/>
                  </a:lnTo>
                  <a:lnTo>
                    <a:pt x="1320582" y="1193871"/>
                  </a:lnTo>
                  <a:lnTo>
                    <a:pt x="1329788" y="1172602"/>
                  </a:lnTo>
                  <a:lnTo>
                    <a:pt x="1074888" y="1172602"/>
                  </a:lnTo>
                  <a:close/>
                  <a:moveTo>
                    <a:pt x="746661" y="1172602"/>
                  </a:moveTo>
                  <a:lnTo>
                    <a:pt x="755867" y="1193871"/>
                  </a:lnTo>
                  <a:lnTo>
                    <a:pt x="765390" y="1214504"/>
                  </a:lnTo>
                  <a:lnTo>
                    <a:pt x="775865" y="1233867"/>
                  </a:lnTo>
                  <a:lnTo>
                    <a:pt x="786023" y="1252913"/>
                  </a:lnTo>
                  <a:lnTo>
                    <a:pt x="797133" y="1271007"/>
                  </a:lnTo>
                  <a:lnTo>
                    <a:pt x="808243" y="1288783"/>
                  </a:lnTo>
                  <a:lnTo>
                    <a:pt x="819988" y="1305290"/>
                  </a:lnTo>
                  <a:lnTo>
                    <a:pt x="831734" y="1321162"/>
                  </a:lnTo>
                  <a:lnTo>
                    <a:pt x="843796" y="1336081"/>
                  </a:lnTo>
                  <a:lnTo>
                    <a:pt x="856811" y="1350048"/>
                  </a:lnTo>
                  <a:lnTo>
                    <a:pt x="869826" y="1363380"/>
                  </a:lnTo>
                  <a:lnTo>
                    <a:pt x="876492" y="1369729"/>
                  </a:lnTo>
                  <a:lnTo>
                    <a:pt x="882840" y="1375443"/>
                  </a:lnTo>
                  <a:lnTo>
                    <a:pt x="889507" y="1381474"/>
                  </a:lnTo>
                  <a:lnTo>
                    <a:pt x="896173" y="1386871"/>
                  </a:lnTo>
                  <a:lnTo>
                    <a:pt x="903156" y="1391949"/>
                  </a:lnTo>
                  <a:lnTo>
                    <a:pt x="910140" y="1397346"/>
                  </a:lnTo>
                  <a:lnTo>
                    <a:pt x="916806" y="1402107"/>
                  </a:lnTo>
                  <a:lnTo>
                    <a:pt x="924424" y="1406551"/>
                  </a:lnTo>
                  <a:lnTo>
                    <a:pt x="931408" y="1410361"/>
                  </a:lnTo>
                  <a:lnTo>
                    <a:pt x="938391" y="1414487"/>
                  </a:lnTo>
                  <a:lnTo>
                    <a:pt x="953628" y="1416709"/>
                  </a:lnTo>
                  <a:lnTo>
                    <a:pt x="969500" y="1418614"/>
                  </a:lnTo>
                  <a:lnTo>
                    <a:pt x="985372" y="1420201"/>
                  </a:lnTo>
                  <a:lnTo>
                    <a:pt x="1001243" y="1421153"/>
                  </a:lnTo>
                  <a:lnTo>
                    <a:pt x="1001243" y="1172602"/>
                  </a:lnTo>
                  <a:lnTo>
                    <a:pt x="746661" y="1172602"/>
                  </a:lnTo>
                  <a:close/>
                  <a:moveTo>
                    <a:pt x="523822" y="1172602"/>
                  </a:moveTo>
                  <a:lnTo>
                    <a:pt x="536202" y="1188157"/>
                  </a:lnTo>
                  <a:lnTo>
                    <a:pt x="548900" y="1203076"/>
                  </a:lnTo>
                  <a:lnTo>
                    <a:pt x="562232" y="1217361"/>
                  </a:lnTo>
                  <a:lnTo>
                    <a:pt x="576199" y="1231328"/>
                  </a:lnTo>
                  <a:lnTo>
                    <a:pt x="590166" y="1245295"/>
                  </a:lnTo>
                  <a:lnTo>
                    <a:pt x="604768" y="1258310"/>
                  </a:lnTo>
                  <a:lnTo>
                    <a:pt x="619687" y="1271007"/>
                  </a:lnTo>
                  <a:lnTo>
                    <a:pt x="634924" y="1283704"/>
                  </a:lnTo>
                  <a:lnTo>
                    <a:pt x="650796" y="1295449"/>
                  </a:lnTo>
                  <a:lnTo>
                    <a:pt x="666668" y="1306877"/>
                  </a:lnTo>
                  <a:lnTo>
                    <a:pt x="683174" y="1317987"/>
                  </a:lnTo>
                  <a:lnTo>
                    <a:pt x="699681" y="1328145"/>
                  </a:lnTo>
                  <a:lnTo>
                    <a:pt x="717140" y="1338303"/>
                  </a:lnTo>
                  <a:lnTo>
                    <a:pt x="734281" y="1347826"/>
                  </a:lnTo>
                  <a:lnTo>
                    <a:pt x="752058" y="1356714"/>
                  </a:lnTo>
                  <a:lnTo>
                    <a:pt x="770151" y="1365285"/>
                  </a:lnTo>
                  <a:lnTo>
                    <a:pt x="762533" y="1355127"/>
                  </a:lnTo>
                  <a:lnTo>
                    <a:pt x="754597" y="1344969"/>
                  </a:lnTo>
                  <a:lnTo>
                    <a:pt x="747296" y="1334176"/>
                  </a:lnTo>
                  <a:lnTo>
                    <a:pt x="739995" y="1323066"/>
                  </a:lnTo>
                  <a:lnTo>
                    <a:pt x="733011" y="1311956"/>
                  </a:lnTo>
                  <a:lnTo>
                    <a:pt x="726028" y="1300528"/>
                  </a:lnTo>
                  <a:lnTo>
                    <a:pt x="719362" y="1288783"/>
                  </a:lnTo>
                  <a:lnTo>
                    <a:pt x="712378" y="1277038"/>
                  </a:lnTo>
                  <a:lnTo>
                    <a:pt x="706030" y="1264976"/>
                  </a:lnTo>
                  <a:lnTo>
                    <a:pt x="699681" y="1252278"/>
                  </a:lnTo>
                  <a:lnTo>
                    <a:pt x="693650" y="1239898"/>
                  </a:lnTo>
                  <a:lnTo>
                    <a:pt x="687301" y="1226884"/>
                  </a:lnTo>
                  <a:lnTo>
                    <a:pt x="681587" y="1213551"/>
                  </a:lnTo>
                  <a:lnTo>
                    <a:pt x="675873" y="1200219"/>
                  </a:lnTo>
                  <a:lnTo>
                    <a:pt x="670159" y="1186570"/>
                  </a:lnTo>
                  <a:lnTo>
                    <a:pt x="665080" y="1172602"/>
                  </a:lnTo>
                  <a:lnTo>
                    <a:pt x="523822" y="1172602"/>
                  </a:lnTo>
                  <a:close/>
                  <a:moveTo>
                    <a:pt x="1997481" y="1012825"/>
                  </a:moveTo>
                  <a:lnTo>
                    <a:pt x="2002239" y="1013143"/>
                  </a:lnTo>
                  <a:lnTo>
                    <a:pt x="2006679" y="1013461"/>
                  </a:lnTo>
                  <a:lnTo>
                    <a:pt x="2011120" y="1013779"/>
                  </a:lnTo>
                  <a:lnTo>
                    <a:pt x="2015561" y="1014414"/>
                  </a:lnTo>
                  <a:lnTo>
                    <a:pt x="2020001" y="1015685"/>
                  </a:lnTo>
                  <a:lnTo>
                    <a:pt x="2024442" y="1016639"/>
                  </a:lnTo>
                  <a:lnTo>
                    <a:pt x="2032372" y="1020135"/>
                  </a:lnTo>
                  <a:lnTo>
                    <a:pt x="2040619" y="1023631"/>
                  </a:lnTo>
                  <a:lnTo>
                    <a:pt x="2047914" y="1028080"/>
                  </a:lnTo>
                  <a:lnTo>
                    <a:pt x="2054892" y="1033483"/>
                  </a:lnTo>
                  <a:lnTo>
                    <a:pt x="2061236" y="1039204"/>
                  </a:lnTo>
                  <a:lnTo>
                    <a:pt x="2066946" y="1045560"/>
                  </a:lnTo>
                  <a:lnTo>
                    <a:pt x="2072338" y="1052552"/>
                  </a:lnTo>
                  <a:lnTo>
                    <a:pt x="2076778" y="1059861"/>
                  </a:lnTo>
                  <a:lnTo>
                    <a:pt x="2080268" y="1068125"/>
                  </a:lnTo>
                  <a:lnTo>
                    <a:pt x="2083757" y="1076070"/>
                  </a:lnTo>
                  <a:lnTo>
                    <a:pt x="2084708" y="1080519"/>
                  </a:lnTo>
                  <a:lnTo>
                    <a:pt x="2085977" y="1084969"/>
                  </a:lnTo>
                  <a:lnTo>
                    <a:pt x="2086611" y="1089418"/>
                  </a:lnTo>
                  <a:lnTo>
                    <a:pt x="2086929" y="1093867"/>
                  </a:lnTo>
                  <a:lnTo>
                    <a:pt x="2087246" y="1098635"/>
                  </a:lnTo>
                  <a:lnTo>
                    <a:pt x="2087563" y="1103084"/>
                  </a:lnTo>
                  <a:lnTo>
                    <a:pt x="2087563" y="1647816"/>
                  </a:lnTo>
                  <a:lnTo>
                    <a:pt x="2087563" y="1676419"/>
                  </a:lnTo>
                  <a:lnTo>
                    <a:pt x="2062505" y="1710425"/>
                  </a:lnTo>
                  <a:lnTo>
                    <a:pt x="1627954" y="2301875"/>
                  </a:lnTo>
                  <a:lnTo>
                    <a:pt x="1111250" y="2301875"/>
                  </a:lnTo>
                  <a:lnTo>
                    <a:pt x="1115373" y="2246576"/>
                  </a:lnTo>
                  <a:lnTo>
                    <a:pt x="1140432" y="1924313"/>
                  </a:lnTo>
                  <a:lnTo>
                    <a:pt x="1141383" y="1909376"/>
                  </a:lnTo>
                  <a:lnTo>
                    <a:pt x="1143286" y="1898252"/>
                  </a:lnTo>
                  <a:lnTo>
                    <a:pt x="1145824" y="1887129"/>
                  </a:lnTo>
                  <a:lnTo>
                    <a:pt x="1150582" y="1871874"/>
                  </a:lnTo>
                  <a:lnTo>
                    <a:pt x="1155657" y="1857572"/>
                  </a:lnTo>
                  <a:lnTo>
                    <a:pt x="1158829" y="1850263"/>
                  </a:lnTo>
                  <a:lnTo>
                    <a:pt x="1161683" y="1843271"/>
                  </a:lnTo>
                  <a:lnTo>
                    <a:pt x="1168662" y="1829923"/>
                  </a:lnTo>
                  <a:lnTo>
                    <a:pt x="1175640" y="1816892"/>
                  </a:lnTo>
                  <a:lnTo>
                    <a:pt x="1179446" y="1810218"/>
                  </a:lnTo>
                  <a:lnTo>
                    <a:pt x="1182935" y="1804180"/>
                  </a:lnTo>
                  <a:lnTo>
                    <a:pt x="1187059" y="1797824"/>
                  </a:lnTo>
                  <a:lnTo>
                    <a:pt x="1191499" y="1791785"/>
                  </a:lnTo>
                  <a:lnTo>
                    <a:pt x="1200698" y="1780026"/>
                  </a:lnTo>
                  <a:lnTo>
                    <a:pt x="1210531" y="1768585"/>
                  </a:lnTo>
                  <a:lnTo>
                    <a:pt x="1220364" y="1757461"/>
                  </a:lnTo>
                  <a:lnTo>
                    <a:pt x="1230514" y="1746973"/>
                  </a:lnTo>
                  <a:lnTo>
                    <a:pt x="1237492" y="1740299"/>
                  </a:lnTo>
                  <a:lnTo>
                    <a:pt x="1244153" y="1734261"/>
                  </a:lnTo>
                  <a:lnTo>
                    <a:pt x="1257158" y="1723137"/>
                  </a:lnTo>
                  <a:lnTo>
                    <a:pt x="1361196" y="1633832"/>
                  </a:lnTo>
                  <a:lnTo>
                    <a:pt x="1569908" y="1455221"/>
                  </a:lnTo>
                  <a:lnTo>
                    <a:pt x="1575934" y="1450454"/>
                  </a:lnTo>
                  <a:lnTo>
                    <a:pt x="1582913" y="1446004"/>
                  </a:lnTo>
                  <a:lnTo>
                    <a:pt x="1589891" y="1442191"/>
                  </a:lnTo>
                  <a:lnTo>
                    <a:pt x="1597503" y="1439013"/>
                  </a:lnTo>
                  <a:lnTo>
                    <a:pt x="1604799" y="1436788"/>
                  </a:lnTo>
                  <a:lnTo>
                    <a:pt x="1612411" y="1434881"/>
                  </a:lnTo>
                  <a:lnTo>
                    <a:pt x="1620341" y="1433928"/>
                  </a:lnTo>
                  <a:lnTo>
                    <a:pt x="1627954" y="1433610"/>
                  </a:lnTo>
                  <a:lnTo>
                    <a:pt x="1636201" y="1433928"/>
                  </a:lnTo>
                  <a:lnTo>
                    <a:pt x="1643813" y="1434881"/>
                  </a:lnTo>
                  <a:lnTo>
                    <a:pt x="1651426" y="1436470"/>
                  </a:lnTo>
                  <a:lnTo>
                    <a:pt x="1659038" y="1439013"/>
                  </a:lnTo>
                  <a:lnTo>
                    <a:pt x="1666651" y="1441873"/>
                  </a:lnTo>
                  <a:lnTo>
                    <a:pt x="1673629" y="1445687"/>
                  </a:lnTo>
                  <a:lnTo>
                    <a:pt x="1680607" y="1450136"/>
                  </a:lnTo>
                  <a:lnTo>
                    <a:pt x="1687268" y="1455221"/>
                  </a:lnTo>
                  <a:lnTo>
                    <a:pt x="1690757" y="1458717"/>
                  </a:lnTo>
                  <a:lnTo>
                    <a:pt x="1693929" y="1461895"/>
                  </a:lnTo>
                  <a:lnTo>
                    <a:pt x="1696784" y="1465073"/>
                  </a:lnTo>
                  <a:lnTo>
                    <a:pt x="1699956" y="1468569"/>
                  </a:lnTo>
                  <a:lnTo>
                    <a:pt x="1702494" y="1472383"/>
                  </a:lnTo>
                  <a:lnTo>
                    <a:pt x="1705031" y="1475879"/>
                  </a:lnTo>
                  <a:lnTo>
                    <a:pt x="1709472" y="1483824"/>
                  </a:lnTo>
                  <a:lnTo>
                    <a:pt x="1712961" y="1491770"/>
                  </a:lnTo>
                  <a:lnTo>
                    <a:pt x="1715498" y="1500033"/>
                  </a:lnTo>
                  <a:lnTo>
                    <a:pt x="1717401" y="1508296"/>
                  </a:lnTo>
                  <a:lnTo>
                    <a:pt x="1718670" y="1517195"/>
                  </a:lnTo>
                  <a:lnTo>
                    <a:pt x="1718987" y="1525776"/>
                  </a:lnTo>
                  <a:lnTo>
                    <a:pt x="1718353" y="1534674"/>
                  </a:lnTo>
                  <a:lnTo>
                    <a:pt x="1717084" y="1543255"/>
                  </a:lnTo>
                  <a:lnTo>
                    <a:pt x="1714547" y="1551518"/>
                  </a:lnTo>
                  <a:lnTo>
                    <a:pt x="1711692" y="1560099"/>
                  </a:lnTo>
                  <a:lnTo>
                    <a:pt x="1709789" y="1564231"/>
                  </a:lnTo>
                  <a:lnTo>
                    <a:pt x="1707569" y="1568362"/>
                  </a:lnTo>
                  <a:lnTo>
                    <a:pt x="1705348" y="1571858"/>
                  </a:lnTo>
                  <a:lnTo>
                    <a:pt x="1702811" y="1575990"/>
                  </a:lnTo>
                  <a:lnTo>
                    <a:pt x="1700273" y="1579804"/>
                  </a:lnTo>
                  <a:lnTo>
                    <a:pt x="1697101" y="1582982"/>
                  </a:lnTo>
                  <a:lnTo>
                    <a:pt x="1552779" y="1752376"/>
                  </a:lnTo>
                  <a:lnTo>
                    <a:pt x="1463649" y="1856937"/>
                  </a:lnTo>
                  <a:lnTo>
                    <a:pt x="1460794" y="1859797"/>
                  </a:lnTo>
                  <a:lnTo>
                    <a:pt x="1458257" y="1863611"/>
                  </a:lnTo>
                  <a:lnTo>
                    <a:pt x="1456354" y="1866789"/>
                  </a:lnTo>
                  <a:lnTo>
                    <a:pt x="1454768" y="1870603"/>
                  </a:lnTo>
                  <a:lnTo>
                    <a:pt x="1453499" y="1874099"/>
                  </a:lnTo>
                  <a:lnTo>
                    <a:pt x="1452547" y="1878230"/>
                  </a:lnTo>
                  <a:lnTo>
                    <a:pt x="1452230" y="1882044"/>
                  </a:lnTo>
                  <a:lnTo>
                    <a:pt x="1452230" y="1885858"/>
                  </a:lnTo>
                  <a:lnTo>
                    <a:pt x="1452230" y="1889989"/>
                  </a:lnTo>
                  <a:lnTo>
                    <a:pt x="1452547" y="1893803"/>
                  </a:lnTo>
                  <a:lnTo>
                    <a:pt x="1453499" y="1897935"/>
                  </a:lnTo>
                  <a:lnTo>
                    <a:pt x="1454450" y="1901748"/>
                  </a:lnTo>
                  <a:lnTo>
                    <a:pt x="1456671" y="1909694"/>
                  </a:lnTo>
                  <a:lnTo>
                    <a:pt x="1459525" y="1917003"/>
                  </a:lnTo>
                  <a:lnTo>
                    <a:pt x="1463014" y="1924313"/>
                  </a:lnTo>
                  <a:lnTo>
                    <a:pt x="1466504" y="1930987"/>
                  </a:lnTo>
                  <a:lnTo>
                    <a:pt x="1470310" y="1937026"/>
                  </a:lnTo>
                  <a:lnTo>
                    <a:pt x="1473799" y="1942111"/>
                  </a:lnTo>
                  <a:lnTo>
                    <a:pt x="1479191" y="1949420"/>
                  </a:lnTo>
                  <a:lnTo>
                    <a:pt x="1481094" y="1951963"/>
                  </a:lnTo>
                  <a:lnTo>
                    <a:pt x="1907399" y="1605864"/>
                  </a:lnTo>
                  <a:lnTo>
                    <a:pt x="1907399" y="1103084"/>
                  </a:lnTo>
                  <a:lnTo>
                    <a:pt x="1907399" y="1098635"/>
                  </a:lnTo>
                  <a:lnTo>
                    <a:pt x="1908033" y="1093867"/>
                  </a:lnTo>
                  <a:lnTo>
                    <a:pt x="1908350" y="1089418"/>
                  </a:lnTo>
                  <a:lnTo>
                    <a:pt x="1909302" y="1084969"/>
                  </a:lnTo>
                  <a:lnTo>
                    <a:pt x="1910253" y="1080519"/>
                  </a:lnTo>
                  <a:lnTo>
                    <a:pt x="1911522" y="1076070"/>
                  </a:lnTo>
                  <a:lnTo>
                    <a:pt x="1914694" y="1068125"/>
                  </a:lnTo>
                  <a:lnTo>
                    <a:pt x="1918183" y="1059861"/>
                  </a:lnTo>
                  <a:lnTo>
                    <a:pt x="1922624" y="1052552"/>
                  </a:lnTo>
                  <a:lnTo>
                    <a:pt x="1927699" y="1045560"/>
                  </a:lnTo>
                  <a:lnTo>
                    <a:pt x="1933726" y="1039204"/>
                  </a:lnTo>
                  <a:lnTo>
                    <a:pt x="1940069" y="1033483"/>
                  </a:lnTo>
                  <a:lnTo>
                    <a:pt x="1947048" y="1028080"/>
                  </a:lnTo>
                  <a:lnTo>
                    <a:pt x="1954343" y="1023631"/>
                  </a:lnTo>
                  <a:lnTo>
                    <a:pt x="1962590" y="1020135"/>
                  </a:lnTo>
                  <a:lnTo>
                    <a:pt x="1970520" y="1016639"/>
                  </a:lnTo>
                  <a:lnTo>
                    <a:pt x="1974960" y="1015685"/>
                  </a:lnTo>
                  <a:lnTo>
                    <a:pt x="1979401" y="1014414"/>
                  </a:lnTo>
                  <a:lnTo>
                    <a:pt x="1983842" y="1013779"/>
                  </a:lnTo>
                  <a:lnTo>
                    <a:pt x="1988282" y="1013461"/>
                  </a:lnTo>
                  <a:lnTo>
                    <a:pt x="1992723" y="1013143"/>
                  </a:lnTo>
                  <a:lnTo>
                    <a:pt x="1997481" y="1012825"/>
                  </a:lnTo>
                  <a:close/>
                  <a:moveTo>
                    <a:pt x="90082" y="1012825"/>
                  </a:moveTo>
                  <a:lnTo>
                    <a:pt x="94523" y="1013143"/>
                  </a:lnTo>
                  <a:lnTo>
                    <a:pt x="99281" y="1013461"/>
                  </a:lnTo>
                  <a:lnTo>
                    <a:pt x="103721" y="1013779"/>
                  </a:lnTo>
                  <a:lnTo>
                    <a:pt x="108162" y="1014414"/>
                  </a:lnTo>
                  <a:lnTo>
                    <a:pt x="112603" y="1015685"/>
                  </a:lnTo>
                  <a:lnTo>
                    <a:pt x="117043" y="1016639"/>
                  </a:lnTo>
                  <a:lnTo>
                    <a:pt x="125290" y="1020135"/>
                  </a:lnTo>
                  <a:lnTo>
                    <a:pt x="133220" y="1023631"/>
                  </a:lnTo>
                  <a:lnTo>
                    <a:pt x="140515" y="1028080"/>
                  </a:lnTo>
                  <a:lnTo>
                    <a:pt x="147494" y="1033483"/>
                  </a:lnTo>
                  <a:lnTo>
                    <a:pt x="153838" y="1039204"/>
                  </a:lnTo>
                  <a:lnTo>
                    <a:pt x="159864" y="1045560"/>
                  </a:lnTo>
                  <a:lnTo>
                    <a:pt x="164939" y="1052552"/>
                  </a:lnTo>
                  <a:lnTo>
                    <a:pt x="169380" y="1059861"/>
                  </a:lnTo>
                  <a:lnTo>
                    <a:pt x="173186" y="1068125"/>
                  </a:lnTo>
                  <a:lnTo>
                    <a:pt x="176358" y="1076070"/>
                  </a:lnTo>
                  <a:lnTo>
                    <a:pt x="177310" y="1080519"/>
                  </a:lnTo>
                  <a:lnTo>
                    <a:pt x="178578" y="1084969"/>
                  </a:lnTo>
                  <a:lnTo>
                    <a:pt x="179213" y="1089418"/>
                  </a:lnTo>
                  <a:lnTo>
                    <a:pt x="179530" y="1093867"/>
                  </a:lnTo>
                  <a:lnTo>
                    <a:pt x="180164" y="1098635"/>
                  </a:lnTo>
                  <a:lnTo>
                    <a:pt x="180482" y="1103084"/>
                  </a:lnTo>
                  <a:lnTo>
                    <a:pt x="180482" y="1605864"/>
                  </a:lnTo>
                  <a:lnTo>
                    <a:pt x="606151" y="1951963"/>
                  </a:lnTo>
                  <a:lnTo>
                    <a:pt x="608372" y="1949420"/>
                  </a:lnTo>
                  <a:lnTo>
                    <a:pt x="614081" y="1942111"/>
                  </a:lnTo>
                  <a:lnTo>
                    <a:pt x="617253" y="1937026"/>
                  </a:lnTo>
                  <a:lnTo>
                    <a:pt x="621059" y="1930987"/>
                  </a:lnTo>
                  <a:lnTo>
                    <a:pt x="624548" y="1924313"/>
                  </a:lnTo>
                  <a:lnTo>
                    <a:pt x="628038" y="1917003"/>
                  </a:lnTo>
                  <a:lnTo>
                    <a:pt x="630892" y="1909694"/>
                  </a:lnTo>
                  <a:lnTo>
                    <a:pt x="633113" y="1901748"/>
                  </a:lnTo>
                  <a:lnTo>
                    <a:pt x="634064" y="1897935"/>
                  </a:lnTo>
                  <a:lnTo>
                    <a:pt x="635016" y="1893803"/>
                  </a:lnTo>
                  <a:lnTo>
                    <a:pt x="635333" y="1889989"/>
                  </a:lnTo>
                  <a:lnTo>
                    <a:pt x="635333" y="1885858"/>
                  </a:lnTo>
                  <a:lnTo>
                    <a:pt x="635333" y="1882044"/>
                  </a:lnTo>
                  <a:lnTo>
                    <a:pt x="635016" y="1878230"/>
                  </a:lnTo>
                  <a:lnTo>
                    <a:pt x="634064" y="1874099"/>
                  </a:lnTo>
                  <a:lnTo>
                    <a:pt x="632795" y="1870603"/>
                  </a:lnTo>
                  <a:lnTo>
                    <a:pt x="631210" y="1866789"/>
                  </a:lnTo>
                  <a:lnTo>
                    <a:pt x="629306" y="1863611"/>
                  </a:lnTo>
                  <a:lnTo>
                    <a:pt x="626769" y="1859797"/>
                  </a:lnTo>
                  <a:lnTo>
                    <a:pt x="623914" y="1856937"/>
                  </a:lnTo>
                  <a:lnTo>
                    <a:pt x="534784" y="1752376"/>
                  </a:lnTo>
                  <a:lnTo>
                    <a:pt x="390462" y="1582982"/>
                  </a:lnTo>
                  <a:lnTo>
                    <a:pt x="387290" y="1579804"/>
                  </a:lnTo>
                  <a:lnTo>
                    <a:pt x="384752" y="1575990"/>
                  </a:lnTo>
                  <a:lnTo>
                    <a:pt x="382215" y="1571858"/>
                  </a:lnTo>
                  <a:lnTo>
                    <a:pt x="379994" y="1568362"/>
                  </a:lnTo>
                  <a:lnTo>
                    <a:pt x="377774" y="1564231"/>
                  </a:lnTo>
                  <a:lnTo>
                    <a:pt x="375871" y="1560099"/>
                  </a:lnTo>
                  <a:lnTo>
                    <a:pt x="373016" y="1551518"/>
                  </a:lnTo>
                  <a:lnTo>
                    <a:pt x="370479" y="1543255"/>
                  </a:lnTo>
                  <a:lnTo>
                    <a:pt x="369210" y="1534674"/>
                  </a:lnTo>
                  <a:lnTo>
                    <a:pt x="368576" y="1525776"/>
                  </a:lnTo>
                  <a:lnTo>
                    <a:pt x="368893" y="1517195"/>
                  </a:lnTo>
                  <a:lnTo>
                    <a:pt x="370162" y="1508296"/>
                  </a:lnTo>
                  <a:lnTo>
                    <a:pt x="372065" y="1500033"/>
                  </a:lnTo>
                  <a:lnTo>
                    <a:pt x="374602" y="1491770"/>
                  </a:lnTo>
                  <a:lnTo>
                    <a:pt x="378091" y="1483824"/>
                  </a:lnTo>
                  <a:lnTo>
                    <a:pt x="382532" y="1475879"/>
                  </a:lnTo>
                  <a:lnTo>
                    <a:pt x="384752" y="1472383"/>
                  </a:lnTo>
                  <a:lnTo>
                    <a:pt x="387924" y="1468569"/>
                  </a:lnTo>
                  <a:lnTo>
                    <a:pt x="390462" y="1465073"/>
                  </a:lnTo>
                  <a:lnTo>
                    <a:pt x="393634" y="1461895"/>
                  </a:lnTo>
                  <a:lnTo>
                    <a:pt x="397123" y="1458717"/>
                  </a:lnTo>
                  <a:lnTo>
                    <a:pt x="400295" y="1455221"/>
                  </a:lnTo>
                  <a:lnTo>
                    <a:pt x="406956" y="1450136"/>
                  </a:lnTo>
                  <a:lnTo>
                    <a:pt x="413934" y="1445687"/>
                  </a:lnTo>
                  <a:lnTo>
                    <a:pt x="420912" y="1441873"/>
                  </a:lnTo>
                  <a:lnTo>
                    <a:pt x="428207" y="1439013"/>
                  </a:lnTo>
                  <a:lnTo>
                    <a:pt x="436137" y="1436470"/>
                  </a:lnTo>
                  <a:lnTo>
                    <a:pt x="443750" y="1434881"/>
                  </a:lnTo>
                  <a:lnTo>
                    <a:pt x="451362" y="1433928"/>
                  </a:lnTo>
                  <a:lnTo>
                    <a:pt x="459609" y="1433610"/>
                  </a:lnTo>
                  <a:lnTo>
                    <a:pt x="467222" y="1433928"/>
                  </a:lnTo>
                  <a:lnTo>
                    <a:pt x="475152" y="1434881"/>
                  </a:lnTo>
                  <a:lnTo>
                    <a:pt x="482764" y="1436788"/>
                  </a:lnTo>
                  <a:lnTo>
                    <a:pt x="490060" y="1439013"/>
                  </a:lnTo>
                  <a:lnTo>
                    <a:pt x="497672" y="1442191"/>
                  </a:lnTo>
                  <a:lnTo>
                    <a:pt x="504650" y="1446004"/>
                  </a:lnTo>
                  <a:lnTo>
                    <a:pt x="511629" y="1450454"/>
                  </a:lnTo>
                  <a:lnTo>
                    <a:pt x="517655" y="1455221"/>
                  </a:lnTo>
                  <a:lnTo>
                    <a:pt x="726367" y="1633832"/>
                  </a:lnTo>
                  <a:lnTo>
                    <a:pt x="830405" y="1723137"/>
                  </a:lnTo>
                  <a:lnTo>
                    <a:pt x="843410" y="1734261"/>
                  </a:lnTo>
                  <a:lnTo>
                    <a:pt x="850071" y="1740299"/>
                  </a:lnTo>
                  <a:lnTo>
                    <a:pt x="857366" y="1746973"/>
                  </a:lnTo>
                  <a:lnTo>
                    <a:pt x="867517" y="1757461"/>
                  </a:lnTo>
                  <a:lnTo>
                    <a:pt x="877350" y="1768585"/>
                  </a:lnTo>
                  <a:lnTo>
                    <a:pt x="886865" y="1780026"/>
                  </a:lnTo>
                  <a:lnTo>
                    <a:pt x="896064" y="1791785"/>
                  </a:lnTo>
                  <a:lnTo>
                    <a:pt x="900504" y="1797824"/>
                  </a:lnTo>
                  <a:lnTo>
                    <a:pt x="904628" y="1804180"/>
                  </a:lnTo>
                  <a:lnTo>
                    <a:pt x="908117" y="1810218"/>
                  </a:lnTo>
                  <a:lnTo>
                    <a:pt x="911923" y="1816892"/>
                  </a:lnTo>
                  <a:lnTo>
                    <a:pt x="918902" y="1829923"/>
                  </a:lnTo>
                  <a:lnTo>
                    <a:pt x="925880" y="1843271"/>
                  </a:lnTo>
                  <a:lnTo>
                    <a:pt x="929369" y="1850263"/>
                  </a:lnTo>
                  <a:lnTo>
                    <a:pt x="931906" y="1857572"/>
                  </a:lnTo>
                  <a:lnTo>
                    <a:pt x="936981" y="1871874"/>
                  </a:lnTo>
                  <a:lnTo>
                    <a:pt x="941739" y="1887129"/>
                  </a:lnTo>
                  <a:lnTo>
                    <a:pt x="944277" y="1898252"/>
                  </a:lnTo>
                  <a:lnTo>
                    <a:pt x="946180" y="1909376"/>
                  </a:lnTo>
                  <a:lnTo>
                    <a:pt x="946814" y="1924313"/>
                  </a:lnTo>
                  <a:lnTo>
                    <a:pt x="972190" y="2246576"/>
                  </a:lnTo>
                  <a:lnTo>
                    <a:pt x="976313" y="2301875"/>
                  </a:lnTo>
                  <a:lnTo>
                    <a:pt x="459609" y="2301875"/>
                  </a:lnTo>
                  <a:lnTo>
                    <a:pt x="25058" y="1710425"/>
                  </a:lnTo>
                  <a:lnTo>
                    <a:pt x="0" y="1676419"/>
                  </a:lnTo>
                  <a:lnTo>
                    <a:pt x="0" y="1647816"/>
                  </a:lnTo>
                  <a:lnTo>
                    <a:pt x="0" y="1103084"/>
                  </a:lnTo>
                  <a:lnTo>
                    <a:pt x="317" y="1098635"/>
                  </a:lnTo>
                  <a:lnTo>
                    <a:pt x="634" y="1093867"/>
                  </a:lnTo>
                  <a:lnTo>
                    <a:pt x="952" y="1089418"/>
                  </a:lnTo>
                  <a:lnTo>
                    <a:pt x="1903" y="1084969"/>
                  </a:lnTo>
                  <a:lnTo>
                    <a:pt x="2855" y="1080519"/>
                  </a:lnTo>
                  <a:lnTo>
                    <a:pt x="3806" y="1076070"/>
                  </a:lnTo>
                  <a:lnTo>
                    <a:pt x="7295" y="1068125"/>
                  </a:lnTo>
                  <a:lnTo>
                    <a:pt x="11102" y="1059861"/>
                  </a:lnTo>
                  <a:lnTo>
                    <a:pt x="15225" y="1052552"/>
                  </a:lnTo>
                  <a:lnTo>
                    <a:pt x="20617" y="1045560"/>
                  </a:lnTo>
                  <a:lnTo>
                    <a:pt x="26327" y="1039204"/>
                  </a:lnTo>
                  <a:lnTo>
                    <a:pt x="32671" y="1033483"/>
                  </a:lnTo>
                  <a:lnTo>
                    <a:pt x="39649" y="1028080"/>
                  </a:lnTo>
                  <a:lnTo>
                    <a:pt x="46944" y="1023631"/>
                  </a:lnTo>
                  <a:lnTo>
                    <a:pt x="55191" y="1020135"/>
                  </a:lnTo>
                  <a:lnTo>
                    <a:pt x="63121" y="1016639"/>
                  </a:lnTo>
                  <a:lnTo>
                    <a:pt x="67562" y="1015685"/>
                  </a:lnTo>
                  <a:lnTo>
                    <a:pt x="72002" y="1014414"/>
                  </a:lnTo>
                  <a:lnTo>
                    <a:pt x="76443" y="1013779"/>
                  </a:lnTo>
                  <a:lnTo>
                    <a:pt x="80884" y="1013461"/>
                  </a:lnTo>
                  <a:lnTo>
                    <a:pt x="85324" y="1013143"/>
                  </a:lnTo>
                  <a:lnTo>
                    <a:pt x="90082" y="1012825"/>
                  </a:lnTo>
                  <a:close/>
                  <a:moveTo>
                    <a:pt x="1479299" y="812949"/>
                  </a:moveTo>
                  <a:lnTo>
                    <a:pt x="1478664" y="831995"/>
                  </a:lnTo>
                  <a:lnTo>
                    <a:pt x="1477712" y="850724"/>
                  </a:lnTo>
                  <a:lnTo>
                    <a:pt x="1476125" y="870087"/>
                  </a:lnTo>
                  <a:lnTo>
                    <a:pt x="1474538" y="888816"/>
                  </a:lnTo>
                  <a:lnTo>
                    <a:pt x="1472951" y="907227"/>
                  </a:lnTo>
                  <a:lnTo>
                    <a:pt x="1470729" y="925638"/>
                  </a:lnTo>
                  <a:lnTo>
                    <a:pt x="1467872" y="943732"/>
                  </a:lnTo>
                  <a:lnTo>
                    <a:pt x="1465332" y="961826"/>
                  </a:lnTo>
                  <a:lnTo>
                    <a:pt x="1462475" y="979919"/>
                  </a:lnTo>
                  <a:lnTo>
                    <a:pt x="1459618" y="997696"/>
                  </a:lnTo>
                  <a:lnTo>
                    <a:pt x="1456127" y="1014838"/>
                  </a:lnTo>
                  <a:lnTo>
                    <a:pt x="1452635" y="1032296"/>
                  </a:lnTo>
                  <a:lnTo>
                    <a:pt x="1448508" y="1049120"/>
                  </a:lnTo>
                  <a:lnTo>
                    <a:pt x="1444382" y="1065627"/>
                  </a:lnTo>
                  <a:lnTo>
                    <a:pt x="1440255" y="1082769"/>
                  </a:lnTo>
                  <a:lnTo>
                    <a:pt x="1435494" y="1098958"/>
                  </a:lnTo>
                  <a:lnTo>
                    <a:pt x="1602781" y="1098958"/>
                  </a:lnTo>
                  <a:lnTo>
                    <a:pt x="1611987" y="1082769"/>
                  </a:lnTo>
                  <a:lnTo>
                    <a:pt x="1620875" y="1066579"/>
                  </a:lnTo>
                  <a:lnTo>
                    <a:pt x="1629446" y="1050073"/>
                  </a:lnTo>
                  <a:lnTo>
                    <a:pt x="1637064" y="1032931"/>
                  </a:lnTo>
                  <a:lnTo>
                    <a:pt x="1644683" y="1016107"/>
                  </a:lnTo>
                  <a:lnTo>
                    <a:pt x="1651349" y="998331"/>
                  </a:lnTo>
                  <a:lnTo>
                    <a:pt x="1657698" y="980872"/>
                  </a:lnTo>
                  <a:lnTo>
                    <a:pt x="1663729" y="962778"/>
                  </a:lnTo>
                  <a:lnTo>
                    <a:pt x="1668808" y="945002"/>
                  </a:lnTo>
                  <a:lnTo>
                    <a:pt x="1674204" y="926273"/>
                  </a:lnTo>
                  <a:lnTo>
                    <a:pt x="1678013" y="907862"/>
                  </a:lnTo>
                  <a:lnTo>
                    <a:pt x="1682140" y="889133"/>
                  </a:lnTo>
                  <a:lnTo>
                    <a:pt x="1685632" y="870405"/>
                  </a:lnTo>
                  <a:lnTo>
                    <a:pt x="1688171" y="851359"/>
                  </a:lnTo>
                  <a:lnTo>
                    <a:pt x="1690393" y="831995"/>
                  </a:lnTo>
                  <a:lnTo>
                    <a:pt x="1691980" y="812949"/>
                  </a:lnTo>
                  <a:lnTo>
                    <a:pt x="1479299" y="812949"/>
                  </a:lnTo>
                  <a:close/>
                  <a:moveTo>
                    <a:pt x="1074888" y="812949"/>
                  </a:moveTo>
                  <a:lnTo>
                    <a:pt x="1074888" y="1098958"/>
                  </a:lnTo>
                  <a:lnTo>
                    <a:pt x="1357087" y="1098958"/>
                  </a:lnTo>
                  <a:lnTo>
                    <a:pt x="1362166" y="1082769"/>
                  </a:lnTo>
                  <a:lnTo>
                    <a:pt x="1366928" y="1066262"/>
                  </a:lnTo>
                  <a:lnTo>
                    <a:pt x="1371372" y="1049438"/>
                  </a:lnTo>
                  <a:lnTo>
                    <a:pt x="1375498" y="1032296"/>
                  </a:lnTo>
                  <a:lnTo>
                    <a:pt x="1379625" y="1015155"/>
                  </a:lnTo>
                  <a:lnTo>
                    <a:pt x="1383117" y="997696"/>
                  </a:lnTo>
                  <a:lnTo>
                    <a:pt x="1386926" y="980237"/>
                  </a:lnTo>
                  <a:lnTo>
                    <a:pt x="1390100" y="962143"/>
                  </a:lnTo>
                  <a:lnTo>
                    <a:pt x="1393275" y="944049"/>
                  </a:lnTo>
                  <a:lnTo>
                    <a:pt x="1395814" y="925638"/>
                  </a:lnTo>
                  <a:lnTo>
                    <a:pt x="1398036" y="907227"/>
                  </a:lnTo>
                  <a:lnTo>
                    <a:pt x="1400258" y="888816"/>
                  </a:lnTo>
                  <a:lnTo>
                    <a:pt x="1402163" y="870087"/>
                  </a:lnTo>
                  <a:lnTo>
                    <a:pt x="1403433" y="851359"/>
                  </a:lnTo>
                  <a:lnTo>
                    <a:pt x="1404702" y="831995"/>
                  </a:lnTo>
                  <a:lnTo>
                    <a:pt x="1405655" y="812949"/>
                  </a:lnTo>
                  <a:lnTo>
                    <a:pt x="1074888" y="812949"/>
                  </a:lnTo>
                  <a:close/>
                  <a:moveTo>
                    <a:pt x="671112" y="812949"/>
                  </a:moveTo>
                  <a:lnTo>
                    <a:pt x="671747" y="831995"/>
                  </a:lnTo>
                  <a:lnTo>
                    <a:pt x="673016" y="851359"/>
                  </a:lnTo>
                  <a:lnTo>
                    <a:pt x="674604" y="870087"/>
                  </a:lnTo>
                  <a:lnTo>
                    <a:pt x="676191" y="888816"/>
                  </a:lnTo>
                  <a:lnTo>
                    <a:pt x="678413" y="907227"/>
                  </a:lnTo>
                  <a:lnTo>
                    <a:pt x="680952" y="925638"/>
                  </a:lnTo>
                  <a:lnTo>
                    <a:pt x="683492" y="944049"/>
                  </a:lnTo>
                  <a:lnTo>
                    <a:pt x="686666" y="962143"/>
                  </a:lnTo>
                  <a:lnTo>
                    <a:pt x="689523" y="980237"/>
                  </a:lnTo>
                  <a:lnTo>
                    <a:pt x="693015" y="997696"/>
                  </a:lnTo>
                  <a:lnTo>
                    <a:pt x="696824" y="1015155"/>
                  </a:lnTo>
                  <a:lnTo>
                    <a:pt x="700951" y="1032296"/>
                  </a:lnTo>
                  <a:lnTo>
                    <a:pt x="705395" y="1049438"/>
                  </a:lnTo>
                  <a:lnTo>
                    <a:pt x="709839" y="1066262"/>
                  </a:lnTo>
                  <a:lnTo>
                    <a:pt x="714600" y="1082769"/>
                  </a:lnTo>
                  <a:lnTo>
                    <a:pt x="719362" y="1098958"/>
                  </a:lnTo>
                  <a:lnTo>
                    <a:pt x="1001243" y="1098958"/>
                  </a:lnTo>
                  <a:lnTo>
                    <a:pt x="1001243" y="812949"/>
                  </a:lnTo>
                  <a:lnTo>
                    <a:pt x="671112" y="812949"/>
                  </a:lnTo>
                  <a:close/>
                  <a:moveTo>
                    <a:pt x="384469" y="812949"/>
                  </a:moveTo>
                  <a:lnTo>
                    <a:pt x="386056" y="831995"/>
                  </a:lnTo>
                  <a:lnTo>
                    <a:pt x="388278" y="851359"/>
                  </a:lnTo>
                  <a:lnTo>
                    <a:pt x="390817" y="870405"/>
                  </a:lnTo>
                  <a:lnTo>
                    <a:pt x="394309" y="889133"/>
                  </a:lnTo>
                  <a:lnTo>
                    <a:pt x="398118" y="907862"/>
                  </a:lnTo>
                  <a:lnTo>
                    <a:pt x="402562" y="926273"/>
                  </a:lnTo>
                  <a:lnTo>
                    <a:pt x="407324" y="945002"/>
                  </a:lnTo>
                  <a:lnTo>
                    <a:pt x="412720" y="962778"/>
                  </a:lnTo>
                  <a:lnTo>
                    <a:pt x="418434" y="980872"/>
                  </a:lnTo>
                  <a:lnTo>
                    <a:pt x="425100" y="998331"/>
                  </a:lnTo>
                  <a:lnTo>
                    <a:pt x="431766" y="1016107"/>
                  </a:lnTo>
                  <a:lnTo>
                    <a:pt x="439067" y="1032931"/>
                  </a:lnTo>
                  <a:lnTo>
                    <a:pt x="447321" y="1050073"/>
                  </a:lnTo>
                  <a:lnTo>
                    <a:pt x="455256" y="1066579"/>
                  </a:lnTo>
                  <a:lnTo>
                    <a:pt x="464145" y="1082769"/>
                  </a:lnTo>
                  <a:lnTo>
                    <a:pt x="473350" y="1098958"/>
                  </a:lnTo>
                  <a:lnTo>
                    <a:pt x="640956" y="1098958"/>
                  </a:lnTo>
                  <a:lnTo>
                    <a:pt x="635877" y="1082769"/>
                  </a:lnTo>
                  <a:lnTo>
                    <a:pt x="632067" y="1065627"/>
                  </a:lnTo>
                  <a:lnTo>
                    <a:pt x="627941" y="1049120"/>
                  </a:lnTo>
                  <a:lnTo>
                    <a:pt x="623814" y="1032296"/>
                  </a:lnTo>
                  <a:lnTo>
                    <a:pt x="620005" y="1014838"/>
                  </a:lnTo>
                  <a:lnTo>
                    <a:pt x="616830" y="997696"/>
                  </a:lnTo>
                  <a:lnTo>
                    <a:pt x="613974" y="979919"/>
                  </a:lnTo>
                  <a:lnTo>
                    <a:pt x="610799" y="961826"/>
                  </a:lnTo>
                  <a:lnTo>
                    <a:pt x="608260" y="943732"/>
                  </a:lnTo>
                  <a:lnTo>
                    <a:pt x="605720" y="925638"/>
                  </a:lnTo>
                  <a:lnTo>
                    <a:pt x="603816" y="907227"/>
                  </a:lnTo>
                  <a:lnTo>
                    <a:pt x="602229" y="888816"/>
                  </a:lnTo>
                  <a:lnTo>
                    <a:pt x="600324" y="870087"/>
                  </a:lnTo>
                  <a:lnTo>
                    <a:pt x="599054" y="850724"/>
                  </a:lnTo>
                  <a:lnTo>
                    <a:pt x="598102" y="831995"/>
                  </a:lnTo>
                  <a:lnTo>
                    <a:pt x="596832" y="812949"/>
                  </a:lnTo>
                  <a:lnTo>
                    <a:pt x="384469" y="812949"/>
                  </a:lnTo>
                  <a:close/>
                  <a:moveTo>
                    <a:pt x="1438033" y="443773"/>
                  </a:moveTo>
                  <a:lnTo>
                    <a:pt x="1442477" y="460280"/>
                  </a:lnTo>
                  <a:lnTo>
                    <a:pt x="1446921" y="477738"/>
                  </a:lnTo>
                  <a:lnTo>
                    <a:pt x="1451048" y="495197"/>
                  </a:lnTo>
                  <a:lnTo>
                    <a:pt x="1454857" y="512656"/>
                  </a:lnTo>
                  <a:lnTo>
                    <a:pt x="1458349" y="530433"/>
                  </a:lnTo>
                  <a:lnTo>
                    <a:pt x="1461840" y="548526"/>
                  </a:lnTo>
                  <a:lnTo>
                    <a:pt x="1464698" y="566620"/>
                  </a:lnTo>
                  <a:lnTo>
                    <a:pt x="1467554" y="585031"/>
                  </a:lnTo>
                  <a:lnTo>
                    <a:pt x="1469776" y="603760"/>
                  </a:lnTo>
                  <a:lnTo>
                    <a:pt x="1471998" y="622488"/>
                  </a:lnTo>
                  <a:lnTo>
                    <a:pt x="1474220" y="641535"/>
                  </a:lnTo>
                  <a:lnTo>
                    <a:pt x="1475808" y="660581"/>
                  </a:lnTo>
                  <a:lnTo>
                    <a:pt x="1477077" y="680262"/>
                  </a:lnTo>
                  <a:lnTo>
                    <a:pt x="1478347" y="699308"/>
                  </a:lnTo>
                  <a:lnTo>
                    <a:pt x="1479299" y="719306"/>
                  </a:lnTo>
                  <a:lnTo>
                    <a:pt x="1479934" y="738987"/>
                  </a:lnTo>
                  <a:lnTo>
                    <a:pt x="1692933" y="738987"/>
                  </a:lnTo>
                  <a:lnTo>
                    <a:pt x="1691663" y="718988"/>
                  </a:lnTo>
                  <a:lnTo>
                    <a:pt x="1690076" y="699308"/>
                  </a:lnTo>
                  <a:lnTo>
                    <a:pt x="1687854" y="679309"/>
                  </a:lnTo>
                  <a:lnTo>
                    <a:pt x="1684679" y="659946"/>
                  </a:lnTo>
                  <a:lnTo>
                    <a:pt x="1681505" y="640582"/>
                  </a:lnTo>
                  <a:lnTo>
                    <a:pt x="1677378" y="621536"/>
                  </a:lnTo>
                  <a:lnTo>
                    <a:pt x="1672934" y="602808"/>
                  </a:lnTo>
                  <a:lnTo>
                    <a:pt x="1667855" y="584396"/>
                  </a:lnTo>
                  <a:lnTo>
                    <a:pt x="1662142" y="565350"/>
                  </a:lnTo>
                  <a:lnTo>
                    <a:pt x="1656110" y="547574"/>
                  </a:lnTo>
                  <a:lnTo>
                    <a:pt x="1649444" y="529480"/>
                  </a:lnTo>
                  <a:lnTo>
                    <a:pt x="1642461" y="511704"/>
                  </a:lnTo>
                  <a:lnTo>
                    <a:pt x="1634525" y="494245"/>
                  </a:lnTo>
                  <a:lnTo>
                    <a:pt x="1626589" y="477104"/>
                  </a:lnTo>
                  <a:lnTo>
                    <a:pt x="1617701" y="460280"/>
                  </a:lnTo>
                  <a:lnTo>
                    <a:pt x="1608495" y="443773"/>
                  </a:lnTo>
                  <a:lnTo>
                    <a:pt x="1438033" y="443773"/>
                  </a:lnTo>
                  <a:close/>
                  <a:moveTo>
                    <a:pt x="1074888" y="443773"/>
                  </a:moveTo>
                  <a:lnTo>
                    <a:pt x="1074888" y="738987"/>
                  </a:lnTo>
                  <a:lnTo>
                    <a:pt x="1405972" y="738987"/>
                  </a:lnTo>
                  <a:lnTo>
                    <a:pt x="1405337" y="719306"/>
                  </a:lnTo>
                  <a:lnTo>
                    <a:pt x="1404702" y="699625"/>
                  </a:lnTo>
                  <a:lnTo>
                    <a:pt x="1403115" y="680262"/>
                  </a:lnTo>
                  <a:lnTo>
                    <a:pt x="1401528" y="660581"/>
                  </a:lnTo>
                  <a:lnTo>
                    <a:pt x="1399941" y="641535"/>
                  </a:lnTo>
                  <a:lnTo>
                    <a:pt x="1397719" y="622171"/>
                  </a:lnTo>
                  <a:lnTo>
                    <a:pt x="1394862" y="603442"/>
                  </a:lnTo>
                  <a:lnTo>
                    <a:pt x="1392322" y="585031"/>
                  </a:lnTo>
                  <a:lnTo>
                    <a:pt x="1389466" y="566620"/>
                  </a:lnTo>
                  <a:lnTo>
                    <a:pt x="1385656" y="548209"/>
                  </a:lnTo>
                  <a:lnTo>
                    <a:pt x="1382482" y="530115"/>
                  </a:lnTo>
                  <a:lnTo>
                    <a:pt x="1378355" y="512339"/>
                  </a:lnTo>
                  <a:lnTo>
                    <a:pt x="1374229" y="494562"/>
                  </a:lnTo>
                  <a:lnTo>
                    <a:pt x="1369467" y="477421"/>
                  </a:lnTo>
                  <a:lnTo>
                    <a:pt x="1365023" y="460280"/>
                  </a:lnTo>
                  <a:lnTo>
                    <a:pt x="1359944" y="443773"/>
                  </a:lnTo>
                  <a:lnTo>
                    <a:pt x="1074888" y="443773"/>
                  </a:lnTo>
                  <a:close/>
                  <a:moveTo>
                    <a:pt x="716505" y="443773"/>
                  </a:moveTo>
                  <a:lnTo>
                    <a:pt x="711426" y="460280"/>
                  </a:lnTo>
                  <a:lnTo>
                    <a:pt x="706664" y="477421"/>
                  </a:lnTo>
                  <a:lnTo>
                    <a:pt x="702220" y="494562"/>
                  </a:lnTo>
                  <a:lnTo>
                    <a:pt x="698094" y="512339"/>
                  </a:lnTo>
                  <a:lnTo>
                    <a:pt x="694284" y="530115"/>
                  </a:lnTo>
                  <a:lnTo>
                    <a:pt x="690475" y="548209"/>
                  </a:lnTo>
                  <a:lnTo>
                    <a:pt x="687301" y="566620"/>
                  </a:lnTo>
                  <a:lnTo>
                    <a:pt x="683809" y="585031"/>
                  </a:lnTo>
                  <a:lnTo>
                    <a:pt x="681270" y="603442"/>
                  </a:lnTo>
                  <a:lnTo>
                    <a:pt x="678730" y="622171"/>
                  </a:lnTo>
                  <a:lnTo>
                    <a:pt x="676508" y="641535"/>
                  </a:lnTo>
                  <a:lnTo>
                    <a:pt x="674604" y="660581"/>
                  </a:lnTo>
                  <a:lnTo>
                    <a:pt x="673334" y="680262"/>
                  </a:lnTo>
                  <a:lnTo>
                    <a:pt x="672064" y="699625"/>
                  </a:lnTo>
                  <a:lnTo>
                    <a:pt x="671112" y="719306"/>
                  </a:lnTo>
                  <a:lnTo>
                    <a:pt x="670159" y="738987"/>
                  </a:lnTo>
                  <a:lnTo>
                    <a:pt x="1001243" y="738987"/>
                  </a:lnTo>
                  <a:lnTo>
                    <a:pt x="1001243" y="443773"/>
                  </a:lnTo>
                  <a:lnTo>
                    <a:pt x="716505" y="443773"/>
                  </a:lnTo>
                  <a:close/>
                  <a:moveTo>
                    <a:pt x="467954" y="443773"/>
                  </a:moveTo>
                  <a:lnTo>
                    <a:pt x="458748" y="460280"/>
                  </a:lnTo>
                  <a:lnTo>
                    <a:pt x="450178" y="477104"/>
                  </a:lnTo>
                  <a:lnTo>
                    <a:pt x="442242" y="494245"/>
                  </a:lnTo>
                  <a:lnTo>
                    <a:pt x="434306" y="511704"/>
                  </a:lnTo>
                  <a:lnTo>
                    <a:pt x="427005" y="529480"/>
                  </a:lnTo>
                  <a:lnTo>
                    <a:pt x="420339" y="547574"/>
                  </a:lnTo>
                  <a:lnTo>
                    <a:pt x="413990" y="565350"/>
                  </a:lnTo>
                  <a:lnTo>
                    <a:pt x="408594" y="584396"/>
                  </a:lnTo>
                  <a:lnTo>
                    <a:pt x="403515" y="602808"/>
                  </a:lnTo>
                  <a:lnTo>
                    <a:pt x="399071" y="621536"/>
                  </a:lnTo>
                  <a:lnTo>
                    <a:pt x="394944" y="640582"/>
                  </a:lnTo>
                  <a:lnTo>
                    <a:pt x="391452" y="659946"/>
                  </a:lnTo>
                  <a:lnTo>
                    <a:pt x="388595" y="679309"/>
                  </a:lnTo>
                  <a:lnTo>
                    <a:pt x="386373" y="699308"/>
                  </a:lnTo>
                  <a:lnTo>
                    <a:pt x="384469" y="718988"/>
                  </a:lnTo>
                  <a:lnTo>
                    <a:pt x="383516" y="738987"/>
                  </a:lnTo>
                  <a:lnTo>
                    <a:pt x="596515" y="738987"/>
                  </a:lnTo>
                  <a:lnTo>
                    <a:pt x="597150" y="719306"/>
                  </a:lnTo>
                  <a:lnTo>
                    <a:pt x="598102" y="699308"/>
                  </a:lnTo>
                  <a:lnTo>
                    <a:pt x="599054" y="680262"/>
                  </a:lnTo>
                  <a:lnTo>
                    <a:pt x="600641" y="660581"/>
                  </a:lnTo>
                  <a:lnTo>
                    <a:pt x="602229" y="641535"/>
                  </a:lnTo>
                  <a:lnTo>
                    <a:pt x="604451" y="622488"/>
                  </a:lnTo>
                  <a:lnTo>
                    <a:pt x="606673" y="603760"/>
                  </a:lnTo>
                  <a:lnTo>
                    <a:pt x="608577" y="585031"/>
                  </a:lnTo>
                  <a:lnTo>
                    <a:pt x="611752" y="566620"/>
                  </a:lnTo>
                  <a:lnTo>
                    <a:pt x="614608" y="548526"/>
                  </a:lnTo>
                  <a:lnTo>
                    <a:pt x="618100" y="530433"/>
                  </a:lnTo>
                  <a:lnTo>
                    <a:pt x="621592" y="512656"/>
                  </a:lnTo>
                  <a:lnTo>
                    <a:pt x="625401" y="495197"/>
                  </a:lnTo>
                  <a:lnTo>
                    <a:pt x="629528" y="477738"/>
                  </a:lnTo>
                  <a:lnTo>
                    <a:pt x="633654" y="460280"/>
                  </a:lnTo>
                  <a:lnTo>
                    <a:pt x="638099" y="443773"/>
                  </a:lnTo>
                  <a:lnTo>
                    <a:pt x="467954" y="443773"/>
                  </a:lnTo>
                  <a:close/>
                  <a:moveTo>
                    <a:pt x="1306615" y="168557"/>
                  </a:moveTo>
                  <a:lnTo>
                    <a:pt x="1314234" y="178715"/>
                  </a:lnTo>
                  <a:lnTo>
                    <a:pt x="1322487" y="189826"/>
                  </a:lnTo>
                  <a:lnTo>
                    <a:pt x="1329788" y="200936"/>
                  </a:lnTo>
                  <a:lnTo>
                    <a:pt x="1337406" y="212046"/>
                  </a:lnTo>
                  <a:lnTo>
                    <a:pt x="1345025" y="223791"/>
                  </a:lnTo>
                  <a:lnTo>
                    <a:pt x="1352326" y="235536"/>
                  </a:lnTo>
                  <a:lnTo>
                    <a:pt x="1359309" y="247916"/>
                  </a:lnTo>
                  <a:lnTo>
                    <a:pt x="1365975" y="260613"/>
                  </a:lnTo>
                  <a:lnTo>
                    <a:pt x="1372959" y="272993"/>
                  </a:lnTo>
                  <a:lnTo>
                    <a:pt x="1379308" y="286326"/>
                  </a:lnTo>
                  <a:lnTo>
                    <a:pt x="1385656" y="299658"/>
                  </a:lnTo>
                  <a:lnTo>
                    <a:pt x="1391688" y="312990"/>
                  </a:lnTo>
                  <a:lnTo>
                    <a:pt x="1398036" y="326957"/>
                  </a:lnTo>
                  <a:lnTo>
                    <a:pt x="1403433" y="340924"/>
                  </a:lnTo>
                  <a:lnTo>
                    <a:pt x="1409464" y="355209"/>
                  </a:lnTo>
                  <a:lnTo>
                    <a:pt x="1414543" y="369811"/>
                  </a:lnTo>
                  <a:lnTo>
                    <a:pt x="1559293" y="369811"/>
                  </a:lnTo>
                  <a:lnTo>
                    <a:pt x="1546913" y="353939"/>
                  </a:lnTo>
                  <a:lnTo>
                    <a:pt x="1533581" y="338067"/>
                  </a:lnTo>
                  <a:lnTo>
                    <a:pt x="1520248" y="322831"/>
                  </a:lnTo>
                  <a:lnTo>
                    <a:pt x="1505964" y="308229"/>
                  </a:lnTo>
                  <a:lnTo>
                    <a:pt x="1491679" y="293627"/>
                  </a:lnTo>
                  <a:lnTo>
                    <a:pt x="1476760" y="280294"/>
                  </a:lnTo>
                  <a:lnTo>
                    <a:pt x="1461523" y="266645"/>
                  </a:lnTo>
                  <a:lnTo>
                    <a:pt x="1445969" y="253630"/>
                  </a:lnTo>
                  <a:lnTo>
                    <a:pt x="1429780" y="240932"/>
                  </a:lnTo>
                  <a:lnTo>
                    <a:pt x="1412956" y="229187"/>
                  </a:lnTo>
                  <a:lnTo>
                    <a:pt x="1396132" y="217760"/>
                  </a:lnTo>
                  <a:lnTo>
                    <a:pt x="1378673" y="206650"/>
                  </a:lnTo>
                  <a:lnTo>
                    <a:pt x="1361531" y="196492"/>
                  </a:lnTo>
                  <a:lnTo>
                    <a:pt x="1343438" y="186651"/>
                  </a:lnTo>
                  <a:lnTo>
                    <a:pt x="1325026" y="177128"/>
                  </a:lnTo>
                  <a:lnTo>
                    <a:pt x="1306615" y="168557"/>
                  </a:lnTo>
                  <a:close/>
                  <a:moveTo>
                    <a:pt x="770151" y="168557"/>
                  </a:moveTo>
                  <a:lnTo>
                    <a:pt x="751423" y="177128"/>
                  </a:lnTo>
                  <a:lnTo>
                    <a:pt x="733329" y="186651"/>
                  </a:lnTo>
                  <a:lnTo>
                    <a:pt x="715235" y="196492"/>
                  </a:lnTo>
                  <a:lnTo>
                    <a:pt x="697459" y="206650"/>
                  </a:lnTo>
                  <a:lnTo>
                    <a:pt x="680317" y="217760"/>
                  </a:lnTo>
                  <a:lnTo>
                    <a:pt x="663176" y="229187"/>
                  </a:lnTo>
                  <a:lnTo>
                    <a:pt x="646669" y="240932"/>
                  </a:lnTo>
                  <a:lnTo>
                    <a:pt x="630798" y="253630"/>
                  </a:lnTo>
                  <a:lnTo>
                    <a:pt x="614926" y="266645"/>
                  </a:lnTo>
                  <a:lnTo>
                    <a:pt x="599372" y="280294"/>
                  </a:lnTo>
                  <a:lnTo>
                    <a:pt x="584770" y="293627"/>
                  </a:lnTo>
                  <a:lnTo>
                    <a:pt x="570485" y="308229"/>
                  </a:lnTo>
                  <a:lnTo>
                    <a:pt x="556518" y="322831"/>
                  </a:lnTo>
                  <a:lnTo>
                    <a:pt x="542868" y="338067"/>
                  </a:lnTo>
                  <a:lnTo>
                    <a:pt x="529536" y="353939"/>
                  </a:lnTo>
                  <a:lnTo>
                    <a:pt x="516839" y="369811"/>
                  </a:lnTo>
                  <a:lnTo>
                    <a:pt x="661906" y="369811"/>
                  </a:lnTo>
                  <a:lnTo>
                    <a:pt x="667303" y="355209"/>
                  </a:lnTo>
                  <a:lnTo>
                    <a:pt x="673016" y="340924"/>
                  </a:lnTo>
                  <a:lnTo>
                    <a:pt x="678730" y="326957"/>
                  </a:lnTo>
                  <a:lnTo>
                    <a:pt x="684761" y="312990"/>
                  </a:lnTo>
                  <a:lnTo>
                    <a:pt x="690793" y="299658"/>
                  </a:lnTo>
                  <a:lnTo>
                    <a:pt x="697141" y="286326"/>
                  </a:lnTo>
                  <a:lnTo>
                    <a:pt x="703808" y="272993"/>
                  </a:lnTo>
                  <a:lnTo>
                    <a:pt x="710474" y="260613"/>
                  </a:lnTo>
                  <a:lnTo>
                    <a:pt x="717457" y="247916"/>
                  </a:lnTo>
                  <a:lnTo>
                    <a:pt x="724441" y="235536"/>
                  </a:lnTo>
                  <a:lnTo>
                    <a:pt x="731424" y="223791"/>
                  </a:lnTo>
                  <a:lnTo>
                    <a:pt x="738725" y="212046"/>
                  </a:lnTo>
                  <a:lnTo>
                    <a:pt x="746661" y="200936"/>
                  </a:lnTo>
                  <a:lnTo>
                    <a:pt x="754280" y="189826"/>
                  </a:lnTo>
                  <a:lnTo>
                    <a:pt x="762215" y="178715"/>
                  </a:lnTo>
                  <a:lnTo>
                    <a:pt x="770151" y="168557"/>
                  </a:lnTo>
                  <a:close/>
                  <a:moveTo>
                    <a:pt x="1074888" y="112372"/>
                  </a:moveTo>
                  <a:lnTo>
                    <a:pt x="1074888" y="369811"/>
                  </a:lnTo>
                  <a:lnTo>
                    <a:pt x="1333597" y="369811"/>
                  </a:lnTo>
                  <a:lnTo>
                    <a:pt x="1324392" y="347908"/>
                  </a:lnTo>
                  <a:lnTo>
                    <a:pt x="1314551" y="326640"/>
                  </a:lnTo>
                  <a:lnTo>
                    <a:pt x="1304393" y="306324"/>
                  </a:lnTo>
                  <a:lnTo>
                    <a:pt x="1293600" y="286326"/>
                  </a:lnTo>
                  <a:lnTo>
                    <a:pt x="1282490" y="267597"/>
                  </a:lnTo>
                  <a:lnTo>
                    <a:pt x="1271063" y="249503"/>
                  </a:lnTo>
                  <a:lnTo>
                    <a:pt x="1259318" y="232362"/>
                  </a:lnTo>
                  <a:lnTo>
                    <a:pt x="1247255" y="215538"/>
                  </a:lnTo>
                  <a:lnTo>
                    <a:pt x="1234558" y="199983"/>
                  </a:lnTo>
                  <a:lnTo>
                    <a:pt x="1221860" y="185699"/>
                  </a:lnTo>
                  <a:lnTo>
                    <a:pt x="1215194" y="178715"/>
                  </a:lnTo>
                  <a:lnTo>
                    <a:pt x="1208528" y="172049"/>
                  </a:lnTo>
                  <a:lnTo>
                    <a:pt x="1201862" y="165383"/>
                  </a:lnTo>
                  <a:lnTo>
                    <a:pt x="1194878" y="159352"/>
                  </a:lnTo>
                  <a:lnTo>
                    <a:pt x="1188212" y="153321"/>
                  </a:lnTo>
                  <a:lnTo>
                    <a:pt x="1181229" y="147924"/>
                  </a:lnTo>
                  <a:lnTo>
                    <a:pt x="1174245" y="142210"/>
                  </a:lnTo>
                  <a:lnTo>
                    <a:pt x="1167262" y="137131"/>
                  </a:lnTo>
                  <a:lnTo>
                    <a:pt x="1159961" y="132370"/>
                  </a:lnTo>
                  <a:lnTo>
                    <a:pt x="1152977" y="127608"/>
                  </a:lnTo>
                  <a:lnTo>
                    <a:pt x="1145359" y="123164"/>
                  </a:lnTo>
                  <a:lnTo>
                    <a:pt x="1138058" y="119038"/>
                  </a:lnTo>
                  <a:lnTo>
                    <a:pt x="1122503" y="116816"/>
                  </a:lnTo>
                  <a:lnTo>
                    <a:pt x="1106632" y="114911"/>
                  </a:lnTo>
                  <a:lnTo>
                    <a:pt x="1090760" y="113641"/>
                  </a:lnTo>
                  <a:lnTo>
                    <a:pt x="1074888" y="112372"/>
                  </a:lnTo>
                  <a:close/>
                  <a:moveTo>
                    <a:pt x="1001243" y="112372"/>
                  </a:moveTo>
                  <a:lnTo>
                    <a:pt x="985372" y="113641"/>
                  </a:lnTo>
                  <a:lnTo>
                    <a:pt x="969500" y="114911"/>
                  </a:lnTo>
                  <a:lnTo>
                    <a:pt x="953628" y="116816"/>
                  </a:lnTo>
                  <a:lnTo>
                    <a:pt x="938391" y="119038"/>
                  </a:lnTo>
                  <a:lnTo>
                    <a:pt x="930773" y="123164"/>
                  </a:lnTo>
                  <a:lnTo>
                    <a:pt x="923789" y="127608"/>
                  </a:lnTo>
                  <a:lnTo>
                    <a:pt x="916488" y="132370"/>
                  </a:lnTo>
                  <a:lnTo>
                    <a:pt x="909505" y="137131"/>
                  </a:lnTo>
                  <a:lnTo>
                    <a:pt x="902204" y="142210"/>
                  </a:lnTo>
                  <a:lnTo>
                    <a:pt x="895220" y="147924"/>
                  </a:lnTo>
                  <a:lnTo>
                    <a:pt x="888554" y="153321"/>
                  </a:lnTo>
                  <a:lnTo>
                    <a:pt x="881571" y="159352"/>
                  </a:lnTo>
                  <a:lnTo>
                    <a:pt x="874587" y="165383"/>
                  </a:lnTo>
                  <a:lnTo>
                    <a:pt x="867921" y="172049"/>
                  </a:lnTo>
                  <a:lnTo>
                    <a:pt x="861255" y="178715"/>
                  </a:lnTo>
                  <a:lnTo>
                    <a:pt x="854589" y="185699"/>
                  </a:lnTo>
                  <a:lnTo>
                    <a:pt x="841574" y="199983"/>
                  </a:lnTo>
                  <a:lnTo>
                    <a:pt x="829194" y="215538"/>
                  </a:lnTo>
                  <a:lnTo>
                    <a:pt x="817132" y="232362"/>
                  </a:lnTo>
                  <a:lnTo>
                    <a:pt x="805069" y="249503"/>
                  </a:lnTo>
                  <a:lnTo>
                    <a:pt x="793641" y="267597"/>
                  </a:lnTo>
                  <a:lnTo>
                    <a:pt x="782849" y="286326"/>
                  </a:lnTo>
                  <a:lnTo>
                    <a:pt x="772056" y="306324"/>
                  </a:lnTo>
                  <a:lnTo>
                    <a:pt x="762215" y="326640"/>
                  </a:lnTo>
                  <a:lnTo>
                    <a:pt x="752058" y="347908"/>
                  </a:lnTo>
                  <a:lnTo>
                    <a:pt x="742852" y="369811"/>
                  </a:lnTo>
                  <a:lnTo>
                    <a:pt x="1001243" y="369811"/>
                  </a:lnTo>
                  <a:lnTo>
                    <a:pt x="1001243" y="112372"/>
                  </a:lnTo>
                  <a:close/>
                  <a:moveTo>
                    <a:pt x="1018702" y="0"/>
                  </a:moveTo>
                  <a:lnTo>
                    <a:pt x="1038066" y="0"/>
                  </a:lnTo>
                  <a:lnTo>
                    <a:pt x="1058064" y="0"/>
                  </a:lnTo>
                  <a:lnTo>
                    <a:pt x="1077745" y="635"/>
                  </a:lnTo>
                  <a:lnTo>
                    <a:pt x="1097109" y="2222"/>
                  </a:lnTo>
                  <a:lnTo>
                    <a:pt x="1116790" y="4127"/>
                  </a:lnTo>
                  <a:lnTo>
                    <a:pt x="1135836" y="6349"/>
                  </a:lnTo>
                  <a:lnTo>
                    <a:pt x="1154882" y="8888"/>
                  </a:lnTo>
                  <a:lnTo>
                    <a:pt x="1173928" y="11745"/>
                  </a:lnTo>
                  <a:lnTo>
                    <a:pt x="1192656" y="15554"/>
                  </a:lnTo>
                  <a:lnTo>
                    <a:pt x="1211067" y="19363"/>
                  </a:lnTo>
                  <a:lnTo>
                    <a:pt x="1229479" y="23807"/>
                  </a:lnTo>
                  <a:lnTo>
                    <a:pt x="1247890" y="29204"/>
                  </a:lnTo>
                  <a:lnTo>
                    <a:pt x="1265984" y="34283"/>
                  </a:lnTo>
                  <a:lnTo>
                    <a:pt x="1284077" y="39997"/>
                  </a:lnTo>
                  <a:lnTo>
                    <a:pt x="1301854" y="46345"/>
                  </a:lnTo>
                  <a:lnTo>
                    <a:pt x="1318995" y="53011"/>
                  </a:lnTo>
                  <a:lnTo>
                    <a:pt x="1336454" y="59995"/>
                  </a:lnTo>
                  <a:lnTo>
                    <a:pt x="1353278" y="67931"/>
                  </a:lnTo>
                  <a:lnTo>
                    <a:pt x="1370420" y="75549"/>
                  </a:lnTo>
                  <a:lnTo>
                    <a:pt x="1386926" y="84120"/>
                  </a:lnTo>
                  <a:lnTo>
                    <a:pt x="1403433" y="92373"/>
                  </a:lnTo>
                  <a:lnTo>
                    <a:pt x="1419622" y="101579"/>
                  </a:lnTo>
                  <a:lnTo>
                    <a:pt x="1435494" y="110784"/>
                  </a:lnTo>
                  <a:lnTo>
                    <a:pt x="1451365" y="120942"/>
                  </a:lnTo>
                  <a:lnTo>
                    <a:pt x="1466602" y="131100"/>
                  </a:lnTo>
                  <a:lnTo>
                    <a:pt x="1482156" y="141576"/>
                  </a:lnTo>
                  <a:lnTo>
                    <a:pt x="1496758" y="152686"/>
                  </a:lnTo>
                  <a:lnTo>
                    <a:pt x="1511360" y="163796"/>
                  </a:lnTo>
                  <a:lnTo>
                    <a:pt x="1525962" y="175224"/>
                  </a:lnTo>
                  <a:lnTo>
                    <a:pt x="1539929" y="187286"/>
                  </a:lnTo>
                  <a:lnTo>
                    <a:pt x="1553579" y="199349"/>
                  </a:lnTo>
                  <a:lnTo>
                    <a:pt x="1567229" y="212046"/>
                  </a:lnTo>
                  <a:lnTo>
                    <a:pt x="1579926" y="224743"/>
                  </a:lnTo>
                  <a:lnTo>
                    <a:pt x="1592941" y="237758"/>
                  </a:lnTo>
                  <a:lnTo>
                    <a:pt x="1605638" y="251408"/>
                  </a:lnTo>
                  <a:lnTo>
                    <a:pt x="1617701" y="265057"/>
                  </a:lnTo>
                  <a:lnTo>
                    <a:pt x="1629763" y="279025"/>
                  </a:lnTo>
                  <a:lnTo>
                    <a:pt x="1641191" y="293309"/>
                  </a:lnTo>
                  <a:lnTo>
                    <a:pt x="1652618" y="308229"/>
                  </a:lnTo>
                  <a:lnTo>
                    <a:pt x="1663411" y="323148"/>
                  </a:lnTo>
                  <a:lnTo>
                    <a:pt x="1674204" y="338385"/>
                  </a:lnTo>
                  <a:lnTo>
                    <a:pt x="1684044" y="353939"/>
                  </a:lnTo>
                  <a:lnTo>
                    <a:pt x="1693885" y="369493"/>
                  </a:lnTo>
                  <a:lnTo>
                    <a:pt x="1703091" y="385365"/>
                  </a:lnTo>
                  <a:lnTo>
                    <a:pt x="1712296" y="401554"/>
                  </a:lnTo>
                  <a:lnTo>
                    <a:pt x="1720867" y="418061"/>
                  </a:lnTo>
                  <a:lnTo>
                    <a:pt x="1729438" y="434567"/>
                  </a:lnTo>
                  <a:lnTo>
                    <a:pt x="1737056" y="451709"/>
                  </a:lnTo>
                  <a:lnTo>
                    <a:pt x="1744992" y="468533"/>
                  </a:lnTo>
                  <a:lnTo>
                    <a:pt x="1751976" y="485992"/>
                  </a:lnTo>
                  <a:lnTo>
                    <a:pt x="1758324" y="503133"/>
                  </a:lnTo>
                  <a:lnTo>
                    <a:pt x="1764673" y="520910"/>
                  </a:lnTo>
                  <a:lnTo>
                    <a:pt x="1770704" y="539003"/>
                  </a:lnTo>
                  <a:lnTo>
                    <a:pt x="1775783" y="557097"/>
                  </a:lnTo>
                  <a:lnTo>
                    <a:pt x="1780862" y="575508"/>
                  </a:lnTo>
                  <a:lnTo>
                    <a:pt x="1785306" y="593919"/>
                  </a:lnTo>
                  <a:lnTo>
                    <a:pt x="1789433" y="612331"/>
                  </a:lnTo>
                  <a:lnTo>
                    <a:pt x="1793242" y="631059"/>
                  </a:lnTo>
                  <a:lnTo>
                    <a:pt x="1796099" y="650423"/>
                  </a:lnTo>
                  <a:lnTo>
                    <a:pt x="1798956" y="669151"/>
                  </a:lnTo>
                  <a:lnTo>
                    <a:pt x="1801178" y="688515"/>
                  </a:lnTo>
                  <a:lnTo>
                    <a:pt x="1802765" y="707878"/>
                  </a:lnTo>
                  <a:lnTo>
                    <a:pt x="1804035" y="727242"/>
                  </a:lnTo>
                  <a:lnTo>
                    <a:pt x="1804987" y="746923"/>
                  </a:lnTo>
                  <a:lnTo>
                    <a:pt x="1804987" y="766921"/>
                  </a:lnTo>
                  <a:lnTo>
                    <a:pt x="1804987" y="786285"/>
                  </a:lnTo>
                  <a:lnTo>
                    <a:pt x="1804035" y="806283"/>
                  </a:lnTo>
                  <a:lnTo>
                    <a:pt x="1802765" y="825646"/>
                  </a:lnTo>
                  <a:lnTo>
                    <a:pt x="1801178" y="845010"/>
                  </a:lnTo>
                  <a:lnTo>
                    <a:pt x="1798956" y="864056"/>
                  </a:lnTo>
                  <a:lnTo>
                    <a:pt x="1796099" y="883419"/>
                  </a:lnTo>
                  <a:lnTo>
                    <a:pt x="1793242" y="902465"/>
                  </a:lnTo>
                  <a:lnTo>
                    <a:pt x="1789433" y="921194"/>
                  </a:lnTo>
                  <a:lnTo>
                    <a:pt x="1785306" y="939605"/>
                  </a:lnTo>
                  <a:lnTo>
                    <a:pt x="1780862" y="958016"/>
                  </a:lnTo>
                  <a:lnTo>
                    <a:pt x="1775783" y="976428"/>
                  </a:lnTo>
                  <a:lnTo>
                    <a:pt x="1770704" y="994521"/>
                  </a:lnTo>
                  <a:lnTo>
                    <a:pt x="1764673" y="1012298"/>
                  </a:lnTo>
                  <a:lnTo>
                    <a:pt x="1758324" y="1030074"/>
                  </a:lnTo>
                  <a:lnTo>
                    <a:pt x="1751976" y="1047851"/>
                  </a:lnTo>
                  <a:lnTo>
                    <a:pt x="1744992" y="1064992"/>
                  </a:lnTo>
                  <a:lnTo>
                    <a:pt x="1737056" y="1082134"/>
                  </a:lnTo>
                  <a:lnTo>
                    <a:pt x="1729438" y="1098958"/>
                  </a:lnTo>
                  <a:lnTo>
                    <a:pt x="1720867" y="1115464"/>
                  </a:lnTo>
                  <a:lnTo>
                    <a:pt x="1712296" y="1132288"/>
                  </a:lnTo>
                  <a:lnTo>
                    <a:pt x="1703091" y="1147843"/>
                  </a:lnTo>
                  <a:lnTo>
                    <a:pt x="1693885" y="1164349"/>
                  </a:lnTo>
                  <a:lnTo>
                    <a:pt x="1684044" y="1179586"/>
                  </a:lnTo>
                  <a:lnTo>
                    <a:pt x="1674204" y="1195140"/>
                  </a:lnTo>
                  <a:lnTo>
                    <a:pt x="1663411" y="1210377"/>
                  </a:lnTo>
                  <a:lnTo>
                    <a:pt x="1652618" y="1225297"/>
                  </a:lnTo>
                  <a:lnTo>
                    <a:pt x="1641191" y="1239898"/>
                  </a:lnTo>
                  <a:lnTo>
                    <a:pt x="1629763" y="1254183"/>
                  </a:lnTo>
                  <a:lnTo>
                    <a:pt x="1617701" y="1268150"/>
                  </a:lnTo>
                  <a:lnTo>
                    <a:pt x="1605638" y="1282117"/>
                  </a:lnTo>
                  <a:lnTo>
                    <a:pt x="1592941" y="1295449"/>
                  </a:lnTo>
                  <a:lnTo>
                    <a:pt x="1579926" y="1308782"/>
                  </a:lnTo>
                  <a:lnTo>
                    <a:pt x="1567229" y="1321797"/>
                  </a:lnTo>
                  <a:lnTo>
                    <a:pt x="1553579" y="1334176"/>
                  </a:lnTo>
                  <a:lnTo>
                    <a:pt x="1539929" y="1346239"/>
                  </a:lnTo>
                  <a:lnTo>
                    <a:pt x="1525962" y="1357984"/>
                  </a:lnTo>
                  <a:lnTo>
                    <a:pt x="1511360" y="1370047"/>
                  </a:lnTo>
                  <a:lnTo>
                    <a:pt x="1496758" y="1381157"/>
                  </a:lnTo>
                  <a:lnTo>
                    <a:pt x="1482156" y="1391949"/>
                  </a:lnTo>
                  <a:lnTo>
                    <a:pt x="1466602" y="1402425"/>
                  </a:lnTo>
                  <a:lnTo>
                    <a:pt x="1451365" y="1412583"/>
                  </a:lnTo>
                  <a:lnTo>
                    <a:pt x="1435494" y="1422423"/>
                  </a:lnTo>
                  <a:lnTo>
                    <a:pt x="1419622" y="1431946"/>
                  </a:lnTo>
                  <a:lnTo>
                    <a:pt x="1403433" y="1441152"/>
                  </a:lnTo>
                  <a:lnTo>
                    <a:pt x="1386926" y="1449723"/>
                  </a:lnTo>
                  <a:lnTo>
                    <a:pt x="1370420" y="1457976"/>
                  </a:lnTo>
                  <a:lnTo>
                    <a:pt x="1353278" y="1465912"/>
                  </a:lnTo>
                  <a:lnTo>
                    <a:pt x="1336454" y="1473213"/>
                  </a:lnTo>
                  <a:lnTo>
                    <a:pt x="1318995" y="1480196"/>
                  </a:lnTo>
                  <a:lnTo>
                    <a:pt x="1301854" y="1487180"/>
                  </a:lnTo>
                  <a:lnTo>
                    <a:pt x="1284077" y="1493528"/>
                  </a:lnTo>
                  <a:lnTo>
                    <a:pt x="1265984" y="1498925"/>
                  </a:lnTo>
                  <a:lnTo>
                    <a:pt x="1247890" y="1504639"/>
                  </a:lnTo>
                  <a:lnTo>
                    <a:pt x="1229479" y="1509400"/>
                  </a:lnTo>
                  <a:lnTo>
                    <a:pt x="1211067" y="1514162"/>
                  </a:lnTo>
                  <a:lnTo>
                    <a:pt x="1192656" y="1518288"/>
                  </a:lnTo>
                  <a:lnTo>
                    <a:pt x="1173928" y="1521463"/>
                  </a:lnTo>
                  <a:lnTo>
                    <a:pt x="1154882" y="1524637"/>
                  </a:lnTo>
                  <a:lnTo>
                    <a:pt x="1135836" y="1527494"/>
                  </a:lnTo>
                  <a:lnTo>
                    <a:pt x="1116790" y="1529716"/>
                  </a:lnTo>
                  <a:lnTo>
                    <a:pt x="1097109" y="1531303"/>
                  </a:lnTo>
                  <a:lnTo>
                    <a:pt x="1077745" y="1532573"/>
                  </a:lnTo>
                  <a:lnTo>
                    <a:pt x="1058064" y="1533208"/>
                  </a:lnTo>
                  <a:lnTo>
                    <a:pt x="1038066" y="1533525"/>
                  </a:lnTo>
                  <a:lnTo>
                    <a:pt x="1018702" y="1533208"/>
                  </a:lnTo>
                  <a:lnTo>
                    <a:pt x="998704" y="1532573"/>
                  </a:lnTo>
                  <a:lnTo>
                    <a:pt x="979340" y="1531303"/>
                  </a:lnTo>
                  <a:lnTo>
                    <a:pt x="959977" y="1529716"/>
                  </a:lnTo>
                  <a:lnTo>
                    <a:pt x="940931" y="1527494"/>
                  </a:lnTo>
                  <a:lnTo>
                    <a:pt x="921567" y="1524637"/>
                  </a:lnTo>
                  <a:lnTo>
                    <a:pt x="902839" y="1521463"/>
                  </a:lnTo>
                  <a:lnTo>
                    <a:pt x="884110" y="1518288"/>
                  </a:lnTo>
                  <a:lnTo>
                    <a:pt x="865382" y="1514162"/>
                  </a:lnTo>
                  <a:lnTo>
                    <a:pt x="846970" y="1509400"/>
                  </a:lnTo>
                  <a:lnTo>
                    <a:pt x="828559" y="1504639"/>
                  </a:lnTo>
                  <a:lnTo>
                    <a:pt x="810465" y="1498925"/>
                  </a:lnTo>
                  <a:lnTo>
                    <a:pt x="792689" y="1493528"/>
                  </a:lnTo>
                  <a:lnTo>
                    <a:pt x="774913" y="1487180"/>
                  </a:lnTo>
                  <a:lnTo>
                    <a:pt x="757136" y="1480196"/>
                  </a:lnTo>
                  <a:lnTo>
                    <a:pt x="739995" y="1473213"/>
                  </a:lnTo>
                  <a:lnTo>
                    <a:pt x="722854" y="1465912"/>
                  </a:lnTo>
                  <a:lnTo>
                    <a:pt x="706030" y="1457976"/>
                  </a:lnTo>
                  <a:lnTo>
                    <a:pt x="689523" y="1449723"/>
                  </a:lnTo>
                  <a:lnTo>
                    <a:pt x="673334" y="1441152"/>
                  </a:lnTo>
                  <a:lnTo>
                    <a:pt x="657145" y="1431946"/>
                  </a:lnTo>
                  <a:lnTo>
                    <a:pt x="640956" y="1422423"/>
                  </a:lnTo>
                  <a:lnTo>
                    <a:pt x="625401" y="1412583"/>
                  </a:lnTo>
                  <a:lnTo>
                    <a:pt x="609847" y="1402425"/>
                  </a:lnTo>
                  <a:lnTo>
                    <a:pt x="594610" y="1391949"/>
                  </a:lnTo>
                  <a:lnTo>
                    <a:pt x="579691" y="1381157"/>
                  </a:lnTo>
                  <a:lnTo>
                    <a:pt x="565089" y="1370047"/>
                  </a:lnTo>
                  <a:lnTo>
                    <a:pt x="550804" y="1357984"/>
                  </a:lnTo>
                  <a:lnTo>
                    <a:pt x="536837" y="1346239"/>
                  </a:lnTo>
                  <a:lnTo>
                    <a:pt x="522870" y="1334176"/>
                  </a:lnTo>
                  <a:lnTo>
                    <a:pt x="509538" y="1321797"/>
                  </a:lnTo>
                  <a:lnTo>
                    <a:pt x="496205" y="1308782"/>
                  </a:lnTo>
                  <a:lnTo>
                    <a:pt x="483508" y="1295449"/>
                  </a:lnTo>
                  <a:lnTo>
                    <a:pt x="470811" y="1282117"/>
                  </a:lnTo>
                  <a:lnTo>
                    <a:pt x="458748" y="1268150"/>
                  </a:lnTo>
                  <a:lnTo>
                    <a:pt x="447003" y="1254183"/>
                  </a:lnTo>
                  <a:lnTo>
                    <a:pt x="435258" y="1239898"/>
                  </a:lnTo>
                  <a:lnTo>
                    <a:pt x="424148" y="1225297"/>
                  </a:lnTo>
                  <a:lnTo>
                    <a:pt x="413038" y="1210377"/>
                  </a:lnTo>
                  <a:lnTo>
                    <a:pt x="402562" y="1195140"/>
                  </a:lnTo>
                  <a:lnTo>
                    <a:pt x="392404" y="1179586"/>
                  </a:lnTo>
                  <a:lnTo>
                    <a:pt x="382881" y="1164349"/>
                  </a:lnTo>
                  <a:lnTo>
                    <a:pt x="373041" y="1147843"/>
                  </a:lnTo>
                  <a:lnTo>
                    <a:pt x="364470" y="1132288"/>
                  </a:lnTo>
                  <a:lnTo>
                    <a:pt x="355582" y="1115464"/>
                  </a:lnTo>
                  <a:lnTo>
                    <a:pt x="347329" y="1098958"/>
                  </a:lnTo>
                  <a:lnTo>
                    <a:pt x="339393" y="1082134"/>
                  </a:lnTo>
                  <a:lnTo>
                    <a:pt x="331775" y="1064992"/>
                  </a:lnTo>
                  <a:lnTo>
                    <a:pt x="324791" y="1047851"/>
                  </a:lnTo>
                  <a:lnTo>
                    <a:pt x="318125" y="1030074"/>
                  </a:lnTo>
                  <a:lnTo>
                    <a:pt x="312094" y="1012298"/>
                  </a:lnTo>
                  <a:lnTo>
                    <a:pt x="306062" y="994521"/>
                  </a:lnTo>
                  <a:lnTo>
                    <a:pt x="300666" y="976428"/>
                  </a:lnTo>
                  <a:lnTo>
                    <a:pt x="295904" y="958016"/>
                  </a:lnTo>
                  <a:lnTo>
                    <a:pt x="290825" y="939605"/>
                  </a:lnTo>
                  <a:lnTo>
                    <a:pt x="287016" y="921194"/>
                  </a:lnTo>
                  <a:lnTo>
                    <a:pt x="283525" y="902465"/>
                  </a:lnTo>
                  <a:lnTo>
                    <a:pt x="280350" y="883419"/>
                  </a:lnTo>
                  <a:lnTo>
                    <a:pt x="277811" y="864056"/>
                  </a:lnTo>
                  <a:lnTo>
                    <a:pt x="275589" y="845010"/>
                  </a:lnTo>
                  <a:lnTo>
                    <a:pt x="273684" y="825646"/>
                  </a:lnTo>
                  <a:lnTo>
                    <a:pt x="272414" y="806283"/>
                  </a:lnTo>
                  <a:lnTo>
                    <a:pt x="271779" y="786285"/>
                  </a:lnTo>
                  <a:lnTo>
                    <a:pt x="271462" y="766921"/>
                  </a:lnTo>
                  <a:lnTo>
                    <a:pt x="271779" y="746923"/>
                  </a:lnTo>
                  <a:lnTo>
                    <a:pt x="272414" y="727242"/>
                  </a:lnTo>
                  <a:lnTo>
                    <a:pt x="273684" y="707878"/>
                  </a:lnTo>
                  <a:lnTo>
                    <a:pt x="275589" y="688515"/>
                  </a:lnTo>
                  <a:lnTo>
                    <a:pt x="277811" y="669151"/>
                  </a:lnTo>
                  <a:lnTo>
                    <a:pt x="280350" y="650423"/>
                  </a:lnTo>
                  <a:lnTo>
                    <a:pt x="283525" y="631059"/>
                  </a:lnTo>
                  <a:lnTo>
                    <a:pt x="287016" y="612331"/>
                  </a:lnTo>
                  <a:lnTo>
                    <a:pt x="290825" y="593919"/>
                  </a:lnTo>
                  <a:lnTo>
                    <a:pt x="295904" y="575508"/>
                  </a:lnTo>
                  <a:lnTo>
                    <a:pt x="300666" y="557097"/>
                  </a:lnTo>
                  <a:lnTo>
                    <a:pt x="306062" y="539003"/>
                  </a:lnTo>
                  <a:lnTo>
                    <a:pt x="312094" y="520910"/>
                  </a:lnTo>
                  <a:lnTo>
                    <a:pt x="318125" y="503133"/>
                  </a:lnTo>
                  <a:lnTo>
                    <a:pt x="324791" y="485992"/>
                  </a:lnTo>
                  <a:lnTo>
                    <a:pt x="331775" y="468533"/>
                  </a:lnTo>
                  <a:lnTo>
                    <a:pt x="339393" y="451709"/>
                  </a:lnTo>
                  <a:lnTo>
                    <a:pt x="347329" y="434567"/>
                  </a:lnTo>
                  <a:lnTo>
                    <a:pt x="355582" y="418061"/>
                  </a:lnTo>
                  <a:lnTo>
                    <a:pt x="364470" y="401554"/>
                  </a:lnTo>
                  <a:lnTo>
                    <a:pt x="373041" y="385365"/>
                  </a:lnTo>
                  <a:lnTo>
                    <a:pt x="382881" y="369493"/>
                  </a:lnTo>
                  <a:lnTo>
                    <a:pt x="392404" y="353939"/>
                  </a:lnTo>
                  <a:lnTo>
                    <a:pt x="402562" y="338385"/>
                  </a:lnTo>
                  <a:lnTo>
                    <a:pt x="413038" y="323148"/>
                  </a:lnTo>
                  <a:lnTo>
                    <a:pt x="424148" y="308229"/>
                  </a:lnTo>
                  <a:lnTo>
                    <a:pt x="435258" y="293309"/>
                  </a:lnTo>
                  <a:lnTo>
                    <a:pt x="447003" y="279025"/>
                  </a:lnTo>
                  <a:lnTo>
                    <a:pt x="458748" y="265057"/>
                  </a:lnTo>
                  <a:lnTo>
                    <a:pt x="470811" y="251408"/>
                  </a:lnTo>
                  <a:lnTo>
                    <a:pt x="483508" y="237758"/>
                  </a:lnTo>
                  <a:lnTo>
                    <a:pt x="496205" y="224743"/>
                  </a:lnTo>
                  <a:lnTo>
                    <a:pt x="509538" y="212046"/>
                  </a:lnTo>
                  <a:lnTo>
                    <a:pt x="522870" y="199349"/>
                  </a:lnTo>
                  <a:lnTo>
                    <a:pt x="536837" y="187286"/>
                  </a:lnTo>
                  <a:lnTo>
                    <a:pt x="550804" y="175224"/>
                  </a:lnTo>
                  <a:lnTo>
                    <a:pt x="565089" y="163796"/>
                  </a:lnTo>
                  <a:lnTo>
                    <a:pt x="579691" y="152686"/>
                  </a:lnTo>
                  <a:lnTo>
                    <a:pt x="594610" y="141576"/>
                  </a:lnTo>
                  <a:lnTo>
                    <a:pt x="609847" y="131100"/>
                  </a:lnTo>
                  <a:lnTo>
                    <a:pt x="625401" y="120942"/>
                  </a:lnTo>
                  <a:lnTo>
                    <a:pt x="640956" y="110784"/>
                  </a:lnTo>
                  <a:lnTo>
                    <a:pt x="657145" y="101579"/>
                  </a:lnTo>
                  <a:lnTo>
                    <a:pt x="673334" y="92373"/>
                  </a:lnTo>
                  <a:lnTo>
                    <a:pt x="689523" y="84120"/>
                  </a:lnTo>
                  <a:lnTo>
                    <a:pt x="706030" y="75549"/>
                  </a:lnTo>
                  <a:lnTo>
                    <a:pt x="722854" y="67931"/>
                  </a:lnTo>
                  <a:lnTo>
                    <a:pt x="739995" y="59995"/>
                  </a:lnTo>
                  <a:lnTo>
                    <a:pt x="757136" y="53011"/>
                  </a:lnTo>
                  <a:lnTo>
                    <a:pt x="774913" y="46345"/>
                  </a:lnTo>
                  <a:lnTo>
                    <a:pt x="792689" y="39997"/>
                  </a:lnTo>
                  <a:lnTo>
                    <a:pt x="810465" y="34283"/>
                  </a:lnTo>
                  <a:lnTo>
                    <a:pt x="828559" y="29204"/>
                  </a:lnTo>
                  <a:lnTo>
                    <a:pt x="846970" y="23807"/>
                  </a:lnTo>
                  <a:lnTo>
                    <a:pt x="865382" y="19363"/>
                  </a:lnTo>
                  <a:lnTo>
                    <a:pt x="884110" y="15554"/>
                  </a:lnTo>
                  <a:lnTo>
                    <a:pt x="902839" y="11745"/>
                  </a:lnTo>
                  <a:lnTo>
                    <a:pt x="921567" y="8888"/>
                  </a:lnTo>
                  <a:lnTo>
                    <a:pt x="940931" y="6349"/>
                  </a:lnTo>
                  <a:lnTo>
                    <a:pt x="959977" y="4127"/>
                  </a:lnTo>
                  <a:lnTo>
                    <a:pt x="979340" y="2222"/>
                  </a:lnTo>
                  <a:lnTo>
                    <a:pt x="998704" y="635"/>
                  </a:lnTo>
                  <a:lnTo>
                    <a:pt x="1018702" y="0"/>
                  </a:lnTo>
                  <a:close/>
                </a:path>
              </a:pathLst>
            </a:custGeom>
            <a:solidFill>
              <a:srgbClr val="236968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33700" y="1850159"/>
            <a:ext cx="1253450" cy="1252332"/>
            <a:chOff x="5133700" y="1850159"/>
            <a:chExt cx="1253450" cy="1252332"/>
          </a:xfrm>
        </p:grpSpPr>
        <p:sp>
          <p:nvSpPr>
            <p:cNvPr id="2" name="任意多边形 1"/>
            <p:cNvSpPr>
              <a:spLocks noChangeArrowheads="1"/>
            </p:cNvSpPr>
            <p:nvPr/>
          </p:nvSpPr>
          <p:spPr bwMode="auto">
            <a:xfrm>
              <a:off x="5133700" y="1850159"/>
              <a:ext cx="1253450" cy="1252332"/>
            </a:xfrm>
            <a:custGeom>
              <a:avLst/>
              <a:gdLst>
                <a:gd name="T0" fmla="*/ 0 w 1776758"/>
                <a:gd name="T1" fmla="*/ 887347 h 1776758"/>
                <a:gd name="T2" fmla="*/ 892111 w 1776758"/>
                <a:gd name="T3" fmla="*/ 0 h 1776758"/>
                <a:gd name="T4" fmla="*/ 1784223 w 1776758"/>
                <a:gd name="T5" fmla="*/ 887347 h 1776758"/>
                <a:gd name="T6" fmla="*/ 892111 w 1776758"/>
                <a:gd name="T7" fmla="*/ 1774688 h 1776758"/>
                <a:gd name="T8" fmla="*/ 0 w 1776758"/>
                <a:gd name="T9" fmla="*/ 887347 h 1776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758"/>
                <a:gd name="T16" fmla="*/ 0 h 1776758"/>
                <a:gd name="T17" fmla="*/ 1776758 w 1776758"/>
                <a:gd name="T18" fmla="*/ 1776758 h 1776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758" h="1776758">
                  <a:moveTo>
                    <a:pt x="0" y="888379"/>
                  </a:moveTo>
                  <a:cubicBezTo>
                    <a:pt x="0" y="397741"/>
                    <a:pt x="397741" y="0"/>
                    <a:pt x="888379" y="0"/>
                  </a:cubicBezTo>
                  <a:cubicBezTo>
                    <a:pt x="1379017" y="0"/>
                    <a:pt x="1776758" y="397741"/>
                    <a:pt x="1776758" y="888379"/>
                  </a:cubicBezTo>
                  <a:cubicBezTo>
                    <a:pt x="1776758" y="1379017"/>
                    <a:pt x="1379017" y="1776758"/>
                    <a:pt x="888379" y="1776758"/>
                  </a:cubicBezTo>
                  <a:cubicBezTo>
                    <a:pt x="397741" y="1776758"/>
                    <a:pt x="0" y="1379017"/>
                    <a:pt x="0" y="888379"/>
                  </a:cubicBezTo>
                  <a:close/>
                </a:path>
              </a:pathLst>
            </a:custGeom>
            <a:solidFill>
              <a:srgbClr val="236968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09730" tIns="309730" rIns="309730" bIns="309730" anchor="ctr"/>
            <a:lstStyle/>
            <a:p>
              <a:endParaRPr lang="zh-CN" altLang="en-US"/>
            </a:p>
          </p:txBody>
        </p:sp>
        <p:sp>
          <p:nvSpPr>
            <p:cNvPr id="8" name="KSO_Shape"/>
            <p:cNvSpPr>
              <a:spLocks noChangeArrowheads="1"/>
            </p:cNvSpPr>
            <p:nvPr/>
          </p:nvSpPr>
          <p:spPr bwMode="auto">
            <a:xfrm>
              <a:off x="5501901" y="2241862"/>
              <a:ext cx="517048" cy="508095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2147483646 w 5440"/>
                <a:gd name="T31" fmla="*/ 2147483646 h 5267"/>
                <a:gd name="T32" fmla="*/ 2147483646 w 5440"/>
                <a:gd name="T33" fmla="*/ 2147483646 h 5267"/>
                <a:gd name="T34" fmla="*/ 2147483646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440"/>
                <a:gd name="T166" fmla="*/ 0 h 5267"/>
                <a:gd name="T167" fmla="*/ 5440 w 5440"/>
                <a:gd name="T168" fmla="*/ 5267 h 526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33700" y="4032506"/>
            <a:ext cx="1253450" cy="1253450"/>
            <a:chOff x="5133700" y="4032506"/>
            <a:chExt cx="1253450" cy="1253450"/>
          </a:xfrm>
        </p:grpSpPr>
        <p:sp>
          <p:nvSpPr>
            <p:cNvPr id="4" name="任意多边形 3"/>
            <p:cNvSpPr>
              <a:spLocks noChangeArrowheads="1"/>
            </p:cNvSpPr>
            <p:nvPr/>
          </p:nvSpPr>
          <p:spPr bwMode="auto">
            <a:xfrm>
              <a:off x="5133700" y="4032506"/>
              <a:ext cx="1253450" cy="1253450"/>
            </a:xfrm>
            <a:custGeom>
              <a:avLst/>
              <a:gdLst>
                <a:gd name="T0" fmla="*/ 0 w 1776758"/>
                <a:gd name="T1" fmla="*/ 892111 h 1776758"/>
                <a:gd name="T2" fmla="*/ 892111 w 1776758"/>
                <a:gd name="T3" fmla="*/ 0 h 1776758"/>
                <a:gd name="T4" fmla="*/ 1784223 w 1776758"/>
                <a:gd name="T5" fmla="*/ 892111 h 1776758"/>
                <a:gd name="T6" fmla="*/ 892111 w 1776758"/>
                <a:gd name="T7" fmla="*/ 1784223 h 1776758"/>
                <a:gd name="T8" fmla="*/ 0 w 1776758"/>
                <a:gd name="T9" fmla="*/ 892111 h 1776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758"/>
                <a:gd name="T16" fmla="*/ 0 h 1776758"/>
                <a:gd name="T17" fmla="*/ 1776758 w 1776758"/>
                <a:gd name="T18" fmla="*/ 1776758 h 1776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758" h="1776758">
                  <a:moveTo>
                    <a:pt x="0" y="888379"/>
                  </a:moveTo>
                  <a:cubicBezTo>
                    <a:pt x="0" y="397741"/>
                    <a:pt x="397741" y="0"/>
                    <a:pt x="888379" y="0"/>
                  </a:cubicBezTo>
                  <a:cubicBezTo>
                    <a:pt x="1379017" y="0"/>
                    <a:pt x="1776758" y="397741"/>
                    <a:pt x="1776758" y="888379"/>
                  </a:cubicBezTo>
                  <a:cubicBezTo>
                    <a:pt x="1776758" y="1379017"/>
                    <a:pt x="1379017" y="1776758"/>
                    <a:pt x="888379" y="1776758"/>
                  </a:cubicBezTo>
                  <a:cubicBezTo>
                    <a:pt x="397741" y="1776758"/>
                    <a:pt x="0" y="1379017"/>
                    <a:pt x="0" y="888379"/>
                  </a:cubicBezTo>
                  <a:close/>
                </a:path>
              </a:pathLst>
            </a:custGeom>
            <a:solidFill>
              <a:srgbClr val="D2AD77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309730" tIns="309730" rIns="309730" bIns="309730" anchor="ctr"/>
            <a:lstStyle/>
            <a:p>
              <a:endParaRPr lang="zh-CN" altLang="en-US"/>
            </a:p>
          </p:txBody>
        </p:sp>
        <p:sp>
          <p:nvSpPr>
            <p:cNvPr id="9" name="KSO_Shape"/>
            <p:cNvSpPr>
              <a:spLocks noChangeArrowheads="1"/>
            </p:cNvSpPr>
            <p:nvPr/>
          </p:nvSpPr>
          <p:spPr bwMode="auto">
            <a:xfrm>
              <a:off x="5536595" y="4405184"/>
              <a:ext cx="482355" cy="508095"/>
            </a:xfrm>
            <a:custGeom>
              <a:avLst/>
              <a:gdLst>
                <a:gd name="T0" fmla="*/ 79 w 3543300"/>
                <a:gd name="T1" fmla="*/ 71 h 3617913"/>
                <a:gd name="T2" fmla="*/ 68 w 3543300"/>
                <a:gd name="T3" fmla="*/ 78 h 3617913"/>
                <a:gd name="T4" fmla="*/ 60 w 3543300"/>
                <a:gd name="T5" fmla="*/ 90 h 3617913"/>
                <a:gd name="T6" fmla="*/ 55 w 3543300"/>
                <a:gd name="T7" fmla="*/ 104 h 3617913"/>
                <a:gd name="T8" fmla="*/ 55 w 3543300"/>
                <a:gd name="T9" fmla="*/ 120 h 3617913"/>
                <a:gd name="T10" fmla="*/ 59 w 3543300"/>
                <a:gd name="T11" fmla="*/ 134 h 3617913"/>
                <a:gd name="T12" fmla="*/ 67 w 3543300"/>
                <a:gd name="T13" fmla="*/ 146 h 3617913"/>
                <a:gd name="T14" fmla="*/ 77 w 3543300"/>
                <a:gd name="T15" fmla="*/ 155 h 3617913"/>
                <a:gd name="T16" fmla="*/ 90 w 3543300"/>
                <a:gd name="T17" fmla="*/ 158 h 3617913"/>
                <a:gd name="T18" fmla="*/ 103 w 3543300"/>
                <a:gd name="T19" fmla="*/ 156 h 3617913"/>
                <a:gd name="T20" fmla="*/ 114 w 3543300"/>
                <a:gd name="T21" fmla="*/ 149 h 3617913"/>
                <a:gd name="T22" fmla="*/ 123 w 3543300"/>
                <a:gd name="T23" fmla="*/ 138 h 3617913"/>
                <a:gd name="T24" fmla="*/ 128 w 3543300"/>
                <a:gd name="T25" fmla="*/ 124 h 3617913"/>
                <a:gd name="T26" fmla="*/ 129 w 3543300"/>
                <a:gd name="T27" fmla="*/ 108 h 3617913"/>
                <a:gd name="T28" fmla="*/ 126 w 3543300"/>
                <a:gd name="T29" fmla="*/ 93 h 3617913"/>
                <a:gd name="T30" fmla="*/ 118 w 3543300"/>
                <a:gd name="T31" fmla="*/ 81 h 3617913"/>
                <a:gd name="T32" fmla="*/ 108 w 3543300"/>
                <a:gd name="T33" fmla="*/ 73 h 3617913"/>
                <a:gd name="T34" fmla="*/ 96 w 3543300"/>
                <a:gd name="T35" fmla="*/ 68 h 3617913"/>
                <a:gd name="T36" fmla="*/ 102 w 3543300"/>
                <a:gd name="T37" fmla="*/ 0 h 3617913"/>
                <a:gd name="T38" fmla="*/ 104 w 3543300"/>
                <a:gd name="T39" fmla="*/ 6 h 3617913"/>
                <a:gd name="T40" fmla="*/ 121 w 3543300"/>
                <a:gd name="T41" fmla="*/ 30 h 3617913"/>
                <a:gd name="T42" fmla="*/ 137 w 3543300"/>
                <a:gd name="T43" fmla="*/ 15 h 3617913"/>
                <a:gd name="T44" fmla="*/ 154 w 3543300"/>
                <a:gd name="T45" fmla="*/ 28 h 3617913"/>
                <a:gd name="T46" fmla="*/ 154 w 3543300"/>
                <a:gd name="T47" fmla="*/ 35 h 3617913"/>
                <a:gd name="T48" fmla="*/ 155 w 3543300"/>
                <a:gd name="T49" fmla="*/ 66 h 3617913"/>
                <a:gd name="T50" fmla="*/ 176 w 3543300"/>
                <a:gd name="T51" fmla="*/ 66 h 3617913"/>
                <a:gd name="T52" fmla="*/ 184 w 3543300"/>
                <a:gd name="T53" fmla="*/ 88 h 3617913"/>
                <a:gd name="T54" fmla="*/ 181 w 3543300"/>
                <a:gd name="T55" fmla="*/ 94 h 3617913"/>
                <a:gd name="T56" fmla="*/ 166 w 3543300"/>
                <a:gd name="T57" fmla="*/ 118 h 3617913"/>
                <a:gd name="T58" fmla="*/ 183 w 3543300"/>
                <a:gd name="T59" fmla="*/ 134 h 3617913"/>
                <a:gd name="T60" fmla="*/ 178 w 3543300"/>
                <a:gd name="T61" fmla="*/ 158 h 3617913"/>
                <a:gd name="T62" fmla="*/ 173 w 3543300"/>
                <a:gd name="T63" fmla="*/ 161 h 3617913"/>
                <a:gd name="T64" fmla="*/ 151 w 3543300"/>
                <a:gd name="T65" fmla="*/ 169 h 3617913"/>
                <a:gd name="T66" fmla="*/ 155 w 3543300"/>
                <a:gd name="T67" fmla="*/ 194 h 3617913"/>
                <a:gd name="T68" fmla="*/ 140 w 3543300"/>
                <a:gd name="T69" fmla="*/ 210 h 3617913"/>
                <a:gd name="T70" fmla="*/ 135 w 3543300"/>
                <a:gd name="T71" fmla="*/ 210 h 3617913"/>
                <a:gd name="T72" fmla="*/ 114 w 3543300"/>
                <a:gd name="T73" fmla="*/ 199 h 3617913"/>
                <a:gd name="T74" fmla="*/ 104 w 3543300"/>
                <a:gd name="T75" fmla="*/ 223 h 3617913"/>
                <a:gd name="T76" fmla="*/ 84 w 3543300"/>
                <a:gd name="T77" fmla="*/ 226 h 3617913"/>
                <a:gd name="T78" fmla="*/ 80 w 3543300"/>
                <a:gd name="T79" fmla="*/ 222 h 3617913"/>
                <a:gd name="T80" fmla="*/ 69 w 3543300"/>
                <a:gd name="T81" fmla="*/ 199 h 3617913"/>
                <a:gd name="T82" fmla="*/ 48 w 3543300"/>
                <a:gd name="T83" fmla="*/ 210 h 3617913"/>
                <a:gd name="T84" fmla="*/ 43 w 3543300"/>
                <a:gd name="T85" fmla="*/ 210 h 3617913"/>
                <a:gd name="T86" fmla="*/ 29 w 3543300"/>
                <a:gd name="T87" fmla="*/ 194 h 3617913"/>
                <a:gd name="T88" fmla="*/ 33 w 3543300"/>
                <a:gd name="T89" fmla="*/ 169 h 3617913"/>
                <a:gd name="T90" fmla="*/ 10 w 3543300"/>
                <a:gd name="T91" fmla="*/ 161 h 3617913"/>
                <a:gd name="T92" fmla="*/ 5 w 3543300"/>
                <a:gd name="T93" fmla="*/ 158 h 3617913"/>
                <a:gd name="T94" fmla="*/ 1 w 3543300"/>
                <a:gd name="T95" fmla="*/ 134 h 3617913"/>
                <a:gd name="T96" fmla="*/ 17 w 3543300"/>
                <a:gd name="T97" fmla="*/ 120 h 3617913"/>
                <a:gd name="T98" fmla="*/ 3 w 3543300"/>
                <a:gd name="T99" fmla="*/ 94 h 3617913"/>
                <a:gd name="T100" fmla="*/ 0 w 3543300"/>
                <a:gd name="T101" fmla="*/ 88 h 3617913"/>
                <a:gd name="T102" fmla="*/ 7 w 3543300"/>
                <a:gd name="T103" fmla="*/ 66 h 3617913"/>
                <a:gd name="T104" fmla="*/ 27 w 3543300"/>
                <a:gd name="T105" fmla="*/ 69 h 3617913"/>
                <a:gd name="T106" fmla="*/ 38 w 3543300"/>
                <a:gd name="T107" fmla="*/ 50 h 3617913"/>
                <a:gd name="T108" fmla="*/ 29 w 3543300"/>
                <a:gd name="T109" fmla="*/ 29 h 3617913"/>
                <a:gd name="T110" fmla="*/ 45 w 3543300"/>
                <a:gd name="T111" fmla="*/ 15 h 3617913"/>
                <a:gd name="T112" fmla="*/ 49 w 3543300"/>
                <a:gd name="T113" fmla="*/ 17 h 3617913"/>
                <a:gd name="T114" fmla="*/ 75 w 3543300"/>
                <a:gd name="T115" fmla="*/ 25 h 3617913"/>
                <a:gd name="T116" fmla="*/ 81 w 3543300"/>
                <a:gd name="T117" fmla="*/ 2 h 36179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543300"/>
                <a:gd name="T178" fmla="*/ 0 h 3617913"/>
                <a:gd name="T179" fmla="*/ 3543300 w 3543300"/>
                <a:gd name="T180" fmla="*/ 3617913 h 36179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" name="KSO_Shape"/>
          <p:cNvSpPr>
            <a:spLocks noChangeArrowheads="1"/>
          </p:cNvSpPr>
          <p:nvPr/>
        </p:nvSpPr>
        <p:spPr bwMode="auto">
          <a:xfrm>
            <a:off x="2405207" y="2326918"/>
            <a:ext cx="517048" cy="508095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2147483646 w 5440"/>
              <a:gd name="T31" fmla="*/ 2147483646 h 5267"/>
              <a:gd name="T32" fmla="*/ 2147483646 w 5440"/>
              <a:gd name="T33" fmla="*/ 2147483646 h 5267"/>
              <a:gd name="T34" fmla="*/ 2147483646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440"/>
              <a:gd name="T166" fmla="*/ 0 h 5267"/>
              <a:gd name="T167" fmla="*/ 5440 w 5440"/>
              <a:gd name="T168" fmla="*/ 5267 h 526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rgbClr val="FF6691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KSO_Shape"/>
          <p:cNvSpPr>
            <a:spLocks noChangeArrowheads="1"/>
          </p:cNvSpPr>
          <p:nvPr/>
        </p:nvSpPr>
        <p:spPr bwMode="auto">
          <a:xfrm>
            <a:off x="2423113" y="4312294"/>
            <a:ext cx="482355" cy="508095"/>
          </a:xfrm>
          <a:custGeom>
            <a:avLst/>
            <a:gdLst>
              <a:gd name="T0" fmla="*/ 79 w 3543300"/>
              <a:gd name="T1" fmla="*/ 71 h 3617913"/>
              <a:gd name="T2" fmla="*/ 68 w 3543300"/>
              <a:gd name="T3" fmla="*/ 78 h 3617913"/>
              <a:gd name="T4" fmla="*/ 60 w 3543300"/>
              <a:gd name="T5" fmla="*/ 90 h 3617913"/>
              <a:gd name="T6" fmla="*/ 55 w 3543300"/>
              <a:gd name="T7" fmla="*/ 104 h 3617913"/>
              <a:gd name="T8" fmla="*/ 55 w 3543300"/>
              <a:gd name="T9" fmla="*/ 120 h 3617913"/>
              <a:gd name="T10" fmla="*/ 59 w 3543300"/>
              <a:gd name="T11" fmla="*/ 134 h 3617913"/>
              <a:gd name="T12" fmla="*/ 67 w 3543300"/>
              <a:gd name="T13" fmla="*/ 146 h 3617913"/>
              <a:gd name="T14" fmla="*/ 77 w 3543300"/>
              <a:gd name="T15" fmla="*/ 155 h 3617913"/>
              <a:gd name="T16" fmla="*/ 90 w 3543300"/>
              <a:gd name="T17" fmla="*/ 158 h 3617913"/>
              <a:gd name="T18" fmla="*/ 103 w 3543300"/>
              <a:gd name="T19" fmla="*/ 156 h 3617913"/>
              <a:gd name="T20" fmla="*/ 114 w 3543300"/>
              <a:gd name="T21" fmla="*/ 149 h 3617913"/>
              <a:gd name="T22" fmla="*/ 123 w 3543300"/>
              <a:gd name="T23" fmla="*/ 138 h 3617913"/>
              <a:gd name="T24" fmla="*/ 128 w 3543300"/>
              <a:gd name="T25" fmla="*/ 124 h 3617913"/>
              <a:gd name="T26" fmla="*/ 129 w 3543300"/>
              <a:gd name="T27" fmla="*/ 108 h 3617913"/>
              <a:gd name="T28" fmla="*/ 126 w 3543300"/>
              <a:gd name="T29" fmla="*/ 93 h 3617913"/>
              <a:gd name="T30" fmla="*/ 118 w 3543300"/>
              <a:gd name="T31" fmla="*/ 81 h 3617913"/>
              <a:gd name="T32" fmla="*/ 108 w 3543300"/>
              <a:gd name="T33" fmla="*/ 73 h 3617913"/>
              <a:gd name="T34" fmla="*/ 96 w 3543300"/>
              <a:gd name="T35" fmla="*/ 68 h 3617913"/>
              <a:gd name="T36" fmla="*/ 102 w 3543300"/>
              <a:gd name="T37" fmla="*/ 0 h 3617913"/>
              <a:gd name="T38" fmla="*/ 104 w 3543300"/>
              <a:gd name="T39" fmla="*/ 6 h 3617913"/>
              <a:gd name="T40" fmla="*/ 121 w 3543300"/>
              <a:gd name="T41" fmla="*/ 30 h 3617913"/>
              <a:gd name="T42" fmla="*/ 137 w 3543300"/>
              <a:gd name="T43" fmla="*/ 15 h 3617913"/>
              <a:gd name="T44" fmla="*/ 154 w 3543300"/>
              <a:gd name="T45" fmla="*/ 28 h 3617913"/>
              <a:gd name="T46" fmla="*/ 154 w 3543300"/>
              <a:gd name="T47" fmla="*/ 35 h 3617913"/>
              <a:gd name="T48" fmla="*/ 155 w 3543300"/>
              <a:gd name="T49" fmla="*/ 66 h 3617913"/>
              <a:gd name="T50" fmla="*/ 176 w 3543300"/>
              <a:gd name="T51" fmla="*/ 66 h 3617913"/>
              <a:gd name="T52" fmla="*/ 184 w 3543300"/>
              <a:gd name="T53" fmla="*/ 88 h 3617913"/>
              <a:gd name="T54" fmla="*/ 181 w 3543300"/>
              <a:gd name="T55" fmla="*/ 94 h 3617913"/>
              <a:gd name="T56" fmla="*/ 166 w 3543300"/>
              <a:gd name="T57" fmla="*/ 118 h 3617913"/>
              <a:gd name="T58" fmla="*/ 183 w 3543300"/>
              <a:gd name="T59" fmla="*/ 134 h 3617913"/>
              <a:gd name="T60" fmla="*/ 178 w 3543300"/>
              <a:gd name="T61" fmla="*/ 158 h 3617913"/>
              <a:gd name="T62" fmla="*/ 173 w 3543300"/>
              <a:gd name="T63" fmla="*/ 161 h 3617913"/>
              <a:gd name="T64" fmla="*/ 151 w 3543300"/>
              <a:gd name="T65" fmla="*/ 169 h 3617913"/>
              <a:gd name="T66" fmla="*/ 155 w 3543300"/>
              <a:gd name="T67" fmla="*/ 194 h 3617913"/>
              <a:gd name="T68" fmla="*/ 140 w 3543300"/>
              <a:gd name="T69" fmla="*/ 210 h 3617913"/>
              <a:gd name="T70" fmla="*/ 135 w 3543300"/>
              <a:gd name="T71" fmla="*/ 210 h 3617913"/>
              <a:gd name="T72" fmla="*/ 114 w 3543300"/>
              <a:gd name="T73" fmla="*/ 199 h 3617913"/>
              <a:gd name="T74" fmla="*/ 104 w 3543300"/>
              <a:gd name="T75" fmla="*/ 223 h 3617913"/>
              <a:gd name="T76" fmla="*/ 84 w 3543300"/>
              <a:gd name="T77" fmla="*/ 226 h 3617913"/>
              <a:gd name="T78" fmla="*/ 80 w 3543300"/>
              <a:gd name="T79" fmla="*/ 222 h 3617913"/>
              <a:gd name="T80" fmla="*/ 69 w 3543300"/>
              <a:gd name="T81" fmla="*/ 199 h 3617913"/>
              <a:gd name="T82" fmla="*/ 48 w 3543300"/>
              <a:gd name="T83" fmla="*/ 210 h 3617913"/>
              <a:gd name="T84" fmla="*/ 43 w 3543300"/>
              <a:gd name="T85" fmla="*/ 210 h 3617913"/>
              <a:gd name="T86" fmla="*/ 29 w 3543300"/>
              <a:gd name="T87" fmla="*/ 194 h 3617913"/>
              <a:gd name="T88" fmla="*/ 33 w 3543300"/>
              <a:gd name="T89" fmla="*/ 169 h 3617913"/>
              <a:gd name="T90" fmla="*/ 10 w 3543300"/>
              <a:gd name="T91" fmla="*/ 161 h 3617913"/>
              <a:gd name="T92" fmla="*/ 5 w 3543300"/>
              <a:gd name="T93" fmla="*/ 158 h 3617913"/>
              <a:gd name="T94" fmla="*/ 1 w 3543300"/>
              <a:gd name="T95" fmla="*/ 134 h 3617913"/>
              <a:gd name="T96" fmla="*/ 17 w 3543300"/>
              <a:gd name="T97" fmla="*/ 120 h 3617913"/>
              <a:gd name="T98" fmla="*/ 3 w 3543300"/>
              <a:gd name="T99" fmla="*/ 94 h 3617913"/>
              <a:gd name="T100" fmla="*/ 0 w 3543300"/>
              <a:gd name="T101" fmla="*/ 88 h 3617913"/>
              <a:gd name="T102" fmla="*/ 7 w 3543300"/>
              <a:gd name="T103" fmla="*/ 66 h 3617913"/>
              <a:gd name="T104" fmla="*/ 27 w 3543300"/>
              <a:gd name="T105" fmla="*/ 69 h 3617913"/>
              <a:gd name="T106" fmla="*/ 38 w 3543300"/>
              <a:gd name="T107" fmla="*/ 50 h 3617913"/>
              <a:gd name="T108" fmla="*/ 29 w 3543300"/>
              <a:gd name="T109" fmla="*/ 29 h 3617913"/>
              <a:gd name="T110" fmla="*/ 45 w 3543300"/>
              <a:gd name="T111" fmla="*/ 15 h 3617913"/>
              <a:gd name="T112" fmla="*/ 49 w 3543300"/>
              <a:gd name="T113" fmla="*/ 17 h 3617913"/>
              <a:gd name="T114" fmla="*/ 75 w 3543300"/>
              <a:gd name="T115" fmla="*/ 25 h 3617913"/>
              <a:gd name="T116" fmla="*/ 81 w 3543300"/>
              <a:gd name="T117" fmla="*/ 2 h 36179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543300"/>
              <a:gd name="T178" fmla="*/ 0 h 3617913"/>
              <a:gd name="T179" fmla="*/ 3543300 w 3543300"/>
              <a:gd name="T180" fmla="*/ 3617913 h 361791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D2AD77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4854788" y="2094391"/>
            <a:ext cx="0" cy="2912034"/>
          </a:xfrm>
          <a:prstGeom prst="line">
            <a:avLst/>
          </a:prstGeom>
          <a:noFill/>
          <a:ln w="12700">
            <a:solidFill>
              <a:srgbClr val="236968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KSO_Shape"/>
          <p:cNvSpPr>
            <a:spLocks noChangeArrowheads="1"/>
          </p:cNvSpPr>
          <p:nvPr/>
        </p:nvSpPr>
        <p:spPr bwMode="auto">
          <a:xfrm>
            <a:off x="2426471" y="3319606"/>
            <a:ext cx="474520" cy="508095"/>
          </a:xfrm>
          <a:custGeom>
            <a:avLst/>
            <a:gdLst>
              <a:gd name="T0" fmla="*/ 1222 w 2087563"/>
              <a:gd name="T1" fmla="*/ 1057 h 2301875"/>
              <a:gd name="T2" fmla="*/ 1432 w 2087563"/>
              <a:gd name="T3" fmla="*/ 926 h 2301875"/>
              <a:gd name="T4" fmla="*/ 1110 w 2087563"/>
              <a:gd name="T5" fmla="*/ 1072 h 2301875"/>
              <a:gd name="T6" fmla="*/ 703 w 2087563"/>
              <a:gd name="T7" fmla="*/ 931 h 2301875"/>
              <a:gd name="T8" fmla="*/ 846 w 2087563"/>
              <a:gd name="T9" fmla="*/ 1090 h 2301875"/>
              <a:gd name="T10" fmla="*/ 549 w 2087563"/>
              <a:gd name="T11" fmla="*/ 971 h 2301875"/>
              <a:gd name="T12" fmla="*/ 682 w 2087563"/>
              <a:gd name="T13" fmla="*/ 1023 h 2301875"/>
              <a:gd name="T14" fmla="*/ 1870 w 2087563"/>
              <a:gd name="T15" fmla="*/ 791 h 2301875"/>
              <a:gd name="T16" fmla="*/ 1940 w 2087563"/>
              <a:gd name="T17" fmla="*/ 849 h 2301875"/>
              <a:gd name="T18" fmla="*/ 1077 w 2087563"/>
              <a:gd name="T19" fmla="*/ 1443 h 2301875"/>
              <a:gd name="T20" fmla="*/ 1460 w 2087563"/>
              <a:gd name="T21" fmla="*/ 1135 h 2301875"/>
              <a:gd name="T22" fmla="*/ 1569 w 2087563"/>
              <a:gd name="T23" fmla="*/ 1135 h 2301875"/>
              <a:gd name="T24" fmla="*/ 1591 w 2087563"/>
              <a:gd name="T25" fmla="*/ 1216 h 2301875"/>
              <a:gd name="T26" fmla="*/ 1350 w 2087563"/>
              <a:gd name="T27" fmla="*/ 1470 h 2301875"/>
              <a:gd name="T28" fmla="*/ 1774 w 2087563"/>
              <a:gd name="T29" fmla="*/ 853 h 2301875"/>
              <a:gd name="T30" fmla="*/ 1840 w 2087563"/>
              <a:gd name="T31" fmla="*/ 791 h 2301875"/>
              <a:gd name="T32" fmla="*/ 143 w 2087563"/>
              <a:gd name="T33" fmla="*/ 810 h 2301875"/>
              <a:gd name="T34" fmla="*/ 574 w 2087563"/>
              <a:gd name="T35" fmla="*/ 1510 h 2301875"/>
              <a:gd name="T36" fmla="*/ 583 w 2087563"/>
              <a:gd name="T37" fmla="*/ 1450 h 2301875"/>
              <a:gd name="T38" fmla="*/ 346 w 2087563"/>
              <a:gd name="T39" fmla="*/ 1170 h 2301875"/>
              <a:gd name="T40" fmla="*/ 419 w 2087563"/>
              <a:gd name="T41" fmla="*/ 1118 h 2301875"/>
              <a:gd name="T42" fmla="*/ 816 w 2087563"/>
              <a:gd name="T43" fmla="*/ 1379 h 2301875"/>
              <a:gd name="T44" fmla="*/ 904 w 2087563"/>
              <a:gd name="T45" fmla="*/ 1752 h 2301875"/>
              <a:gd name="T46" fmla="*/ 19 w 2087563"/>
              <a:gd name="T47" fmla="*/ 815 h 2301875"/>
              <a:gd name="T48" fmla="*/ 1372 w 2087563"/>
              <a:gd name="T49" fmla="*/ 678 h 2301875"/>
              <a:gd name="T50" fmla="*/ 1507 w 2087563"/>
              <a:gd name="T51" fmla="*/ 832 h 2301875"/>
              <a:gd name="T52" fmla="*/ 999 w 2087563"/>
              <a:gd name="T53" fmla="*/ 634 h 2301875"/>
              <a:gd name="T54" fmla="*/ 1305 w 2087563"/>
              <a:gd name="T55" fmla="*/ 664 h 2301875"/>
              <a:gd name="T56" fmla="*/ 652 w 2087563"/>
              <a:gd name="T57" fmla="*/ 805 h 2301875"/>
              <a:gd name="T58" fmla="*/ 384 w 2087563"/>
              <a:gd name="T59" fmla="*/ 751 h 2301875"/>
              <a:gd name="T60" fmla="*/ 571 w 2087563"/>
              <a:gd name="T61" fmla="*/ 764 h 2301875"/>
              <a:gd name="T62" fmla="*/ 1356 w 2087563"/>
              <a:gd name="T63" fmla="*/ 414 h 2301875"/>
              <a:gd name="T64" fmla="*/ 1566 w 2087563"/>
              <a:gd name="T65" fmla="*/ 514 h 2301875"/>
              <a:gd name="T66" fmla="*/ 1307 w 2087563"/>
              <a:gd name="T67" fmla="*/ 576 h 2301875"/>
              <a:gd name="T68" fmla="*/ 1264 w 2087563"/>
              <a:gd name="T69" fmla="*/ 346 h 2301875"/>
              <a:gd name="T70" fmla="*/ 625 w 2087563"/>
              <a:gd name="T71" fmla="*/ 545 h 2301875"/>
              <a:gd name="T72" fmla="*/ 371 w 2087563"/>
              <a:gd name="T73" fmla="*/ 485 h 2301875"/>
              <a:gd name="T74" fmla="*/ 569 w 2087563"/>
              <a:gd name="T75" fmla="*/ 442 h 2301875"/>
              <a:gd name="T76" fmla="*/ 1264 w 2087563"/>
              <a:gd name="T77" fmla="*/ 193 h 2301875"/>
              <a:gd name="T78" fmla="*/ 1373 w 2087563"/>
              <a:gd name="T79" fmla="*/ 219 h 2301875"/>
              <a:gd name="T80" fmla="*/ 633 w 2087563"/>
              <a:gd name="T81" fmla="*/ 170 h 2301875"/>
              <a:gd name="T82" fmla="*/ 637 w 2087563"/>
              <a:gd name="T83" fmla="*/ 244 h 2301875"/>
              <a:gd name="T84" fmla="*/ 1231 w 2087563"/>
              <a:gd name="T85" fmla="*/ 271 h 2301875"/>
              <a:gd name="T86" fmla="*/ 1092 w 2087563"/>
              <a:gd name="T87" fmla="*/ 111 h 2301875"/>
              <a:gd name="T88" fmla="*/ 859 w 2087563"/>
              <a:gd name="T89" fmla="*/ 100 h 2301875"/>
              <a:gd name="T90" fmla="*/ 728 w 2087563"/>
              <a:gd name="T91" fmla="*/ 223 h 2301875"/>
              <a:gd name="T92" fmla="*/ 1109 w 2087563"/>
              <a:gd name="T93" fmla="*/ 12 h 2301875"/>
              <a:gd name="T94" fmla="*/ 1364 w 2087563"/>
              <a:gd name="T95" fmla="*/ 102 h 2301875"/>
              <a:gd name="T96" fmla="*/ 1556 w 2087563"/>
              <a:gd name="T97" fmla="*/ 264 h 2301875"/>
              <a:gd name="T98" fmla="*/ 1664 w 2087563"/>
              <a:gd name="T99" fmla="*/ 477 h 2301875"/>
              <a:gd name="T100" fmla="*/ 1664 w 2087563"/>
              <a:gd name="T101" fmla="*/ 718 h 2301875"/>
              <a:gd name="T102" fmla="*/ 1556 w 2087563"/>
              <a:gd name="T103" fmla="*/ 932 h 2301875"/>
              <a:gd name="T104" fmla="*/ 1364 w 2087563"/>
              <a:gd name="T105" fmla="*/ 1093 h 2301875"/>
              <a:gd name="T106" fmla="*/ 1109 w 2087563"/>
              <a:gd name="T107" fmla="*/ 1184 h 2301875"/>
              <a:gd name="T108" fmla="*/ 822 w 2087563"/>
              <a:gd name="T109" fmla="*/ 1184 h 2301875"/>
              <a:gd name="T110" fmla="*/ 567 w 2087563"/>
              <a:gd name="T111" fmla="*/ 1093 h 2301875"/>
              <a:gd name="T112" fmla="*/ 374 w 2087563"/>
              <a:gd name="T113" fmla="*/ 932 h 2301875"/>
              <a:gd name="T114" fmla="*/ 267 w 2087563"/>
              <a:gd name="T115" fmla="*/ 718 h 2301875"/>
              <a:gd name="T116" fmla="*/ 267 w 2087563"/>
              <a:gd name="T117" fmla="*/ 477 h 2301875"/>
              <a:gd name="T118" fmla="*/ 374 w 2087563"/>
              <a:gd name="T119" fmla="*/ 264 h 2301875"/>
              <a:gd name="T120" fmla="*/ 567 w 2087563"/>
              <a:gd name="T121" fmla="*/ 102 h 2301875"/>
              <a:gd name="T122" fmla="*/ 822 w 2087563"/>
              <a:gd name="T123" fmla="*/ 1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87563"/>
              <a:gd name="T187" fmla="*/ 0 h 2301875"/>
              <a:gd name="T188" fmla="*/ 2087563 w 2087563"/>
              <a:gd name="T189" fmla="*/ 2301875 h 230187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rgbClr val="236968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8005462" y="3634778"/>
            <a:ext cx="842425" cy="2048905"/>
            <a:chOff x="2453711" y="1450188"/>
            <a:chExt cx="1135412" cy="276149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30855" y="2484986"/>
              <a:ext cx="2761494" cy="691897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2453711" y="1493955"/>
              <a:ext cx="1135412" cy="1828804"/>
              <a:chOff x="889710" y="2394068"/>
              <a:chExt cx="1135412" cy="182880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20902" y="2762876"/>
                <a:ext cx="1828804" cy="1091187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301855" y="2611761"/>
                <a:ext cx="841182" cy="605353"/>
              </a:xfrm>
              <a:prstGeom prst="rect">
                <a:avLst/>
              </a:prstGeom>
            </p:spPr>
          </p:pic>
        </p:grpSp>
      </p:grpSp>
      <p:grpSp>
        <p:nvGrpSpPr>
          <p:cNvPr id="33" name="组合 32"/>
          <p:cNvGrpSpPr/>
          <p:nvPr/>
        </p:nvGrpSpPr>
        <p:grpSpPr>
          <a:xfrm>
            <a:off x="2927263" y="2180855"/>
            <a:ext cx="1839353" cy="861751"/>
            <a:chOff x="2927263" y="2180855"/>
            <a:chExt cx="1839353" cy="861751"/>
          </a:xfrm>
        </p:grpSpPr>
        <p:sp>
          <p:nvSpPr>
            <p:cNvPr id="26" name="矩形 25"/>
            <p:cNvSpPr/>
            <p:nvPr/>
          </p:nvSpPr>
          <p:spPr>
            <a:xfrm rot="16200000">
              <a:off x="3567533" y="1706366"/>
              <a:ext cx="400110" cy="1349087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2927263" y="2488608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909634" y="3150298"/>
            <a:ext cx="1839353" cy="861751"/>
            <a:chOff x="2909634" y="3150298"/>
            <a:chExt cx="1839353" cy="861751"/>
          </a:xfrm>
        </p:grpSpPr>
        <p:sp>
          <p:nvSpPr>
            <p:cNvPr id="28" name="矩形 27"/>
            <p:cNvSpPr/>
            <p:nvPr/>
          </p:nvSpPr>
          <p:spPr>
            <a:xfrm rot="16200000">
              <a:off x="3549904" y="2675809"/>
              <a:ext cx="400110" cy="1349087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2909634" y="3458051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94793" y="4130005"/>
            <a:ext cx="1839353" cy="861751"/>
            <a:chOff x="2894793" y="4130005"/>
            <a:chExt cx="1839353" cy="861751"/>
          </a:xfrm>
        </p:grpSpPr>
        <p:sp>
          <p:nvSpPr>
            <p:cNvPr id="30" name="矩形 29"/>
            <p:cNvSpPr/>
            <p:nvPr/>
          </p:nvSpPr>
          <p:spPr>
            <a:xfrm rot="16200000">
              <a:off x="3535063" y="3655516"/>
              <a:ext cx="400110" cy="1349087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1400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2894793" y="4437758"/>
              <a:ext cx="18393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2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068945"/>
            <a:ext cx="6206836" cy="22444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206837" y="2068945"/>
            <a:ext cx="5985164" cy="2244437"/>
          </a:xfrm>
          <a:prstGeom prst="rect">
            <a:avLst/>
          </a:prstGeom>
          <a:solidFill>
            <a:srgbClr val="236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088430" y="2575609"/>
            <a:ext cx="1839353" cy="1231107"/>
            <a:chOff x="6742039" y="2535423"/>
            <a:chExt cx="1839353" cy="1231107"/>
          </a:xfrm>
        </p:grpSpPr>
        <p:sp>
          <p:nvSpPr>
            <p:cNvPr id="8" name="矩形 7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730002" y="2575609"/>
            <a:ext cx="1839353" cy="1231107"/>
            <a:chOff x="6742039" y="2535423"/>
            <a:chExt cx="1839353" cy="1231107"/>
          </a:xfrm>
        </p:grpSpPr>
        <p:sp>
          <p:nvSpPr>
            <p:cNvPr id="12" name="矩形 11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9199419" y="2225964"/>
            <a:ext cx="0" cy="18103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0" y="1948872"/>
            <a:ext cx="3008313" cy="1692275"/>
          </a:xfrm>
          <a:prstGeom prst="rect">
            <a:avLst/>
          </a:prstGeom>
          <a:blipFill dpi="0" rotWithShape="1">
            <a:blip r:embed="rId3"/>
            <a:srcRect/>
            <a:tile tx="0" ty="0" sx="50000" sy="50000" flip="none" algn="bl"/>
          </a:blip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122987" y="1948871"/>
            <a:ext cx="3008313" cy="16922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060700" y="3861810"/>
            <a:ext cx="3008313" cy="16922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183688" y="3861810"/>
            <a:ext cx="3008313" cy="1692275"/>
          </a:xfrm>
          <a:prstGeom prst="rect">
            <a:avLst/>
          </a:prstGeom>
          <a:blipFill dpi="0" rotWithShape="1">
            <a:blip r:embed="rId6"/>
            <a:srcRect/>
            <a:tile tx="0" ty="0" sx="50000" sy="50000" flip="none" algn="bl"/>
          </a:blip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3060700" y="1948873"/>
            <a:ext cx="3008313" cy="1692275"/>
            <a:chOff x="3060700" y="1948873"/>
            <a:chExt cx="3008313" cy="1692275"/>
          </a:xfrm>
        </p:grpSpPr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3060700" y="1948873"/>
              <a:ext cx="3008313" cy="1692275"/>
            </a:xfrm>
            <a:prstGeom prst="rect">
              <a:avLst/>
            </a:prstGeom>
            <a:solidFill>
              <a:srgbClr val="236968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791048" y="2179454"/>
              <a:ext cx="1839353" cy="1231107"/>
              <a:chOff x="6742039" y="2535423"/>
              <a:chExt cx="1839353" cy="1231107"/>
            </a:xfrm>
          </p:grpSpPr>
          <p:sp>
            <p:nvSpPr>
              <p:cNvPr id="16" name="矩形 15"/>
              <p:cNvSpPr/>
              <p:nvPr/>
            </p:nvSpPr>
            <p:spPr>
              <a:xfrm rot="16200000">
                <a:off x="7365286" y="1912176"/>
                <a:ext cx="461665" cy="1708160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请输入你的题目</a:t>
                </a: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6742039" y="2997089"/>
                <a:ext cx="183935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请在此处添加详细描述文本，尽量与标题文本语言风格相符合，语言描述尽量简洁生动。</a:t>
                </a: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9183688" y="1948873"/>
            <a:ext cx="3008312" cy="1692275"/>
            <a:chOff x="9183688" y="1948873"/>
            <a:chExt cx="3008312" cy="1692275"/>
          </a:xfrm>
        </p:grpSpPr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9183688" y="1948873"/>
              <a:ext cx="3008312" cy="1692275"/>
            </a:xfrm>
            <a:prstGeom prst="rect">
              <a:avLst/>
            </a:prstGeom>
            <a:solidFill>
              <a:srgbClr val="D2AD77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4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768167" y="2161381"/>
              <a:ext cx="1839353" cy="1231107"/>
              <a:chOff x="6742039" y="2535423"/>
              <a:chExt cx="1839353" cy="1231107"/>
            </a:xfrm>
          </p:grpSpPr>
          <p:sp>
            <p:nvSpPr>
              <p:cNvPr id="19" name="矩形 18"/>
              <p:cNvSpPr/>
              <p:nvPr/>
            </p:nvSpPr>
            <p:spPr>
              <a:xfrm rot="16200000">
                <a:off x="7365286" y="1912176"/>
                <a:ext cx="461665" cy="1708160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请输入你的题目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742039" y="2997089"/>
                <a:ext cx="183935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请在此处添加详细描述文本，尽量与标题文本语言风格相符合，语言描述尽量简洁生动。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122988" y="3861811"/>
            <a:ext cx="3008312" cy="1692275"/>
            <a:chOff x="6122988" y="3861811"/>
            <a:chExt cx="3008312" cy="1692275"/>
          </a:xfrm>
        </p:grpSpPr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6122988" y="3861811"/>
              <a:ext cx="3008312" cy="1692275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dirty="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848285" y="4092393"/>
              <a:ext cx="1839353" cy="1231107"/>
              <a:chOff x="6742039" y="2535423"/>
              <a:chExt cx="1839353" cy="1231107"/>
            </a:xfrm>
          </p:grpSpPr>
          <p:sp>
            <p:nvSpPr>
              <p:cNvPr id="22" name="矩形 21"/>
              <p:cNvSpPr/>
              <p:nvPr/>
            </p:nvSpPr>
            <p:spPr>
              <a:xfrm rot="16200000">
                <a:off x="7365286" y="1912176"/>
                <a:ext cx="461665" cy="1708160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请输入你的题目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6742039" y="2997089"/>
                <a:ext cx="183935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请在此处添加详细描述文本，尽量与标题文本语言风格相符合，语言描述尽量简洁生动。</a:t>
                </a: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0" y="3861811"/>
            <a:ext cx="3008313" cy="1692275"/>
            <a:chOff x="0" y="3861811"/>
            <a:chExt cx="3008313" cy="1692275"/>
          </a:xfrm>
        </p:grpSpPr>
        <p:sp>
          <p:nvSpPr>
            <p:cNvPr id="6" name="矩形 5"/>
            <p:cNvSpPr>
              <a:spLocks noChangeArrowheads="1"/>
            </p:cNvSpPr>
            <p:nvPr/>
          </p:nvSpPr>
          <p:spPr bwMode="auto">
            <a:xfrm>
              <a:off x="0" y="3861811"/>
              <a:ext cx="3008313" cy="1692275"/>
            </a:xfrm>
            <a:prstGeom prst="rect">
              <a:avLst/>
            </a:prstGeom>
            <a:solidFill>
              <a:srgbClr val="FF6691"/>
            </a:solidFill>
            <a:ln>
              <a:noFill/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777685" y="4092393"/>
              <a:ext cx="1839353" cy="1231107"/>
              <a:chOff x="6742039" y="2535423"/>
              <a:chExt cx="1839353" cy="1231107"/>
            </a:xfrm>
          </p:grpSpPr>
          <p:sp>
            <p:nvSpPr>
              <p:cNvPr id="25" name="矩形 24"/>
              <p:cNvSpPr/>
              <p:nvPr/>
            </p:nvSpPr>
            <p:spPr>
              <a:xfrm rot="16200000">
                <a:off x="7365286" y="1912176"/>
                <a:ext cx="461665" cy="1708160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请输入你的题目</a:t>
                </a: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742039" y="2997089"/>
                <a:ext cx="183935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  <a:ea typeface="文鼎细圆繁" panose="02010609010101010101" pitchFamily="49" charset="-122"/>
                  </a:rPr>
                  <a:t>请在此处添加详细描述文本，尽量与标题文本语言风格相符合，语言描述尽量简洁生动。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3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3"/>
          <p:cNvSpPr>
            <a:spLocks noChangeShapeType="1"/>
          </p:cNvSpPr>
          <p:nvPr/>
        </p:nvSpPr>
        <p:spPr bwMode="auto">
          <a:xfrm flipV="1">
            <a:off x="2019588" y="3767439"/>
            <a:ext cx="7826375" cy="1222"/>
          </a:xfrm>
          <a:prstGeom prst="line">
            <a:avLst/>
          </a:prstGeom>
          <a:noFill/>
          <a:ln w="12700">
            <a:solidFill>
              <a:srgbClr val="A5A5A5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8385545" y="2379125"/>
            <a:ext cx="963021" cy="1833161"/>
            <a:chOff x="8385545" y="2379125"/>
            <a:chExt cx="963021" cy="1833161"/>
          </a:xfrm>
        </p:grpSpPr>
        <p:grpSp>
          <p:nvGrpSpPr>
            <p:cNvPr id="18" name="组合 21"/>
            <p:cNvGrpSpPr>
              <a:grpSpLocks/>
            </p:cNvGrpSpPr>
            <p:nvPr/>
          </p:nvGrpSpPr>
          <p:grpSpPr bwMode="auto">
            <a:xfrm>
              <a:off x="8385545" y="2379125"/>
              <a:ext cx="963021" cy="1833161"/>
              <a:chOff x="0" y="0"/>
              <a:chExt cx="1251020" cy="2380412"/>
            </a:xfrm>
          </p:grpSpPr>
          <p:grpSp>
            <p:nvGrpSpPr>
              <p:cNvPr id="19" name="组合 22"/>
              <p:cNvGrpSpPr>
                <a:grpSpLocks/>
              </p:cNvGrpSpPr>
              <p:nvPr/>
            </p:nvGrpSpPr>
            <p:grpSpPr bwMode="auto">
              <a:xfrm>
                <a:off x="568360" y="1003369"/>
                <a:ext cx="114300" cy="1377043"/>
                <a:chOff x="0" y="0"/>
                <a:chExt cx="114300" cy="1377043"/>
              </a:xfrm>
            </p:grpSpPr>
            <p:sp>
              <p:nvSpPr>
                <p:cNvPr id="21" name="直接连接符 24"/>
                <p:cNvSpPr>
                  <a:spLocks noChangeShapeType="1"/>
                </p:cNvSpPr>
                <p:nvPr/>
              </p:nvSpPr>
              <p:spPr bwMode="auto">
                <a:xfrm>
                  <a:off x="57150" y="0"/>
                  <a:ext cx="1" cy="1262743"/>
                </a:xfrm>
                <a:prstGeom prst="line">
                  <a:avLst/>
                </a:prstGeom>
                <a:noFill/>
                <a:ln w="19050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" name="椭圆 25"/>
                <p:cNvSpPr>
                  <a:spLocks noChangeArrowheads="1"/>
                </p:cNvSpPr>
                <p:nvPr/>
              </p:nvSpPr>
              <p:spPr bwMode="auto">
                <a:xfrm>
                  <a:off x="0" y="1262743"/>
                  <a:ext cx="114300" cy="114300"/>
                </a:xfrm>
                <a:prstGeom prst="ellipse">
                  <a:avLst/>
                </a:prstGeom>
                <a:solidFill>
                  <a:srgbClr val="3F3F3F"/>
                </a:solidFill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20" name="椭圆 2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51020" cy="125102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3" name="KSO_Shape"/>
            <p:cNvSpPr>
              <a:spLocks noChangeArrowheads="1"/>
            </p:cNvSpPr>
            <p:nvPr/>
          </p:nvSpPr>
          <p:spPr bwMode="auto">
            <a:xfrm>
              <a:off x="8672740" y="2581995"/>
              <a:ext cx="388630" cy="646495"/>
            </a:xfrm>
            <a:custGeom>
              <a:avLst/>
              <a:gdLst>
                <a:gd name="T0" fmla="*/ 740 w 1536700"/>
                <a:gd name="T1" fmla="*/ 2736 h 2555648"/>
                <a:gd name="T2" fmla="*/ 740 w 1536700"/>
                <a:gd name="T3" fmla="*/ 2811 h 2555648"/>
                <a:gd name="T4" fmla="*/ 1192 w 1536700"/>
                <a:gd name="T5" fmla="*/ 2811 h 2555648"/>
                <a:gd name="T6" fmla="*/ 1192 w 1536700"/>
                <a:gd name="T7" fmla="*/ 2736 h 2555648"/>
                <a:gd name="T8" fmla="*/ 740 w 1536700"/>
                <a:gd name="T9" fmla="*/ 2536 h 2555648"/>
                <a:gd name="T10" fmla="*/ 740 w 1536700"/>
                <a:gd name="T11" fmla="*/ 2611 h 2555648"/>
                <a:gd name="T12" fmla="*/ 1192 w 1536700"/>
                <a:gd name="T13" fmla="*/ 2611 h 2555648"/>
                <a:gd name="T14" fmla="*/ 1192 w 1536700"/>
                <a:gd name="T15" fmla="*/ 2536 h 2555648"/>
                <a:gd name="T16" fmla="*/ 553 w 1536700"/>
                <a:gd name="T17" fmla="*/ 2349 h 2555648"/>
                <a:gd name="T18" fmla="*/ 1379 w 1536700"/>
                <a:gd name="T19" fmla="*/ 2349 h 2555648"/>
                <a:gd name="T20" fmla="*/ 1495 w 1536700"/>
                <a:gd name="T21" fmla="*/ 2459 h 2555648"/>
                <a:gd name="T22" fmla="*/ 1379 w 1536700"/>
                <a:gd name="T23" fmla="*/ 2569 h 2555648"/>
                <a:gd name="T24" fmla="*/ 1495 w 1536700"/>
                <a:gd name="T25" fmla="*/ 2679 h 2555648"/>
                <a:gd name="T26" fmla="*/ 1379 w 1536700"/>
                <a:gd name="T27" fmla="*/ 2790 h 2555648"/>
                <a:gd name="T28" fmla="*/ 1495 w 1536700"/>
                <a:gd name="T29" fmla="*/ 2900 h 2555648"/>
                <a:gd name="T30" fmla="*/ 1379 w 1536700"/>
                <a:gd name="T31" fmla="*/ 3010 h 2555648"/>
                <a:gd name="T32" fmla="*/ 1192 w 1536700"/>
                <a:gd name="T33" fmla="*/ 3010 h 2555648"/>
                <a:gd name="T34" fmla="*/ 1178 w 1536700"/>
                <a:gd name="T35" fmla="*/ 3077 h 2555648"/>
                <a:gd name="T36" fmla="*/ 966 w 1536700"/>
                <a:gd name="T37" fmla="*/ 3217 h 2555648"/>
                <a:gd name="T38" fmla="*/ 753 w 1536700"/>
                <a:gd name="T39" fmla="*/ 3077 h 2555648"/>
                <a:gd name="T40" fmla="*/ 740 w 1536700"/>
                <a:gd name="T41" fmla="*/ 3010 h 2555648"/>
                <a:gd name="T42" fmla="*/ 553 w 1536700"/>
                <a:gd name="T43" fmla="*/ 3010 h 2555648"/>
                <a:gd name="T44" fmla="*/ 437 w 1536700"/>
                <a:gd name="T45" fmla="*/ 2900 h 2555648"/>
                <a:gd name="T46" fmla="*/ 553 w 1536700"/>
                <a:gd name="T47" fmla="*/ 2790 h 2555648"/>
                <a:gd name="T48" fmla="*/ 437 w 1536700"/>
                <a:gd name="T49" fmla="*/ 2679 h 2555648"/>
                <a:gd name="T50" fmla="*/ 553 w 1536700"/>
                <a:gd name="T51" fmla="*/ 2569 h 2555648"/>
                <a:gd name="T52" fmla="*/ 437 w 1536700"/>
                <a:gd name="T53" fmla="*/ 2459 h 2555648"/>
                <a:gd name="T54" fmla="*/ 553 w 1536700"/>
                <a:gd name="T55" fmla="*/ 2349 h 2555648"/>
                <a:gd name="T56" fmla="*/ 966 w 1536700"/>
                <a:gd name="T57" fmla="*/ 0 h 2555648"/>
                <a:gd name="T58" fmla="*/ 1932 w 1536700"/>
                <a:gd name="T59" fmla="*/ 970 h 2555648"/>
                <a:gd name="T60" fmla="*/ 1912 w 1536700"/>
                <a:gd name="T61" fmla="*/ 1165 h 2555648"/>
                <a:gd name="T62" fmla="*/ 1875 w 1536700"/>
                <a:gd name="T63" fmla="*/ 1285 h 2555648"/>
                <a:gd name="T64" fmla="*/ 1875 w 1536700"/>
                <a:gd name="T65" fmla="*/ 1285 h 2555648"/>
                <a:gd name="T66" fmla="*/ 1434 w 1536700"/>
                <a:gd name="T67" fmla="*/ 2296 h 2555648"/>
                <a:gd name="T68" fmla="*/ 498 w 1536700"/>
                <a:gd name="T69" fmla="*/ 2296 h 2555648"/>
                <a:gd name="T70" fmla="*/ 56 w 1536700"/>
                <a:gd name="T71" fmla="*/ 1285 h 2555648"/>
                <a:gd name="T72" fmla="*/ 57 w 1536700"/>
                <a:gd name="T73" fmla="*/ 1285 h 2555648"/>
                <a:gd name="T74" fmla="*/ 20 w 1536700"/>
                <a:gd name="T75" fmla="*/ 1165 h 2555648"/>
                <a:gd name="T76" fmla="*/ 0 w 1536700"/>
                <a:gd name="T77" fmla="*/ 970 h 2555648"/>
                <a:gd name="T78" fmla="*/ 966 w 1536700"/>
                <a:gd name="T79" fmla="*/ 0 h 255564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36700"/>
                <a:gd name="T121" fmla="*/ 0 h 2555648"/>
                <a:gd name="T122" fmla="*/ 1536700 w 1536700"/>
                <a:gd name="T123" fmla="*/ 2555648 h 255564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36700" h="2555648">
                  <a:moveTo>
                    <a:pt x="588566" y="2172931"/>
                  </a:moveTo>
                  <a:lnTo>
                    <a:pt x="588566" y="2232462"/>
                  </a:lnTo>
                  <a:lnTo>
                    <a:pt x="948135" y="2232462"/>
                  </a:lnTo>
                  <a:lnTo>
                    <a:pt x="948135" y="2172931"/>
                  </a:lnTo>
                  <a:lnTo>
                    <a:pt x="588566" y="2172931"/>
                  </a:lnTo>
                  <a:close/>
                  <a:moveTo>
                    <a:pt x="588566" y="2014319"/>
                  </a:moveTo>
                  <a:lnTo>
                    <a:pt x="588566" y="2073850"/>
                  </a:lnTo>
                  <a:lnTo>
                    <a:pt x="948135" y="2073850"/>
                  </a:lnTo>
                  <a:lnTo>
                    <a:pt x="948135" y="2014319"/>
                  </a:lnTo>
                  <a:lnTo>
                    <a:pt x="588566" y="2014319"/>
                  </a:lnTo>
                  <a:close/>
                  <a:moveTo>
                    <a:pt x="439655" y="1865655"/>
                  </a:moveTo>
                  <a:lnTo>
                    <a:pt x="1097045" y="1865655"/>
                  </a:lnTo>
                  <a:cubicBezTo>
                    <a:pt x="1147961" y="1865655"/>
                    <a:pt x="1189236" y="1904861"/>
                    <a:pt x="1189236" y="1953225"/>
                  </a:cubicBezTo>
                  <a:cubicBezTo>
                    <a:pt x="1189236" y="2001589"/>
                    <a:pt x="1147961" y="2040795"/>
                    <a:pt x="1097045" y="2040795"/>
                  </a:cubicBezTo>
                  <a:cubicBezTo>
                    <a:pt x="1147961" y="2040795"/>
                    <a:pt x="1189236" y="2080001"/>
                    <a:pt x="1189236" y="2128365"/>
                  </a:cubicBezTo>
                  <a:cubicBezTo>
                    <a:pt x="1189236" y="2176729"/>
                    <a:pt x="1147961" y="2215935"/>
                    <a:pt x="1097045" y="2215935"/>
                  </a:cubicBezTo>
                  <a:cubicBezTo>
                    <a:pt x="1147961" y="2215935"/>
                    <a:pt x="1189236" y="2255141"/>
                    <a:pt x="1189236" y="2303505"/>
                  </a:cubicBezTo>
                  <a:cubicBezTo>
                    <a:pt x="1189236" y="2351869"/>
                    <a:pt x="1147961" y="2391075"/>
                    <a:pt x="1097045" y="2391075"/>
                  </a:cubicBezTo>
                  <a:lnTo>
                    <a:pt x="948071" y="2391075"/>
                  </a:lnTo>
                  <a:lnTo>
                    <a:pt x="937297" y="2444188"/>
                  </a:lnTo>
                  <a:cubicBezTo>
                    <a:pt x="909462" y="2509689"/>
                    <a:pt x="844299" y="2555648"/>
                    <a:pt x="768350" y="2555648"/>
                  </a:cubicBezTo>
                  <a:cubicBezTo>
                    <a:pt x="692402" y="2555648"/>
                    <a:pt x="627238" y="2509689"/>
                    <a:pt x="599403" y="2444188"/>
                  </a:cubicBezTo>
                  <a:lnTo>
                    <a:pt x="588630" y="2391075"/>
                  </a:lnTo>
                  <a:lnTo>
                    <a:pt x="439655" y="2391075"/>
                  </a:lnTo>
                  <a:cubicBezTo>
                    <a:pt x="388739" y="2391075"/>
                    <a:pt x="347464" y="2351869"/>
                    <a:pt x="347464" y="2303505"/>
                  </a:cubicBezTo>
                  <a:cubicBezTo>
                    <a:pt x="347464" y="2255141"/>
                    <a:pt x="388739" y="2215935"/>
                    <a:pt x="439655" y="2215935"/>
                  </a:cubicBezTo>
                  <a:cubicBezTo>
                    <a:pt x="388739" y="2215935"/>
                    <a:pt x="347464" y="2176729"/>
                    <a:pt x="347464" y="2128365"/>
                  </a:cubicBezTo>
                  <a:cubicBezTo>
                    <a:pt x="347464" y="2080001"/>
                    <a:pt x="388739" y="2040795"/>
                    <a:pt x="439655" y="2040795"/>
                  </a:cubicBezTo>
                  <a:cubicBezTo>
                    <a:pt x="388739" y="2040795"/>
                    <a:pt x="347464" y="2001589"/>
                    <a:pt x="347464" y="1953225"/>
                  </a:cubicBezTo>
                  <a:cubicBezTo>
                    <a:pt x="347464" y="1904861"/>
                    <a:pt x="388739" y="1865655"/>
                    <a:pt x="439655" y="1865655"/>
                  </a:cubicBezTo>
                  <a:close/>
                  <a:moveTo>
                    <a:pt x="768350" y="0"/>
                  </a:moveTo>
                  <a:cubicBezTo>
                    <a:pt x="1192698" y="0"/>
                    <a:pt x="1536700" y="344894"/>
                    <a:pt x="1536700" y="770343"/>
                  </a:cubicBezTo>
                  <a:cubicBezTo>
                    <a:pt x="1536700" y="823524"/>
                    <a:pt x="1531325" y="875447"/>
                    <a:pt x="1521090" y="925594"/>
                  </a:cubicBezTo>
                  <a:lnTo>
                    <a:pt x="1491688" y="1020556"/>
                  </a:lnTo>
                  <a:lnTo>
                    <a:pt x="1491950" y="1020556"/>
                  </a:lnTo>
                  <a:lnTo>
                    <a:pt x="1140478" y="1823920"/>
                  </a:lnTo>
                  <a:lnTo>
                    <a:pt x="396222" y="1823920"/>
                  </a:lnTo>
                  <a:lnTo>
                    <a:pt x="44750" y="1020556"/>
                  </a:lnTo>
                  <a:lnTo>
                    <a:pt x="45012" y="1020556"/>
                  </a:lnTo>
                  <a:lnTo>
                    <a:pt x="15610" y="925594"/>
                  </a:lnTo>
                  <a:cubicBezTo>
                    <a:pt x="5375" y="875447"/>
                    <a:pt x="0" y="823524"/>
                    <a:pt x="0" y="770343"/>
                  </a:cubicBezTo>
                  <a:cubicBezTo>
                    <a:pt x="0" y="344894"/>
                    <a:pt x="344002" y="0"/>
                    <a:pt x="768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488877" y="2379125"/>
            <a:ext cx="963021" cy="1833161"/>
            <a:chOff x="2488877" y="2379125"/>
            <a:chExt cx="963021" cy="1833161"/>
          </a:xfrm>
        </p:grpSpPr>
        <p:grpSp>
          <p:nvGrpSpPr>
            <p:cNvPr id="3" name="组合 14"/>
            <p:cNvGrpSpPr>
              <a:grpSpLocks/>
            </p:cNvGrpSpPr>
            <p:nvPr/>
          </p:nvGrpSpPr>
          <p:grpSpPr bwMode="auto">
            <a:xfrm>
              <a:off x="2488877" y="2379125"/>
              <a:ext cx="963021" cy="1833161"/>
              <a:chOff x="0" y="0"/>
              <a:chExt cx="1251020" cy="2380412"/>
            </a:xfrm>
          </p:grpSpPr>
          <p:grpSp>
            <p:nvGrpSpPr>
              <p:cNvPr id="4" name="组合 7"/>
              <p:cNvGrpSpPr>
                <a:grpSpLocks/>
              </p:cNvGrpSpPr>
              <p:nvPr/>
            </p:nvGrpSpPr>
            <p:grpSpPr bwMode="auto">
              <a:xfrm>
                <a:off x="568360" y="1003369"/>
                <a:ext cx="114300" cy="1377043"/>
                <a:chOff x="0" y="0"/>
                <a:chExt cx="114300" cy="1377043"/>
              </a:xfrm>
            </p:grpSpPr>
            <p:sp>
              <p:nvSpPr>
                <p:cNvPr id="6" name="直接连接符 5"/>
                <p:cNvSpPr>
                  <a:spLocks noChangeShapeType="1"/>
                </p:cNvSpPr>
                <p:nvPr/>
              </p:nvSpPr>
              <p:spPr bwMode="auto">
                <a:xfrm>
                  <a:off x="57150" y="0"/>
                  <a:ext cx="1" cy="1262743"/>
                </a:xfrm>
                <a:prstGeom prst="line">
                  <a:avLst/>
                </a:prstGeom>
                <a:noFill/>
                <a:ln w="19050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" name="椭圆 6"/>
                <p:cNvSpPr>
                  <a:spLocks noChangeArrowheads="1"/>
                </p:cNvSpPr>
                <p:nvPr/>
              </p:nvSpPr>
              <p:spPr bwMode="auto">
                <a:xfrm>
                  <a:off x="0" y="1262743"/>
                  <a:ext cx="114300" cy="114300"/>
                </a:xfrm>
                <a:prstGeom prst="ellipse">
                  <a:avLst/>
                </a:prstGeom>
                <a:solidFill>
                  <a:srgbClr val="A5A5A5"/>
                </a:solidFill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5" name="椭圆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51020" cy="1251020"/>
              </a:xfrm>
              <a:prstGeom prst="ellipse">
                <a:avLst/>
              </a:prstGeom>
              <a:solidFill>
                <a:srgbClr val="FF66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4" name="KSO_Shape"/>
            <p:cNvSpPr>
              <a:spLocks noChangeArrowheads="1"/>
            </p:cNvSpPr>
            <p:nvPr/>
          </p:nvSpPr>
          <p:spPr bwMode="auto">
            <a:xfrm>
              <a:off x="2650195" y="2594216"/>
              <a:ext cx="645273" cy="628163"/>
            </a:xfrm>
            <a:custGeom>
              <a:avLst/>
              <a:gdLst>
                <a:gd name="T0" fmla="*/ 2147483646 w 4656"/>
                <a:gd name="T1" fmla="*/ 2147483646 h 4524"/>
                <a:gd name="T2" fmla="*/ 2147483646 w 4656"/>
                <a:gd name="T3" fmla="*/ 2147483646 h 4524"/>
                <a:gd name="T4" fmla="*/ 2147483646 w 4656"/>
                <a:gd name="T5" fmla="*/ 2147483646 h 4524"/>
                <a:gd name="T6" fmla="*/ 2147483646 w 4656"/>
                <a:gd name="T7" fmla="*/ 2147483646 h 4524"/>
                <a:gd name="T8" fmla="*/ 2147483646 w 4656"/>
                <a:gd name="T9" fmla="*/ 2147483646 h 4524"/>
                <a:gd name="T10" fmla="*/ 2147483646 w 4656"/>
                <a:gd name="T11" fmla="*/ 2147483646 h 4524"/>
                <a:gd name="T12" fmla="*/ 2147483646 w 4656"/>
                <a:gd name="T13" fmla="*/ 2147483646 h 4524"/>
                <a:gd name="T14" fmla="*/ 2147483646 w 4656"/>
                <a:gd name="T15" fmla="*/ 2147483646 h 4524"/>
                <a:gd name="T16" fmla="*/ 2147483646 w 4656"/>
                <a:gd name="T17" fmla="*/ 2147483646 h 4524"/>
                <a:gd name="T18" fmla="*/ 2147483646 w 4656"/>
                <a:gd name="T19" fmla="*/ 2147483646 h 4524"/>
                <a:gd name="T20" fmla="*/ 2147483646 w 4656"/>
                <a:gd name="T21" fmla="*/ 0 h 4524"/>
                <a:gd name="T22" fmla="*/ 2147483646 w 4656"/>
                <a:gd name="T23" fmla="*/ 2147483646 h 4524"/>
                <a:gd name="T24" fmla="*/ 2147483646 w 4656"/>
                <a:gd name="T25" fmla="*/ 2147483646 h 4524"/>
                <a:gd name="T26" fmla="*/ 2147483646 w 4656"/>
                <a:gd name="T27" fmla="*/ 2147483646 h 4524"/>
                <a:gd name="T28" fmla="*/ 2147483646 w 4656"/>
                <a:gd name="T29" fmla="*/ 2147483646 h 4524"/>
                <a:gd name="T30" fmla="*/ 2147483646 w 4656"/>
                <a:gd name="T31" fmla="*/ 2147483646 h 4524"/>
                <a:gd name="T32" fmla="*/ 2147483646 w 4656"/>
                <a:gd name="T33" fmla="*/ 2147483646 h 4524"/>
                <a:gd name="T34" fmla="*/ 2147483646 w 4656"/>
                <a:gd name="T35" fmla="*/ 2147483646 h 4524"/>
                <a:gd name="T36" fmla="*/ 2147483646 w 4656"/>
                <a:gd name="T37" fmla="*/ 2147483646 h 4524"/>
                <a:gd name="T38" fmla="*/ 2147483646 w 4656"/>
                <a:gd name="T39" fmla="*/ 2147483646 h 4524"/>
                <a:gd name="T40" fmla="*/ 2147483646 w 4656"/>
                <a:gd name="T41" fmla="*/ 2147483646 h 4524"/>
                <a:gd name="T42" fmla="*/ 0 w 4656"/>
                <a:gd name="T43" fmla="*/ 2147483646 h 4524"/>
                <a:gd name="T44" fmla="*/ 2147483646 w 4656"/>
                <a:gd name="T45" fmla="*/ 2147483646 h 4524"/>
                <a:gd name="T46" fmla="*/ 2147483646 w 4656"/>
                <a:gd name="T47" fmla="*/ 2147483646 h 4524"/>
                <a:gd name="T48" fmla="*/ 2147483646 w 4656"/>
                <a:gd name="T49" fmla="*/ 2147483646 h 4524"/>
                <a:gd name="T50" fmla="*/ 2147483646 w 4656"/>
                <a:gd name="T51" fmla="*/ 2147483646 h 4524"/>
                <a:gd name="T52" fmla="*/ 2147483646 w 4656"/>
                <a:gd name="T53" fmla="*/ 2147483646 h 4524"/>
                <a:gd name="T54" fmla="*/ 2147483646 w 4656"/>
                <a:gd name="T55" fmla="*/ 2147483646 h 4524"/>
                <a:gd name="T56" fmla="*/ 2147483646 w 4656"/>
                <a:gd name="T57" fmla="*/ 2147483646 h 4524"/>
                <a:gd name="T58" fmla="*/ 2147483646 w 4656"/>
                <a:gd name="T59" fmla="*/ 2147483646 h 4524"/>
                <a:gd name="T60" fmla="*/ 2147483646 w 4656"/>
                <a:gd name="T61" fmla="*/ 2147483646 h 4524"/>
                <a:gd name="T62" fmla="*/ 2147483646 w 4656"/>
                <a:gd name="T63" fmla="*/ 2147483646 h 4524"/>
                <a:gd name="T64" fmla="*/ 2147483646 w 4656"/>
                <a:gd name="T65" fmla="*/ 2147483646 h 4524"/>
                <a:gd name="T66" fmla="*/ 2147483646 w 4656"/>
                <a:gd name="T67" fmla="*/ 2147483646 h 4524"/>
                <a:gd name="T68" fmla="*/ 2147483646 w 4656"/>
                <a:gd name="T69" fmla="*/ 2147483646 h 4524"/>
                <a:gd name="T70" fmla="*/ 2147483646 w 4656"/>
                <a:gd name="T71" fmla="*/ 2147483646 h 4524"/>
                <a:gd name="T72" fmla="*/ 2147483646 w 4656"/>
                <a:gd name="T73" fmla="*/ 2147483646 h 4524"/>
                <a:gd name="T74" fmla="*/ 2147483646 w 4656"/>
                <a:gd name="T75" fmla="*/ 2147483646 h 4524"/>
                <a:gd name="T76" fmla="*/ 2147483646 w 4656"/>
                <a:gd name="T77" fmla="*/ 2147483646 h 4524"/>
                <a:gd name="T78" fmla="*/ 2147483646 w 4656"/>
                <a:gd name="T79" fmla="*/ 2147483646 h 4524"/>
                <a:gd name="T80" fmla="*/ 2147483646 w 4656"/>
                <a:gd name="T81" fmla="*/ 2147483646 h 4524"/>
                <a:gd name="T82" fmla="*/ 2147483646 w 4656"/>
                <a:gd name="T83" fmla="*/ 2147483646 h 4524"/>
                <a:gd name="T84" fmla="*/ 2147483646 w 4656"/>
                <a:gd name="T85" fmla="*/ 2147483646 h 4524"/>
                <a:gd name="T86" fmla="*/ 2147483646 w 4656"/>
                <a:gd name="T87" fmla="*/ 2147483646 h 4524"/>
                <a:gd name="T88" fmla="*/ 2147483646 w 4656"/>
                <a:gd name="T89" fmla="*/ 2147483646 h 4524"/>
                <a:gd name="T90" fmla="*/ 2147483646 w 4656"/>
                <a:gd name="T91" fmla="*/ 2147483646 h 4524"/>
                <a:gd name="T92" fmla="*/ 2147483646 w 4656"/>
                <a:gd name="T93" fmla="*/ 2147483646 h 4524"/>
                <a:gd name="T94" fmla="*/ 2147483646 w 4656"/>
                <a:gd name="T95" fmla="*/ 2147483646 h 4524"/>
                <a:gd name="T96" fmla="*/ 2147483646 w 4656"/>
                <a:gd name="T97" fmla="*/ 2147483646 h 4524"/>
                <a:gd name="T98" fmla="*/ 2147483646 w 4656"/>
                <a:gd name="T99" fmla="*/ 2147483646 h 4524"/>
                <a:gd name="T100" fmla="*/ 2147483646 w 4656"/>
                <a:gd name="T101" fmla="*/ 2147483646 h 4524"/>
                <a:gd name="T102" fmla="*/ 2147483646 w 4656"/>
                <a:gd name="T103" fmla="*/ 2147483646 h 4524"/>
                <a:gd name="T104" fmla="*/ 2147483646 w 4656"/>
                <a:gd name="T105" fmla="*/ 2147483646 h 4524"/>
                <a:gd name="T106" fmla="*/ 2147483646 w 4656"/>
                <a:gd name="T107" fmla="*/ 2147483646 h 45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56"/>
                <a:gd name="T163" fmla="*/ 0 h 4524"/>
                <a:gd name="T164" fmla="*/ 4656 w 4656"/>
                <a:gd name="T165" fmla="*/ 4524 h 45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56" h="4524">
                  <a:moveTo>
                    <a:pt x="3336" y="0"/>
                  </a:moveTo>
                  <a:lnTo>
                    <a:pt x="3336" y="0"/>
                  </a:lnTo>
                  <a:lnTo>
                    <a:pt x="3295" y="0"/>
                  </a:lnTo>
                  <a:lnTo>
                    <a:pt x="3256" y="3"/>
                  </a:lnTo>
                  <a:lnTo>
                    <a:pt x="3217" y="5"/>
                  </a:lnTo>
                  <a:lnTo>
                    <a:pt x="3179" y="9"/>
                  </a:lnTo>
                  <a:lnTo>
                    <a:pt x="3142" y="14"/>
                  </a:lnTo>
                  <a:lnTo>
                    <a:pt x="3103" y="21"/>
                  </a:lnTo>
                  <a:lnTo>
                    <a:pt x="3068" y="28"/>
                  </a:lnTo>
                  <a:lnTo>
                    <a:pt x="3031" y="37"/>
                  </a:lnTo>
                  <a:lnTo>
                    <a:pt x="2995" y="46"/>
                  </a:lnTo>
                  <a:lnTo>
                    <a:pt x="2960" y="57"/>
                  </a:lnTo>
                  <a:lnTo>
                    <a:pt x="2926" y="68"/>
                  </a:lnTo>
                  <a:lnTo>
                    <a:pt x="2892" y="81"/>
                  </a:lnTo>
                  <a:lnTo>
                    <a:pt x="2859" y="95"/>
                  </a:lnTo>
                  <a:lnTo>
                    <a:pt x="2825" y="110"/>
                  </a:lnTo>
                  <a:lnTo>
                    <a:pt x="2793" y="125"/>
                  </a:lnTo>
                  <a:lnTo>
                    <a:pt x="2762" y="141"/>
                  </a:lnTo>
                  <a:lnTo>
                    <a:pt x="2730" y="160"/>
                  </a:lnTo>
                  <a:lnTo>
                    <a:pt x="2699" y="177"/>
                  </a:lnTo>
                  <a:lnTo>
                    <a:pt x="2669" y="197"/>
                  </a:lnTo>
                  <a:lnTo>
                    <a:pt x="2640" y="217"/>
                  </a:lnTo>
                  <a:lnTo>
                    <a:pt x="2610" y="238"/>
                  </a:lnTo>
                  <a:lnTo>
                    <a:pt x="2582" y="260"/>
                  </a:lnTo>
                  <a:lnTo>
                    <a:pt x="2555" y="282"/>
                  </a:lnTo>
                  <a:lnTo>
                    <a:pt x="2527" y="306"/>
                  </a:lnTo>
                  <a:lnTo>
                    <a:pt x="2500" y="331"/>
                  </a:lnTo>
                  <a:lnTo>
                    <a:pt x="2474" y="355"/>
                  </a:lnTo>
                  <a:lnTo>
                    <a:pt x="2448" y="381"/>
                  </a:lnTo>
                  <a:lnTo>
                    <a:pt x="2423" y="408"/>
                  </a:lnTo>
                  <a:lnTo>
                    <a:pt x="2399" y="435"/>
                  </a:lnTo>
                  <a:lnTo>
                    <a:pt x="2375" y="462"/>
                  </a:lnTo>
                  <a:lnTo>
                    <a:pt x="2351" y="491"/>
                  </a:lnTo>
                  <a:lnTo>
                    <a:pt x="2328" y="520"/>
                  </a:lnTo>
                  <a:lnTo>
                    <a:pt x="2305" y="491"/>
                  </a:lnTo>
                  <a:lnTo>
                    <a:pt x="2282" y="462"/>
                  </a:lnTo>
                  <a:lnTo>
                    <a:pt x="2258" y="435"/>
                  </a:lnTo>
                  <a:lnTo>
                    <a:pt x="2232" y="408"/>
                  </a:lnTo>
                  <a:lnTo>
                    <a:pt x="2208" y="381"/>
                  </a:lnTo>
                  <a:lnTo>
                    <a:pt x="2182" y="355"/>
                  </a:lnTo>
                  <a:lnTo>
                    <a:pt x="2156" y="331"/>
                  </a:lnTo>
                  <a:lnTo>
                    <a:pt x="2129" y="306"/>
                  </a:lnTo>
                  <a:lnTo>
                    <a:pt x="2102" y="282"/>
                  </a:lnTo>
                  <a:lnTo>
                    <a:pt x="2074" y="260"/>
                  </a:lnTo>
                  <a:lnTo>
                    <a:pt x="2045" y="238"/>
                  </a:lnTo>
                  <a:lnTo>
                    <a:pt x="2016" y="217"/>
                  </a:lnTo>
                  <a:lnTo>
                    <a:pt x="1986" y="197"/>
                  </a:lnTo>
                  <a:lnTo>
                    <a:pt x="1956" y="177"/>
                  </a:lnTo>
                  <a:lnTo>
                    <a:pt x="1925" y="160"/>
                  </a:lnTo>
                  <a:lnTo>
                    <a:pt x="1894" y="141"/>
                  </a:lnTo>
                  <a:lnTo>
                    <a:pt x="1863" y="125"/>
                  </a:lnTo>
                  <a:lnTo>
                    <a:pt x="1830" y="110"/>
                  </a:lnTo>
                  <a:lnTo>
                    <a:pt x="1797" y="95"/>
                  </a:lnTo>
                  <a:lnTo>
                    <a:pt x="1763" y="81"/>
                  </a:lnTo>
                  <a:lnTo>
                    <a:pt x="1730" y="68"/>
                  </a:lnTo>
                  <a:lnTo>
                    <a:pt x="1695" y="57"/>
                  </a:lnTo>
                  <a:lnTo>
                    <a:pt x="1661" y="46"/>
                  </a:lnTo>
                  <a:lnTo>
                    <a:pt x="1625" y="37"/>
                  </a:lnTo>
                  <a:lnTo>
                    <a:pt x="1589" y="28"/>
                  </a:lnTo>
                  <a:lnTo>
                    <a:pt x="1552" y="21"/>
                  </a:lnTo>
                  <a:lnTo>
                    <a:pt x="1515" y="14"/>
                  </a:lnTo>
                  <a:lnTo>
                    <a:pt x="1477" y="9"/>
                  </a:lnTo>
                  <a:lnTo>
                    <a:pt x="1439" y="5"/>
                  </a:lnTo>
                  <a:lnTo>
                    <a:pt x="1400" y="3"/>
                  </a:lnTo>
                  <a:lnTo>
                    <a:pt x="1360" y="0"/>
                  </a:lnTo>
                  <a:lnTo>
                    <a:pt x="1320" y="0"/>
                  </a:lnTo>
                  <a:lnTo>
                    <a:pt x="1286" y="0"/>
                  </a:lnTo>
                  <a:lnTo>
                    <a:pt x="1253" y="1"/>
                  </a:lnTo>
                  <a:lnTo>
                    <a:pt x="1218" y="4"/>
                  </a:lnTo>
                  <a:lnTo>
                    <a:pt x="1185" y="6"/>
                  </a:lnTo>
                  <a:lnTo>
                    <a:pt x="1152" y="11"/>
                  </a:lnTo>
                  <a:lnTo>
                    <a:pt x="1119" y="15"/>
                  </a:lnTo>
                  <a:lnTo>
                    <a:pt x="1087" y="20"/>
                  </a:lnTo>
                  <a:lnTo>
                    <a:pt x="1054" y="27"/>
                  </a:lnTo>
                  <a:lnTo>
                    <a:pt x="1022" y="34"/>
                  </a:lnTo>
                  <a:lnTo>
                    <a:pt x="991" y="42"/>
                  </a:lnTo>
                  <a:lnTo>
                    <a:pt x="958" y="50"/>
                  </a:lnTo>
                  <a:lnTo>
                    <a:pt x="927" y="59"/>
                  </a:lnTo>
                  <a:lnTo>
                    <a:pt x="897" y="70"/>
                  </a:lnTo>
                  <a:lnTo>
                    <a:pt x="866" y="80"/>
                  </a:lnTo>
                  <a:lnTo>
                    <a:pt x="836" y="91"/>
                  </a:lnTo>
                  <a:lnTo>
                    <a:pt x="806" y="103"/>
                  </a:lnTo>
                  <a:lnTo>
                    <a:pt x="777" y="117"/>
                  </a:lnTo>
                  <a:lnTo>
                    <a:pt x="748" y="130"/>
                  </a:lnTo>
                  <a:lnTo>
                    <a:pt x="719" y="145"/>
                  </a:lnTo>
                  <a:lnTo>
                    <a:pt x="690" y="158"/>
                  </a:lnTo>
                  <a:lnTo>
                    <a:pt x="663" y="175"/>
                  </a:lnTo>
                  <a:lnTo>
                    <a:pt x="635" y="191"/>
                  </a:lnTo>
                  <a:lnTo>
                    <a:pt x="608" y="208"/>
                  </a:lnTo>
                  <a:lnTo>
                    <a:pt x="582" y="225"/>
                  </a:lnTo>
                  <a:lnTo>
                    <a:pt x="555" y="243"/>
                  </a:lnTo>
                  <a:lnTo>
                    <a:pt x="530" y="262"/>
                  </a:lnTo>
                  <a:lnTo>
                    <a:pt x="504" y="281"/>
                  </a:lnTo>
                  <a:lnTo>
                    <a:pt x="480" y="302"/>
                  </a:lnTo>
                  <a:lnTo>
                    <a:pt x="456" y="321"/>
                  </a:lnTo>
                  <a:lnTo>
                    <a:pt x="432" y="343"/>
                  </a:lnTo>
                  <a:lnTo>
                    <a:pt x="408" y="364"/>
                  </a:lnTo>
                  <a:lnTo>
                    <a:pt x="387" y="386"/>
                  </a:lnTo>
                  <a:lnTo>
                    <a:pt x="365" y="409"/>
                  </a:lnTo>
                  <a:lnTo>
                    <a:pt x="343" y="432"/>
                  </a:lnTo>
                  <a:lnTo>
                    <a:pt x="322" y="457"/>
                  </a:lnTo>
                  <a:lnTo>
                    <a:pt x="301" y="481"/>
                  </a:lnTo>
                  <a:lnTo>
                    <a:pt x="281" y="505"/>
                  </a:lnTo>
                  <a:lnTo>
                    <a:pt x="262" y="530"/>
                  </a:lnTo>
                  <a:lnTo>
                    <a:pt x="243" y="556"/>
                  </a:lnTo>
                  <a:lnTo>
                    <a:pt x="225" y="582"/>
                  </a:lnTo>
                  <a:lnTo>
                    <a:pt x="207" y="609"/>
                  </a:lnTo>
                  <a:lnTo>
                    <a:pt x="190" y="636"/>
                  </a:lnTo>
                  <a:lnTo>
                    <a:pt x="174" y="663"/>
                  </a:lnTo>
                  <a:lnTo>
                    <a:pt x="159" y="691"/>
                  </a:lnTo>
                  <a:lnTo>
                    <a:pt x="144" y="719"/>
                  </a:lnTo>
                  <a:lnTo>
                    <a:pt x="129" y="748"/>
                  </a:lnTo>
                  <a:lnTo>
                    <a:pt x="116" y="777"/>
                  </a:lnTo>
                  <a:lnTo>
                    <a:pt x="104" y="807"/>
                  </a:lnTo>
                  <a:lnTo>
                    <a:pt x="91" y="837"/>
                  </a:lnTo>
                  <a:lnTo>
                    <a:pt x="79" y="867"/>
                  </a:lnTo>
                  <a:lnTo>
                    <a:pt x="69" y="897"/>
                  </a:lnTo>
                  <a:lnTo>
                    <a:pt x="58" y="928"/>
                  </a:lnTo>
                  <a:lnTo>
                    <a:pt x="49" y="959"/>
                  </a:lnTo>
                  <a:lnTo>
                    <a:pt x="41" y="990"/>
                  </a:lnTo>
                  <a:lnTo>
                    <a:pt x="33" y="1023"/>
                  </a:lnTo>
                  <a:lnTo>
                    <a:pt x="26" y="1055"/>
                  </a:lnTo>
                  <a:lnTo>
                    <a:pt x="20" y="1087"/>
                  </a:lnTo>
                  <a:lnTo>
                    <a:pt x="15" y="1120"/>
                  </a:lnTo>
                  <a:lnTo>
                    <a:pt x="10" y="1153"/>
                  </a:lnTo>
                  <a:lnTo>
                    <a:pt x="6" y="1185"/>
                  </a:lnTo>
                  <a:lnTo>
                    <a:pt x="3" y="1219"/>
                  </a:lnTo>
                  <a:lnTo>
                    <a:pt x="1" y="1252"/>
                  </a:lnTo>
                  <a:lnTo>
                    <a:pt x="0" y="1287"/>
                  </a:lnTo>
                  <a:lnTo>
                    <a:pt x="0" y="1321"/>
                  </a:lnTo>
                  <a:lnTo>
                    <a:pt x="1" y="1383"/>
                  </a:lnTo>
                  <a:lnTo>
                    <a:pt x="4" y="1444"/>
                  </a:lnTo>
                  <a:lnTo>
                    <a:pt x="10" y="1504"/>
                  </a:lnTo>
                  <a:lnTo>
                    <a:pt x="18" y="1563"/>
                  </a:lnTo>
                  <a:lnTo>
                    <a:pt x="30" y="1622"/>
                  </a:lnTo>
                  <a:lnTo>
                    <a:pt x="42" y="1679"/>
                  </a:lnTo>
                  <a:lnTo>
                    <a:pt x="57" y="1735"/>
                  </a:lnTo>
                  <a:lnTo>
                    <a:pt x="75" y="1791"/>
                  </a:lnTo>
                  <a:lnTo>
                    <a:pt x="93" y="1845"/>
                  </a:lnTo>
                  <a:lnTo>
                    <a:pt x="114" y="1898"/>
                  </a:lnTo>
                  <a:lnTo>
                    <a:pt x="137" y="1950"/>
                  </a:lnTo>
                  <a:lnTo>
                    <a:pt x="161" y="2002"/>
                  </a:lnTo>
                  <a:lnTo>
                    <a:pt x="188" y="2053"/>
                  </a:lnTo>
                  <a:lnTo>
                    <a:pt x="217" y="2103"/>
                  </a:lnTo>
                  <a:lnTo>
                    <a:pt x="246" y="2151"/>
                  </a:lnTo>
                  <a:lnTo>
                    <a:pt x="278" y="2200"/>
                  </a:lnTo>
                  <a:lnTo>
                    <a:pt x="310" y="2247"/>
                  </a:lnTo>
                  <a:lnTo>
                    <a:pt x="345" y="2293"/>
                  </a:lnTo>
                  <a:lnTo>
                    <a:pt x="380" y="2338"/>
                  </a:lnTo>
                  <a:lnTo>
                    <a:pt x="417" y="2383"/>
                  </a:lnTo>
                  <a:lnTo>
                    <a:pt x="456" y="2427"/>
                  </a:lnTo>
                  <a:lnTo>
                    <a:pt x="495" y="2470"/>
                  </a:lnTo>
                  <a:lnTo>
                    <a:pt x="536" y="2513"/>
                  </a:lnTo>
                  <a:lnTo>
                    <a:pt x="577" y="2554"/>
                  </a:lnTo>
                  <a:lnTo>
                    <a:pt x="620" y="2595"/>
                  </a:lnTo>
                  <a:lnTo>
                    <a:pt x="663" y="2635"/>
                  </a:lnTo>
                  <a:lnTo>
                    <a:pt x="708" y="2675"/>
                  </a:lnTo>
                  <a:lnTo>
                    <a:pt x="753" y="2713"/>
                  </a:lnTo>
                  <a:lnTo>
                    <a:pt x="799" y="2751"/>
                  </a:lnTo>
                  <a:lnTo>
                    <a:pt x="845" y="2788"/>
                  </a:lnTo>
                  <a:lnTo>
                    <a:pt x="892" y="2825"/>
                  </a:lnTo>
                  <a:lnTo>
                    <a:pt x="940" y="2861"/>
                  </a:lnTo>
                  <a:lnTo>
                    <a:pt x="1032" y="2930"/>
                  </a:lnTo>
                  <a:lnTo>
                    <a:pt x="1129" y="3006"/>
                  </a:lnTo>
                  <a:lnTo>
                    <a:pt x="1229" y="3087"/>
                  </a:lnTo>
                  <a:lnTo>
                    <a:pt x="1279" y="3131"/>
                  </a:lnTo>
                  <a:lnTo>
                    <a:pt x="1331" y="3175"/>
                  </a:lnTo>
                  <a:lnTo>
                    <a:pt x="1383" y="3221"/>
                  </a:lnTo>
                  <a:lnTo>
                    <a:pt x="1435" y="3267"/>
                  </a:lnTo>
                  <a:lnTo>
                    <a:pt x="1487" y="3316"/>
                  </a:lnTo>
                  <a:lnTo>
                    <a:pt x="1539" y="3365"/>
                  </a:lnTo>
                  <a:lnTo>
                    <a:pt x="1590" y="3415"/>
                  </a:lnTo>
                  <a:lnTo>
                    <a:pt x="1642" y="3467"/>
                  </a:lnTo>
                  <a:lnTo>
                    <a:pt x="1692" y="3520"/>
                  </a:lnTo>
                  <a:lnTo>
                    <a:pt x="1743" y="3573"/>
                  </a:lnTo>
                  <a:lnTo>
                    <a:pt x="1791" y="3628"/>
                  </a:lnTo>
                  <a:lnTo>
                    <a:pt x="1840" y="3683"/>
                  </a:lnTo>
                  <a:lnTo>
                    <a:pt x="1886" y="3740"/>
                  </a:lnTo>
                  <a:lnTo>
                    <a:pt x="1932" y="3796"/>
                  </a:lnTo>
                  <a:lnTo>
                    <a:pt x="1976" y="3854"/>
                  </a:lnTo>
                  <a:lnTo>
                    <a:pt x="2019" y="3913"/>
                  </a:lnTo>
                  <a:lnTo>
                    <a:pt x="2059" y="3972"/>
                  </a:lnTo>
                  <a:lnTo>
                    <a:pt x="2098" y="4031"/>
                  </a:lnTo>
                  <a:lnTo>
                    <a:pt x="2135" y="4091"/>
                  </a:lnTo>
                  <a:lnTo>
                    <a:pt x="2171" y="4152"/>
                  </a:lnTo>
                  <a:lnTo>
                    <a:pt x="2204" y="4213"/>
                  </a:lnTo>
                  <a:lnTo>
                    <a:pt x="2234" y="4274"/>
                  </a:lnTo>
                  <a:lnTo>
                    <a:pt x="2261" y="4337"/>
                  </a:lnTo>
                  <a:lnTo>
                    <a:pt x="2287" y="4399"/>
                  </a:lnTo>
                  <a:lnTo>
                    <a:pt x="2298" y="4430"/>
                  </a:lnTo>
                  <a:lnTo>
                    <a:pt x="2309" y="4462"/>
                  </a:lnTo>
                  <a:lnTo>
                    <a:pt x="2319" y="4493"/>
                  </a:lnTo>
                  <a:lnTo>
                    <a:pt x="2328" y="4524"/>
                  </a:lnTo>
                  <a:lnTo>
                    <a:pt x="2338" y="4493"/>
                  </a:lnTo>
                  <a:lnTo>
                    <a:pt x="2347" y="4462"/>
                  </a:lnTo>
                  <a:lnTo>
                    <a:pt x="2358" y="4430"/>
                  </a:lnTo>
                  <a:lnTo>
                    <a:pt x="2369" y="4399"/>
                  </a:lnTo>
                  <a:lnTo>
                    <a:pt x="2394" y="4337"/>
                  </a:lnTo>
                  <a:lnTo>
                    <a:pt x="2422" y="4274"/>
                  </a:lnTo>
                  <a:lnTo>
                    <a:pt x="2452" y="4213"/>
                  </a:lnTo>
                  <a:lnTo>
                    <a:pt x="2484" y="4152"/>
                  </a:lnTo>
                  <a:lnTo>
                    <a:pt x="2520" y="4091"/>
                  </a:lnTo>
                  <a:lnTo>
                    <a:pt x="2557" y="4031"/>
                  </a:lnTo>
                  <a:lnTo>
                    <a:pt x="2596" y="3972"/>
                  </a:lnTo>
                  <a:lnTo>
                    <a:pt x="2637" y="3913"/>
                  </a:lnTo>
                  <a:lnTo>
                    <a:pt x="2680" y="3854"/>
                  </a:lnTo>
                  <a:lnTo>
                    <a:pt x="2723" y="3796"/>
                  </a:lnTo>
                  <a:lnTo>
                    <a:pt x="2770" y="3740"/>
                  </a:lnTo>
                  <a:lnTo>
                    <a:pt x="2817" y="3683"/>
                  </a:lnTo>
                  <a:lnTo>
                    <a:pt x="2864" y="3628"/>
                  </a:lnTo>
                  <a:lnTo>
                    <a:pt x="2914" y="3573"/>
                  </a:lnTo>
                  <a:lnTo>
                    <a:pt x="2964" y="3520"/>
                  </a:lnTo>
                  <a:lnTo>
                    <a:pt x="3015" y="3467"/>
                  </a:lnTo>
                  <a:lnTo>
                    <a:pt x="3065" y="3415"/>
                  </a:lnTo>
                  <a:lnTo>
                    <a:pt x="3117" y="3365"/>
                  </a:lnTo>
                  <a:lnTo>
                    <a:pt x="3168" y="3316"/>
                  </a:lnTo>
                  <a:lnTo>
                    <a:pt x="3220" y="3267"/>
                  </a:lnTo>
                  <a:lnTo>
                    <a:pt x="3272" y="3221"/>
                  </a:lnTo>
                  <a:lnTo>
                    <a:pt x="3324" y="3175"/>
                  </a:lnTo>
                  <a:lnTo>
                    <a:pt x="3376" y="3131"/>
                  </a:lnTo>
                  <a:lnTo>
                    <a:pt x="3427" y="3087"/>
                  </a:lnTo>
                  <a:lnTo>
                    <a:pt x="3527" y="3006"/>
                  </a:lnTo>
                  <a:lnTo>
                    <a:pt x="3623" y="2930"/>
                  </a:lnTo>
                  <a:lnTo>
                    <a:pt x="3716" y="2861"/>
                  </a:lnTo>
                  <a:lnTo>
                    <a:pt x="3763" y="2825"/>
                  </a:lnTo>
                  <a:lnTo>
                    <a:pt x="3810" y="2788"/>
                  </a:lnTo>
                  <a:lnTo>
                    <a:pt x="3858" y="2751"/>
                  </a:lnTo>
                  <a:lnTo>
                    <a:pt x="3903" y="2713"/>
                  </a:lnTo>
                  <a:lnTo>
                    <a:pt x="3948" y="2675"/>
                  </a:lnTo>
                  <a:lnTo>
                    <a:pt x="3993" y="2635"/>
                  </a:lnTo>
                  <a:lnTo>
                    <a:pt x="4037" y="2595"/>
                  </a:lnTo>
                  <a:lnTo>
                    <a:pt x="4078" y="2554"/>
                  </a:lnTo>
                  <a:lnTo>
                    <a:pt x="4120" y="2513"/>
                  </a:lnTo>
                  <a:lnTo>
                    <a:pt x="4160" y="2470"/>
                  </a:lnTo>
                  <a:lnTo>
                    <a:pt x="4201" y="2427"/>
                  </a:lnTo>
                  <a:lnTo>
                    <a:pt x="4239" y="2383"/>
                  </a:lnTo>
                  <a:lnTo>
                    <a:pt x="4276" y="2338"/>
                  </a:lnTo>
                  <a:lnTo>
                    <a:pt x="4311" y="2293"/>
                  </a:lnTo>
                  <a:lnTo>
                    <a:pt x="4345" y="2247"/>
                  </a:lnTo>
                  <a:lnTo>
                    <a:pt x="4378" y="2200"/>
                  </a:lnTo>
                  <a:lnTo>
                    <a:pt x="4410" y="2151"/>
                  </a:lnTo>
                  <a:lnTo>
                    <a:pt x="4439" y="2103"/>
                  </a:lnTo>
                  <a:lnTo>
                    <a:pt x="4468" y="2053"/>
                  </a:lnTo>
                  <a:lnTo>
                    <a:pt x="4494" y="2002"/>
                  </a:lnTo>
                  <a:lnTo>
                    <a:pt x="4519" y="1950"/>
                  </a:lnTo>
                  <a:lnTo>
                    <a:pt x="4542" y="1898"/>
                  </a:lnTo>
                  <a:lnTo>
                    <a:pt x="4562" y="1845"/>
                  </a:lnTo>
                  <a:lnTo>
                    <a:pt x="4581" y="1791"/>
                  </a:lnTo>
                  <a:lnTo>
                    <a:pt x="4598" y="1735"/>
                  </a:lnTo>
                  <a:lnTo>
                    <a:pt x="4613" y="1679"/>
                  </a:lnTo>
                  <a:lnTo>
                    <a:pt x="4626" y="1622"/>
                  </a:lnTo>
                  <a:lnTo>
                    <a:pt x="4636" y="1563"/>
                  </a:lnTo>
                  <a:lnTo>
                    <a:pt x="4646" y="1504"/>
                  </a:lnTo>
                  <a:lnTo>
                    <a:pt x="4651" y="1444"/>
                  </a:lnTo>
                  <a:lnTo>
                    <a:pt x="4655" y="1383"/>
                  </a:lnTo>
                  <a:lnTo>
                    <a:pt x="4656" y="1321"/>
                  </a:lnTo>
                  <a:lnTo>
                    <a:pt x="4656" y="1287"/>
                  </a:lnTo>
                  <a:lnTo>
                    <a:pt x="4655" y="1252"/>
                  </a:lnTo>
                  <a:lnTo>
                    <a:pt x="4653" y="1219"/>
                  </a:lnTo>
                  <a:lnTo>
                    <a:pt x="4649" y="1185"/>
                  </a:lnTo>
                  <a:lnTo>
                    <a:pt x="4646" y="1153"/>
                  </a:lnTo>
                  <a:lnTo>
                    <a:pt x="4641" y="1120"/>
                  </a:lnTo>
                  <a:lnTo>
                    <a:pt x="4635" y="1087"/>
                  </a:lnTo>
                  <a:lnTo>
                    <a:pt x="4629" y="1055"/>
                  </a:lnTo>
                  <a:lnTo>
                    <a:pt x="4623" y="1023"/>
                  </a:lnTo>
                  <a:lnTo>
                    <a:pt x="4614" y="990"/>
                  </a:lnTo>
                  <a:lnTo>
                    <a:pt x="4606" y="959"/>
                  </a:lnTo>
                  <a:lnTo>
                    <a:pt x="4597" y="928"/>
                  </a:lnTo>
                  <a:lnTo>
                    <a:pt x="4587" y="897"/>
                  </a:lnTo>
                  <a:lnTo>
                    <a:pt x="4576" y="867"/>
                  </a:lnTo>
                  <a:lnTo>
                    <a:pt x="4565" y="837"/>
                  </a:lnTo>
                  <a:lnTo>
                    <a:pt x="4552" y="807"/>
                  </a:lnTo>
                  <a:lnTo>
                    <a:pt x="4539" y="777"/>
                  </a:lnTo>
                  <a:lnTo>
                    <a:pt x="4527" y="748"/>
                  </a:lnTo>
                  <a:lnTo>
                    <a:pt x="4512" y="719"/>
                  </a:lnTo>
                  <a:lnTo>
                    <a:pt x="4497" y="691"/>
                  </a:lnTo>
                  <a:lnTo>
                    <a:pt x="4482" y="663"/>
                  </a:lnTo>
                  <a:lnTo>
                    <a:pt x="4465" y="636"/>
                  </a:lnTo>
                  <a:lnTo>
                    <a:pt x="4448" y="609"/>
                  </a:lnTo>
                  <a:lnTo>
                    <a:pt x="4431" y="582"/>
                  </a:lnTo>
                  <a:lnTo>
                    <a:pt x="4412" y="556"/>
                  </a:lnTo>
                  <a:lnTo>
                    <a:pt x="4394" y="530"/>
                  </a:lnTo>
                  <a:lnTo>
                    <a:pt x="4374" y="505"/>
                  </a:lnTo>
                  <a:lnTo>
                    <a:pt x="4355" y="481"/>
                  </a:lnTo>
                  <a:lnTo>
                    <a:pt x="4334" y="457"/>
                  </a:lnTo>
                  <a:lnTo>
                    <a:pt x="4313" y="432"/>
                  </a:lnTo>
                  <a:lnTo>
                    <a:pt x="4291" y="409"/>
                  </a:lnTo>
                  <a:lnTo>
                    <a:pt x="4269" y="386"/>
                  </a:lnTo>
                  <a:lnTo>
                    <a:pt x="4247" y="364"/>
                  </a:lnTo>
                  <a:lnTo>
                    <a:pt x="4224" y="343"/>
                  </a:lnTo>
                  <a:lnTo>
                    <a:pt x="4200" y="321"/>
                  </a:lnTo>
                  <a:lnTo>
                    <a:pt x="4175" y="302"/>
                  </a:lnTo>
                  <a:lnTo>
                    <a:pt x="4151" y="281"/>
                  </a:lnTo>
                  <a:lnTo>
                    <a:pt x="4126" y="262"/>
                  </a:lnTo>
                  <a:lnTo>
                    <a:pt x="4100" y="243"/>
                  </a:lnTo>
                  <a:lnTo>
                    <a:pt x="4074" y="225"/>
                  </a:lnTo>
                  <a:lnTo>
                    <a:pt x="4047" y="208"/>
                  </a:lnTo>
                  <a:lnTo>
                    <a:pt x="4021" y="191"/>
                  </a:lnTo>
                  <a:lnTo>
                    <a:pt x="3993" y="175"/>
                  </a:lnTo>
                  <a:lnTo>
                    <a:pt x="3965" y="158"/>
                  </a:lnTo>
                  <a:lnTo>
                    <a:pt x="3936" y="145"/>
                  </a:lnTo>
                  <a:lnTo>
                    <a:pt x="3907" y="130"/>
                  </a:lnTo>
                  <a:lnTo>
                    <a:pt x="3879" y="117"/>
                  </a:lnTo>
                  <a:lnTo>
                    <a:pt x="3850" y="103"/>
                  </a:lnTo>
                  <a:lnTo>
                    <a:pt x="3820" y="91"/>
                  </a:lnTo>
                  <a:lnTo>
                    <a:pt x="3790" y="80"/>
                  </a:lnTo>
                  <a:lnTo>
                    <a:pt x="3758" y="70"/>
                  </a:lnTo>
                  <a:lnTo>
                    <a:pt x="3728" y="59"/>
                  </a:lnTo>
                  <a:lnTo>
                    <a:pt x="3697" y="50"/>
                  </a:lnTo>
                  <a:lnTo>
                    <a:pt x="3665" y="42"/>
                  </a:lnTo>
                  <a:lnTo>
                    <a:pt x="3634" y="34"/>
                  </a:lnTo>
                  <a:lnTo>
                    <a:pt x="3601" y="27"/>
                  </a:lnTo>
                  <a:lnTo>
                    <a:pt x="3569" y="20"/>
                  </a:lnTo>
                  <a:lnTo>
                    <a:pt x="3537" y="15"/>
                  </a:lnTo>
                  <a:lnTo>
                    <a:pt x="3503" y="11"/>
                  </a:lnTo>
                  <a:lnTo>
                    <a:pt x="3470" y="6"/>
                  </a:lnTo>
                  <a:lnTo>
                    <a:pt x="3437" y="4"/>
                  </a:lnTo>
                  <a:lnTo>
                    <a:pt x="3403" y="1"/>
                  </a:lnTo>
                  <a:lnTo>
                    <a:pt x="3369" y="0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235858" y="1660526"/>
            <a:ext cx="1516636" cy="2550538"/>
            <a:chOff x="6235858" y="1660526"/>
            <a:chExt cx="1516636" cy="2550538"/>
          </a:xfrm>
        </p:grpSpPr>
        <p:grpSp>
          <p:nvGrpSpPr>
            <p:cNvPr id="13" name="组合 16"/>
            <p:cNvGrpSpPr>
              <a:grpSpLocks/>
            </p:cNvGrpSpPr>
            <p:nvPr/>
          </p:nvGrpSpPr>
          <p:grpSpPr bwMode="auto">
            <a:xfrm>
              <a:off x="6235858" y="1660526"/>
              <a:ext cx="1516636" cy="2550538"/>
              <a:chOff x="0" y="0"/>
              <a:chExt cx="1970314" cy="3313025"/>
            </a:xfrm>
          </p:grpSpPr>
          <p:grpSp>
            <p:nvGrpSpPr>
              <p:cNvPr id="14" name="组合 17"/>
              <p:cNvGrpSpPr>
                <a:grpSpLocks/>
              </p:cNvGrpSpPr>
              <p:nvPr/>
            </p:nvGrpSpPr>
            <p:grpSpPr bwMode="auto">
              <a:xfrm>
                <a:off x="928007" y="1935982"/>
                <a:ext cx="114300" cy="1377043"/>
                <a:chOff x="0" y="0"/>
                <a:chExt cx="114300" cy="1377043"/>
              </a:xfrm>
            </p:grpSpPr>
            <p:sp>
              <p:nvSpPr>
                <p:cNvPr id="16" name="直接连接符 19"/>
                <p:cNvSpPr>
                  <a:spLocks noChangeShapeType="1"/>
                </p:cNvSpPr>
                <p:nvPr/>
              </p:nvSpPr>
              <p:spPr bwMode="auto">
                <a:xfrm>
                  <a:off x="57150" y="0"/>
                  <a:ext cx="1" cy="1262743"/>
                </a:xfrm>
                <a:prstGeom prst="line">
                  <a:avLst/>
                </a:prstGeom>
                <a:noFill/>
                <a:ln w="19050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" name="椭圆 20"/>
                <p:cNvSpPr>
                  <a:spLocks noChangeArrowheads="1"/>
                </p:cNvSpPr>
                <p:nvPr/>
              </p:nvSpPr>
              <p:spPr bwMode="auto">
                <a:xfrm>
                  <a:off x="0" y="1262743"/>
                  <a:ext cx="114300" cy="114300"/>
                </a:xfrm>
                <a:prstGeom prst="ellipse">
                  <a:avLst/>
                </a:prstGeom>
                <a:solidFill>
                  <a:srgbClr val="A5A5A5"/>
                </a:solidFill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970314" cy="1970314"/>
              </a:xfrm>
              <a:prstGeom prst="ellipse">
                <a:avLst/>
              </a:prstGeom>
              <a:solidFill>
                <a:srgbClr val="D2AD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5" name="KSO_Shape"/>
            <p:cNvSpPr>
              <a:spLocks noChangeArrowheads="1"/>
            </p:cNvSpPr>
            <p:nvPr/>
          </p:nvSpPr>
          <p:spPr bwMode="auto">
            <a:xfrm>
              <a:off x="6630599" y="2028381"/>
              <a:ext cx="727153" cy="925135"/>
            </a:xfrm>
            <a:custGeom>
              <a:avLst/>
              <a:gdLst>
                <a:gd name="T0" fmla="*/ 2147483646 w 4116"/>
                <a:gd name="T1" fmla="*/ 2147483646 h 5239"/>
                <a:gd name="T2" fmla="*/ 2147483646 w 4116"/>
                <a:gd name="T3" fmla="*/ 2147483646 h 5239"/>
                <a:gd name="T4" fmla="*/ 2147483646 w 4116"/>
                <a:gd name="T5" fmla="*/ 2147483646 h 5239"/>
                <a:gd name="T6" fmla="*/ 2147483646 w 4116"/>
                <a:gd name="T7" fmla="*/ 2147483646 h 5239"/>
                <a:gd name="T8" fmla="*/ 2147483646 w 4116"/>
                <a:gd name="T9" fmla="*/ 2147483646 h 5239"/>
                <a:gd name="T10" fmla="*/ 2147483646 w 4116"/>
                <a:gd name="T11" fmla="*/ 2147483646 h 5239"/>
                <a:gd name="T12" fmla="*/ 2147483646 w 4116"/>
                <a:gd name="T13" fmla="*/ 2147483646 h 5239"/>
                <a:gd name="T14" fmla="*/ 2147483646 w 4116"/>
                <a:gd name="T15" fmla="*/ 2147483646 h 5239"/>
                <a:gd name="T16" fmla="*/ 2147483646 w 4116"/>
                <a:gd name="T17" fmla="*/ 2147483646 h 5239"/>
                <a:gd name="T18" fmla="*/ 2147483646 w 4116"/>
                <a:gd name="T19" fmla="*/ 2147483646 h 5239"/>
                <a:gd name="T20" fmla="*/ 2147483646 w 4116"/>
                <a:gd name="T21" fmla="*/ 2147483646 h 5239"/>
                <a:gd name="T22" fmla="*/ 2147483646 w 4116"/>
                <a:gd name="T23" fmla="*/ 2147483646 h 5239"/>
                <a:gd name="T24" fmla="*/ 2147483646 w 4116"/>
                <a:gd name="T25" fmla="*/ 2147483646 h 5239"/>
                <a:gd name="T26" fmla="*/ 2147483646 w 4116"/>
                <a:gd name="T27" fmla="*/ 2147483646 h 5239"/>
                <a:gd name="T28" fmla="*/ 2147483646 w 4116"/>
                <a:gd name="T29" fmla="*/ 2147483646 h 5239"/>
                <a:gd name="T30" fmla="*/ 2147483646 w 4116"/>
                <a:gd name="T31" fmla="*/ 2147483646 h 5239"/>
                <a:gd name="T32" fmla="*/ 2147483646 w 4116"/>
                <a:gd name="T33" fmla="*/ 2147483646 h 5239"/>
                <a:gd name="T34" fmla="*/ 2147483646 w 4116"/>
                <a:gd name="T35" fmla="*/ 2147483646 h 5239"/>
                <a:gd name="T36" fmla="*/ 2147483646 w 4116"/>
                <a:gd name="T37" fmla="*/ 2147483646 h 5239"/>
                <a:gd name="T38" fmla="*/ 2147483646 w 4116"/>
                <a:gd name="T39" fmla="*/ 2147483646 h 5239"/>
                <a:gd name="T40" fmla="*/ 2147483646 w 4116"/>
                <a:gd name="T41" fmla="*/ 2147483646 h 5239"/>
                <a:gd name="T42" fmla="*/ 2147483646 w 4116"/>
                <a:gd name="T43" fmla="*/ 2147483646 h 5239"/>
                <a:gd name="T44" fmla="*/ 2147483646 w 4116"/>
                <a:gd name="T45" fmla="*/ 2147483646 h 5239"/>
                <a:gd name="T46" fmla="*/ 2147483646 w 4116"/>
                <a:gd name="T47" fmla="*/ 2147483646 h 5239"/>
                <a:gd name="T48" fmla="*/ 2147483646 w 4116"/>
                <a:gd name="T49" fmla="*/ 2147483646 h 5239"/>
                <a:gd name="T50" fmla="*/ 2147483646 w 4116"/>
                <a:gd name="T51" fmla="*/ 2147483646 h 5239"/>
                <a:gd name="T52" fmla="*/ 2147483646 w 4116"/>
                <a:gd name="T53" fmla="*/ 2147483646 h 5239"/>
                <a:gd name="T54" fmla="*/ 2147483646 w 4116"/>
                <a:gd name="T55" fmla="*/ 2147483646 h 5239"/>
                <a:gd name="T56" fmla="*/ 2147483646 w 4116"/>
                <a:gd name="T57" fmla="*/ 2147483646 h 5239"/>
                <a:gd name="T58" fmla="*/ 2147483646 w 4116"/>
                <a:gd name="T59" fmla="*/ 2147483646 h 5239"/>
                <a:gd name="T60" fmla="*/ 2147483646 w 4116"/>
                <a:gd name="T61" fmla="*/ 2147483646 h 5239"/>
                <a:gd name="T62" fmla="*/ 2147483646 w 4116"/>
                <a:gd name="T63" fmla="*/ 2147483646 h 5239"/>
                <a:gd name="T64" fmla="*/ 2147483646 w 4116"/>
                <a:gd name="T65" fmla="*/ 2147483646 h 5239"/>
                <a:gd name="T66" fmla="*/ 2147483646 w 4116"/>
                <a:gd name="T67" fmla="*/ 2147483646 h 5239"/>
                <a:gd name="T68" fmla="*/ 2147483646 w 4116"/>
                <a:gd name="T69" fmla="*/ 2147483646 h 5239"/>
                <a:gd name="T70" fmla="*/ 2147483646 w 4116"/>
                <a:gd name="T71" fmla="*/ 2147483646 h 5239"/>
                <a:gd name="T72" fmla="*/ 2147483646 w 4116"/>
                <a:gd name="T73" fmla="*/ 2147483646 h 5239"/>
                <a:gd name="T74" fmla="*/ 2147483646 w 4116"/>
                <a:gd name="T75" fmla="*/ 2147483646 h 5239"/>
                <a:gd name="T76" fmla="*/ 2147483646 w 4116"/>
                <a:gd name="T77" fmla="*/ 2147483646 h 5239"/>
                <a:gd name="T78" fmla="*/ 2147483646 w 4116"/>
                <a:gd name="T79" fmla="*/ 2147483646 h 5239"/>
                <a:gd name="T80" fmla="*/ 2147483646 w 4116"/>
                <a:gd name="T81" fmla="*/ 2147483646 h 5239"/>
                <a:gd name="T82" fmla="*/ 2147483646 w 4116"/>
                <a:gd name="T83" fmla="*/ 2147483646 h 5239"/>
                <a:gd name="T84" fmla="*/ 2147483646 w 4116"/>
                <a:gd name="T85" fmla="*/ 2147483646 h 5239"/>
                <a:gd name="T86" fmla="*/ 2147483646 w 4116"/>
                <a:gd name="T87" fmla="*/ 2147483646 h 5239"/>
                <a:gd name="T88" fmla="*/ 2147483646 w 4116"/>
                <a:gd name="T89" fmla="*/ 2147483646 h 5239"/>
                <a:gd name="T90" fmla="*/ 2147483646 w 4116"/>
                <a:gd name="T91" fmla="*/ 2147483646 h 5239"/>
                <a:gd name="T92" fmla="*/ 0 w 4116"/>
                <a:gd name="T93" fmla="*/ 2147483646 h 5239"/>
                <a:gd name="T94" fmla="*/ 2147483646 w 4116"/>
                <a:gd name="T95" fmla="*/ 2147483646 h 5239"/>
                <a:gd name="T96" fmla="*/ 2147483646 w 4116"/>
                <a:gd name="T97" fmla="*/ 2147483646 h 5239"/>
                <a:gd name="T98" fmla="*/ 2147483646 w 4116"/>
                <a:gd name="T99" fmla="*/ 2147483646 h 5239"/>
                <a:gd name="T100" fmla="*/ 2147483646 w 4116"/>
                <a:gd name="T101" fmla="*/ 2147483646 h 5239"/>
                <a:gd name="T102" fmla="*/ 2147483646 w 4116"/>
                <a:gd name="T103" fmla="*/ 2147483646 h 5239"/>
                <a:gd name="T104" fmla="*/ 2147483646 w 4116"/>
                <a:gd name="T105" fmla="*/ 2147483646 h 5239"/>
                <a:gd name="T106" fmla="*/ 2147483646 w 4116"/>
                <a:gd name="T107" fmla="*/ 2147483646 h 5239"/>
                <a:gd name="T108" fmla="*/ 2147483646 w 4116"/>
                <a:gd name="T109" fmla="*/ 2147483646 h 5239"/>
                <a:gd name="T110" fmla="*/ 2147483646 w 4116"/>
                <a:gd name="T111" fmla="*/ 2147483646 h 5239"/>
                <a:gd name="T112" fmla="*/ 2147483646 w 4116"/>
                <a:gd name="T113" fmla="*/ 2147483646 h 5239"/>
                <a:gd name="T114" fmla="*/ 2147483646 w 4116"/>
                <a:gd name="T115" fmla="*/ 2147483646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116"/>
                <a:gd name="T175" fmla="*/ 0 h 5239"/>
                <a:gd name="T176" fmla="*/ 4116 w 4116"/>
                <a:gd name="T177" fmla="*/ 5239 h 523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100837" y="1660526"/>
            <a:ext cx="1516635" cy="2550538"/>
            <a:chOff x="4100837" y="1660526"/>
            <a:chExt cx="1516635" cy="2550538"/>
          </a:xfrm>
        </p:grpSpPr>
        <p:grpSp>
          <p:nvGrpSpPr>
            <p:cNvPr id="8" name="组合 15"/>
            <p:cNvGrpSpPr>
              <a:grpSpLocks/>
            </p:cNvGrpSpPr>
            <p:nvPr/>
          </p:nvGrpSpPr>
          <p:grpSpPr bwMode="auto">
            <a:xfrm>
              <a:off x="4100837" y="1660526"/>
              <a:ext cx="1516635" cy="2550538"/>
              <a:chOff x="0" y="0"/>
              <a:chExt cx="1970314" cy="3313025"/>
            </a:xfrm>
          </p:grpSpPr>
          <p:grpSp>
            <p:nvGrpSpPr>
              <p:cNvPr id="9" name="组合 10"/>
              <p:cNvGrpSpPr>
                <a:grpSpLocks/>
              </p:cNvGrpSpPr>
              <p:nvPr/>
            </p:nvGrpSpPr>
            <p:grpSpPr bwMode="auto">
              <a:xfrm>
                <a:off x="928007" y="1935982"/>
                <a:ext cx="114300" cy="1377043"/>
                <a:chOff x="0" y="0"/>
                <a:chExt cx="114300" cy="1377043"/>
              </a:xfrm>
            </p:grpSpPr>
            <p:sp>
              <p:nvSpPr>
                <p:cNvPr id="11" name="直接连接符 11"/>
                <p:cNvSpPr>
                  <a:spLocks noChangeShapeType="1"/>
                </p:cNvSpPr>
                <p:nvPr/>
              </p:nvSpPr>
              <p:spPr bwMode="auto">
                <a:xfrm>
                  <a:off x="57150" y="0"/>
                  <a:ext cx="1" cy="1262743"/>
                </a:xfrm>
                <a:prstGeom prst="line">
                  <a:avLst/>
                </a:prstGeom>
                <a:noFill/>
                <a:ln w="19050">
                  <a:solidFill>
                    <a:srgbClr val="A5A5A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" name="椭圆 12"/>
                <p:cNvSpPr>
                  <a:spLocks noChangeArrowheads="1"/>
                </p:cNvSpPr>
                <p:nvPr/>
              </p:nvSpPr>
              <p:spPr bwMode="auto">
                <a:xfrm>
                  <a:off x="0" y="1262743"/>
                  <a:ext cx="114300" cy="114300"/>
                </a:xfrm>
                <a:prstGeom prst="ellipse">
                  <a:avLst/>
                </a:prstGeom>
                <a:solidFill>
                  <a:srgbClr val="3F3F3F"/>
                </a:solidFill>
                <a:ln w="28575">
                  <a:solidFill>
                    <a:srgbClr val="A5A5A5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0" name="椭圆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970314" cy="1970314"/>
              </a:xfrm>
              <a:prstGeom prst="ellipse">
                <a:avLst/>
              </a:prstGeom>
              <a:solidFill>
                <a:srgbClr val="2369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6" name="KSO_Shape"/>
            <p:cNvSpPr>
              <a:spLocks noChangeArrowheads="1"/>
            </p:cNvSpPr>
            <p:nvPr/>
          </p:nvSpPr>
          <p:spPr bwMode="auto">
            <a:xfrm>
              <a:off x="4388032" y="1957498"/>
              <a:ext cx="922691" cy="923913"/>
            </a:xfrm>
            <a:custGeom>
              <a:avLst/>
              <a:gdLst>
                <a:gd name="T0" fmla="*/ 2147483646 w 4408"/>
                <a:gd name="T1" fmla="*/ 2147483646 h 4408"/>
                <a:gd name="T2" fmla="*/ 2147483646 w 4408"/>
                <a:gd name="T3" fmla="*/ 2147483646 h 4408"/>
                <a:gd name="T4" fmla="*/ 2147483646 w 4408"/>
                <a:gd name="T5" fmla="*/ 2147483646 h 4408"/>
                <a:gd name="T6" fmla="*/ 2147483646 w 4408"/>
                <a:gd name="T7" fmla="*/ 2147483646 h 4408"/>
                <a:gd name="T8" fmla="*/ 2147483646 w 4408"/>
                <a:gd name="T9" fmla="*/ 2147483646 h 4408"/>
                <a:gd name="T10" fmla="*/ 2147483646 w 4408"/>
                <a:gd name="T11" fmla="*/ 2147483646 h 4408"/>
                <a:gd name="T12" fmla="*/ 2147483646 w 4408"/>
                <a:gd name="T13" fmla="*/ 2147483646 h 4408"/>
                <a:gd name="T14" fmla="*/ 2147483646 w 4408"/>
                <a:gd name="T15" fmla="*/ 2147483646 h 4408"/>
                <a:gd name="T16" fmla="*/ 2147483646 w 4408"/>
                <a:gd name="T17" fmla="*/ 2147483646 h 4408"/>
                <a:gd name="T18" fmla="*/ 2147483646 w 4408"/>
                <a:gd name="T19" fmla="*/ 2147483646 h 4408"/>
                <a:gd name="T20" fmla="*/ 2147483646 w 4408"/>
                <a:gd name="T21" fmla="*/ 2147483646 h 4408"/>
                <a:gd name="T22" fmla="*/ 2147483646 w 4408"/>
                <a:gd name="T23" fmla="*/ 2147483646 h 4408"/>
                <a:gd name="T24" fmla="*/ 2147483646 w 4408"/>
                <a:gd name="T25" fmla="*/ 2147483646 h 4408"/>
                <a:gd name="T26" fmla="*/ 2147483646 w 4408"/>
                <a:gd name="T27" fmla="*/ 2147483646 h 4408"/>
                <a:gd name="T28" fmla="*/ 2147483646 w 4408"/>
                <a:gd name="T29" fmla="*/ 2147483646 h 4408"/>
                <a:gd name="T30" fmla="*/ 2147483646 w 4408"/>
                <a:gd name="T31" fmla="*/ 2147483646 h 4408"/>
                <a:gd name="T32" fmla="*/ 2147483646 w 4408"/>
                <a:gd name="T33" fmla="*/ 2147483646 h 4408"/>
                <a:gd name="T34" fmla="*/ 2147483646 w 4408"/>
                <a:gd name="T35" fmla="*/ 2147483646 h 4408"/>
                <a:gd name="T36" fmla="*/ 2147483646 w 4408"/>
                <a:gd name="T37" fmla="*/ 2147483646 h 4408"/>
                <a:gd name="T38" fmla="*/ 2147483646 w 4408"/>
                <a:gd name="T39" fmla="*/ 2147483646 h 4408"/>
                <a:gd name="T40" fmla="*/ 2147483646 w 4408"/>
                <a:gd name="T41" fmla="*/ 2147483646 h 4408"/>
                <a:gd name="T42" fmla="*/ 2147483646 w 4408"/>
                <a:gd name="T43" fmla="*/ 2147483646 h 4408"/>
                <a:gd name="T44" fmla="*/ 2147483646 w 4408"/>
                <a:gd name="T45" fmla="*/ 2147483646 h 4408"/>
                <a:gd name="T46" fmla="*/ 2147483646 w 4408"/>
                <a:gd name="T47" fmla="*/ 2147483646 h 4408"/>
                <a:gd name="T48" fmla="*/ 2147483646 w 4408"/>
                <a:gd name="T49" fmla="*/ 2147483646 h 4408"/>
                <a:gd name="T50" fmla="*/ 2147483646 w 4408"/>
                <a:gd name="T51" fmla="*/ 2147483646 h 4408"/>
                <a:gd name="T52" fmla="*/ 2147483646 w 4408"/>
                <a:gd name="T53" fmla="*/ 2147483646 h 4408"/>
                <a:gd name="T54" fmla="*/ 2147483646 w 4408"/>
                <a:gd name="T55" fmla="*/ 2147483646 h 4408"/>
                <a:gd name="T56" fmla="*/ 2147483646 w 4408"/>
                <a:gd name="T57" fmla="*/ 2147483646 h 4408"/>
                <a:gd name="T58" fmla="*/ 2147483646 w 4408"/>
                <a:gd name="T59" fmla="*/ 2147483646 h 4408"/>
                <a:gd name="T60" fmla="*/ 2147483646 w 4408"/>
                <a:gd name="T61" fmla="*/ 2147483646 h 4408"/>
                <a:gd name="T62" fmla="*/ 2147483646 w 4408"/>
                <a:gd name="T63" fmla="*/ 2147483646 h 4408"/>
                <a:gd name="T64" fmla="*/ 2147483646 w 4408"/>
                <a:gd name="T65" fmla="*/ 2147483646 h 4408"/>
                <a:gd name="T66" fmla="*/ 2147483646 w 4408"/>
                <a:gd name="T67" fmla="*/ 2147483646 h 4408"/>
                <a:gd name="T68" fmla="*/ 2147483646 w 4408"/>
                <a:gd name="T69" fmla="*/ 2147483646 h 4408"/>
                <a:gd name="T70" fmla="*/ 2147483646 w 4408"/>
                <a:gd name="T71" fmla="*/ 2147483646 h 4408"/>
                <a:gd name="T72" fmla="*/ 2147483646 w 4408"/>
                <a:gd name="T73" fmla="*/ 2147483646 h 4408"/>
                <a:gd name="T74" fmla="*/ 2147483646 w 4408"/>
                <a:gd name="T75" fmla="*/ 2147483646 h 4408"/>
                <a:gd name="T76" fmla="*/ 2147483646 w 4408"/>
                <a:gd name="T77" fmla="*/ 2147483646 h 4408"/>
                <a:gd name="T78" fmla="*/ 2147483646 w 4408"/>
                <a:gd name="T79" fmla="*/ 2147483646 h 4408"/>
                <a:gd name="T80" fmla="*/ 2147483646 w 4408"/>
                <a:gd name="T81" fmla="*/ 2147483646 h 4408"/>
                <a:gd name="T82" fmla="*/ 2147483646 w 4408"/>
                <a:gd name="T83" fmla="*/ 2147483646 h 4408"/>
                <a:gd name="T84" fmla="*/ 2147483646 w 4408"/>
                <a:gd name="T85" fmla="*/ 2147483646 h 4408"/>
                <a:gd name="T86" fmla="*/ 2147483646 w 4408"/>
                <a:gd name="T87" fmla="*/ 2147483646 h 4408"/>
                <a:gd name="T88" fmla="*/ 2147483646 w 4408"/>
                <a:gd name="T89" fmla="*/ 2147483646 h 4408"/>
                <a:gd name="T90" fmla="*/ 2147483646 w 4408"/>
                <a:gd name="T91" fmla="*/ 2147483646 h 4408"/>
                <a:gd name="T92" fmla="*/ 2147483646 w 4408"/>
                <a:gd name="T93" fmla="*/ 2147483646 h 4408"/>
                <a:gd name="T94" fmla="*/ 2147483646 w 4408"/>
                <a:gd name="T95" fmla="*/ 2147483646 h 4408"/>
                <a:gd name="T96" fmla="*/ 2147483646 w 4408"/>
                <a:gd name="T97" fmla="*/ 2147483646 h 4408"/>
                <a:gd name="T98" fmla="*/ 2147483646 w 4408"/>
                <a:gd name="T99" fmla="*/ 2147483646 h 4408"/>
                <a:gd name="T100" fmla="*/ 2147483646 w 4408"/>
                <a:gd name="T101" fmla="*/ 2147483646 h 4408"/>
                <a:gd name="T102" fmla="*/ 2147483646 w 4408"/>
                <a:gd name="T103" fmla="*/ 2147483646 h 4408"/>
                <a:gd name="T104" fmla="*/ 2147483646 w 4408"/>
                <a:gd name="T105" fmla="*/ 2147483646 h 4408"/>
                <a:gd name="T106" fmla="*/ 2147483646 w 4408"/>
                <a:gd name="T107" fmla="*/ 2147483646 h 4408"/>
                <a:gd name="T108" fmla="*/ 2147483646 w 4408"/>
                <a:gd name="T109" fmla="*/ 2147483646 h 4408"/>
                <a:gd name="T110" fmla="*/ 2147483646 w 4408"/>
                <a:gd name="T111" fmla="*/ 2147483646 h 4408"/>
                <a:gd name="T112" fmla="*/ 2147483646 w 4408"/>
                <a:gd name="T113" fmla="*/ 2147483646 h 4408"/>
                <a:gd name="T114" fmla="*/ 2147483646 w 4408"/>
                <a:gd name="T115" fmla="*/ 2147483646 h 4408"/>
                <a:gd name="T116" fmla="*/ 2147483646 w 4408"/>
                <a:gd name="T117" fmla="*/ 2147483646 h 44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08"/>
                <a:gd name="T178" fmla="*/ 0 h 4408"/>
                <a:gd name="T179" fmla="*/ 4408 w 4408"/>
                <a:gd name="T180" fmla="*/ 4408 h 44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08" h="4408">
                  <a:moveTo>
                    <a:pt x="4239" y="1864"/>
                  </a:moveTo>
                  <a:lnTo>
                    <a:pt x="4036" y="1864"/>
                  </a:lnTo>
                  <a:lnTo>
                    <a:pt x="4018" y="1864"/>
                  </a:lnTo>
                  <a:lnTo>
                    <a:pt x="4001" y="1861"/>
                  </a:lnTo>
                  <a:lnTo>
                    <a:pt x="3983" y="1857"/>
                  </a:lnTo>
                  <a:lnTo>
                    <a:pt x="3966" y="1852"/>
                  </a:lnTo>
                  <a:lnTo>
                    <a:pt x="3949" y="1845"/>
                  </a:lnTo>
                  <a:lnTo>
                    <a:pt x="3933" y="1837"/>
                  </a:lnTo>
                  <a:lnTo>
                    <a:pt x="3916" y="1828"/>
                  </a:lnTo>
                  <a:lnTo>
                    <a:pt x="3901" y="1818"/>
                  </a:lnTo>
                  <a:lnTo>
                    <a:pt x="3887" y="1806"/>
                  </a:lnTo>
                  <a:lnTo>
                    <a:pt x="3873" y="1793"/>
                  </a:lnTo>
                  <a:lnTo>
                    <a:pt x="3861" y="1780"/>
                  </a:lnTo>
                  <a:lnTo>
                    <a:pt x="3848" y="1766"/>
                  </a:lnTo>
                  <a:lnTo>
                    <a:pt x="3838" y="1751"/>
                  </a:lnTo>
                  <a:lnTo>
                    <a:pt x="3829" y="1736"/>
                  </a:lnTo>
                  <a:lnTo>
                    <a:pt x="3822" y="1719"/>
                  </a:lnTo>
                  <a:lnTo>
                    <a:pt x="3816" y="1703"/>
                  </a:lnTo>
                  <a:lnTo>
                    <a:pt x="3699" y="1419"/>
                  </a:lnTo>
                  <a:lnTo>
                    <a:pt x="3691" y="1403"/>
                  </a:lnTo>
                  <a:lnTo>
                    <a:pt x="3685" y="1387"/>
                  </a:lnTo>
                  <a:lnTo>
                    <a:pt x="3680" y="1369"/>
                  </a:lnTo>
                  <a:lnTo>
                    <a:pt x="3677" y="1351"/>
                  </a:lnTo>
                  <a:lnTo>
                    <a:pt x="3675" y="1333"/>
                  </a:lnTo>
                  <a:lnTo>
                    <a:pt x="3675" y="1315"/>
                  </a:lnTo>
                  <a:lnTo>
                    <a:pt x="3675" y="1296"/>
                  </a:lnTo>
                  <a:lnTo>
                    <a:pt x="3678" y="1278"/>
                  </a:lnTo>
                  <a:lnTo>
                    <a:pt x="3681" y="1260"/>
                  </a:lnTo>
                  <a:lnTo>
                    <a:pt x="3685" y="1242"/>
                  </a:lnTo>
                  <a:lnTo>
                    <a:pt x="3691" y="1224"/>
                  </a:lnTo>
                  <a:lnTo>
                    <a:pt x="3698" y="1208"/>
                  </a:lnTo>
                  <a:lnTo>
                    <a:pt x="3706" y="1192"/>
                  </a:lnTo>
                  <a:lnTo>
                    <a:pt x="3717" y="1177"/>
                  </a:lnTo>
                  <a:lnTo>
                    <a:pt x="3727" y="1162"/>
                  </a:lnTo>
                  <a:lnTo>
                    <a:pt x="3739" y="1149"/>
                  </a:lnTo>
                  <a:lnTo>
                    <a:pt x="3883" y="1005"/>
                  </a:lnTo>
                  <a:lnTo>
                    <a:pt x="3895" y="992"/>
                  </a:lnTo>
                  <a:lnTo>
                    <a:pt x="3904" y="979"/>
                  </a:lnTo>
                  <a:lnTo>
                    <a:pt x="3913" y="965"/>
                  </a:lnTo>
                  <a:lnTo>
                    <a:pt x="3920" y="949"/>
                  </a:lnTo>
                  <a:lnTo>
                    <a:pt x="3926" y="933"/>
                  </a:lnTo>
                  <a:lnTo>
                    <a:pt x="3930" y="918"/>
                  </a:lnTo>
                  <a:lnTo>
                    <a:pt x="3932" y="902"/>
                  </a:lnTo>
                  <a:lnTo>
                    <a:pt x="3933" y="886"/>
                  </a:lnTo>
                  <a:lnTo>
                    <a:pt x="3932" y="869"/>
                  </a:lnTo>
                  <a:lnTo>
                    <a:pt x="3930" y="853"/>
                  </a:lnTo>
                  <a:lnTo>
                    <a:pt x="3926" y="837"/>
                  </a:lnTo>
                  <a:lnTo>
                    <a:pt x="3920" y="822"/>
                  </a:lnTo>
                  <a:lnTo>
                    <a:pt x="3913" y="806"/>
                  </a:lnTo>
                  <a:lnTo>
                    <a:pt x="3904" y="792"/>
                  </a:lnTo>
                  <a:lnTo>
                    <a:pt x="3895" y="778"/>
                  </a:lnTo>
                  <a:lnTo>
                    <a:pt x="3883" y="765"/>
                  </a:lnTo>
                  <a:lnTo>
                    <a:pt x="3643" y="525"/>
                  </a:lnTo>
                  <a:lnTo>
                    <a:pt x="3630" y="514"/>
                  </a:lnTo>
                  <a:lnTo>
                    <a:pt x="3616" y="504"/>
                  </a:lnTo>
                  <a:lnTo>
                    <a:pt x="3602" y="495"/>
                  </a:lnTo>
                  <a:lnTo>
                    <a:pt x="3587" y="489"/>
                  </a:lnTo>
                  <a:lnTo>
                    <a:pt x="3572" y="483"/>
                  </a:lnTo>
                  <a:lnTo>
                    <a:pt x="3555" y="479"/>
                  </a:lnTo>
                  <a:lnTo>
                    <a:pt x="3539" y="477"/>
                  </a:lnTo>
                  <a:lnTo>
                    <a:pt x="3523" y="476"/>
                  </a:lnTo>
                  <a:lnTo>
                    <a:pt x="3507" y="477"/>
                  </a:lnTo>
                  <a:lnTo>
                    <a:pt x="3490" y="479"/>
                  </a:lnTo>
                  <a:lnTo>
                    <a:pt x="3474" y="483"/>
                  </a:lnTo>
                  <a:lnTo>
                    <a:pt x="3459" y="489"/>
                  </a:lnTo>
                  <a:lnTo>
                    <a:pt x="3444" y="495"/>
                  </a:lnTo>
                  <a:lnTo>
                    <a:pt x="3430" y="504"/>
                  </a:lnTo>
                  <a:lnTo>
                    <a:pt x="3415" y="514"/>
                  </a:lnTo>
                  <a:lnTo>
                    <a:pt x="3403" y="525"/>
                  </a:lnTo>
                  <a:lnTo>
                    <a:pt x="3259" y="669"/>
                  </a:lnTo>
                  <a:lnTo>
                    <a:pt x="3246" y="682"/>
                  </a:lnTo>
                  <a:lnTo>
                    <a:pt x="3232" y="692"/>
                  </a:lnTo>
                  <a:lnTo>
                    <a:pt x="3217" y="702"/>
                  </a:lnTo>
                  <a:lnTo>
                    <a:pt x="3200" y="710"/>
                  </a:lnTo>
                  <a:lnTo>
                    <a:pt x="3183" y="717"/>
                  </a:lnTo>
                  <a:lnTo>
                    <a:pt x="3166" y="723"/>
                  </a:lnTo>
                  <a:lnTo>
                    <a:pt x="3149" y="727"/>
                  </a:lnTo>
                  <a:lnTo>
                    <a:pt x="3130" y="731"/>
                  </a:lnTo>
                  <a:lnTo>
                    <a:pt x="3112" y="733"/>
                  </a:lnTo>
                  <a:lnTo>
                    <a:pt x="3093" y="733"/>
                  </a:lnTo>
                  <a:lnTo>
                    <a:pt x="3075" y="733"/>
                  </a:lnTo>
                  <a:lnTo>
                    <a:pt x="3056" y="731"/>
                  </a:lnTo>
                  <a:lnTo>
                    <a:pt x="3039" y="728"/>
                  </a:lnTo>
                  <a:lnTo>
                    <a:pt x="3022" y="723"/>
                  </a:lnTo>
                  <a:lnTo>
                    <a:pt x="3005" y="717"/>
                  </a:lnTo>
                  <a:lnTo>
                    <a:pt x="2989" y="710"/>
                  </a:lnTo>
                  <a:lnTo>
                    <a:pt x="2705" y="592"/>
                  </a:lnTo>
                  <a:lnTo>
                    <a:pt x="2689" y="587"/>
                  </a:lnTo>
                  <a:lnTo>
                    <a:pt x="2673" y="579"/>
                  </a:lnTo>
                  <a:lnTo>
                    <a:pt x="2658" y="570"/>
                  </a:lnTo>
                  <a:lnTo>
                    <a:pt x="2642" y="560"/>
                  </a:lnTo>
                  <a:lnTo>
                    <a:pt x="2628" y="549"/>
                  </a:lnTo>
                  <a:lnTo>
                    <a:pt x="2615" y="536"/>
                  </a:lnTo>
                  <a:lnTo>
                    <a:pt x="2603" y="522"/>
                  </a:lnTo>
                  <a:lnTo>
                    <a:pt x="2591" y="507"/>
                  </a:lnTo>
                  <a:lnTo>
                    <a:pt x="2581" y="492"/>
                  </a:lnTo>
                  <a:lnTo>
                    <a:pt x="2571" y="476"/>
                  </a:lnTo>
                  <a:lnTo>
                    <a:pt x="2563" y="460"/>
                  </a:lnTo>
                  <a:lnTo>
                    <a:pt x="2556" y="442"/>
                  </a:lnTo>
                  <a:lnTo>
                    <a:pt x="2551" y="425"/>
                  </a:lnTo>
                  <a:lnTo>
                    <a:pt x="2547" y="408"/>
                  </a:lnTo>
                  <a:lnTo>
                    <a:pt x="2544" y="391"/>
                  </a:lnTo>
                  <a:lnTo>
                    <a:pt x="2543" y="373"/>
                  </a:lnTo>
                  <a:lnTo>
                    <a:pt x="2543" y="169"/>
                  </a:lnTo>
                  <a:lnTo>
                    <a:pt x="2543" y="152"/>
                  </a:lnTo>
                  <a:lnTo>
                    <a:pt x="2540" y="135"/>
                  </a:lnTo>
                  <a:lnTo>
                    <a:pt x="2536" y="119"/>
                  </a:lnTo>
                  <a:lnTo>
                    <a:pt x="2530" y="103"/>
                  </a:lnTo>
                  <a:lnTo>
                    <a:pt x="2523" y="88"/>
                  </a:lnTo>
                  <a:lnTo>
                    <a:pt x="2515" y="75"/>
                  </a:lnTo>
                  <a:lnTo>
                    <a:pt x="2505" y="62"/>
                  </a:lnTo>
                  <a:lnTo>
                    <a:pt x="2493" y="50"/>
                  </a:lnTo>
                  <a:lnTo>
                    <a:pt x="2481" y="39"/>
                  </a:lnTo>
                  <a:lnTo>
                    <a:pt x="2469" y="28"/>
                  </a:lnTo>
                  <a:lnTo>
                    <a:pt x="2455" y="20"/>
                  </a:lnTo>
                  <a:lnTo>
                    <a:pt x="2440" y="13"/>
                  </a:lnTo>
                  <a:lnTo>
                    <a:pt x="2424" y="7"/>
                  </a:lnTo>
                  <a:lnTo>
                    <a:pt x="2408" y="3"/>
                  </a:lnTo>
                  <a:lnTo>
                    <a:pt x="2391" y="1"/>
                  </a:lnTo>
                  <a:lnTo>
                    <a:pt x="2374" y="0"/>
                  </a:lnTo>
                  <a:lnTo>
                    <a:pt x="2035" y="0"/>
                  </a:lnTo>
                  <a:lnTo>
                    <a:pt x="2018" y="1"/>
                  </a:lnTo>
                  <a:lnTo>
                    <a:pt x="2001" y="3"/>
                  </a:lnTo>
                  <a:lnTo>
                    <a:pt x="1985" y="7"/>
                  </a:lnTo>
                  <a:lnTo>
                    <a:pt x="1969" y="13"/>
                  </a:lnTo>
                  <a:lnTo>
                    <a:pt x="1955" y="20"/>
                  </a:lnTo>
                  <a:lnTo>
                    <a:pt x="1941" y="28"/>
                  </a:lnTo>
                  <a:lnTo>
                    <a:pt x="1927" y="39"/>
                  </a:lnTo>
                  <a:lnTo>
                    <a:pt x="1915" y="50"/>
                  </a:lnTo>
                  <a:lnTo>
                    <a:pt x="1904" y="62"/>
                  </a:lnTo>
                  <a:lnTo>
                    <a:pt x="1894" y="75"/>
                  </a:lnTo>
                  <a:lnTo>
                    <a:pt x="1886" y="88"/>
                  </a:lnTo>
                  <a:lnTo>
                    <a:pt x="1879" y="103"/>
                  </a:lnTo>
                  <a:lnTo>
                    <a:pt x="1873" y="119"/>
                  </a:lnTo>
                  <a:lnTo>
                    <a:pt x="1869" y="135"/>
                  </a:lnTo>
                  <a:lnTo>
                    <a:pt x="1867" y="152"/>
                  </a:lnTo>
                  <a:lnTo>
                    <a:pt x="1866" y="169"/>
                  </a:lnTo>
                  <a:lnTo>
                    <a:pt x="1866" y="373"/>
                  </a:lnTo>
                  <a:lnTo>
                    <a:pt x="1864" y="391"/>
                  </a:lnTo>
                  <a:lnTo>
                    <a:pt x="1861" y="408"/>
                  </a:lnTo>
                  <a:lnTo>
                    <a:pt x="1858" y="425"/>
                  </a:lnTo>
                  <a:lnTo>
                    <a:pt x="1852" y="442"/>
                  </a:lnTo>
                  <a:lnTo>
                    <a:pt x="1845" y="460"/>
                  </a:lnTo>
                  <a:lnTo>
                    <a:pt x="1837" y="476"/>
                  </a:lnTo>
                  <a:lnTo>
                    <a:pt x="1828" y="492"/>
                  </a:lnTo>
                  <a:lnTo>
                    <a:pt x="1818" y="507"/>
                  </a:lnTo>
                  <a:lnTo>
                    <a:pt x="1807" y="522"/>
                  </a:lnTo>
                  <a:lnTo>
                    <a:pt x="1793" y="536"/>
                  </a:lnTo>
                  <a:lnTo>
                    <a:pt x="1780" y="549"/>
                  </a:lnTo>
                  <a:lnTo>
                    <a:pt x="1766" y="560"/>
                  </a:lnTo>
                  <a:lnTo>
                    <a:pt x="1751" y="570"/>
                  </a:lnTo>
                  <a:lnTo>
                    <a:pt x="1736" y="579"/>
                  </a:lnTo>
                  <a:lnTo>
                    <a:pt x="1719" y="587"/>
                  </a:lnTo>
                  <a:lnTo>
                    <a:pt x="1703" y="592"/>
                  </a:lnTo>
                  <a:lnTo>
                    <a:pt x="1419" y="710"/>
                  </a:lnTo>
                  <a:lnTo>
                    <a:pt x="1404" y="717"/>
                  </a:lnTo>
                  <a:lnTo>
                    <a:pt x="1387" y="723"/>
                  </a:lnTo>
                  <a:lnTo>
                    <a:pt x="1370" y="728"/>
                  </a:lnTo>
                  <a:lnTo>
                    <a:pt x="1352" y="731"/>
                  </a:lnTo>
                  <a:lnTo>
                    <a:pt x="1334" y="733"/>
                  </a:lnTo>
                  <a:lnTo>
                    <a:pt x="1316" y="733"/>
                  </a:lnTo>
                  <a:lnTo>
                    <a:pt x="1297" y="733"/>
                  </a:lnTo>
                  <a:lnTo>
                    <a:pt x="1278" y="731"/>
                  </a:lnTo>
                  <a:lnTo>
                    <a:pt x="1261" y="727"/>
                  </a:lnTo>
                  <a:lnTo>
                    <a:pt x="1243" y="723"/>
                  </a:lnTo>
                  <a:lnTo>
                    <a:pt x="1225" y="717"/>
                  </a:lnTo>
                  <a:lnTo>
                    <a:pt x="1208" y="710"/>
                  </a:lnTo>
                  <a:lnTo>
                    <a:pt x="1193" y="702"/>
                  </a:lnTo>
                  <a:lnTo>
                    <a:pt x="1178" y="692"/>
                  </a:lnTo>
                  <a:lnTo>
                    <a:pt x="1164" y="682"/>
                  </a:lnTo>
                  <a:lnTo>
                    <a:pt x="1150" y="669"/>
                  </a:lnTo>
                  <a:lnTo>
                    <a:pt x="1005" y="525"/>
                  </a:lnTo>
                  <a:lnTo>
                    <a:pt x="993" y="514"/>
                  </a:lnTo>
                  <a:lnTo>
                    <a:pt x="979" y="504"/>
                  </a:lnTo>
                  <a:lnTo>
                    <a:pt x="965" y="495"/>
                  </a:lnTo>
                  <a:lnTo>
                    <a:pt x="950" y="489"/>
                  </a:lnTo>
                  <a:lnTo>
                    <a:pt x="934" y="483"/>
                  </a:lnTo>
                  <a:lnTo>
                    <a:pt x="918" y="479"/>
                  </a:lnTo>
                  <a:lnTo>
                    <a:pt x="902" y="477"/>
                  </a:lnTo>
                  <a:lnTo>
                    <a:pt x="886" y="476"/>
                  </a:lnTo>
                  <a:lnTo>
                    <a:pt x="869" y="477"/>
                  </a:lnTo>
                  <a:lnTo>
                    <a:pt x="853" y="479"/>
                  </a:lnTo>
                  <a:lnTo>
                    <a:pt x="837" y="483"/>
                  </a:lnTo>
                  <a:lnTo>
                    <a:pt x="822" y="489"/>
                  </a:lnTo>
                  <a:lnTo>
                    <a:pt x="807" y="495"/>
                  </a:lnTo>
                  <a:lnTo>
                    <a:pt x="792" y="504"/>
                  </a:lnTo>
                  <a:lnTo>
                    <a:pt x="779" y="514"/>
                  </a:lnTo>
                  <a:lnTo>
                    <a:pt x="766" y="525"/>
                  </a:lnTo>
                  <a:lnTo>
                    <a:pt x="527" y="765"/>
                  </a:lnTo>
                  <a:lnTo>
                    <a:pt x="514" y="778"/>
                  </a:lnTo>
                  <a:lnTo>
                    <a:pt x="504" y="792"/>
                  </a:lnTo>
                  <a:lnTo>
                    <a:pt x="496" y="806"/>
                  </a:lnTo>
                  <a:lnTo>
                    <a:pt x="489" y="822"/>
                  </a:lnTo>
                  <a:lnTo>
                    <a:pt x="484" y="837"/>
                  </a:lnTo>
                  <a:lnTo>
                    <a:pt x="480" y="853"/>
                  </a:lnTo>
                  <a:lnTo>
                    <a:pt x="477" y="869"/>
                  </a:lnTo>
                  <a:lnTo>
                    <a:pt x="477" y="886"/>
                  </a:lnTo>
                  <a:lnTo>
                    <a:pt x="477" y="902"/>
                  </a:lnTo>
                  <a:lnTo>
                    <a:pt x="480" y="918"/>
                  </a:lnTo>
                  <a:lnTo>
                    <a:pt x="484" y="933"/>
                  </a:lnTo>
                  <a:lnTo>
                    <a:pt x="489" y="949"/>
                  </a:lnTo>
                  <a:lnTo>
                    <a:pt x="496" y="965"/>
                  </a:lnTo>
                  <a:lnTo>
                    <a:pt x="504" y="979"/>
                  </a:lnTo>
                  <a:lnTo>
                    <a:pt x="514" y="992"/>
                  </a:lnTo>
                  <a:lnTo>
                    <a:pt x="527" y="1005"/>
                  </a:lnTo>
                  <a:lnTo>
                    <a:pt x="670" y="1149"/>
                  </a:lnTo>
                  <a:lnTo>
                    <a:pt x="682" y="1162"/>
                  </a:lnTo>
                  <a:lnTo>
                    <a:pt x="693" y="1177"/>
                  </a:lnTo>
                  <a:lnTo>
                    <a:pt x="702" y="1192"/>
                  </a:lnTo>
                  <a:lnTo>
                    <a:pt x="710" y="1208"/>
                  </a:lnTo>
                  <a:lnTo>
                    <a:pt x="717" y="1224"/>
                  </a:lnTo>
                  <a:lnTo>
                    <a:pt x="723" y="1242"/>
                  </a:lnTo>
                  <a:lnTo>
                    <a:pt x="728" y="1260"/>
                  </a:lnTo>
                  <a:lnTo>
                    <a:pt x="732" y="1278"/>
                  </a:lnTo>
                  <a:lnTo>
                    <a:pt x="734" y="1296"/>
                  </a:lnTo>
                  <a:lnTo>
                    <a:pt x="735" y="1315"/>
                  </a:lnTo>
                  <a:lnTo>
                    <a:pt x="734" y="1333"/>
                  </a:lnTo>
                  <a:lnTo>
                    <a:pt x="732" y="1351"/>
                  </a:lnTo>
                  <a:lnTo>
                    <a:pt x="728" y="1369"/>
                  </a:lnTo>
                  <a:lnTo>
                    <a:pt x="723" y="1387"/>
                  </a:lnTo>
                  <a:lnTo>
                    <a:pt x="717" y="1403"/>
                  </a:lnTo>
                  <a:lnTo>
                    <a:pt x="710" y="1419"/>
                  </a:lnTo>
                  <a:lnTo>
                    <a:pt x="594" y="1703"/>
                  </a:lnTo>
                  <a:lnTo>
                    <a:pt x="587" y="1719"/>
                  </a:lnTo>
                  <a:lnTo>
                    <a:pt x="579" y="1736"/>
                  </a:lnTo>
                  <a:lnTo>
                    <a:pt x="570" y="1751"/>
                  </a:lnTo>
                  <a:lnTo>
                    <a:pt x="560" y="1766"/>
                  </a:lnTo>
                  <a:lnTo>
                    <a:pt x="549" y="1780"/>
                  </a:lnTo>
                  <a:lnTo>
                    <a:pt x="536" y="1793"/>
                  </a:lnTo>
                  <a:lnTo>
                    <a:pt x="523" y="1806"/>
                  </a:lnTo>
                  <a:lnTo>
                    <a:pt x="508" y="1818"/>
                  </a:lnTo>
                  <a:lnTo>
                    <a:pt x="493" y="1828"/>
                  </a:lnTo>
                  <a:lnTo>
                    <a:pt x="477" y="1837"/>
                  </a:lnTo>
                  <a:lnTo>
                    <a:pt x="460" y="1845"/>
                  </a:lnTo>
                  <a:lnTo>
                    <a:pt x="443" y="1852"/>
                  </a:lnTo>
                  <a:lnTo>
                    <a:pt x="426" y="1857"/>
                  </a:lnTo>
                  <a:lnTo>
                    <a:pt x="409" y="1861"/>
                  </a:lnTo>
                  <a:lnTo>
                    <a:pt x="391" y="1864"/>
                  </a:lnTo>
                  <a:lnTo>
                    <a:pt x="373" y="1865"/>
                  </a:lnTo>
                  <a:lnTo>
                    <a:pt x="170" y="1864"/>
                  </a:lnTo>
                  <a:lnTo>
                    <a:pt x="152" y="1865"/>
                  </a:lnTo>
                  <a:lnTo>
                    <a:pt x="136" y="1868"/>
                  </a:lnTo>
                  <a:lnTo>
                    <a:pt x="120" y="1873"/>
                  </a:lnTo>
                  <a:lnTo>
                    <a:pt x="104" y="1879"/>
                  </a:lnTo>
                  <a:lnTo>
                    <a:pt x="89" y="1886"/>
                  </a:lnTo>
                  <a:lnTo>
                    <a:pt x="75" y="1894"/>
                  </a:lnTo>
                  <a:lnTo>
                    <a:pt x="62" y="1904"/>
                  </a:lnTo>
                  <a:lnTo>
                    <a:pt x="50" y="1915"/>
                  </a:lnTo>
                  <a:lnTo>
                    <a:pt x="39" y="1926"/>
                  </a:lnTo>
                  <a:lnTo>
                    <a:pt x="30" y="1939"/>
                  </a:lnTo>
                  <a:lnTo>
                    <a:pt x="20" y="1954"/>
                  </a:lnTo>
                  <a:lnTo>
                    <a:pt x="13" y="1969"/>
                  </a:lnTo>
                  <a:lnTo>
                    <a:pt x="8" y="1984"/>
                  </a:lnTo>
                  <a:lnTo>
                    <a:pt x="3" y="2000"/>
                  </a:lnTo>
                  <a:lnTo>
                    <a:pt x="1" y="2018"/>
                  </a:lnTo>
                  <a:lnTo>
                    <a:pt x="0" y="2035"/>
                  </a:lnTo>
                  <a:lnTo>
                    <a:pt x="0" y="2374"/>
                  </a:lnTo>
                  <a:lnTo>
                    <a:pt x="1" y="2391"/>
                  </a:lnTo>
                  <a:lnTo>
                    <a:pt x="3" y="2408"/>
                  </a:lnTo>
                  <a:lnTo>
                    <a:pt x="8" y="2424"/>
                  </a:lnTo>
                  <a:lnTo>
                    <a:pt x="13" y="2440"/>
                  </a:lnTo>
                  <a:lnTo>
                    <a:pt x="20" y="2454"/>
                  </a:lnTo>
                  <a:lnTo>
                    <a:pt x="30" y="2468"/>
                  </a:lnTo>
                  <a:lnTo>
                    <a:pt x="39" y="2481"/>
                  </a:lnTo>
                  <a:lnTo>
                    <a:pt x="50" y="2493"/>
                  </a:lnTo>
                  <a:lnTo>
                    <a:pt x="62" y="2504"/>
                  </a:lnTo>
                  <a:lnTo>
                    <a:pt x="75" y="2515"/>
                  </a:lnTo>
                  <a:lnTo>
                    <a:pt x="89" y="2523"/>
                  </a:lnTo>
                  <a:lnTo>
                    <a:pt x="104" y="2530"/>
                  </a:lnTo>
                  <a:lnTo>
                    <a:pt x="120" y="2536"/>
                  </a:lnTo>
                  <a:lnTo>
                    <a:pt x="136" y="2540"/>
                  </a:lnTo>
                  <a:lnTo>
                    <a:pt x="152" y="2542"/>
                  </a:lnTo>
                  <a:lnTo>
                    <a:pt x="170" y="2543"/>
                  </a:lnTo>
                  <a:lnTo>
                    <a:pt x="373" y="2543"/>
                  </a:lnTo>
                  <a:lnTo>
                    <a:pt x="391" y="2544"/>
                  </a:lnTo>
                  <a:lnTo>
                    <a:pt x="408" y="2547"/>
                  </a:lnTo>
                  <a:lnTo>
                    <a:pt x="426" y="2551"/>
                  </a:lnTo>
                  <a:lnTo>
                    <a:pt x="443" y="2556"/>
                  </a:lnTo>
                  <a:lnTo>
                    <a:pt x="460" y="2563"/>
                  </a:lnTo>
                  <a:lnTo>
                    <a:pt x="477" y="2571"/>
                  </a:lnTo>
                  <a:lnTo>
                    <a:pt x="492" y="2581"/>
                  </a:lnTo>
                  <a:lnTo>
                    <a:pt x="507" y="2591"/>
                  </a:lnTo>
                  <a:lnTo>
                    <a:pt x="523" y="2603"/>
                  </a:lnTo>
                  <a:lnTo>
                    <a:pt x="536" y="2615"/>
                  </a:lnTo>
                  <a:lnTo>
                    <a:pt x="549" y="2628"/>
                  </a:lnTo>
                  <a:lnTo>
                    <a:pt x="560" y="2642"/>
                  </a:lnTo>
                  <a:lnTo>
                    <a:pt x="570" y="2658"/>
                  </a:lnTo>
                  <a:lnTo>
                    <a:pt x="579" y="2673"/>
                  </a:lnTo>
                  <a:lnTo>
                    <a:pt x="586" y="2689"/>
                  </a:lnTo>
                  <a:lnTo>
                    <a:pt x="593" y="2705"/>
                  </a:lnTo>
                  <a:lnTo>
                    <a:pt x="710" y="2989"/>
                  </a:lnTo>
                  <a:lnTo>
                    <a:pt x="717" y="3006"/>
                  </a:lnTo>
                  <a:lnTo>
                    <a:pt x="723" y="3022"/>
                  </a:lnTo>
                  <a:lnTo>
                    <a:pt x="728" y="3039"/>
                  </a:lnTo>
                  <a:lnTo>
                    <a:pt x="732" y="3057"/>
                  </a:lnTo>
                  <a:lnTo>
                    <a:pt x="734" y="3075"/>
                  </a:lnTo>
                  <a:lnTo>
                    <a:pt x="735" y="3094"/>
                  </a:lnTo>
                  <a:lnTo>
                    <a:pt x="734" y="3112"/>
                  </a:lnTo>
                  <a:lnTo>
                    <a:pt x="732" y="3130"/>
                  </a:lnTo>
                  <a:lnTo>
                    <a:pt x="727" y="3149"/>
                  </a:lnTo>
                  <a:lnTo>
                    <a:pt x="723" y="3166"/>
                  </a:lnTo>
                  <a:lnTo>
                    <a:pt x="717" y="3184"/>
                  </a:lnTo>
                  <a:lnTo>
                    <a:pt x="710" y="3200"/>
                  </a:lnTo>
                  <a:lnTo>
                    <a:pt x="702" y="3217"/>
                  </a:lnTo>
                  <a:lnTo>
                    <a:pt x="693" y="3232"/>
                  </a:lnTo>
                  <a:lnTo>
                    <a:pt x="682" y="3246"/>
                  </a:lnTo>
                  <a:lnTo>
                    <a:pt x="670" y="3259"/>
                  </a:lnTo>
                  <a:lnTo>
                    <a:pt x="526" y="3403"/>
                  </a:lnTo>
                  <a:lnTo>
                    <a:pt x="514" y="3415"/>
                  </a:lnTo>
                  <a:lnTo>
                    <a:pt x="504" y="3430"/>
                  </a:lnTo>
                  <a:lnTo>
                    <a:pt x="496" y="3444"/>
                  </a:lnTo>
                  <a:lnTo>
                    <a:pt x="489" y="3459"/>
                  </a:lnTo>
                  <a:lnTo>
                    <a:pt x="483" y="3474"/>
                  </a:lnTo>
                  <a:lnTo>
                    <a:pt x="480" y="3490"/>
                  </a:lnTo>
                  <a:lnTo>
                    <a:pt x="477" y="3507"/>
                  </a:lnTo>
                  <a:lnTo>
                    <a:pt x="477" y="3523"/>
                  </a:lnTo>
                  <a:lnTo>
                    <a:pt x="477" y="3539"/>
                  </a:lnTo>
                  <a:lnTo>
                    <a:pt x="480" y="3555"/>
                  </a:lnTo>
                  <a:lnTo>
                    <a:pt x="483" y="3572"/>
                  </a:lnTo>
                  <a:lnTo>
                    <a:pt x="489" y="3587"/>
                  </a:lnTo>
                  <a:lnTo>
                    <a:pt x="496" y="3602"/>
                  </a:lnTo>
                  <a:lnTo>
                    <a:pt x="504" y="3616"/>
                  </a:lnTo>
                  <a:lnTo>
                    <a:pt x="514" y="3630"/>
                  </a:lnTo>
                  <a:lnTo>
                    <a:pt x="526" y="3643"/>
                  </a:lnTo>
                  <a:lnTo>
                    <a:pt x="766" y="3883"/>
                  </a:lnTo>
                  <a:lnTo>
                    <a:pt x="779" y="3894"/>
                  </a:lnTo>
                  <a:lnTo>
                    <a:pt x="792" y="3904"/>
                  </a:lnTo>
                  <a:lnTo>
                    <a:pt x="807" y="3913"/>
                  </a:lnTo>
                  <a:lnTo>
                    <a:pt x="822" y="3921"/>
                  </a:lnTo>
                  <a:lnTo>
                    <a:pt x="837" y="3926"/>
                  </a:lnTo>
                  <a:lnTo>
                    <a:pt x="853" y="3930"/>
                  </a:lnTo>
                  <a:lnTo>
                    <a:pt x="869" y="3932"/>
                  </a:lnTo>
                  <a:lnTo>
                    <a:pt x="886" y="3933"/>
                  </a:lnTo>
                  <a:lnTo>
                    <a:pt x="902" y="3932"/>
                  </a:lnTo>
                  <a:lnTo>
                    <a:pt x="918" y="3930"/>
                  </a:lnTo>
                  <a:lnTo>
                    <a:pt x="934" y="3926"/>
                  </a:lnTo>
                  <a:lnTo>
                    <a:pt x="950" y="3921"/>
                  </a:lnTo>
                  <a:lnTo>
                    <a:pt x="965" y="3913"/>
                  </a:lnTo>
                  <a:lnTo>
                    <a:pt x="979" y="3904"/>
                  </a:lnTo>
                  <a:lnTo>
                    <a:pt x="993" y="3894"/>
                  </a:lnTo>
                  <a:lnTo>
                    <a:pt x="1005" y="3883"/>
                  </a:lnTo>
                  <a:lnTo>
                    <a:pt x="1150" y="3739"/>
                  </a:lnTo>
                  <a:lnTo>
                    <a:pt x="1163" y="3727"/>
                  </a:lnTo>
                  <a:lnTo>
                    <a:pt x="1177" y="3717"/>
                  </a:lnTo>
                  <a:lnTo>
                    <a:pt x="1192" y="3706"/>
                  </a:lnTo>
                  <a:lnTo>
                    <a:pt x="1208" y="3698"/>
                  </a:lnTo>
                  <a:lnTo>
                    <a:pt x="1225" y="3691"/>
                  </a:lnTo>
                  <a:lnTo>
                    <a:pt x="1243" y="3685"/>
                  </a:lnTo>
                  <a:lnTo>
                    <a:pt x="1260" y="3681"/>
                  </a:lnTo>
                  <a:lnTo>
                    <a:pt x="1278" y="3678"/>
                  </a:lnTo>
                  <a:lnTo>
                    <a:pt x="1296" y="3675"/>
                  </a:lnTo>
                  <a:lnTo>
                    <a:pt x="1315" y="3675"/>
                  </a:lnTo>
                  <a:lnTo>
                    <a:pt x="1333" y="3675"/>
                  </a:lnTo>
                  <a:lnTo>
                    <a:pt x="1351" y="3677"/>
                  </a:lnTo>
                  <a:lnTo>
                    <a:pt x="1370" y="3681"/>
                  </a:lnTo>
                  <a:lnTo>
                    <a:pt x="1387" y="3685"/>
                  </a:lnTo>
                  <a:lnTo>
                    <a:pt x="1403" y="3691"/>
                  </a:lnTo>
                  <a:lnTo>
                    <a:pt x="1419" y="3699"/>
                  </a:lnTo>
                  <a:lnTo>
                    <a:pt x="1703" y="3816"/>
                  </a:lnTo>
                  <a:lnTo>
                    <a:pt x="1719" y="3822"/>
                  </a:lnTo>
                  <a:lnTo>
                    <a:pt x="1736" y="3829"/>
                  </a:lnTo>
                  <a:lnTo>
                    <a:pt x="1751" y="3838"/>
                  </a:lnTo>
                  <a:lnTo>
                    <a:pt x="1766" y="3848"/>
                  </a:lnTo>
                  <a:lnTo>
                    <a:pt x="1780" y="3861"/>
                  </a:lnTo>
                  <a:lnTo>
                    <a:pt x="1793" y="3873"/>
                  </a:lnTo>
                  <a:lnTo>
                    <a:pt x="1807" y="3887"/>
                  </a:lnTo>
                  <a:lnTo>
                    <a:pt x="1818" y="3901"/>
                  </a:lnTo>
                  <a:lnTo>
                    <a:pt x="1828" y="3916"/>
                  </a:lnTo>
                  <a:lnTo>
                    <a:pt x="1837" y="3933"/>
                  </a:lnTo>
                  <a:lnTo>
                    <a:pt x="1845" y="3949"/>
                  </a:lnTo>
                  <a:lnTo>
                    <a:pt x="1852" y="3966"/>
                  </a:lnTo>
                  <a:lnTo>
                    <a:pt x="1858" y="3983"/>
                  </a:lnTo>
                  <a:lnTo>
                    <a:pt x="1861" y="4001"/>
                  </a:lnTo>
                  <a:lnTo>
                    <a:pt x="1864" y="4019"/>
                  </a:lnTo>
                  <a:lnTo>
                    <a:pt x="1866" y="4036"/>
                  </a:lnTo>
                  <a:lnTo>
                    <a:pt x="1866" y="4239"/>
                  </a:lnTo>
                  <a:lnTo>
                    <a:pt x="1867" y="4256"/>
                  </a:lnTo>
                  <a:lnTo>
                    <a:pt x="1869" y="4272"/>
                  </a:lnTo>
                  <a:lnTo>
                    <a:pt x="1873" y="4289"/>
                  </a:lnTo>
                  <a:lnTo>
                    <a:pt x="1879" y="4305"/>
                  </a:lnTo>
                  <a:lnTo>
                    <a:pt x="1886" y="4319"/>
                  </a:lnTo>
                  <a:lnTo>
                    <a:pt x="1894" y="4333"/>
                  </a:lnTo>
                  <a:lnTo>
                    <a:pt x="1904" y="4347"/>
                  </a:lnTo>
                  <a:lnTo>
                    <a:pt x="1915" y="4359"/>
                  </a:lnTo>
                  <a:lnTo>
                    <a:pt x="1927" y="4370"/>
                  </a:lnTo>
                  <a:lnTo>
                    <a:pt x="1941" y="4379"/>
                  </a:lnTo>
                  <a:lnTo>
                    <a:pt x="1954" y="4388"/>
                  </a:lnTo>
                  <a:lnTo>
                    <a:pt x="1969" y="4395"/>
                  </a:lnTo>
                  <a:lnTo>
                    <a:pt x="1984" y="4400"/>
                  </a:lnTo>
                  <a:lnTo>
                    <a:pt x="2000" y="4405"/>
                  </a:lnTo>
                  <a:lnTo>
                    <a:pt x="2018" y="4407"/>
                  </a:lnTo>
                  <a:lnTo>
                    <a:pt x="2035" y="4408"/>
                  </a:lnTo>
                  <a:lnTo>
                    <a:pt x="2374" y="4408"/>
                  </a:lnTo>
                  <a:lnTo>
                    <a:pt x="2391" y="4407"/>
                  </a:lnTo>
                  <a:lnTo>
                    <a:pt x="2408" y="4405"/>
                  </a:lnTo>
                  <a:lnTo>
                    <a:pt x="2424" y="4400"/>
                  </a:lnTo>
                  <a:lnTo>
                    <a:pt x="2440" y="4395"/>
                  </a:lnTo>
                  <a:lnTo>
                    <a:pt x="2455" y="4388"/>
                  </a:lnTo>
                  <a:lnTo>
                    <a:pt x="2469" y="4379"/>
                  </a:lnTo>
                  <a:lnTo>
                    <a:pt x="2481" y="4370"/>
                  </a:lnTo>
                  <a:lnTo>
                    <a:pt x="2493" y="4359"/>
                  </a:lnTo>
                  <a:lnTo>
                    <a:pt x="2505" y="4347"/>
                  </a:lnTo>
                  <a:lnTo>
                    <a:pt x="2515" y="4333"/>
                  </a:lnTo>
                  <a:lnTo>
                    <a:pt x="2523" y="4319"/>
                  </a:lnTo>
                  <a:lnTo>
                    <a:pt x="2530" y="4305"/>
                  </a:lnTo>
                  <a:lnTo>
                    <a:pt x="2536" y="4289"/>
                  </a:lnTo>
                  <a:lnTo>
                    <a:pt x="2540" y="4272"/>
                  </a:lnTo>
                  <a:lnTo>
                    <a:pt x="2543" y="4256"/>
                  </a:lnTo>
                  <a:lnTo>
                    <a:pt x="2543" y="4239"/>
                  </a:lnTo>
                  <a:lnTo>
                    <a:pt x="2543" y="4036"/>
                  </a:lnTo>
                  <a:lnTo>
                    <a:pt x="2544" y="4019"/>
                  </a:lnTo>
                  <a:lnTo>
                    <a:pt x="2547" y="4001"/>
                  </a:lnTo>
                  <a:lnTo>
                    <a:pt x="2551" y="3983"/>
                  </a:lnTo>
                  <a:lnTo>
                    <a:pt x="2556" y="3966"/>
                  </a:lnTo>
                  <a:lnTo>
                    <a:pt x="2563" y="3949"/>
                  </a:lnTo>
                  <a:lnTo>
                    <a:pt x="2571" y="3933"/>
                  </a:lnTo>
                  <a:lnTo>
                    <a:pt x="2581" y="3916"/>
                  </a:lnTo>
                  <a:lnTo>
                    <a:pt x="2591" y="3901"/>
                  </a:lnTo>
                  <a:lnTo>
                    <a:pt x="2603" y="3887"/>
                  </a:lnTo>
                  <a:lnTo>
                    <a:pt x="2615" y="3873"/>
                  </a:lnTo>
                  <a:lnTo>
                    <a:pt x="2628" y="3861"/>
                  </a:lnTo>
                  <a:lnTo>
                    <a:pt x="2642" y="3848"/>
                  </a:lnTo>
                  <a:lnTo>
                    <a:pt x="2658" y="3838"/>
                  </a:lnTo>
                  <a:lnTo>
                    <a:pt x="2673" y="3829"/>
                  </a:lnTo>
                  <a:lnTo>
                    <a:pt x="2689" y="3822"/>
                  </a:lnTo>
                  <a:lnTo>
                    <a:pt x="2705" y="3816"/>
                  </a:lnTo>
                  <a:lnTo>
                    <a:pt x="2989" y="3699"/>
                  </a:lnTo>
                  <a:lnTo>
                    <a:pt x="3006" y="3691"/>
                  </a:lnTo>
                  <a:lnTo>
                    <a:pt x="3022" y="3685"/>
                  </a:lnTo>
                  <a:lnTo>
                    <a:pt x="3039" y="3681"/>
                  </a:lnTo>
                  <a:lnTo>
                    <a:pt x="3057" y="3677"/>
                  </a:lnTo>
                  <a:lnTo>
                    <a:pt x="3076" y="3675"/>
                  </a:lnTo>
                  <a:lnTo>
                    <a:pt x="3094" y="3675"/>
                  </a:lnTo>
                  <a:lnTo>
                    <a:pt x="3112" y="3675"/>
                  </a:lnTo>
                  <a:lnTo>
                    <a:pt x="3130" y="3678"/>
                  </a:lnTo>
                  <a:lnTo>
                    <a:pt x="3149" y="3681"/>
                  </a:lnTo>
                  <a:lnTo>
                    <a:pt x="3167" y="3685"/>
                  </a:lnTo>
                  <a:lnTo>
                    <a:pt x="3184" y="3691"/>
                  </a:lnTo>
                  <a:lnTo>
                    <a:pt x="3201" y="3698"/>
                  </a:lnTo>
                  <a:lnTo>
                    <a:pt x="3217" y="3706"/>
                  </a:lnTo>
                  <a:lnTo>
                    <a:pt x="3232" y="3717"/>
                  </a:lnTo>
                  <a:lnTo>
                    <a:pt x="3246" y="3727"/>
                  </a:lnTo>
                  <a:lnTo>
                    <a:pt x="3259" y="3739"/>
                  </a:lnTo>
                  <a:lnTo>
                    <a:pt x="3403" y="3883"/>
                  </a:lnTo>
                  <a:lnTo>
                    <a:pt x="3415" y="3894"/>
                  </a:lnTo>
                  <a:lnTo>
                    <a:pt x="3430" y="3904"/>
                  </a:lnTo>
                  <a:lnTo>
                    <a:pt x="3444" y="3913"/>
                  </a:lnTo>
                  <a:lnTo>
                    <a:pt x="3459" y="3921"/>
                  </a:lnTo>
                  <a:lnTo>
                    <a:pt x="3474" y="3926"/>
                  </a:lnTo>
                  <a:lnTo>
                    <a:pt x="3490" y="3930"/>
                  </a:lnTo>
                  <a:lnTo>
                    <a:pt x="3507" y="3932"/>
                  </a:lnTo>
                  <a:lnTo>
                    <a:pt x="3523" y="3933"/>
                  </a:lnTo>
                  <a:lnTo>
                    <a:pt x="3539" y="3932"/>
                  </a:lnTo>
                  <a:lnTo>
                    <a:pt x="3555" y="3930"/>
                  </a:lnTo>
                  <a:lnTo>
                    <a:pt x="3572" y="3926"/>
                  </a:lnTo>
                  <a:lnTo>
                    <a:pt x="3587" y="3921"/>
                  </a:lnTo>
                  <a:lnTo>
                    <a:pt x="3602" y="3913"/>
                  </a:lnTo>
                  <a:lnTo>
                    <a:pt x="3616" y="3904"/>
                  </a:lnTo>
                  <a:lnTo>
                    <a:pt x="3630" y="3894"/>
                  </a:lnTo>
                  <a:lnTo>
                    <a:pt x="3643" y="3883"/>
                  </a:lnTo>
                  <a:lnTo>
                    <a:pt x="3883" y="3643"/>
                  </a:lnTo>
                  <a:lnTo>
                    <a:pt x="3895" y="3630"/>
                  </a:lnTo>
                  <a:lnTo>
                    <a:pt x="3904" y="3616"/>
                  </a:lnTo>
                  <a:lnTo>
                    <a:pt x="3913" y="3602"/>
                  </a:lnTo>
                  <a:lnTo>
                    <a:pt x="3920" y="3587"/>
                  </a:lnTo>
                  <a:lnTo>
                    <a:pt x="3926" y="3572"/>
                  </a:lnTo>
                  <a:lnTo>
                    <a:pt x="3930" y="3555"/>
                  </a:lnTo>
                  <a:lnTo>
                    <a:pt x="3932" y="3539"/>
                  </a:lnTo>
                  <a:lnTo>
                    <a:pt x="3933" y="3523"/>
                  </a:lnTo>
                  <a:lnTo>
                    <a:pt x="3932" y="3507"/>
                  </a:lnTo>
                  <a:lnTo>
                    <a:pt x="3930" y="3490"/>
                  </a:lnTo>
                  <a:lnTo>
                    <a:pt x="3926" y="3474"/>
                  </a:lnTo>
                  <a:lnTo>
                    <a:pt x="3920" y="3459"/>
                  </a:lnTo>
                  <a:lnTo>
                    <a:pt x="3913" y="3444"/>
                  </a:lnTo>
                  <a:lnTo>
                    <a:pt x="3904" y="3430"/>
                  </a:lnTo>
                  <a:lnTo>
                    <a:pt x="3895" y="3415"/>
                  </a:lnTo>
                  <a:lnTo>
                    <a:pt x="3883" y="3403"/>
                  </a:lnTo>
                  <a:lnTo>
                    <a:pt x="3739" y="3259"/>
                  </a:lnTo>
                  <a:lnTo>
                    <a:pt x="3727" y="3246"/>
                  </a:lnTo>
                  <a:lnTo>
                    <a:pt x="3717" y="3232"/>
                  </a:lnTo>
                  <a:lnTo>
                    <a:pt x="3706" y="3217"/>
                  </a:lnTo>
                  <a:lnTo>
                    <a:pt x="3698" y="3200"/>
                  </a:lnTo>
                  <a:lnTo>
                    <a:pt x="3691" y="3184"/>
                  </a:lnTo>
                  <a:lnTo>
                    <a:pt x="3685" y="3166"/>
                  </a:lnTo>
                  <a:lnTo>
                    <a:pt x="3681" y="3149"/>
                  </a:lnTo>
                  <a:lnTo>
                    <a:pt x="3678" y="3130"/>
                  </a:lnTo>
                  <a:lnTo>
                    <a:pt x="3675" y="3112"/>
                  </a:lnTo>
                  <a:lnTo>
                    <a:pt x="3675" y="3094"/>
                  </a:lnTo>
                  <a:lnTo>
                    <a:pt x="3675" y="3075"/>
                  </a:lnTo>
                  <a:lnTo>
                    <a:pt x="3677" y="3057"/>
                  </a:lnTo>
                  <a:lnTo>
                    <a:pt x="3680" y="3039"/>
                  </a:lnTo>
                  <a:lnTo>
                    <a:pt x="3685" y="3022"/>
                  </a:lnTo>
                  <a:lnTo>
                    <a:pt x="3691" y="3006"/>
                  </a:lnTo>
                  <a:lnTo>
                    <a:pt x="3699" y="2989"/>
                  </a:lnTo>
                  <a:lnTo>
                    <a:pt x="3816" y="2705"/>
                  </a:lnTo>
                  <a:lnTo>
                    <a:pt x="3822" y="2689"/>
                  </a:lnTo>
                  <a:lnTo>
                    <a:pt x="3829" y="2673"/>
                  </a:lnTo>
                  <a:lnTo>
                    <a:pt x="3838" y="2658"/>
                  </a:lnTo>
                  <a:lnTo>
                    <a:pt x="3848" y="2642"/>
                  </a:lnTo>
                  <a:lnTo>
                    <a:pt x="3861" y="2628"/>
                  </a:lnTo>
                  <a:lnTo>
                    <a:pt x="3873" y="2615"/>
                  </a:lnTo>
                  <a:lnTo>
                    <a:pt x="3887" y="2603"/>
                  </a:lnTo>
                  <a:lnTo>
                    <a:pt x="3901" y="2591"/>
                  </a:lnTo>
                  <a:lnTo>
                    <a:pt x="3916" y="2581"/>
                  </a:lnTo>
                  <a:lnTo>
                    <a:pt x="3933" y="2571"/>
                  </a:lnTo>
                  <a:lnTo>
                    <a:pt x="3949" y="2563"/>
                  </a:lnTo>
                  <a:lnTo>
                    <a:pt x="3966" y="2556"/>
                  </a:lnTo>
                  <a:lnTo>
                    <a:pt x="3983" y="2551"/>
                  </a:lnTo>
                  <a:lnTo>
                    <a:pt x="4001" y="2547"/>
                  </a:lnTo>
                  <a:lnTo>
                    <a:pt x="4018" y="2544"/>
                  </a:lnTo>
                  <a:lnTo>
                    <a:pt x="4036" y="2543"/>
                  </a:lnTo>
                  <a:lnTo>
                    <a:pt x="4239" y="2543"/>
                  </a:lnTo>
                  <a:lnTo>
                    <a:pt x="4256" y="2543"/>
                  </a:lnTo>
                  <a:lnTo>
                    <a:pt x="4273" y="2540"/>
                  </a:lnTo>
                  <a:lnTo>
                    <a:pt x="4290" y="2536"/>
                  </a:lnTo>
                  <a:lnTo>
                    <a:pt x="4305" y="2530"/>
                  </a:lnTo>
                  <a:lnTo>
                    <a:pt x="4320" y="2523"/>
                  </a:lnTo>
                  <a:lnTo>
                    <a:pt x="4333" y="2515"/>
                  </a:lnTo>
                  <a:lnTo>
                    <a:pt x="4346" y="2504"/>
                  </a:lnTo>
                  <a:lnTo>
                    <a:pt x="4359" y="2493"/>
                  </a:lnTo>
                  <a:lnTo>
                    <a:pt x="4370" y="2481"/>
                  </a:lnTo>
                  <a:lnTo>
                    <a:pt x="4380" y="2469"/>
                  </a:lnTo>
                  <a:lnTo>
                    <a:pt x="4388" y="2455"/>
                  </a:lnTo>
                  <a:lnTo>
                    <a:pt x="4395" y="2440"/>
                  </a:lnTo>
                  <a:lnTo>
                    <a:pt x="4401" y="2424"/>
                  </a:lnTo>
                  <a:lnTo>
                    <a:pt x="4405" y="2408"/>
                  </a:lnTo>
                  <a:lnTo>
                    <a:pt x="4407" y="2391"/>
                  </a:lnTo>
                  <a:lnTo>
                    <a:pt x="4408" y="2374"/>
                  </a:lnTo>
                  <a:lnTo>
                    <a:pt x="4408" y="2035"/>
                  </a:lnTo>
                  <a:lnTo>
                    <a:pt x="4407" y="2018"/>
                  </a:lnTo>
                  <a:lnTo>
                    <a:pt x="4405" y="2000"/>
                  </a:lnTo>
                  <a:lnTo>
                    <a:pt x="4401" y="1984"/>
                  </a:lnTo>
                  <a:lnTo>
                    <a:pt x="4395" y="1969"/>
                  </a:lnTo>
                  <a:lnTo>
                    <a:pt x="4388" y="1954"/>
                  </a:lnTo>
                  <a:lnTo>
                    <a:pt x="4380" y="1939"/>
                  </a:lnTo>
                  <a:lnTo>
                    <a:pt x="4370" y="1926"/>
                  </a:lnTo>
                  <a:lnTo>
                    <a:pt x="4359" y="1915"/>
                  </a:lnTo>
                  <a:lnTo>
                    <a:pt x="4346" y="1904"/>
                  </a:lnTo>
                  <a:lnTo>
                    <a:pt x="4333" y="1894"/>
                  </a:lnTo>
                  <a:lnTo>
                    <a:pt x="4320" y="1886"/>
                  </a:lnTo>
                  <a:lnTo>
                    <a:pt x="4305" y="1879"/>
                  </a:lnTo>
                  <a:lnTo>
                    <a:pt x="4290" y="1873"/>
                  </a:lnTo>
                  <a:lnTo>
                    <a:pt x="4273" y="1868"/>
                  </a:lnTo>
                  <a:lnTo>
                    <a:pt x="4256" y="1865"/>
                  </a:lnTo>
                  <a:lnTo>
                    <a:pt x="4239" y="1864"/>
                  </a:lnTo>
                  <a:close/>
                  <a:moveTo>
                    <a:pt x="3052" y="2204"/>
                  </a:moveTo>
                  <a:lnTo>
                    <a:pt x="3052" y="2204"/>
                  </a:lnTo>
                  <a:lnTo>
                    <a:pt x="3051" y="2248"/>
                  </a:lnTo>
                  <a:lnTo>
                    <a:pt x="3048" y="2290"/>
                  </a:lnTo>
                  <a:lnTo>
                    <a:pt x="3043" y="2333"/>
                  </a:lnTo>
                  <a:lnTo>
                    <a:pt x="3035" y="2375"/>
                  </a:lnTo>
                  <a:lnTo>
                    <a:pt x="3026" y="2415"/>
                  </a:lnTo>
                  <a:lnTo>
                    <a:pt x="3015" y="2456"/>
                  </a:lnTo>
                  <a:lnTo>
                    <a:pt x="3002" y="2495"/>
                  </a:lnTo>
                  <a:lnTo>
                    <a:pt x="2986" y="2534"/>
                  </a:lnTo>
                  <a:lnTo>
                    <a:pt x="2969" y="2571"/>
                  </a:lnTo>
                  <a:lnTo>
                    <a:pt x="2950" y="2608"/>
                  </a:lnTo>
                  <a:lnTo>
                    <a:pt x="2929" y="2643"/>
                  </a:lnTo>
                  <a:lnTo>
                    <a:pt x="2908" y="2678"/>
                  </a:lnTo>
                  <a:lnTo>
                    <a:pt x="2884" y="2711"/>
                  </a:lnTo>
                  <a:lnTo>
                    <a:pt x="2858" y="2743"/>
                  </a:lnTo>
                  <a:lnTo>
                    <a:pt x="2832" y="2774"/>
                  </a:lnTo>
                  <a:lnTo>
                    <a:pt x="2805" y="2804"/>
                  </a:lnTo>
                  <a:lnTo>
                    <a:pt x="2775" y="2831"/>
                  </a:lnTo>
                  <a:lnTo>
                    <a:pt x="2744" y="2858"/>
                  </a:lnTo>
                  <a:lnTo>
                    <a:pt x="2712" y="2883"/>
                  </a:lnTo>
                  <a:lnTo>
                    <a:pt x="2679" y="2907"/>
                  </a:lnTo>
                  <a:lnTo>
                    <a:pt x="2644" y="2928"/>
                  </a:lnTo>
                  <a:lnTo>
                    <a:pt x="2609" y="2949"/>
                  </a:lnTo>
                  <a:lnTo>
                    <a:pt x="2572" y="2968"/>
                  </a:lnTo>
                  <a:lnTo>
                    <a:pt x="2535" y="2985"/>
                  </a:lnTo>
                  <a:lnTo>
                    <a:pt x="2496" y="3000"/>
                  </a:lnTo>
                  <a:lnTo>
                    <a:pt x="2457" y="3014"/>
                  </a:lnTo>
                  <a:lnTo>
                    <a:pt x="2416" y="3025"/>
                  </a:lnTo>
                  <a:lnTo>
                    <a:pt x="2376" y="3034"/>
                  </a:lnTo>
                  <a:lnTo>
                    <a:pt x="2334" y="3042"/>
                  </a:lnTo>
                  <a:lnTo>
                    <a:pt x="2292" y="3047"/>
                  </a:lnTo>
                  <a:lnTo>
                    <a:pt x="2249" y="3050"/>
                  </a:lnTo>
                  <a:lnTo>
                    <a:pt x="2205" y="3051"/>
                  </a:lnTo>
                  <a:lnTo>
                    <a:pt x="2162" y="3050"/>
                  </a:lnTo>
                  <a:lnTo>
                    <a:pt x="2118" y="3047"/>
                  </a:lnTo>
                  <a:lnTo>
                    <a:pt x="2075" y="3042"/>
                  </a:lnTo>
                  <a:lnTo>
                    <a:pt x="2034" y="3034"/>
                  </a:lnTo>
                  <a:lnTo>
                    <a:pt x="1993" y="3025"/>
                  </a:lnTo>
                  <a:lnTo>
                    <a:pt x="1953" y="3014"/>
                  </a:lnTo>
                  <a:lnTo>
                    <a:pt x="1913" y="3000"/>
                  </a:lnTo>
                  <a:lnTo>
                    <a:pt x="1875" y="2985"/>
                  </a:lnTo>
                  <a:lnTo>
                    <a:pt x="1837" y="2968"/>
                  </a:lnTo>
                  <a:lnTo>
                    <a:pt x="1801" y="2949"/>
                  </a:lnTo>
                  <a:lnTo>
                    <a:pt x="1765" y="2928"/>
                  </a:lnTo>
                  <a:lnTo>
                    <a:pt x="1731" y="2907"/>
                  </a:lnTo>
                  <a:lnTo>
                    <a:pt x="1697" y="2883"/>
                  </a:lnTo>
                  <a:lnTo>
                    <a:pt x="1666" y="2858"/>
                  </a:lnTo>
                  <a:lnTo>
                    <a:pt x="1635" y="2831"/>
                  </a:lnTo>
                  <a:lnTo>
                    <a:pt x="1605" y="2804"/>
                  </a:lnTo>
                  <a:lnTo>
                    <a:pt x="1577" y="2774"/>
                  </a:lnTo>
                  <a:lnTo>
                    <a:pt x="1551" y="2743"/>
                  </a:lnTo>
                  <a:lnTo>
                    <a:pt x="1526" y="2711"/>
                  </a:lnTo>
                  <a:lnTo>
                    <a:pt x="1501" y="2678"/>
                  </a:lnTo>
                  <a:lnTo>
                    <a:pt x="1480" y="2643"/>
                  </a:lnTo>
                  <a:lnTo>
                    <a:pt x="1460" y="2608"/>
                  </a:lnTo>
                  <a:lnTo>
                    <a:pt x="1441" y="2571"/>
                  </a:lnTo>
                  <a:lnTo>
                    <a:pt x="1423" y="2534"/>
                  </a:lnTo>
                  <a:lnTo>
                    <a:pt x="1408" y="2495"/>
                  </a:lnTo>
                  <a:lnTo>
                    <a:pt x="1395" y="2456"/>
                  </a:lnTo>
                  <a:lnTo>
                    <a:pt x="1384" y="2415"/>
                  </a:lnTo>
                  <a:lnTo>
                    <a:pt x="1375" y="2375"/>
                  </a:lnTo>
                  <a:lnTo>
                    <a:pt x="1366" y="2333"/>
                  </a:lnTo>
                  <a:lnTo>
                    <a:pt x="1361" y="2290"/>
                  </a:lnTo>
                  <a:lnTo>
                    <a:pt x="1358" y="2248"/>
                  </a:lnTo>
                  <a:lnTo>
                    <a:pt x="1357" y="2204"/>
                  </a:lnTo>
                  <a:lnTo>
                    <a:pt x="1358" y="2161"/>
                  </a:lnTo>
                  <a:lnTo>
                    <a:pt x="1361" y="2117"/>
                  </a:lnTo>
                  <a:lnTo>
                    <a:pt x="1366" y="2074"/>
                  </a:lnTo>
                  <a:lnTo>
                    <a:pt x="1375" y="2033"/>
                  </a:lnTo>
                  <a:lnTo>
                    <a:pt x="1384" y="1992"/>
                  </a:lnTo>
                  <a:lnTo>
                    <a:pt x="1395" y="1952"/>
                  </a:lnTo>
                  <a:lnTo>
                    <a:pt x="1408" y="1912"/>
                  </a:lnTo>
                  <a:lnTo>
                    <a:pt x="1423" y="1874"/>
                  </a:lnTo>
                  <a:lnTo>
                    <a:pt x="1441" y="1836"/>
                  </a:lnTo>
                  <a:lnTo>
                    <a:pt x="1460" y="1799"/>
                  </a:lnTo>
                  <a:lnTo>
                    <a:pt x="1480" y="1764"/>
                  </a:lnTo>
                  <a:lnTo>
                    <a:pt x="1501" y="1729"/>
                  </a:lnTo>
                  <a:lnTo>
                    <a:pt x="1526" y="1697"/>
                  </a:lnTo>
                  <a:lnTo>
                    <a:pt x="1551" y="1665"/>
                  </a:lnTo>
                  <a:lnTo>
                    <a:pt x="1577" y="1634"/>
                  </a:lnTo>
                  <a:lnTo>
                    <a:pt x="1605" y="1605"/>
                  </a:lnTo>
                  <a:lnTo>
                    <a:pt x="1635" y="1576"/>
                  </a:lnTo>
                  <a:lnTo>
                    <a:pt x="1666" y="1550"/>
                  </a:lnTo>
                  <a:lnTo>
                    <a:pt x="1697" y="1525"/>
                  </a:lnTo>
                  <a:lnTo>
                    <a:pt x="1731" y="1501"/>
                  </a:lnTo>
                  <a:lnTo>
                    <a:pt x="1765" y="1479"/>
                  </a:lnTo>
                  <a:lnTo>
                    <a:pt x="1801" y="1459"/>
                  </a:lnTo>
                  <a:lnTo>
                    <a:pt x="1837" y="1439"/>
                  </a:lnTo>
                  <a:lnTo>
                    <a:pt x="1875" y="1423"/>
                  </a:lnTo>
                  <a:lnTo>
                    <a:pt x="1913" y="1408"/>
                  </a:lnTo>
                  <a:lnTo>
                    <a:pt x="1953" y="1394"/>
                  </a:lnTo>
                  <a:lnTo>
                    <a:pt x="1993" y="1383"/>
                  </a:lnTo>
                  <a:lnTo>
                    <a:pt x="2034" y="1373"/>
                  </a:lnTo>
                  <a:lnTo>
                    <a:pt x="2075" y="1365"/>
                  </a:lnTo>
                  <a:lnTo>
                    <a:pt x="2118" y="1360"/>
                  </a:lnTo>
                  <a:lnTo>
                    <a:pt x="2162" y="1357"/>
                  </a:lnTo>
                  <a:lnTo>
                    <a:pt x="2205" y="1356"/>
                  </a:lnTo>
                  <a:lnTo>
                    <a:pt x="2249" y="1357"/>
                  </a:lnTo>
                  <a:lnTo>
                    <a:pt x="2292" y="1360"/>
                  </a:lnTo>
                  <a:lnTo>
                    <a:pt x="2334" y="1365"/>
                  </a:lnTo>
                  <a:lnTo>
                    <a:pt x="2376" y="1373"/>
                  </a:lnTo>
                  <a:lnTo>
                    <a:pt x="2416" y="1383"/>
                  </a:lnTo>
                  <a:lnTo>
                    <a:pt x="2457" y="1394"/>
                  </a:lnTo>
                  <a:lnTo>
                    <a:pt x="2496" y="1408"/>
                  </a:lnTo>
                  <a:lnTo>
                    <a:pt x="2535" y="1423"/>
                  </a:lnTo>
                  <a:lnTo>
                    <a:pt x="2572" y="1439"/>
                  </a:lnTo>
                  <a:lnTo>
                    <a:pt x="2609" y="1459"/>
                  </a:lnTo>
                  <a:lnTo>
                    <a:pt x="2644" y="1479"/>
                  </a:lnTo>
                  <a:lnTo>
                    <a:pt x="2679" y="1501"/>
                  </a:lnTo>
                  <a:lnTo>
                    <a:pt x="2712" y="1525"/>
                  </a:lnTo>
                  <a:lnTo>
                    <a:pt x="2744" y="1550"/>
                  </a:lnTo>
                  <a:lnTo>
                    <a:pt x="2775" y="1576"/>
                  </a:lnTo>
                  <a:lnTo>
                    <a:pt x="2805" y="1605"/>
                  </a:lnTo>
                  <a:lnTo>
                    <a:pt x="2832" y="1634"/>
                  </a:lnTo>
                  <a:lnTo>
                    <a:pt x="2858" y="1665"/>
                  </a:lnTo>
                  <a:lnTo>
                    <a:pt x="2884" y="1697"/>
                  </a:lnTo>
                  <a:lnTo>
                    <a:pt x="2908" y="1729"/>
                  </a:lnTo>
                  <a:lnTo>
                    <a:pt x="2929" y="1764"/>
                  </a:lnTo>
                  <a:lnTo>
                    <a:pt x="2950" y="1799"/>
                  </a:lnTo>
                  <a:lnTo>
                    <a:pt x="2969" y="1836"/>
                  </a:lnTo>
                  <a:lnTo>
                    <a:pt x="2986" y="1874"/>
                  </a:lnTo>
                  <a:lnTo>
                    <a:pt x="3002" y="1912"/>
                  </a:lnTo>
                  <a:lnTo>
                    <a:pt x="3015" y="1952"/>
                  </a:lnTo>
                  <a:lnTo>
                    <a:pt x="3026" y="1992"/>
                  </a:lnTo>
                  <a:lnTo>
                    <a:pt x="3035" y="2033"/>
                  </a:lnTo>
                  <a:lnTo>
                    <a:pt x="3043" y="2074"/>
                  </a:lnTo>
                  <a:lnTo>
                    <a:pt x="3048" y="2117"/>
                  </a:lnTo>
                  <a:lnTo>
                    <a:pt x="3051" y="2161"/>
                  </a:lnTo>
                  <a:lnTo>
                    <a:pt x="3052" y="22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094704" y="4358724"/>
            <a:ext cx="1839353" cy="1231107"/>
            <a:chOff x="6742039" y="2535423"/>
            <a:chExt cx="1839353" cy="1231107"/>
          </a:xfrm>
        </p:grpSpPr>
        <p:sp>
          <p:nvSpPr>
            <p:cNvPr id="33" name="矩形 32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88841" y="4358724"/>
            <a:ext cx="1839353" cy="1231107"/>
            <a:chOff x="6742039" y="2535423"/>
            <a:chExt cx="1839353" cy="1231107"/>
          </a:xfrm>
        </p:grpSpPr>
        <p:sp>
          <p:nvSpPr>
            <p:cNvPr id="36" name="矩形 35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30508" y="4357673"/>
            <a:ext cx="1839353" cy="1231107"/>
            <a:chOff x="6742039" y="2535423"/>
            <a:chExt cx="1839353" cy="1231107"/>
          </a:xfrm>
        </p:grpSpPr>
        <p:sp>
          <p:nvSpPr>
            <p:cNvPr id="39" name="矩形 38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006610" y="4357673"/>
            <a:ext cx="1839353" cy="1231107"/>
            <a:chOff x="6742039" y="2535423"/>
            <a:chExt cx="1839353" cy="1231107"/>
          </a:xfrm>
        </p:grpSpPr>
        <p:sp>
          <p:nvSpPr>
            <p:cNvPr id="42" name="矩形 41"/>
            <p:cNvSpPr/>
            <p:nvPr/>
          </p:nvSpPr>
          <p:spPr>
            <a:xfrm rot="16200000">
              <a:off x="7365286" y="1912176"/>
              <a:ext cx="461665" cy="17081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b="1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请输入你的题目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6742039" y="2997089"/>
              <a:ext cx="18393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100" dirty="0">
                  <a:solidFill>
                    <a:srgbClr val="236968"/>
                  </a:solidFill>
                  <a:ea typeface="文鼎细圆繁" panose="02010609010101010101" pitchFamily="49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543513" y="3375964"/>
            <a:ext cx="1761910" cy="1074689"/>
            <a:chOff x="1400754" y="3345402"/>
            <a:chExt cx="1761910" cy="107468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754" y="3368817"/>
              <a:ext cx="1761910" cy="1051274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72" y="3345402"/>
              <a:ext cx="810413" cy="58321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9414060" y="3271659"/>
            <a:ext cx="1761910" cy="1074689"/>
            <a:chOff x="1400754" y="3345402"/>
            <a:chExt cx="1761910" cy="1074689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754" y="3368817"/>
              <a:ext cx="1761910" cy="1051274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72" y="3345402"/>
              <a:ext cx="810413" cy="583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4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4975F88-773E-4C73-A116-3BC37749A1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  <p:tag name="ISPRING_PRESENTATION_TITLE" val="58fd9eedd464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1727</Words>
  <Application>Microsoft Office PowerPoint</Application>
  <PresentationFormat>自定义</PresentationFormat>
  <Paragraphs>194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宋体</vt:lpstr>
      <vt:lpstr>Calibri</vt:lpstr>
      <vt:lpstr>等线 Light</vt:lpstr>
      <vt:lpstr>Arial Unicode MS</vt:lpstr>
      <vt:lpstr>Roboto</vt:lpstr>
      <vt:lpstr>等线</vt:lpstr>
      <vt:lpstr>文鼎细圆繁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58fd9eedd4649</dc:title>
  <dc:creator>hxj</dc:creator>
  <cp:lastModifiedBy>User</cp:lastModifiedBy>
  <cp:revision>21</cp:revision>
  <dcterms:created xsi:type="dcterms:W3CDTF">2017-04-24T02:39:27Z</dcterms:created>
  <dcterms:modified xsi:type="dcterms:W3CDTF">2017-08-15T02:41:48Z</dcterms:modified>
</cp:coreProperties>
</file>