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0" r:id="rId5"/>
    <p:sldId id="259" r:id="rId6"/>
    <p:sldId id="262" r:id="rId7"/>
    <p:sldId id="263" r:id="rId8"/>
    <p:sldId id="277" r:id="rId9"/>
    <p:sldId id="261" r:id="rId10"/>
    <p:sldId id="264" r:id="rId11"/>
    <p:sldId id="265" r:id="rId12"/>
    <p:sldId id="266" r:id="rId13"/>
    <p:sldId id="278" r:id="rId14"/>
    <p:sldId id="267" r:id="rId15"/>
    <p:sldId id="268" r:id="rId16"/>
    <p:sldId id="269" r:id="rId17"/>
    <p:sldId id="270" r:id="rId18"/>
    <p:sldId id="271" r:id="rId19"/>
    <p:sldId id="279" r:id="rId20"/>
    <p:sldId id="272" r:id="rId21"/>
    <p:sldId id="273" r:id="rId22"/>
    <p:sldId id="275" r:id="rId23"/>
    <p:sldId id="274" r:id="rId24"/>
    <p:sldId id="276" r:id="rId25"/>
    <p:sldId id="2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D51"/>
    <a:srgbClr val="F69F95"/>
    <a:srgbClr val="EA628D"/>
    <a:srgbClr val="399644"/>
    <a:srgbClr val="377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71" d="100"/>
          <a:sy n="71" d="100"/>
        </p:scale>
        <p:origin x="-68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19120-4D31-4E8A-9A4F-DA758C6E1751}" type="datetimeFigureOut">
              <a:rPr lang="zh-CN" altLang="en-US" smtClean="0"/>
              <a:t>2017/7/29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AEED6-F3CE-4989-8114-EA4976C9EDFF}" type="slidenum">
              <a:rPr lang="zh-CN" altLang="en-US" smtClean="0"/>
              <a:t>‹#›</a:t>
            </a:fld>
            <a:endParaRPr lang="zh-CN" altLang="en-US"/>
          </a:p>
        </p:txBody>
      </p:sp>
    </p:spTree>
    <p:extLst>
      <p:ext uri="{BB962C8B-B14F-4D97-AF65-F5344CB8AC3E}">
        <p14:creationId xmlns:p14="http://schemas.microsoft.com/office/powerpoint/2010/main" val="319499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a:t>
            </a:fld>
            <a:endParaRPr lang="zh-CN" altLang="en-US"/>
          </a:p>
        </p:txBody>
      </p:sp>
    </p:spTree>
    <p:extLst>
      <p:ext uri="{BB962C8B-B14F-4D97-AF65-F5344CB8AC3E}">
        <p14:creationId xmlns:p14="http://schemas.microsoft.com/office/powerpoint/2010/main" val="324874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10</a:t>
            </a:fld>
            <a:endParaRPr lang="zh-CN" altLang="en-US"/>
          </a:p>
        </p:txBody>
      </p:sp>
    </p:spTree>
    <p:extLst>
      <p:ext uri="{BB962C8B-B14F-4D97-AF65-F5344CB8AC3E}">
        <p14:creationId xmlns:p14="http://schemas.microsoft.com/office/powerpoint/2010/main" val="2828404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11</a:t>
            </a:fld>
            <a:endParaRPr lang="zh-CN" altLang="en-US"/>
          </a:p>
        </p:txBody>
      </p:sp>
    </p:spTree>
    <p:extLst>
      <p:ext uri="{BB962C8B-B14F-4D97-AF65-F5344CB8AC3E}">
        <p14:creationId xmlns:p14="http://schemas.microsoft.com/office/powerpoint/2010/main" val="113424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12</a:t>
            </a:fld>
            <a:endParaRPr lang="zh-CN" altLang="en-US"/>
          </a:p>
        </p:txBody>
      </p:sp>
    </p:spTree>
    <p:extLst>
      <p:ext uri="{BB962C8B-B14F-4D97-AF65-F5344CB8AC3E}">
        <p14:creationId xmlns:p14="http://schemas.microsoft.com/office/powerpoint/2010/main" val="3372084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13</a:t>
            </a:fld>
            <a:endParaRPr lang="zh-CN" altLang="en-US"/>
          </a:p>
        </p:txBody>
      </p:sp>
    </p:spTree>
    <p:extLst>
      <p:ext uri="{BB962C8B-B14F-4D97-AF65-F5344CB8AC3E}">
        <p14:creationId xmlns:p14="http://schemas.microsoft.com/office/powerpoint/2010/main" val="3432615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14</a:t>
            </a:fld>
            <a:endParaRPr lang="zh-CN" altLang="en-US"/>
          </a:p>
        </p:txBody>
      </p:sp>
    </p:spTree>
    <p:extLst>
      <p:ext uri="{BB962C8B-B14F-4D97-AF65-F5344CB8AC3E}">
        <p14:creationId xmlns:p14="http://schemas.microsoft.com/office/powerpoint/2010/main" val="102010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15</a:t>
            </a:fld>
            <a:endParaRPr lang="zh-CN" altLang="en-US"/>
          </a:p>
        </p:txBody>
      </p:sp>
    </p:spTree>
    <p:extLst>
      <p:ext uri="{BB962C8B-B14F-4D97-AF65-F5344CB8AC3E}">
        <p14:creationId xmlns:p14="http://schemas.microsoft.com/office/powerpoint/2010/main" val="382596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16</a:t>
            </a:fld>
            <a:endParaRPr lang="zh-CN" altLang="en-US"/>
          </a:p>
        </p:txBody>
      </p:sp>
    </p:spTree>
    <p:extLst>
      <p:ext uri="{BB962C8B-B14F-4D97-AF65-F5344CB8AC3E}">
        <p14:creationId xmlns:p14="http://schemas.microsoft.com/office/powerpoint/2010/main" val="603968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17</a:t>
            </a:fld>
            <a:endParaRPr lang="zh-CN" altLang="en-US"/>
          </a:p>
        </p:txBody>
      </p:sp>
    </p:spTree>
    <p:extLst>
      <p:ext uri="{BB962C8B-B14F-4D97-AF65-F5344CB8AC3E}">
        <p14:creationId xmlns:p14="http://schemas.microsoft.com/office/powerpoint/2010/main" val="141179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18</a:t>
            </a:fld>
            <a:endParaRPr lang="zh-CN" altLang="en-US"/>
          </a:p>
        </p:txBody>
      </p:sp>
    </p:spTree>
    <p:extLst>
      <p:ext uri="{BB962C8B-B14F-4D97-AF65-F5344CB8AC3E}">
        <p14:creationId xmlns:p14="http://schemas.microsoft.com/office/powerpoint/2010/main" val="2993456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19</a:t>
            </a:fld>
            <a:endParaRPr lang="zh-CN" altLang="en-US"/>
          </a:p>
        </p:txBody>
      </p:sp>
    </p:spTree>
    <p:extLst>
      <p:ext uri="{BB962C8B-B14F-4D97-AF65-F5344CB8AC3E}">
        <p14:creationId xmlns:p14="http://schemas.microsoft.com/office/powerpoint/2010/main" val="360101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a:t>
            </a:fld>
            <a:endParaRPr lang="zh-CN" altLang="en-US"/>
          </a:p>
        </p:txBody>
      </p:sp>
    </p:spTree>
    <p:extLst>
      <p:ext uri="{BB962C8B-B14F-4D97-AF65-F5344CB8AC3E}">
        <p14:creationId xmlns:p14="http://schemas.microsoft.com/office/powerpoint/2010/main" val="3660163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20</a:t>
            </a:fld>
            <a:endParaRPr lang="zh-CN" altLang="en-US"/>
          </a:p>
        </p:txBody>
      </p:sp>
    </p:spTree>
    <p:extLst>
      <p:ext uri="{BB962C8B-B14F-4D97-AF65-F5344CB8AC3E}">
        <p14:creationId xmlns:p14="http://schemas.microsoft.com/office/powerpoint/2010/main" val="4260867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21</a:t>
            </a:fld>
            <a:endParaRPr lang="zh-CN" altLang="en-US"/>
          </a:p>
        </p:txBody>
      </p:sp>
    </p:spTree>
    <p:extLst>
      <p:ext uri="{BB962C8B-B14F-4D97-AF65-F5344CB8AC3E}">
        <p14:creationId xmlns:p14="http://schemas.microsoft.com/office/powerpoint/2010/main" val="28800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22</a:t>
            </a:fld>
            <a:endParaRPr lang="zh-CN" altLang="en-US"/>
          </a:p>
        </p:txBody>
      </p:sp>
    </p:spTree>
    <p:extLst>
      <p:ext uri="{BB962C8B-B14F-4D97-AF65-F5344CB8AC3E}">
        <p14:creationId xmlns:p14="http://schemas.microsoft.com/office/powerpoint/2010/main" val="2937508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23</a:t>
            </a:fld>
            <a:endParaRPr lang="zh-CN" altLang="en-US"/>
          </a:p>
        </p:txBody>
      </p:sp>
    </p:spTree>
    <p:extLst>
      <p:ext uri="{BB962C8B-B14F-4D97-AF65-F5344CB8AC3E}">
        <p14:creationId xmlns:p14="http://schemas.microsoft.com/office/powerpoint/2010/main" val="4110299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24</a:t>
            </a:fld>
            <a:endParaRPr lang="zh-CN" altLang="en-US"/>
          </a:p>
        </p:txBody>
      </p:sp>
    </p:spTree>
    <p:extLst>
      <p:ext uri="{BB962C8B-B14F-4D97-AF65-F5344CB8AC3E}">
        <p14:creationId xmlns:p14="http://schemas.microsoft.com/office/powerpoint/2010/main" val="3768429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25</a:t>
            </a:fld>
            <a:endParaRPr lang="zh-CN" altLang="en-US"/>
          </a:p>
        </p:txBody>
      </p:sp>
    </p:spTree>
    <p:extLst>
      <p:ext uri="{BB962C8B-B14F-4D97-AF65-F5344CB8AC3E}">
        <p14:creationId xmlns:p14="http://schemas.microsoft.com/office/powerpoint/2010/main" val="143707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3</a:t>
            </a:fld>
            <a:endParaRPr lang="zh-CN" altLang="en-US"/>
          </a:p>
        </p:txBody>
      </p:sp>
    </p:spTree>
    <p:extLst>
      <p:ext uri="{BB962C8B-B14F-4D97-AF65-F5344CB8AC3E}">
        <p14:creationId xmlns:p14="http://schemas.microsoft.com/office/powerpoint/2010/main" val="418643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4</a:t>
            </a:fld>
            <a:endParaRPr lang="zh-CN" altLang="en-US"/>
          </a:p>
        </p:txBody>
      </p:sp>
    </p:spTree>
    <p:extLst>
      <p:ext uri="{BB962C8B-B14F-4D97-AF65-F5344CB8AC3E}">
        <p14:creationId xmlns:p14="http://schemas.microsoft.com/office/powerpoint/2010/main" val="173812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5</a:t>
            </a:fld>
            <a:endParaRPr lang="zh-CN" altLang="en-US"/>
          </a:p>
        </p:txBody>
      </p:sp>
    </p:spTree>
    <p:extLst>
      <p:ext uri="{BB962C8B-B14F-4D97-AF65-F5344CB8AC3E}">
        <p14:creationId xmlns:p14="http://schemas.microsoft.com/office/powerpoint/2010/main" val="310223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6</a:t>
            </a:fld>
            <a:endParaRPr lang="zh-CN" altLang="en-US"/>
          </a:p>
        </p:txBody>
      </p:sp>
    </p:spTree>
    <p:extLst>
      <p:ext uri="{BB962C8B-B14F-4D97-AF65-F5344CB8AC3E}">
        <p14:creationId xmlns:p14="http://schemas.microsoft.com/office/powerpoint/2010/main" val="81821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7</a:t>
            </a:fld>
            <a:endParaRPr lang="zh-CN" altLang="en-US"/>
          </a:p>
        </p:txBody>
      </p:sp>
    </p:spTree>
    <p:extLst>
      <p:ext uri="{BB962C8B-B14F-4D97-AF65-F5344CB8AC3E}">
        <p14:creationId xmlns:p14="http://schemas.microsoft.com/office/powerpoint/2010/main" val="236230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8</a:t>
            </a:fld>
            <a:endParaRPr lang="zh-CN" altLang="en-US"/>
          </a:p>
        </p:txBody>
      </p:sp>
    </p:spTree>
    <p:extLst>
      <p:ext uri="{BB962C8B-B14F-4D97-AF65-F5344CB8AC3E}">
        <p14:creationId xmlns:p14="http://schemas.microsoft.com/office/powerpoint/2010/main" val="233084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CAEED6-F3CE-4989-8114-EA4976C9EDFF}" type="slidenum">
              <a:rPr lang="zh-CN" altLang="en-US" smtClean="0"/>
              <a:t>9</a:t>
            </a:fld>
            <a:endParaRPr lang="zh-CN" altLang="en-US"/>
          </a:p>
        </p:txBody>
      </p:sp>
    </p:spTree>
    <p:extLst>
      <p:ext uri="{BB962C8B-B14F-4D97-AF65-F5344CB8AC3E}">
        <p14:creationId xmlns:p14="http://schemas.microsoft.com/office/powerpoint/2010/main" val="151830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588966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93364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64394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16567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96586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71450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1685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87215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32300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59895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t>2017/7/29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71297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9D20F-BEB0-4012-B897-2C9053B9BB0F}" type="datetimeFigureOut">
              <a:rPr lang="zh-CN" altLang="en-US" smtClean="0"/>
              <a:t>2017/7/29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07DA0-4BCF-49E0-974B-3E2E9EEDCB36}"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8746"/>
            <a:ext cx="12192000" cy="6854637"/>
          </a:xfrm>
          <a:prstGeom prst="rect">
            <a:avLst/>
          </a:prstGeom>
        </p:spPr>
      </p:pic>
    </p:spTree>
    <p:extLst>
      <p:ext uri="{BB962C8B-B14F-4D97-AF65-F5344CB8AC3E}">
        <p14:creationId xmlns:p14="http://schemas.microsoft.com/office/powerpoint/2010/main" val="3585379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notesSlide" Target="../notesSlides/notesSlide16.xml"/><Relationship Id="rId4" Type="http://schemas.openxmlformats.org/officeDocument/2006/relationships/tags" Target="../tags/tag5.xml"/><Relationship Id="rId9" Type="http://schemas.openxmlformats.org/officeDocument/2006/relationships/slideLayout" Target="../slideLayouts/slideLayout1.xml"/><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237" y="-2290"/>
            <a:ext cx="2800803" cy="3977139"/>
          </a:xfrm>
          <a:prstGeom prst="rect">
            <a:avLst/>
          </a:prstGeom>
        </p:spPr>
      </p:pic>
      <p:sp>
        <p:nvSpPr>
          <p:cNvPr id="10" name="文本框 9"/>
          <p:cNvSpPr txBox="1"/>
          <p:nvPr/>
        </p:nvSpPr>
        <p:spPr>
          <a:xfrm>
            <a:off x="2891216" y="2660722"/>
            <a:ext cx="6512883" cy="830997"/>
          </a:xfrm>
          <a:prstGeom prst="rect">
            <a:avLst/>
          </a:prstGeom>
          <a:noFill/>
        </p:spPr>
        <p:txBody>
          <a:bodyPr wrap="square" rtlCol="0">
            <a:spAutoFit/>
          </a:bodyPr>
          <a:lstStyle/>
          <a:p>
            <a:r>
              <a:rPr lang="zh-CN" altLang="en-US" sz="4800" b="1" dirty="0" smtClean="0">
                <a:solidFill>
                  <a:srgbClr val="377636"/>
                </a:solidFill>
                <a:latin typeface="幼圆" panose="02010509060101010101" pitchFamily="49" charset="-122"/>
                <a:ea typeface="幼圆" panose="02010509060101010101" pitchFamily="49" charset="-122"/>
              </a:rPr>
              <a:t>荷塘月色国学传统文化</a:t>
            </a:r>
            <a:endParaRPr lang="zh-CN" altLang="en-US" sz="4800" b="1" dirty="0">
              <a:solidFill>
                <a:srgbClr val="377636"/>
              </a:solidFill>
              <a:latin typeface="幼圆" panose="02010509060101010101" pitchFamily="49" charset="-122"/>
              <a:ea typeface="幼圆" panose="02010509060101010101" pitchFamily="49" charset="-122"/>
            </a:endParaRPr>
          </a:p>
        </p:txBody>
      </p:sp>
      <p:cxnSp>
        <p:nvCxnSpPr>
          <p:cNvPr id="11" name="直接连接符 10"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a:off x="6161308" y="1330274"/>
            <a:ext cx="0" cy="468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367387" y="3796819"/>
            <a:ext cx="3587842" cy="461665"/>
          </a:xfrm>
          <a:prstGeom prst="rect">
            <a:avLst/>
          </a:prstGeom>
          <a:noFill/>
        </p:spPr>
        <p:txBody>
          <a:bodyPr wrap="none" rtlCol="0">
            <a:spAutoFit/>
          </a:bodyPr>
          <a:lstStyle/>
          <a:p>
            <a:pPr algn="ctr"/>
            <a:r>
              <a:rPr lang="zh-CN" altLang="en-US" sz="2400" b="1" dirty="0" smtClean="0">
                <a:solidFill>
                  <a:srgbClr val="399644"/>
                </a:solidFill>
                <a:latin typeface="幼圆" panose="02010509060101010101" pitchFamily="49" charset="-122"/>
                <a:ea typeface="幼圆" panose="02010509060101010101" pitchFamily="49" charset="-122"/>
              </a:rPr>
              <a:t>适用于道德讲堂文化交流</a:t>
            </a:r>
            <a:endParaRPr lang="zh-CN" altLang="en-US" sz="2400" b="1" dirty="0">
              <a:solidFill>
                <a:srgbClr val="399644"/>
              </a:solidFill>
              <a:latin typeface="幼圆" panose="02010509060101010101" pitchFamily="49" charset="-122"/>
              <a:ea typeface="幼圆" panose="02010509060101010101" pitchFamily="49" charset="-122"/>
            </a:endParaRPr>
          </a:p>
        </p:txBody>
      </p:sp>
      <p:pic>
        <p:nvPicPr>
          <p:cNvPr id="2"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672873"/>
            <a:ext cx="609600" cy="609600"/>
          </a:xfrm>
          <a:prstGeom prst="rect">
            <a:avLst/>
          </a:prstGeom>
        </p:spPr>
      </p:pic>
    </p:spTree>
    <p:extLst>
      <p:ext uri="{BB962C8B-B14F-4D97-AF65-F5344CB8AC3E}">
        <p14:creationId xmlns:p14="http://schemas.microsoft.com/office/powerpoint/2010/main" val="258132625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par>
                          <p:cTn id="32" fill="hold">
                            <p:stCondLst>
                              <p:cond delay="3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by="(-#ppt_w*2)" calcmode="lin" valueType="num">
                                      <p:cBhvr rctx="PPT">
                                        <p:cTn id="35" dur="500" autoRev="1" fill="hold">
                                          <p:stCondLst>
                                            <p:cond delay="0"/>
                                          </p:stCondLst>
                                        </p:cTn>
                                        <p:tgtEl>
                                          <p:spTgt spid="10"/>
                                        </p:tgtEl>
                                        <p:attrNameLst>
                                          <p:attrName>ppt_w</p:attrName>
                                        </p:attrNameLst>
                                      </p:cBhvr>
                                    </p:anim>
                                    <p:anim by="(#ppt_w*0.50)" calcmode="lin" valueType="num">
                                      <p:cBhvr>
                                        <p:cTn id="36" dur="500" decel="50000" autoRev="1" fill="hold">
                                          <p:stCondLst>
                                            <p:cond delay="0"/>
                                          </p:stCondLst>
                                        </p:cTn>
                                        <p:tgtEl>
                                          <p:spTgt spid="10"/>
                                        </p:tgtEl>
                                        <p:attrNameLst>
                                          <p:attrName>ppt_x</p:attrName>
                                        </p:attrNameLst>
                                      </p:cBhvr>
                                    </p:anim>
                                    <p:anim from="(-#ppt_h/2)" to="(#ppt_y)" calcmode="lin" valueType="num">
                                      <p:cBhvr>
                                        <p:cTn id="37" dur="1000" fill="hold">
                                          <p:stCondLst>
                                            <p:cond delay="0"/>
                                          </p:stCondLst>
                                        </p:cTn>
                                        <p:tgtEl>
                                          <p:spTgt spid="10"/>
                                        </p:tgtEl>
                                        <p:attrNameLst>
                                          <p:attrName>ppt_y</p:attrName>
                                        </p:attrNameLst>
                                      </p:cBhvr>
                                    </p:anim>
                                    <p:animRot by="21600000">
                                      <p:cBhvr>
                                        <p:cTn id="38" dur="1000" fill="hold">
                                          <p:stCondLst>
                                            <p:cond delay="0"/>
                                          </p:stCondLst>
                                        </p:cTn>
                                        <p:tgtEl>
                                          <p:spTgt spid="10"/>
                                        </p:tgtEl>
                                        <p:attrNameLst>
                                          <p:attrName>r</p:attrName>
                                        </p:attrNameLst>
                                      </p:cBhvr>
                                    </p:animRot>
                                  </p:childTnLst>
                                </p:cTn>
                              </p:par>
                            </p:childTnLst>
                          </p:cTn>
                        </p:par>
                        <p:par>
                          <p:cTn id="39" fill="hold">
                            <p:stCondLst>
                              <p:cond delay="5400"/>
                            </p:stCondLst>
                            <p:childTnLst>
                              <p:par>
                                <p:cTn id="40" presetID="16" presetClass="entr" presetSubtype="37"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outVertical)">
                                      <p:cBhvr>
                                        <p:cTn id="42" dur="500"/>
                                        <p:tgtEl>
                                          <p:spTgt spid="11"/>
                                        </p:tgtEl>
                                      </p:cBhvr>
                                    </p:animEffect>
                                  </p:childTnLst>
                                </p:cTn>
                              </p:par>
                            </p:childTnLst>
                          </p:cTn>
                        </p:par>
                        <p:par>
                          <p:cTn id="43" fill="hold">
                            <p:stCondLst>
                              <p:cond delay="5900"/>
                            </p:stCondLst>
                            <p:childTnLst>
                              <p:par>
                                <p:cTn id="44" presetID="37"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38" name="Group 5"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1594084">
            <a:off x="986078" y="2835708"/>
            <a:ext cx="1726908" cy="2091198"/>
            <a:chOff x="952500" y="2470171"/>
            <a:chExt cx="1726908" cy="2091198"/>
          </a:xfrm>
          <a:effectLst>
            <a:outerShdw blurRad="76200" dir="18900000" sy="23000" kx="-1200000" algn="bl" rotWithShape="0">
              <a:schemeClr val="tx1">
                <a:lumMod val="75000"/>
                <a:lumOff val="25000"/>
                <a:alpha val="20000"/>
              </a:schemeClr>
            </a:outerShdw>
          </a:effectLst>
        </p:grpSpPr>
        <p:sp>
          <p:nvSpPr>
            <p:cNvPr id="39" name="Rounded Rectangle 12"/>
            <p:cNvSpPr/>
            <p:nvPr/>
          </p:nvSpPr>
          <p:spPr>
            <a:xfrm>
              <a:off x="952500" y="2470171"/>
              <a:ext cx="1726905" cy="274320"/>
            </a:xfrm>
            <a:prstGeom prst="roundRect">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Roboto" panose="02000000000000000000" pitchFamily="2" charset="0"/>
                <a:ea typeface="Roboto" panose="02000000000000000000" pitchFamily="2" charset="0"/>
              </a:endParaRPr>
            </a:p>
          </p:txBody>
        </p:sp>
        <p:sp>
          <p:nvSpPr>
            <p:cNvPr id="40" name="Folded Corner 3"/>
            <p:cNvSpPr/>
            <p:nvPr/>
          </p:nvSpPr>
          <p:spPr>
            <a:xfrm>
              <a:off x="952503" y="2710418"/>
              <a:ext cx="1726905" cy="1850951"/>
            </a:xfrm>
            <a:prstGeom prst="foldedCorner">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
            <p:cNvSpPr/>
            <p:nvPr/>
          </p:nvSpPr>
          <p:spPr>
            <a:xfrm>
              <a:off x="1421452" y="3608616"/>
              <a:ext cx="788999" cy="769441"/>
            </a:xfrm>
            <a:prstGeom prst="rect">
              <a:avLst/>
            </a:prstGeom>
          </p:spPr>
          <p:txBody>
            <a:bodyPr wrap="none">
              <a:spAutoFit/>
            </a:bodyPr>
            <a:lstStyle/>
            <a:p>
              <a:r>
                <a:rPr lang="en-US" sz="4400" dirty="0">
                  <a:solidFill>
                    <a:schemeClr val="bg1"/>
                  </a:solidFill>
                  <a:latin typeface="FontAwesome" pitchFamily="2" charset="0"/>
                </a:rPr>
                <a:t></a:t>
              </a:r>
              <a:endParaRPr lang="en-US" sz="4400" dirty="0">
                <a:solidFill>
                  <a:schemeClr val="bg1"/>
                </a:solidFill>
              </a:endParaRPr>
            </a:p>
          </p:txBody>
        </p:sp>
      </p:grpSp>
      <p:grpSp>
        <p:nvGrpSpPr>
          <p:cNvPr id="42" name="Group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21334779">
            <a:off x="3055247" y="3884986"/>
            <a:ext cx="1726908" cy="2091198"/>
            <a:chOff x="3004584" y="2470170"/>
            <a:chExt cx="1726908" cy="2091198"/>
          </a:xfrm>
          <a:effectLst>
            <a:outerShdw blurRad="76200" dir="18900000" sy="23000" kx="-1200000" algn="bl" rotWithShape="0">
              <a:schemeClr val="tx1">
                <a:lumMod val="75000"/>
                <a:lumOff val="25000"/>
                <a:alpha val="20000"/>
              </a:schemeClr>
            </a:outerShdw>
          </a:effectLst>
        </p:grpSpPr>
        <p:sp>
          <p:nvSpPr>
            <p:cNvPr id="43" name="Rounded Rectangle 13"/>
            <p:cNvSpPr/>
            <p:nvPr/>
          </p:nvSpPr>
          <p:spPr>
            <a:xfrm>
              <a:off x="3004584" y="2470170"/>
              <a:ext cx="1726905" cy="274320"/>
            </a:xfrm>
            <a:prstGeom prst="roundRect">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Roboto" panose="02000000000000000000" pitchFamily="2" charset="0"/>
                <a:ea typeface="Roboto" panose="02000000000000000000" pitchFamily="2" charset="0"/>
              </a:endParaRPr>
            </a:p>
          </p:txBody>
        </p:sp>
        <p:sp>
          <p:nvSpPr>
            <p:cNvPr id="44" name="Folded Corner 14"/>
            <p:cNvSpPr/>
            <p:nvPr/>
          </p:nvSpPr>
          <p:spPr>
            <a:xfrm>
              <a:off x="3004587" y="2710417"/>
              <a:ext cx="1726905" cy="1850951"/>
            </a:xfrm>
            <a:prstGeom prst="foldedCorner">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p:cNvSpPr/>
            <p:nvPr/>
          </p:nvSpPr>
          <p:spPr>
            <a:xfrm>
              <a:off x="3493574" y="3608617"/>
              <a:ext cx="748923" cy="769441"/>
            </a:xfrm>
            <a:prstGeom prst="rect">
              <a:avLst/>
            </a:prstGeom>
          </p:spPr>
          <p:txBody>
            <a:bodyPr wrap="none">
              <a:spAutoFit/>
            </a:bodyPr>
            <a:lstStyle/>
            <a:p>
              <a:r>
                <a:rPr lang="en-US" sz="4400" dirty="0">
                  <a:solidFill>
                    <a:schemeClr val="bg1"/>
                  </a:solidFill>
                  <a:latin typeface="FontAwesome" pitchFamily="2" charset="0"/>
                </a:rPr>
                <a:t></a:t>
              </a:r>
              <a:endParaRPr lang="en-US" sz="4400" dirty="0">
                <a:solidFill>
                  <a:schemeClr val="bg1"/>
                </a:solidFill>
              </a:endParaRPr>
            </a:p>
          </p:txBody>
        </p:sp>
      </p:grpSp>
      <p:grpSp>
        <p:nvGrpSpPr>
          <p:cNvPr id="46" name="Group 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415641">
            <a:off x="5032221" y="2457007"/>
            <a:ext cx="1726908" cy="2091198"/>
            <a:chOff x="5056665" y="2470170"/>
            <a:chExt cx="1726908" cy="2091198"/>
          </a:xfrm>
          <a:effectLst>
            <a:outerShdw blurRad="76200" dir="18900000" sy="23000" kx="-1200000" algn="bl" rotWithShape="0">
              <a:schemeClr val="tx1">
                <a:lumMod val="75000"/>
                <a:lumOff val="25000"/>
                <a:alpha val="20000"/>
              </a:schemeClr>
            </a:outerShdw>
          </a:effectLst>
        </p:grpSpPr>
        <p:sp>
          <p:nvSpPr>
            <p:cNvPr id="47" name="Rounded Rectangle 19"/>
            <p:cNvSpPr/>
            <p:nvPr/>
          </p:nvSpPr>
          <p:spPr>
            <a:xfrm>
              <a:off x="5056665" y="2470170"/>
              <a:ext cx="1726905" cy="274320"/>
            </a:xfrm>
            <a:prstGeom prst="roundRect">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Roboto" panose="02000000000000000000" pitchFamily="2" charset="0"/>
                <a:ea typeface="Roboto" panose="02000000000000000000" pitchFamily="2" charset="0"/>
              </a:endParaRPr>
            </a:p>
          </p:txBody>
        </p:sp>
        <p:sp>
          <p:nvSpPr>
            <p:cNvPr id="48" name="Folded Corner 24"/>
            <p:cNvSpPr/>
            <p:nvPr/>
          </p:nvSpPr>
          <p:spPr>
            <a:xfrm>
              <a:off x="5056668" y="2710417"/>
              <a:ext cx="1726905" cy="1850951"/>
            </a:xfrm>
            <a:prstGeom prst="foldedCorner">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6"/>
            <p:cNvSpPr/>
            <p:nvPr/>
          </p:nvSpPr>
          <p:spPr>
            <a:xfrm>
              <a:off x="5545655" y="3608617"/>
              <a:ext cx="748923" cy="769441"/>
            </a:xfrm>
            <a:prstGeom prst="rect">
              <a:avLst/>
            </a:prstGeom>
          </p:spPr>
          <p:txBody>
            <a:bodyPr wrap="none">
              <a:spAutoFit/>
            </a:bodyPr>
            <a:lstStyle/>
            <a:p>
              <a:r>
                <a:rPr lang="en-US" sz="4400" dirty="0">
                  <a:solidFill>
                    <a:schemeClr val="bg1"/>
                  </a:solidFill>
                  <a:latin typeface="FontAwesome" pitchFamily="2" charset="0"/>
                </a:rPr>
                <a:t></a:t>
              </a:r>
              <a:endParaRPr lang="en-US" sz="4400" dirty="0">
                <a:solidFill>
                  <a:schemeClr val="bg1"/>
                </a:solidFill>
              </a:endParaRPr>
            </a:p>
          </p:txBody>
        </p:sp>
      </p:grpSp>
      <p:grpSp>
        <p:nvGrpSpPr>
          <p:cNvPr id="50" name="Group 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21167627">
            <a:off x="7180289" y="3113881"/>
            <a:ext cx="1726908" cy="2091198"/>
            <a:chOff x="7108743" y="2470170"/>
            <a:chExt cx="1726908" cy="2091198"/>
          </a:xfrm>
          <a:effectLst>
            <a:outerShdw blurRad="76200" dir="18900000" sy="23000" kx="-1200000" algn="bl" rotWithShape="0">
              <a:schemeClr val="tx1">
                <a:lumMod val="75000"/>
                <a:lumOff val="25000"/>
                <a:alpha val="20000"/>
              </a:schemeClr>
            </a:outerShdw>
          </a:effectLst>
        </p:grpSpPr>
        <p:sp>
          <p:nvSpPr>
            <p:cNvPr id="51" name="Rounded Rectangle 27"/>
            <p:cNvSpPr/>
            <p:nvPr/>
          </p:nvSpPr>
          <p:spPr>
            <a:xfrm>
              <a:off x="7108743" y="2470170"/>
              <a:ext cx="1726905" cy="274320"/>
            </a:xfrm>
            <a:prstGeom prst="roundRect">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Roboto" panose="02000000000000000000" pitchFamily="2" charset="0"/>
                <a:ea typeface="Roboto" panose="02000000000000000000" pitchFamily="2" charset="0"/>
              </a:endParaRPr>
            </a:p>
          </p:txBody>
        </p:sp>
        <p:sp>
          <p:nvSpPr>
            <p:cNvPr id="52" name="Folded Corner 28"/>
            <p:cNvSpPr/>
            <p:nvPr/>
          </p:nvSpPr>
          <p:spPr>
            <a:xfrm>
              <a:off x="7108746" y="2710417"/>
              <a:ext cx="1726905" cy="1850951"/>
            </a:xfrm>
            <a:prstGeom prst="foldedCorner">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0"/>
            <p:cNvSpPr/>
            <p:nvPr/>
          </p:nvSpPr>
          <p:spPr>
            <a:xfrm>
              <a:off x="7597733" y="3608617"/>
              <a:ext cx="748923"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grpSp>
        <p:nvGrpSpPr>
          <p:cNvPr id="54" name="Group 9"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340464">
            <a:off x="9235175" y="2569422"/>
            <a:ext cx="1726908" cy="2091198"/>
            <a:chOff x="9160818" y="2470170"/>
            <a:chExt cx="1726908" cy="2091198"/>
          </a:xfrm>
          <a:effectLst>
            <a:outerShdw blurRad="76200" dir="18900000" sy="23000" kx="-1200000" algn="bl" rotWithShape="0">
              <a:schemeClr val="tx1">
                <a:lumMod val="75000"/>
                <a:lumOff val="25000"/>
                <a:alpha val="20000"/>
              </a:schemeClr>
            </a:outerShdw>
          </a:effectLst>
        </p:grpSpPr>
        <p:sp>
          <p:nvSpPr>
            <p:cNvPr id="55" name="Rounded Rectangle 31"/>
            <p:cNvSpPr/>
            <p:nvPr/>
          </p:nvSpPr>
          <p:spPr>
            <a:xfrm>
              <a:off x="9160818" y="2470170"/>
              <a:ext cx="1726905" cy="274320"/>
            </a:xfrm>
            <a:prstGeom prst="roundRect">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Roboto" panose="02000000000000000000" pitchFamily="2" charset="0"/>
                <a:ea typeface="Roboto" panose="02000000000000000000" pitchFamily="2" charset="0"/>
              </a:endParaRPr>
            </a:p>
          </p:txBody>
        </p:sp>
        <p:sp>
          <p:nvSpPr>
            <p:cNvPr id="56" name="Folded Corner 32"/>
            <p:cNvSpPr/>
            <p:nvPr/>
          </p:nvSpPr>
          <p:spPr>
            <a:xfrm>
              <a:off x="9160821" y="2710417"/>
              <a:ext cx="1726905" cy="1850951"/>
            </a:xfrm>
            <a:prstGeom prst="foldedCorner">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34"/>
            <p:cNvSpPr/>
            <p:nvPr/>
          </p:nvSpPr>
          <p:spPr>
            <a:xfrm>
              <a:off x="9629770" y="3608617"/>
              <a:ext cx="788999"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sp>
        <p:nvSpPr>
          <p:cNvPr id="58" name="文本框 5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1462911">
            <a:off x="1037421" y="3703649"/>
            <a:ext cx="1415772" cy="461665"/>
          </a:xfrm>
          <a:prstGeom prst="rect">
            <a:avLst/>
          </a:prstGeom>
          <a:noFill/>
          <a:effectLst/>
        </p:spPr>
        <p:txBody>
          <a:bodyPr wrap="none" rtlCol="0">
            <a:spAutoFit/>
          </a:bodyPr>
          <a:lstStyle/>
          <a:p>
            <a:pPr defTabSz="1218804">
              <a:defRPr/>
            </a:pPr>
            <a:r>
              <a:rPr lang="zh-CN" altLang="en-US" sz="2400" kern="0" dirty="0">
                <a:solidFill>
                  <a:schemeClr val="bg1"/>
                </a:solidFill>
                <a:latin typeface="微软雅黑" panose="020B0503020204020204" pitchFamily="34" charset="-122"/>
                <a:ea typeface="微软雅黑" panose="020B0503020204020204" pitchFamily="34" charset="-122"/>
              </a:rPr>
              <a:t>输入标题</a:t>
            </a:r>
          </a:p>
        </p:txBody>
      </p:sp>
      <p:sp>
        <p:nvSpPr>
          <p:cNvPr id="59" name="文本框 5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437878">
            <a:off x="5144253" y="3243458"/>
            <a:ext cx="1415772" cy="461665"/>
          </a:xfrm>
          <a:prstGeom prst="rect">
            <a:avLst/>
          </a:prstGeom>
          <a:noFill/>
          <a:effectLst/>
        </p:spPr>
        <p:txBody>
          <a:bodyPr wrap="none" rtlCol="0">
            <a:spAutoFit/>
          </a:bodyPr>
          <a:lstStyle/>
          <a:p>
            <a:pPr defTabSz="1218804">
              <a:defRPr/>
            </a:pPr>
            <a:r>
              <a:rPr lang="zh-CN" altLang="en-US" sz="2400" kern="0" dirty="0">
                <a:solidFill>
                  <a:schemeClr val="bg1"/>
                </a:solidFill>
                <a:latin typeface="微软雅黑" panose="020B0503020204020204" pitchFamily="34" charset="-122"/>
                <a:ea typeface="微软雅黑" panose="020B0503020204020204" pitchFamily="34" charset="-122"/>
              </a:rPr>
              <a:t>输入标题</a:t>
            </a:r>
          </a:p>
        </p:txBody>
      </p:sp>
      <p:sp>
        <p:nvSpPr>
          <p:cNvPr id="60" name="文本框 59"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21358906">
            <a:off x="3143902" y="4669526"/>
            <a:ext cx="1415772" cy="461665"/>
          </a:xfrm>
          <a:prstGeom prst="rect">
            <a:avLst/>
          </a:prstGeom>
          <a:noFill/>
          <a:effectLst/>
        </p:spPr>
        <p:txBody>
          <a:bodyPr wrap="none" rtlCol="0">
            <a:spAutoFit/>
          </a:bodyPr>
          <a:lstStyle/>
          <a:p>
            <a:pPr defTabSz="1218804">
              <a:defRPr/>
            </a:pPr>
            <a:r>
              <a:rPr lang="zh-CN" altLang="en-US" sz="2400" kern="0" dirty="0">
                <a:solidFill>
                  <a:schemeClr val="bg1"/>
                </a:solidFill>
                <a:latin typeface="微软雅黑" panose="020B0503020204020204" pitchFamily="34" charset="-122"/>
                <a:ea typeface="微软雅黑" panose="020B0503020204020204" pitchFamily="34" charset="-122"/>
              </a:rPr>
              <a:t>输入标题</a:t>
            </a:r>
          </a:p>
        </p:txBody>
      </p:sp>
      <p:sp>
        <p:nvSpPr>
          <p:cNvPr id="61" name="文本框 60"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21195870">
            <a:off x="7285105" y="3944075"/>
            <a:ext cx="1415772" cy="461665"/>
          </a:xfrm>
          <a:prstGeom prst="rect">
            <a:avLst/>
          </a:prstGeom>
          <a:noFill/>
          <a:effectLst/>
        </p:spPr>
        <p:txBody>
          <a:bodyPr wrap="none" rtlCol="0">
            <a:spAutoFit/>
          </a:bodyPr>
          <a:lstStyle/>
          <a:p>
            <a:pPr defTabSz="1218804">
              <a:defRPr/>
            </a:pPr>
            <a:r>
              <a:rPr lang="zh-CN" altLang="en-US" sz="2400" kern="0" dirty="0">
                <a:solidFill>
                  <a:schemeClr val="bg1"/>
                </a:solidFill>
                <a:latin typeface="微软雅黑" panose="020B0503020204020204" pitchFamily="34" charset="-122"/>
                <a:ea typeface="微软雅黑" panose="020B0503020204020204" pitchFamily="34" charset="-122"/>
              </a:rPr>
              <a:t>输入标题</a:t>
            </a:r>
          </a:p>
        </p:txBody>
      </p:sp>
      <p:sp>
        <p:nvSpPr>
          <p:cNvPr id="62" name="文本框 6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304094">
            <a:off x="9378867" y="3354206"/>
            <a:ext cx="1415772" cy="461665"/>
          </a:xfrm>
          <a:prstGeom prst="rect">
            <a:avLst/>
          </a:prstGeom>
          <a:noFill/>
          <a:effectLst/>
        </p:spPr>
        <p:txBody>
          <a:bodyPr wrap="none" rtlCol="0">
            <a:spAutoFit/>
          </a:bodyPr>
          <a:lstStyle/>
          <a:p>
            <a:pPr defTabSz="1218804">
              <a:defRPr/>
            </a:pPr>
            <a:r>
              <a:rPr lang="zh-CN" altLang="en-US" sz="2400" kern="0" dirty="0">
                <a:solidFill>
                  <a:schemeClr val="bg1"/>
                </a:solidFill>
                <a:latin typeface="微软雅黑" panose="020B0503020204020204" pitchFamily="34" charset="-122"/>
                <a:ea typeface="微软雅黑" panose="020B0503020204020204" pitchFamily="34" charset="-122"/>
              </a:rPr>
              <a:t>输入标题</a:t>
            </a:r>
          </a:p>
        </p:txBody>
      </p:sp>
    </p:spTree>
    <p:extLst>
      <p:ext uri="{BB962C8B-B14F-4D97-AF65-F5344CB8AC3E}">
        <p14:creationId xmlns:p14="http://schemas.microsoft.com/office/powerpoint/2010/main" val="273039477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450" decel="100000" fill="hold"/>
                                        <p:tgtEl>
                                          <p:spTgt spid="3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anim calcmode="lin" valueType="num">
                                      <p:cBhvr>
                                        <p:cTn id="15" dur="500" fill="hold"/>
                                        <p:tgtEl>
                                          <p:spTgt spid="42"/>
                                        </p:tgtEl>
                                        <p:attrNameLst>
                                          <p:attrName>ppt_x</p:attrName>
                                        </p:attrNameLst>
                                      </p:cBhvr>
                                      <p:tavLst>
                                        <p:tav tm="0">
                                          <p:val>
                                            <p:strVal val="#ppt_x"/>
                                          </p:val>
                                        </p:tav>
                                        <p:tav tm="100000">
                                          <p:val>
                                            <p:strVal val="#ppt_x"/>
                                          </p:val>
                                        </p:tav>
                                      </p:tavLst>
                                    </p:anim>
                                    <p:anim calcmode="lin" valueType="num">
                                      <p:cBhvr>
                                        <p:cTn id="16" dur="450" decel="100000" fill="hold"/>
                                        <p:tgtEl>
                                          <p:spTgt spid="42"/>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anim calcmode="lin" valueType="num">
                                      <p:cBhvr>
                                        <p:cTn id="22" dur="500" fill="hold"/>
                                        <p:tgtEl>
                                          <p:spTgt spid="46"/>
                                        </p:tgtEl>
                                        <p:attrNameLst>
                                          <p:attrName>ppt_x</p:attrName>
                                        </p:attrNameLst>
                                      </p:cBhvr>
                                      <p:tavLst>
                                        <p:tav tm="0">
                                          <p:val>
                                            <p:strVal val="#ppt_x"/>
                                          </p:val>
                                        </p:tav>
                                        <p:tav tm="100000">
                                          <p:val>
                                            <p:strVal val="#ppt_x"/>
                                          </p:val>
                                        </p:tav>
                                      </p:tavLst>
                                    </p:anim>
                                    <p:anim calcmode="lin" valueType="num">
                                      <p:cBhvr>
                                        <p:cTn id="23" dur="450" decel="100000" fill="hold"/>
                                        <p:tgtEl>
                                          <p:spTgt spid="46"/>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46"/>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450" decel="100000" fill="hold"/>
                                        <p:tgtEl>
                                          <p:spTgt spid="50"/>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50"/>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anim calcmode="lin" valueType="num">
                                      <p:cBhvr>
                                        <p:cTn id="36" dur="500" fill="hold"/>
                                        <p:tgtEl>
                                          <p:spTgt spid="54"/>
                                        </p:tgtEl>
                                        <p:attrNameLst>
                                          <p:attrName>ppt_x</p:attrName>
                                        </p:attrNameLst>
                                      </p:cBhvr>
                                      <p:tavLst>
                                        <p:tav tm="0">
                                          <p:val>
                                            <p:strVal val="#ppt_x"/>
                                          </p:val>
                                        </p:tav>
                                        <p:tav tm="100000">
                                          <p:val>
                                            <p:strVal val="#ppt_x"/>
                                          </p:val>
                                        </p:tav>
                                      </p:tavLst>
                                    </p:anim>
                                    <p:anim calcmode="lin" valueType="num">
                                      <p:cBhvr>
                                        <p:cTn id="37" dur="450" decel="100000" fill="hold"/>
                                        <p:tgtEl>
                                          <p:spTgt spid="54"/>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18" name="图片 17" descr="556c1d435b9b4副本"/>
          <p:cNvPicPr>
            <a:picLocks noChangeAspect="1"/>
          </p:cNvPicPr>
          <p:nvPr/>
        </p:nvPicPr>
        <p:blipFill>
          <a:blip r:embed="rId6"/>
          <a:srcRect l="7791" t="51651" r="49968" b="12793"/>
          <a:stretch>
            <a:fillRect/>
          </a:stretch>
        </p:blipFill>
        <p:spPr>
          <a:xfrm>
            <a:off x="-26670" y="4335264"/>
            <a:ext cx="2128159" cy="2534068"/>
          </a:xfrm>
          <a:prstGeom prst="rect">
            <a:avLst/>
          </a:prstGeom>
        </p:spPr>
      </p:pic>
      <p:cxnSp>
        <p:nvCxnSpPr>
          <p:cNvPr id="19" name="直接连接符 18"/>
          <p:cNvCxnSpPr/>
          <p:nvPr/>
        </p:nvCxnSpPr>
        <p:spPr>
          <a:xfrm>
            <a:off x="5748739" y="2627926"/>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770259" y="5671275"/>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748739" y="4150149"/>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Freeform 4"/>
          <p:cNvSpPr>
            <a:spLocks/>
          </p:cNvSpPr>
          <p:nvPr/>
        </p:nvSpPr>
        <p:spPr bwMode="auto">
          <a:xfrm>
            <a:off x="6444775" y="5194925"/>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F69F95"/>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sp>
        <p:nvSpPr>
          <p:cNvPr id="23" name="Freeform 4"/>
          <p:cNvSpPr>
            <a:spLocks/>
          </p:cNvSpPr>
          <p:nvPr/>
        </p:nvSpPr>
        <p:spPr bwMode="auto">
          <a:xfrm>
            <a:off x="4980508" y="5194925"/>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399644"/>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sp>
        <p:nvSpPr>
          <p:cNvPr id="24" name="Freeform 4"/>
          <p:cNvSpPr>
            <a:spLocks/>
          </p:cNvSpPr>
          <p:nvPr/>
        </p:nvSpPr>
        <p:spPr bwMode="auto">
          <a:xfrm>
            <a:off x="6444775" y="3672478"/>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399644"/>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sp>
        <p:nvSpPr>
          <p:cNvPr id="25" name="Freeform 4"/>
          <p:cNvSpPr>
            <a:spLocks/>
          </p:cNvSpPr>
          <p:nvPr/>
        </p:nvSpPr>
        <p:spPr bwMode="auto">
          <a:xfrm>
            <a:off x="4980508" y="3672478"/>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F69F95"/>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sp>
        <p:nvSpPr>
          <p:cNvPr id="26" name="Freeform 4"/>
          <p:cNvSpPr>
            <a:spLocks/>
          </p:cNvSpPr>
          <p:nvPr/>
        </p:nvSpPr>
        <p:spPr bwMode="auto">
          <a:xfrm>
            <a:off x="6444775" y="2156751"/>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F69F95"/>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sp>
        <p:nvSpPr>
          <p:cNvPr id="27" name="Freeform 4"/>
          <p:cNvSpPr>
            <a:spLocks/>
          </p:cNvSpPr>
          <p:nvPr/>
        </p:nvSpPr>
        <p:spPr bwMode="auto">
          <a:xfrm>
            <a:off x="4980508" y="2156751"/>
            <a:ext cx="830672" cy="93523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rgbClr val="399644"/>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EFABC"/>
              </a:solidFill>
              <a:latin typeface="Bebas" pitchFamily="2" charset="0"/>
              <a:ea typeface="微软雅黑" panose="020B0503020204020204" pitchFamily="34" charset="-122"/>
              <a:sym typeface="Bebas" pitchFamily="2" charset="0"/>
            </a:endParaRPr>
          </a:p>
        </p:txBody>
      </p:sp>
      <p:grpSp>
        <p:nvGrpSpPr>
          <p:cNvPr id="28" name="组合 27"/>
          <p:cNvGrpSpPr/>
          <p:nvPr/>
        </p:nvGrpSpPr>
        <p:grpSpPr>
          <a:xfrm>
            <a:off x="5193082" y="3944924"/>
            <a:ext cx="405524" cy="390340"/>
            <a:chOff x="8905876" y="3073401"/>
            <a:chExt cx="720725" cy="693738"/>
          </a:xfrm>
          <a:solidFill>
            <a:srgbClr val="FEFEFE"/>
          </a:solidFill>
        </p:grpSpPr>
        <p:sp>
          <p:nvSpPr>
            <p:cNvPr id="29" name="Oval 585"/>
            <p:cNvSpPr>
              <a:spLocks noChangeArrowheads="1"/>
            </p:cNvSpPr>
            <p:nvPr/>
          </p:nvSpPr>
          <p:spPr bwMode="auto">
            <a:xfrm>
              <a:off x="9037638" y="3092451"/>
              <a:ext cx="101600"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0" name="Oval 586"/>
            <p:cNvSpPr>
              <a:spLocks noChangeArrowheads="1"/>
            </p:cNvSpPr>
            <p:nvPr/>
          </p:nvSpPr>
          <p:spPr bwMode="auto">
            <a:xfrm>
              <a:off x="9437688" y="3092451"/>
              <a:ext cx="98425" cy="1238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1" name="Freeform 587"/>
            <p:cNvSpPr>
              <a:spLocks noEditPoints="1"/>
            </p:cNvSpPr>
            <p:nvPr/>
          </p:nvSpPr>
          <p:spPr bwMode="auto">
            <a:xfrm>
              <a:off x="8905876" y="3227388"/>
              <a:ext cx="261938" cy="501650"/>
            </a:xfrm>
            <a:custGeom>
              <a:avLst/>
              <a:gdLst>
                <a:gd name="T0" fmla="*/ 65 w 70"/>
                <a:gd name="T1" fmla="*/ 79 h 134"/>
                <a:gd name="T2" fmla="*/ 60 w 70"/>
                <a:gd name="T3" fmla="*/ 79 h 134"/>
                <a:gd name="T4" fmla="*/ 66 w 70"/>
                <a:gd name="T5" fmla="*/ 7 h 134"/>
                <a:gd name="T6" fmla="*/ 68 w 70"/>
                <a:gd name="T7" fmla="*/ 2 h 134"/>
                <a:gd name="T8" fmla="*/ 67 w 70"/>
                <a:gd name="T9" fmla="*/ 1 h 134"/>
                <a:gd name="T10" fmla="*/ 66 w 70"/>
                <a:gd name="T11" fmla="*/ 1 h 134"/>
                <a:gd name="T12" fmla="*/ 60 w 70"/>
                <a:gd name="T13" fmla="*/ 1 h 134"/>
                <a:gd name="T14" fmla="*/ 60 w 70"/>
                <a:gd name="T15" fmla="*/ 1 h 134"/>
                <a:gd name="T16" fmla="*/ 65 w 70"/>
                <a:gd name="T17" fmla="*/ 6 h 134"/>
                <a:gd name="T18" fmla="*/ 58 w 70"/>
                <a:gd name="T19" fmla="*/ 9 h 134"/>
                <a:gd name="T20" fmla="*/ 62 w 70"/>
                <a:gd name="T21" fmla="*/ 14 h 134"/>
                <a:gd name="T22" fmla="*/ 53 w 70"/>
                <a:gd name="T23" fmla="*/ 33 h 134"/>
                <a:gd name="T24" fmla="*/ 52 w 70"/>
                <a:gd name="T25" fmla="*/ 6 h 134"/>
                <a:gd name="T26" fmla="*/ 53 w 70"/>
                <a:gd name="T27" fmla="*/ 5 h 134"/>
                <a:gd name="T28" fmla="*/ 51 w 70"/>
                <a:gd name="T29" fmla="*/ 0 h 134"/>
                <a:gd name="T30" fmla="*/ 46 w 70"/>
                <a:gd name="T31" fmla="*/ 0 h 134"/>
                <a:gd name="T32" fmla="*/ 44 w 70"/>
                <a:gd name="T33" fmla="*/ 5 h 134"/>
                <a:gd name="T34" fmla="*/ 45 w 70"/>
                <a:gd name="T35" fmla="*/ 6 h 134"/>
                <a:gd name="T36" fmla="*/ 44 w 70"/>
                <a:gd name="T37" fmla="*/ 33 h 134"/>
                <a:gd name="T38" fmla="*/ 35 w 70"/>
                <a:gd name="T39" fmla="*/ 14 h 134"/>
                <a:gd name="T40" fmla="*/ 39 w 70"/>
                <a:gd name="T41" fmla="*/ 9 h 134"/>
                <a:gd name="T42" fmla="*/ 32 w 70"/>
                <a:gd name="T43" fmla="*/ 6 h 134"/>
                <a:gd name="T44" fmla="*/ 37 w 70"/>
                <a:gd name="T45" fmla="*/ 1 h 134"/>
                <a:gd name="T46" fmla="*/ 37 w 70"/>
                <a:gd name="T47" fmla="*/ 1 h 134"/>
                <a:gd name="T48" fmla="*/ 31 w 70"/>
                <a:gd name="T49" fmla="*/ 1 h 134"/>
                <a:gd name="T50" fmla="*/ 30 w 70"/>
                <a:gd name="T51" fmla="*/ 1 h 134"/>
                <a:gd name="T52" fmla="*/ 25 w 70"/>
                <a:gd name="T53" fmla="*/ 4 h 134"/>
                <a:gd name="T54" fmla="*/ 2 w 70"/>
                <a:gd name="T55" fmla="*/ 28 h 134"/>
                <a:gd name="T56" fmla="*/ 2 w 70"/>
                <a:gd name="T57" fmla="*/ 28 h 134"/>
                <a:gd name="T58" fmla="*/ 2 w 70"/>
                <a:gd name="T59" fmla="*/ 28 h 134"/>
                <a:gd name="T60" fmla="*/ 1 w 70"/>
                <a:gd name="T61" fmla="*/ 38 h 134"/>
                <a:gd name="T62" fmla="*/ 1 w 70"/>
                <a:gd name="T63" fmla="*/ 38 h 134"/>
                <a:gd name="T64" fmla="*/ 1 w 70"/>
                <a:gd name="T65" fmla="*/ 38 h 134"/>
                <a:gd name="T66" fmla="*/ 1 w 70"/>
                <a:gd name="T67" fmla="*/ 38 h 134"/>
                <a:gd name="T68" fmla="*/ 2 w 70"/>
                <a:gd name="T69" fmla="*/ 38 h 134"/>
                <a:gd name="T70" fmla="*/ 2 w 70"/>
                <a:gd name="T71" fmla="*/ 39 h 134"/>
                <a:gd name="T72" fmla="*/ 3 w 70"/>
                <a:gd name="T73" fmla="*/ 41 h 134"/>
                <a:gd name="T74" fmla="*/ 5 w 70"/>
                <a:gd name="T75" fmla="*/ 45 h 134"/>
                <a:gd name="T76" fmla="*/ 9 w 70"/>
                <a:gd name="T77" fmla="*/ 52 h 134"/>
                <a:gd name="T78" fmla="*/ 16 w 70"/>
                <a:gd name="T79" fmla="*/ 67 h 134"/>
                <a:gd name="T80" fmla="*/ 26 w 70"/>
                <a:gd name="T81" fmla="*/ 61 h 134"/>
                <a:gd name="T82" fmla="*/ 26 w 70"/>
                <a:gd name="T83" fmla="*/ 71 h 134"/>
                <a:gd name="T84" fmla="*/ 26 w 70"/>
                <a:gd name="T85" fmla="*/ 71 h 134"/>
                <a:gd name="T86" fmla="*/ 28 w 70"/>
                <a:gd name="T87" fmla="*/ 71 h 134"/>
                <a:gd name="T88" fmla="*/ 29 w 70"/>
                <a:gd name="T89" fmla="*/ 134 h 134"/>
                <a:gd name="T90" fmla="*/ 47 w 70"/>
                <a:gd name="T91" fmla="*/ 134 h 134"/>
                <a:gd name="T92" fmla="*/ 48 w 70"/>
                <a:gd name="T93" fmla="*/ 71 h 134"/>
                <a:gd name="T94" fmla="*/ 49 w 70"/>
                <a:gd name="T95" fmla="*/ 71 h 134"/>
                <a:gd name="T96" fmla="*/ 51 w 70"/>
                <a:gd name="T97" fmla="*/ 134 h 134"/>
                <a:gd name="T98" fmla="*/ 69 w 70"/>
                <a:gd name="T99" fmla="*/ 134 h 134"/>
                <a:gd name="T100" fmla="*/ 70 w 70"/>
                <a:gd name="T101" fmla="*/ 79 h 134"/>
                <a:gd name="T102" fmla="*/ 65 w 70"/>
                <a:gd name="T103" fmla="*/ 79 h 134"/>
                <a:gd name="T104" fmla="*/ 26 w 70"/>
                <a:gd name="T105" fmla="*/ 47 h 134"/>
                <a:gd name="T106" fmla="*/ 24 w 70"/>
                <a:gd name="T107" fmla="*/ 44 h 134"/>
                <a:gd name="T108" fmla="*/ 20 w 70"/>
                <a:gd name="T109" fmla="*/ 37 h 134"/>
                <a:gd name="T110" fmla="*/ 19 w 70"/>
                <a:gd name="T111" fmla="*/ 35 h 134"/>
                <a:gd name="T112" fmla="*/ 27 w 70"/>
                <a:gd name="T113" fmla="*/ 25 h 134"/>
                <a:gd name="T114" fmla="*/ 26 w 70"/>
                <a:gd name="T115" fmla="*/ 4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 h="134">
                  <a:moveTo>
                    <a:pt x="65" y="79"/>
                  </a:moveTo>
                  <a:cubicBezTo>
                    <a:pt x="60" y="79"/>
                    <a:pt x="60" y="79"/>
                    <a:pt x="60" y="79"/>
                  </a:cubicBezTo>
                  <a:cubicBezTo>
                    <a:pt x="66" y="7"/>
                    <a:pt x="66" y="7"/>
                    <a:pt x="66" y="7"/>
                  </a:cubicBezTo>
                  <a:cubicBezTo>
                    <a:pt x="66" y="5"/>
                    <a:pt x="67" y="3"/>
                    <a:pt x="68" y="2"/>
                  </a:cubicBezTo>
                  <a:cubicBezTo>
                    <a:pt x="67" y="1"/>
                    <a:pt x="67" y="1"/>
                    <a:pt x="67" y="1"/>
                  </a:cubicBezTo>
                  <a:cubicBezTo>
                    <a:pt x="66" y="1"/>
                    <a:pt x="66" y="1"/>
                    <a:pt x="66" y="1"/>
                  </a:cubicBezTo>
                  <a:cubicBezTo>
                    <a:pt x="64" y="1"/>
                    <a:pt x="62" y="1"/>
                    <a:pt x="60" y="1"/>
                  </a:cubicBezTo>
                  <a:cubicBezTo>
                    <a:pt x="60" y="1"/>
                    <a:pt x="60" y="1"/>
                    <a:pt x="60" y="1"/>
                  </a:cubicBezTo>
                  <a:cubicBezTo>
                    <a:pt x="65" y="6"/>
                    <a:pt x="65" y="6"/>
                    <a:pt x="65" y="6"/>
                  </a:cubicBezTo>
                  <a:cubicBezTo>
                    <a:pt x="58" y="9"/>
                    <a:pt x="58" y="9"/>
                    <a:pt x="58" y="9"/>
                  </a:cubicBezTo>
                  <a:cubicBezTo>
                    <a:pt x="62" y="14"/>
                    <a:pt x="62" y="14"/>
                    <a:pt x="62" y="14"/>
                  </a:cubicBezTo>
                  <a:cubicBezTo>
                    <a:pt x="53" y="33"/>
                    <a:pt x="53" y="33"/>
                    <a:pt x="53" y="33"/>
                  </a:cubicBezTo>
                  <a:cubicBezTo>
                    <a:pt x="52" y="6"/>
                    <a:pt x="52" y="6"/>
                    <a:pt x="52" y="6"/>
                  </a:cubicBezTo>
                  <a:cubicBezTo>
                    <a:pt x="53" y="5"/>
                    <a:pt x="53" y="5"/>
                    <a:pt x="53" y="5"/>
                  </a:cubicBezTo>
                  <a:cubicBezTo>
                    <a:pt x="51" y="0"/>
                    <a:pt x="51" y="0"/>
                    <a:pt x="51" y="0"/>
                  </a:cubicBezTo>
                  <a:cubicBezTo>
                    <a:pt x="46" y="0"/>
                    <a:pt x="46" y="0"/>
                    <a:pt x="46" y="0"/>
                  </a:cubicBezTo>
                  <a:cubicBezTo>
                    <a:pt x="44" y="5"/>
                    <a:pt x="44" y="5"/>
                    <a:pt x="44" y="5"/>
                  </a:cubicBezTo>
                  <a:cubicBezTo>
                    <a:pt x="45" y="6"/>
                    <a:pt x="45" y="6"/>
                    <a:pt x="45" y="6"/>
                  </a:cubicBezTo>
                  <a:cubicBezTo>
                    <a:pt x="44" y="33"/>
                    <a:pt x="44" y="33"/>
                    <a:pt x="44" y="33"/>
                  </a:cubicBezTo>
                  <a:cubicBezTo>
                    <a:pt x="35" y="14"/>
                    <a:pt x="35" y="14"/>
                    <a:pt x="35" y="14"/>
                  </a:cubicBezTo>
                  <a:cubicBezTo>
                    <a:pt x="39" y="9"/>
                    <a:pt x="39" y="9"/>
                    <a:pt x="39" y="9"/>
                  </a:cubicBezTo>
                  <a:cubicBezTo>
                    <a:pt x="32" y="6"/>
                    <a:pt x="32" y="6"/>
                    <a:pt x="32" y="6"/>
                  </a:cubicBezTo>
                  <a:cubicBezTo>
                    <a:pt x="37" y="1"/>
                    <a:pt x="37" y="1"/>
                    <a:pt x="37" y="1"/>
                  </a:cubicBezTo>
                  <a:cubicBezTo>
                    <a:pt x="37" y="1"/>
                    <a:pt x="37" y="1"/>
                    <a:pt x="37" y="1"/>
                  </a:cubicBezTo>
                  <a:cubicBezTo>
                    <a:pt x="35" y="1"/>
                    <a:pt x="33" y="1"/>
                    <a:pt x="31" y="1"/>
                  </a:cubicBezTo>
                  <a:cubicBezTo>
                    <a:pt x="31" y="1"/>
                    <a:pt x="31" y="1"/>
                    <a:pt x="30" y="1"/>
                  </a:cubicBezTo>
                  <a:cubicBezTo>
                    <a:pt x="28" y="1"/>
                    <a:pt x="26" y="2"/>
                    <a:pt x="25" y="4"/>
                  </a:cubicBezTo>
                  <a:cubicBezTo>
                    <a:pt x="2" y="28"/>
                    <a:pt x="2" y="28"/>
                    <a:pt x="2" y="28"/>
                  </a:cubicBezTo>
                  <a:cubicBezTo>
                    <a:pt x="2" y="28"/>
                    <a:pt x="2" y="28"/>
                    <a:pt x="2" y="28"/>
                  </a:cubicBezTo>
                  <a:cubicBezTo>
                    <a:pt x="2" y="28"/>
                    <a:pt x="2" y="28"/>
                    <a:pt x="2" y="28"/>
                  </a:cubicBezTo>
                  <a:cubicBezTo>
                    <a:pt x="0" y="47"/>
                    <a:pt x="2" y="33"/>
                    <a:pt x="1" y="38"/>
                  </a:cubicBezTo>
                  <a:cubicBezTo>
                    <a:pt x="1" y="38"/>
                    <a:pt x="1" y="38"/>
                    <a:pt x="1" y="38"/>
                  </a:cubicBezTo>
                  <a:cubicBezTo>
                    <a:pt x="1" y="38"/>
                    <a:pt x="1" y="38"/>
                    <a:pt x="1" y="38"/>
                  </a:cubicBezTo>
                  <a:cubicBezTo>
                    <a:pt x="1" y="38"/>
                    <a:pt x="1" y="38"/>
                    <a:pt x="1" y="38"/>
                  </a:cubicBezTo>
                  <a:cubicBezTo>
                    <a:pt x="2" y="38"/>
                    <a:pt x="2" y="38"/>
                    <a:pt x="2" y="38"/>
                  </a:cubicBezTo>
                  <a:cubicBezTo>
                    <a:pt x="2" y="39"/>
                    <a:pt x="2" y="39"/>
                    <a:pt x="2" y="39"/>
                  </a:cubicBezTo>
                  <a:cubicBezTo>
                    <a:pt x="3" y="41"/>
                    <a:pt x="3" y="41"/>
                    <a:pt x="3" y="41"/>
                  </a:cubicBezTo>
                  <a:cubicBezTo>
                    <a:pt x="5" y="45"/>
                    <a:pt x="5" y="45"/>
                    <a:pt x="5" y="45"/>
                  </a:cubicBezTo>
                  <a:cubicBezTo>
                    <a:pt x="9" y="52"/>
                    <a:pt x="9" y="52"/>
                    <a:pt x="9" y="52"/>
                  </a:cubicBezTo>
                  <a:cubicBezTo>
                    <a:pt x="16" y="67"/>
                    <a:pt x="16" y="67"/>
                    <a:pt x="16" y="67"/>
                  </a:cubicBezTo>
                  <a:cubicBezTo>
                    <a:pt x="19" y="65"/>
                    <a:pt x="23" y="63"/>
                    <a:pt x="26" y="61"/>
                  </a:cubicBezTo>
                  <a:cubicBezTo>
                    <a:pt x="26" y="64"/>
                    <a:pt x="26" y="68"/>
                    <a:pt x="26" y="71"/>
                  </a:cubicBezTo>
                  <a:cubicBezTo>
                    <a:pt x="26" y="71"/>
                    <a:pt x="26" y="71"/>
                    <a:pt x="26" y="71"/>
                  </a:cubicBezTo>
                  <a:cubicBezTo>
                    <a:pt x="26" y="71"/>
                    <a:pt x="27" y="71"/>
                    <a:pt x="28" y="71"/>
                  </a:cubicBezTo>
                  <a:cubicBezTo>
                    <a:pt x="29" y="134"/>
                    <a:pt x="29" y="134"/>
                    <a:pt x="29" y="134"/>
                  </a:cubicBezTo>
                  <a:cubicBezTo>
                    <a:pt x="47" y="134"/>
                    <a:pt x="47" y="134"/>
                    <a:pt x="47" y="134"/>
                  </a:cubicBezTo>
                  <a:cubicBezTo>
                    <a:pt x="48" y="116"/>
                    <a:pt x="48" y="84"/>
                    <a:pt x="48" y="71"/>
                  </a:cubicBezTo>
                  <a:cubicBezTo>
                    <a:pt x="48" y="71"/>
                    <a:pt x="49" y="71"/>
                    <a:pt x="49" y="71"/>
                  </a:cubicBezTo>
                  <a:cubicBezTo>
                    <a:pt x="51" y="134"/>
                    <a:pt x="51" y="134"/>
                    <a:pt x="51" y="134"/>
                  </a:cubicBezTo>
                  <a:cubicBezTo>
                    <a:pt x="69" y="134"/>
                    <a:pt x="69" y="134"/>
                    <a:pt x="69" y="134"/>
                  </a:cubicBezTo>
                  <a:cubicBezTo>
                    <a:pt x="70" y="119"/>
                    <a:pt x="70" y="95"/>
                    <a:pt x="70" y="79"/>
                  </a:cubicBezTo>
                  <a:cubicBezTo>
                    <a:pt x="68" y="79"/>
                    <a:pt x="66" y="79"/>
                    <a:pt x="65" y="79"/>
                  </a:cubicBezTo>
                  <a:close/>
                  <a:moveTo>
                    <a:pt x="26" y="47"/>
                  </a:moveTo>
                  <a:cubicBezTo>
                    <a:pt x="24" y="44"/>
                    <a:pt x="24" y="44"/>
                    <a:pt x="24" y="44"/>
                  </a:cubicBezTo>
                  <a:cubicBezTo>
                    <a:pt x="20" y="37"/>
                    <a:pt x="20" y="37"/>
                    <a:pt x="20" y="37"/>
                  </a:cubicBezTo>
                  <a:cubicBezTo>
                    <a:pt x="19" y="35"/>
                    <a:pt x="19" y="35"/>
                    <a:pt x="19" y="35"/>
                  </a:cubicBezTo>
                  <a:cubicBezTo>
                    <a:pt x="27" y="25"/>
                    <a:pt x="27" y="25"/>
                    <a:pt x="27" y="25"/>
                  </a:cubicBezTo>
                  <a:cubicBezTo>
                    <a:pt x="27" y="32"/>
                    <a:pt x="26" y="40"/>
                    <a:pt x="2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2" name="Freeform 588"/>
            <p:cNvSpPr>
              <a:spLocks/>
            </p:cNvSpPr>
            <p:nvPr/>
          </p:nvSpPr>
          <p:spPr bwMode="auto">
            <a:xfrm>
              <a:off x="9401176" y="3227388"/>
              <a:ext cx="225425" cy="501650"/>
            </a:xfrm>
            <a:custGeom>
              <a:avLst/>
              <a:gdLst>
                <a:gd name="T0" fmla="*/ 60 w 60"/>
                <a:gd name="T1" fmla="*/ 39 h 134"/>
                <a:gd name="T2" fmla="*/ 60 w 60"/>
                <a:gd name="T3" fmla="*/ 39 h 134"/>
                <a:gd name="T4" fmla="*/ 60 w 60"/>
                <a:gd name="T5" fmla="*/ 39 h 134"/>
                <a:gd name="T6" fmla="*/ 60 w 60"/>
                <a:gd name="T7" fmla="*/ 39 h 134"/>
                <a:gd name="T8" fmla="*/ 60 w 60"/>
                <a:gd name="T9" fmla="*/ 38 h 134"/>
                <a:gd name="T10" fmla="*/ 48 w 60"/>
                <a:gd name="T11" fmla="*/ 7 h 134"/>
                <a:gd name="T12" fmla="*/ 41 w 60"/>
                <a:gd name="T13" fmla="*/ 1 h 134"/>
                <a:gd name="T14" fmla="*/ 41 w 60"/>
                <a:gd name="T15" fmla="*/ 1 h 134"/>
                <a:gd name="T16" fmla="*/ 34 w 60"/>
                <a:gd name="T17" fmla="*/ 1 h 134"/>
                <a:gd name="T18" fmla="*/ 34 w 60"/>
                <a:gd name="T19" fmla="*/ 1 h 134"/>
                <a:gd name="T20" fmla="*/ 40 w 60"/>
                <a:gd name="T21" fmla="*/ 6 h 134"/>
                <a:gd name="T22" fmla="*/ 33 w 60"/>
                <a:gd name="T23" fmla="*/ 9 h 134"/>
                <a:gd name="T24" fmla="*/ 36 w 60"/>
                <a:gd name="T25" fmla="*/ 14 h 134"/>
                <a:gd name="T26" fmla="*/ 28 w 60"/>
                <a:gd name="T27" fmla="*/ 33 h 134"/>
                <a:gd name="T28" fmla="*/ 26 w 60"/>
                <a:gd name="T29" fmla="*/ 6 h 134"/>
                <a:gd name="T30" fmla="*/ 27 w 60"/>
                <a:gd name="T31" fmla="*/ 5 h 134"/>
                <a:gd name="T32" fmla="*/ 26 w 60"/>
                <a:gd name="T33" fmla="*/ 0 h 134"/>
                <a:gd name="T34" fmla="*/ 20 w 60"/>
                <a:gd name="T35" fmla="*/ 0 h 134"/>
                <a:gd name="T36" fmla="*/ 19 w 60"/>
                <a:gd name="T37" fmla="*/ 5 h 134"/>
                <a:gd name="T38" fmla="*/ 20 w 60"/>
                <a:gd name="T39" fmla="*/ 6 h 134"/>
                <a:gd name="T40" fmla="*/ 19 w 60"/>
                <a:gd name="T41" fmla="*/ 33 h 134"/>
                <a:gd name="T42" fmla="*/ 10 w 60"/>
                <a:gd name="T43" fmla="*/ 14 h 134"/>
                <a:gd name="T44" fmla="*/ 13 w 60"/>
                <a:gd name="T45" fmla="*/ 9 h 134"/>
                <a:gd name="T46" fmla="*/ 6 w 60"/>
                <a:gd name="T47" fmla="*/ 6 h 134"/>
                <a:gd name="T48" fmla="*/ 12 w 60"/>
                <a:gd name="T49" fmla="*/ 1 h 134"/>
                <a:gd name="T50" fmla="*/ 12 w 60"/>
                <a:gd name="T51" fmla="*/ 1 h 134"/>
                <a:gd name="T52" fmla="*/ 6 w 60"/>
                <a:gd name="T53" fmla="*/ 1 h 134"/>
                <a:gd name="T54" fmla="*/ 5 w 60"/>
                <a:gd name="T55" fmla="*/ 1 h 134"/>
                <a:gd name="T56" fmla="*/ 0 w 60"/>
                <a:gd name="T57" fmla="*/ 3 h 134"/>
                <a:gd name="T58" fmla="*/ 1 w 60"/>
                <a:gd name="T59" fmla="*/ 7 h 134"/>
                <a:gd name="T60" fmla="*/ 7 w 60"/>
                <a:gd name="T61" fmla="*/ 79 h 134"/>
                <a:gd name="T62" fmla="*/ 2 w 60"/>
                <a:gd name="T63" fmla="*/ 79 h 134"/>
                <a:gd name="T64" fmla="*/ 4 w 60"/>
                <a:gd name="T65" fmla="*/ 134 h 134"/>
                <a:gd name="T66" fmla="*/ 22 w 60"/>
                <a:gd name="T67" fmla="*/ 134 h 134"/>
                <a:gd name="T68" fmla="*/ 22 w 60"/>
                <a:gd name="T69" fmla="*/ 71 h 134"/>
                <a:gd name="T70" fmla="*/ 24 w 60"/>
                <a:gd name="T71" fmla="*/ 71 h 134"/>
                <a:gd name="T72" fmla="*/ 26 w 60"/>
                <a:gd name="T73" fmla="*/ 134 h 134"/>
                <a:gd name="T74" fmla="*/ 44 w 60"/>
                <a:gd name="T75" fmla="*/ 134 h 134"/>
                <a:gd name="T76" fmla="*/ 44 w 60"/>
                <a:gd name="T77" fmla="*/ 73 h 134"/>
                <a:gd name="T78" fmla="*/ 47 w 60"/>
                <a:gd name="T79" fmla="*/ 75 h 134"/>
                <a:gd name="T80" fmla="*/ 54 w 60"/>
                <a:gd name="T81" fmla="*/ 59 h 134"/>
                <a:gd name="T82" fmla="*/ 57 w 60"/>
                <a:gd name="T83" fmla="*/ 52 h 134"/>
                <a:gd name="T84" fmla="*/ 59 w 60"/>
                <a:gd name="T85" fmla="*/ 48 h 134"/>
                <a:gd name="T86" fmla="*/ 59 w 60"/>
                <a:gd name="T87" fmla="*/ 46 h 134"/>
                <a:gd name="T88" fmla="*/ 60 w 60"/>
                <a:gd name="T89" fmla="*/ 46 h 134"/>
                <a:gd name="T90" fmla="*/ 60 w 60"/>
                <a:gd name="T91" fmla="*/ 45 h 134"/>
                <a:gd name="T92" fmla="*/ 60 w 60"/>
                <a:gd name="T93" fmla="*/ 45 h 134"/>
                <a:gd name="T94" fmla="*/ 60 w 60"/>
                <a:gd name="T95" fmla="*/ 3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134">
                  <a:moveTo>
                    <a:pt x="60" y="39"/>
                  </a:moveTo>
                  <a:cubicBezTo>
                    <a:pt x="60" y="39"/>
                    <a:pt x="60" y="39"/>
                    <a:pt x="60" y="39"/>
                  </a:cubicBezTo>
                  <a:cubicBezTo>
                    <a:pt x="60" y="39"/>
                    <a:pt x="60" y="39"/>
                    <a:pt x="60" y="39"/>
                  </a:cubicBezTo>
                  <a:cubicBezTo>
                    <a:pt x="60" y="39"/>
                    <a:pt x="60" y="39"/>
                    <a:pt x="60" y="39"/>
                  </a:cubicBezTo>
                  <a:cubicBezTo>
                    <a:pt x="60" y="38"/>
                    <a:pt x="60" y="38"/>
                    <a:pt x="60" y="38"/>
                  </a:cubicBezTo>
                  <a:cubicBezTo>
                    <a:pt x="48" y="7"/>
                    <a:pt x="48" y="7"/>
                    <a:pt x="48" y="7"/>
                  </a:cubicBezTo>
                  <a:cubicBezTo>
                    <a:pt x="47" y="4"/>
                    <a:pt x="44" y="2"/>
                    <a:pt x="41" y="1"/>
                  </a:cubicBezTo>
                  <a:cubicBezTo>
                    <a:pt x="41" y="1"/>
                    <a:pt x="41" y="1"/>
                    <a:pt x="41" y="1"/>
                  </a:cubicBezTo>
                  <a:cubicBezTo>
                    <a:pt x="39" y="1"/>
                    <a:pt x="36" y="1"/>
                    <a:pt x="34" y="1"/>
                  </a:cubicBezTo>
                  <a:cubicBezTo>
                    <a:pt x="34" y="1"/>
                    <a:pt x="34" y="1"/>
                    <a:pt x="34" y="1"/>
                  </a:cubicBezTo>
                  <a:cubicBezTo>
                    <a:pt x="40" y="6"/>
                    <a:pt x="40" y="6"/>
                    <a:pt x="40" y="6"/>
                  </a:cubicBezTo>
                  <a:cubicBezTo>
                    <a:pt x="33" y="9"/>
                    <a:pt x="33" y="9"/>
                    <a:pt x="33" y="9"/>
                  </a:cubicBezTo>
                  <a:cubicBezTo>
                    <a:pt x="36" y="14"/>
                    <a:pt x="36" y="14"/>
                    <a:pt x="36" y="14"/>
                  </a:cubicBezTo>
                  <a:cubicBezTo>
                    <a:pt x="28" y="33"/>
                    <a:pt x="28" y="33"/>
                    <a:pt x="28" y="33"/>
                  </a:cubicBezTo>
                  <a:cubicBezTo>
                    <a:pt x="26" y="6"/>
                    <a:pt x="26" y="6"/>
                    <a:pt x="26" y="6"/>
                  </a:cubicBezTo>
                  <a:cubicBezTo>
                    <a:pt x="27" y="5"/>
                    <a:pt x="27" y="5"/>
                    <a:pt x="27" y="5"/>
                  </a:cubicBezTo>
                  <a:cubicBezTo>
                    <a:pt x="26" y="0"/>
                    <a:pt x="26" y="0"/>
                    <a:pt x="26" y="0"/>
                  </a:cubicBezTo>
                  <a:cubicBezTo>
                    <a:pt x="20" y="0"/>
                    <a:pt x="20" y="0"/>
                    <a:pt x="20" y="0"/>
                  </a:cubicBezTo>
                  <a:cubicBezTo>
                    <a:pt x="19" y="5"/>
                    <a:pt x="19" y="5"/>
                    <a:pt x="19" y="5"/>
                  </a:cubicBezTo>
                  <a:cubicBezTo>
                    <a:pt x="20" y="6"/>
                    <a:pt x="20" y="6"/>
                    <a:pt x="20" y="6"/>
                  </a:cubicBezTo>
                  <a:cubicBezTo>
                    <a:pt x="19" y="33"/>
                    <a:pt x="19" y="33"/>
                    <a:pt x="19" y="33"/>
                  </a:cubicBezTo>
                  <a:cubicBezTo>
                    <a:pt x="10" y="14"/>
                    <a:pt x="10" y="14"/>
                    <a:pt x="10" y="14"/>
                  </a:cubicBezTo>
                  <a:cubicBezTo>
                    <a:pt x="13" y="9"/>
                    <a:pt x="13" y="9"/>
                    <a:pt x="13" y="9"/>
                  </a:cubicBezTo>
                  <a:cubicBezTo>
                    <a:pt x="6" y="6"/>
                    <a:pt x="6" y="6"/>
                    <a:pt x="6" y="6"/>
                  </a:cubicBezTo>
                  <a:cubicBezTo>
                    <a:pt x="12" y="1"/>
                    <a:pt x="12" y="1"/>
                    <a:pt x="12" y="1"/>
                  </a:cubicBezTo>
                  <a:cubicBezTo>
                    <a:pt x="12" y="1"/>
                    <a:pt x="12" y="1"/>
                    <a:pt x="12" y="1"/>
                  </a:cubicBezTo>
                  <a:cubicBezTo>
                    <a:pt x="10" y="1"/>
                    <a:pt x="8" y="1"/>
                    <a:pt x="6" y="1"/>
                  </a:cubicBezTo>
                  <a:cubicBezTo>
                    <a:pt x="5" y="1"/>
                    <a:pt x="5" y="1"/>
                    <a:pt x="5" y="1"/>
                  </a:cubicBezTo>
                  <a:cubicBezTo>
                    <a:pt x="3" y="1"/>
                    <a:pt x="2" y="2"/>
                    <a:pt x="0" y="3"/>
                  </a:cubicBezTo>
                  <a:cubicBezTo>
                    <a:pt x="0" y="5"/>
                    <a:pt x="1" y="6"/>
                    <a:pt x="1" y="7"/>
                  </a:cubicBezTo>
                  <a:cubicBezTo>
                    <a:pt x="7" y="79"/>
                    <a:pt x="7" y="79"/>
                    <a:pt x="7" y="79"/>
                  </a:cubicBezTo>
                  <a:cubicBezTo>
                    <a:pt x="2" y="79"/>
                    <a:pt x="2" y="79"/>
                    <a:pt x="2" y="79"/>
                  </a:cubicBezTo>
                  <a:cubicBezTo>
                    <a:pt x="4" y="134"/>
                    <a:pt x="4" y="134"/>
                    <a:pt x="4" y="134"/>
                  </a:cubicBezTo>
                  <a:cubicBezTo>
                    <a:pt x="22" y="134"/>
                    <a:pt x="22" y="134"/>
                    <a:pt x="22" y="134"/>
                  </a:cubicBezTo>
                  <a:cubicBezTo>
                    <a:pt x="23" y="116"/>
                    <a:pt x="22" y="84"/>
                    <a:pt x="22" y="71"/>
                  </a:cubicBezTo>
                  <a:cubicBezTo>
                    <a:pt x="23" y="71"/>
                    <a:pt x="23" y="71"/>
                    <a:pt x="24" y="71"/>
                  </a:cubicBezTo>
                  <a:cubicBezTo>
                    <a:pt x="26" y="134"/>
                    <a:pt x="26" y="134"/>
                    <a:pt x="26" y="134"/>
                  </a:cubicBezTo>
                  <a:cubicBezTo>
                    <a:pt x="44" y="134"/>
                    <a:pt x="44" y="134"/>
                    <a:pt x="44" y="134"/>
                  </a:cubicBezTo>
                  <a:cubicBezTo>
                    <a:pt x="45" y="117"/>
                    <a:pt x="44" y="87"/>
                    <a:pt x="44" y="73"/>
                  </a:cubicBezTo>
                  <a:cubicBezTo>
                    <a:pt x="45" y="74"/>
                    <a:pt x="46" y="74"/>
                    <a:pt x="47" y="75"/>
                  </a:cubicBezTo>
                  <a:cubicBezTo>
                    <a:pt x="54" y="59"/>
                    <a:pt x="54" y="59"/>
                    <a:pt x="54" y="59"/>
                  </a:cubicBezTo>
                  <a:cubicBezTo>
                    <a:pt x="57" y="52"/>
                    <a:pt x="57" y="52"/>
                    <a:pt x="57" y="52"/>
                  </a:cubicBezTo>
                  <a:cubicBezTo>
                    <a:pt x="59" y="48"/>
                    <a:pt x="59" y="48"/>
                    <a:pt x="59" y="48"/>
                  </a:cubicBezTo>
                  <a:cubicBezTo>
                    <a:pt x="59" y="46"/>
                    <a:pt x="59" y="46"/>
                    <a:pt x="59" y="46"/>
                  </a:cubicBezTo>
                  <a:cubicBezTo>
                    <a:pt x="60" y="46"/>
                    <a:pt x="60" y="46"/>
                    <a:pt x="60" y="46"/>
                  </a:cubicBezTo>
                  <a:cubicBezTo>
                    <a:pt x="60" y="45"/>
                    <a:pt x="60" y="45"/>
                    <a:pt x="60" y="45"/>
                  </a:cubicBezTo>
                  <a:cubicBezTo>
                    <a:pt x="60" y="45"/>
                    <a:pt x="60" y="45"/>
                    <a:pt x="60" y="45"/>
                  </a:cubicBezTo>
                  <a:cubicBezTo>
                    <a:pt x="60" y="43"/>
                    <a:pt x="59" y="52"/>
                    <a:pt x="6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3" name="Oval 589"/>
            <p:cNvSpPr>
              <a:spLocks noChangeArrowheads="1"/>
            </p:cNvSpPr>
            <p:nvPr/>
          </p:nvSpPr>
          <p:spPr bwMode="auto">
            <a:xfrm>
              <a:off x="9224963" y="3073401"/>
              <a:ext cx="1079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4" name="Freeform 590"/>
            <p:cNvSpPr>
              <a:spLocks/>
            </p:cNvSpPr>
            <p:nvPr/>
          </p:nvSpPr>
          <p:spPr bwMode="auto">
            <a:xfrm>
              <a:off x="9150351" y="3219451"/>
              <a:ext cx="258763" cy="547688"/>
            </a:xfrm>
            <a:custGeom>
              <a:avLst/>
              <a:gdLst>
                <a:gd name="T0" fmla="*/ 54 w 69"/>
                <a:gd name="T1" fmla="*/ 1 h 146"/>
                <a:gd name="T2" fmla="*/ 54 w 69"/>
                <a:gd name="T3" fmla="*/ 1 h 146"/>
                <a:gd name="T4" fmla="*/ 47 w 69"/>
                <a:gd name="T5" fmla="*/ 0 h 146"/>
                <a:gd name="T6" fmla="*/ 46 w 69"/>
                <a:gd name="T7" fmla="*/ 1 h 146"/>
                <a:gd name="T8" fmla="*/ 53 w 69"/>
                <a:gd name="T9" fmla="*/ 6 h 146"/>
                <a:gd name="T10" fmla="*/ 45 w 69"/>
                <a:gd name="T11" fmla="*/ 9 h 146"/>
                <a:gd name="T12" fmla="*/ 49 w 69"/>
                <a:gd name="T13" fmla="*/ 15 h 146"/>
                <a:gd name="T14" fmla="*/ 39 w 69"/>
                <a:gd name="T15" fmla="*/ 36 h 146"/>
                <a:gd name="T16" fmla="*/ 38 w 69"/>
                <a:gd name="T17" fmla="*/ 7 h 146"/>
                <a:gd name="T18" fmla="*/ 39 w 69"/>
                <a:gd name="T19" fmla="*/ 6 h 146"/>
                <a:gd name="T20" fmla="*/ 37 w 69"/>
                <a:gd name="T21" fmla="*/ 0 h 146"/>
                <a:gd name="T22" fmla="*/ 32 w 69"/>
                <a:gd name="T23" fmla="*/ 0 h 146"/>
                <a:gd name="T24" fmla="*/ 30 w 69"/>
                <a:gd name="T25" fmla="*/ 6 h 146"/>
                <a:gd name="T26" fmla="*/ 31 w 69"/>
                <a:gd name="T27" fmla="*/ 7 h 146"/>
                <a:gd name="T28" fmla="*/ 30 w 69"/>
                <a:gd name="T29" fmla="*/ 36 h 146"/>
                <a:gd name="T30" fmla="*/ 20 w 69"/>
                <a:gd name="T31" fmla="*/ 15 h 146"/>
                <a:gd name="T32" fmla="*/ 24 w 69"/>
                <a:gd name="T33" fmla="*/ 9 h 146"/>
                <a:gd name="T34" fmla="*/ 16 w 69"/>
                <a:gd name="T35" fmla="*/ 6 h 146"/>
                <a:gd name="T36" fmla="*/ 22 w 69"/>
                <a:gd name="T37" fmla="*/ 1 h 146"/>
                <a:gd name="T38" fmla="*/ 22 w 69"/>
                <a:gd name="T39" fmla="*/ 0 h 146"/>
                <a:gd name="T40" fmla="*/ 15 w 69"/>
                <a:gd name="T41" fmla="*/ 1 h 146"/>
                <a:gd name="T42" fmla="*/ 15 w 69"/>
                <a:gd name="T43" fmla="*/ 1 h 146"/>
                <a:gd name="T44" fmla="*/ 7 w 69"/>
                <a:gd name="T45" fmla="*/ 9 h 146"/>
                <a:gd name="T46" fmla="*/ 0 w 69"/>
                <a:gd name="T47" fmla="*/ 76 h 146"/>
                <a:gd name="T48" fmla="*/ 10 w 69"/>
                <a:gd name="T49" fmla="*/ 77 h 146"/>
                <a:gd name="T50" fmla="*/ 10 w 69"/>
                <a:gd name="T51" fmla="*/ 77 h 146"/>
                <a:gd name="T52" fmla="*/ 11 w 69"/>
                <a:gd name="T53" fmla="*/ 77 h 146"/>
                <a:gd name="T54" fmla="*/ 12 w 69"/>
                <a:gd name="T55" fmla="*/ 77 h 146"/>
                <a:gd name="T56" fmla="*/ 14 w 69"/>
                <a:gd name="T57" fmla="*/ 146 h 146"/>
                <a:gd name="T58" fmla="*/ 33 w 69"/>
                <a:gd name="T59" fmla="*/ 146 h 146"/>
                <a:gd name="T60" fmla="*/ 33 w 69"/>
                <a:gd name="T61" fmla="*/ 77 h 146"/>
                <a:gd name="T62" fmla="*/ 35 w 69"/>
                <a:gd name="T63" fmla="*/ 77 h 146"/>
                <a:gd name="T64" fmla="*/ 38 w 69"/>
                <a:gd name="T65" fmla="*/ 146 h 146"/>
                <a:gd name="T66" fmla="*/ 57 w 69"/>
                <a:gd name="T67" fmla="*/ 146 h 146"/>
                <a:gd name="T68" fmla="*/ 57 w 69"/>
                <a:gd name="T69" fmla="*/ 77 h 146"/>
                <a:gd name="T70" fmla="*/ 59 w 69"/>
                <a:gd name="T71" fmla="*/ 77 h 146"/>
                <a:gd name="T72" fmla="*/ 59 w 69"/>
                <a:gd name="T73" fmla="*/ 77 h 146"/>
                <a:gd name="T74" fmla="*/ 59 w 69"/>
                <a:gd name="T75" fmla="*/ 77 h 146"/>
                <a:gd name="T76" fmla="*/ 69 w 69"/>
                <a:gd name="T77" fmla="*/ 76 h 146"/>
                <a:gd name="T78" fmla="*/ 62 w 69"/>
                <a:gd name="T79" fmla="*/ 9 h 146"/>
                <a:gd name="T80" fmla="*/ 54 w 69"/>
                <a:gd name="T81"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146">
                  <a:moveTo>
                    <a:pt x="54" y="1"/>
                  </a:moveTo>
                  <a:cubicBezTo>
                    <a:pt x="54" y="1"/>
                    <a:pt x="54" y="1"/>
                    <a:pt x="54" y="1"/>
                  </a:cubicBezTo>
                  <a:cubicBezTo>
                    <a:pt x="51" y="1"/>
                    <a:pt x="49" y="1"/>
                    <a:pt x="47" y="0"/>
                  </a:cubicBezTo>
                  <a:cubicBezTo>
                    <a:pt x="46" y="1"/>
                    <a:pt x="46" y="1"/>
                    <a:pt x="46" y="1"/>
                  </a:cubicBezTo>
                  <a:cubicBezTo>
                    <a:pt x="53" y="6"/>
                    <a:pt x="53" y="6"/>
                    <a:pt x="53" y="6"/>
                  </a:cubicBezTo>
                  <a:cubicBezTo>
                    <a:pt x="45" y="9"/>
                    <a:pt x="45" y="9"/>
                    <a:pt x="45" y="9"/>
                  </a:cubicBezTo>
                  <a:cubicBezTo>
                    <a:pt x="49" y="15"/>
                    <a:pt x="49" y="15"/>
                    <a:pt x="49" y="15"/>
                  </a:cubicBezTo>
                  <a:cubicBezTo>
                    <a:pt x="39" y="36"/>
                    <a:pt x="39" y="36"/>
                    <a:pt x="39" y="36"/>
                  </a:cubicBezTo>
                  <a:cubicBezTo>
                    <a:pt x="38" y="7"/>
                    <a:pt x="38" y="7"/>
                    <a:pt x="38" y="7"/>
                  </a:cubicBezTo>
                  <a:cubicBezTo>
                    <a:pt x="39" y="6"/>
                    <a:pt x="39" y="6"/>
                    <a:pt x="39" y="6"/>
                  </a:cubicBezTo>
                  <a:cubicBezTo>
                    <a:pt x="37" y="0"/>
                    <a:pt x="37" y="0"/>
                    <a:pt x="37" y="0"/>
                  </a:cubicBezTo>
                  <a:cubicBezTo>
                    <a:pt x="32" y="0"/>
                    <a:pt x="32" y="0"/>
                    <a:pt x="32" y="0"/>
                  </a:cubicBezTo>
                  <a:cubicBezTo>
                    <a:pt x="30" y="6"/>
                    <a:pt x="30" y="6"/>
                    <a:pt x="30" y="6"/>
                  </a:cubicBezTo>
                  <a:cubicBezTo>
                    <a:pt x="31" y="7"/>
                    <a:pt x="31" y="7"/>
                    <a:pt x="31" y="7"/>
                  </a:cubicBezTo>
                  <a:cubicBezTo>
                    <a:pt x="30" y="36"/>
                    <a:pt x="30" y="36"/>
                    <a:pt x="30" y="36"/>
                  </a:cubicBezTo>
                  <a:cubicBezTo>
                    <a:pt x="20" y="15"/>
                    <a:pt x="20" y="15"/>
                    <a:pt x="20" y="15"/>
                  </a:cubicBezTo>
                  <a:cubicBezTo>
                    <a:pt x="24" y="9"/>
                    <a:pt x="24" y="9"/>
                    <a:pt x="24" y="9"/>
                  </a:cubicBezTo>
                  <a:cubicBezTo>
                    <a:pt x="16" y="6"/>
                    <a:pt x="16" y="6"/>
                    <a:pt x="16" y="6"/>
                  </a:cubicBezTo>
                  <a:cubicBezTo>
                    <a:pt x="22" y="1"/>
                    <a:pt x="22" y="1"/>
                    <a:pt x="22" y="1"/>
                  </a:cubicBezTo>
                  <a:cubicBezTo>
                    <a:pt x="22" y="0"/>
                    <a:pt x="22" y="0"/>
                    <a:pt x="22" y="0"/>
                  </a:cubicBezTo>
                  <a:cubicBezTo>
                    <a:pt x="20" y="1"/>
                    <a:pt x="18" y="1"/>
                    <a:pt x="15" y="1"/>
                  </a:cubicBezTo>
                  <a:cubicBezTo>
                    <a:pt x="15" y="1"/>
                    <a:pt x="15" y="1"/>
                    <a:pt x="15" y="1"/>
                  </a:cubicBezTo>
                  <a:cubicBezTo>
                    <a:pt x="11" y="1"/>
                    <a:pt x="7" y="4"/>
                    <a:pt x="7" y="9"/>
                  </a:cubicBezTo>
                  <a:cubicBezTo>
                    <a:pt x="0" y="76"/>
                    <a:pt x="0" y="76"/>
                    <a:pt x="0" y="76"/>
                  </a:cubicBezTo>
                  <a:cubicBezTo>
                    <a:pt x="3" y="77"/>
                    <a:pt x="7" y="77"/>
                    <a:pt x="10" y="77"/>
                  </a:cubicBezTo>
                  <a:cubicBezTo>
                    <a:pt x="10" y="77"/>
                    <a:pt x="10" y="77"/>
                    <a:pt x="10" y="77"/>
                  </a:cubicBezTo>
                  <a:cubicBezTo>
                    <a:pt x="10" y="77"/>
                    <a:pt x="10" y="77"/>
                    <a:pt x="11" y="77"/>
                  </a:cubicBezTo>
                  <a:cubicBezTo>
                    <a:pt x="11" y="77"/>
                    <a:pt x="11" y="77"/>
                    <a:pt x="12" y="77"/>
                  </a:cubicBezTo>
                  <a:cubicBezTo>
                    <a:pt x="14" y="146"/>
                    <a:pt x="14" y="146"/>
                    <a:pt x="14" y="146"/>
                  </a:cubicBezTo>
                  <a:cubicBezTo>
                    <a:pt x="33" y="146"/>
                    <a:pt x="33" y="146"/>
                    <a:pt x="33" y="146"/>
                  </a:cubicBezTo>
                  <a:cubicBezTo>
                    <a:pt x="34" y="126"/>
                    <a:pt x="34" y="91"/>
                    <a:pt x="33" y="77"/>
                  </a:cubicBezTo>
                  <a:cubicBezTo>
                    <a:pt x="34" y="77"/>
                    <a:pt x="35" y="77"/>
                    <a:pt x="35" y="77"/>
                  </a:cubicBezTo>
                  <a:cubicBezTo>
                    <a:pt x="38" y="146"/>
                    <a:pt x="38" y="146"/>
                    <a:pt x="38" y="146"/>
                  </a:cubicBezTo>
                  <a:cubicBezTo>
                    <a:pt x="57" y="146"/>
                    <a:pt x="57" y="146"/>
                    <a:pt x="57" y="146"/>
                  </a:cubicBezTo>
                  <a:cubicBezTo>
                    <a:pt x="58" y="126"/>
                    <a:pt x="57" y="91"/>
                    <a:pt x="57" y="77"/>
                  </a:cubicBezTo>
                  <a:cubicBezTo>
                    <a:pt x="58" y="77"/>
                    <a:pt x="58" y="77"/>
                    <a:pt x="59" y="77"/>
                  </a:cubicBezTo>
                  <a:cubicBezTo>
                    <a:pt x="59" y="77"/>
                    <a:pt x="59" y="77"/>
                    <a:pt x="59" y="77"/>
                  </a:cubicBezTo>
                  <a:cubicBezTo>
                    <a:pt x="59" y="77"/>
                    <a:pt x="59" y="77"/>
                    <a:pt x="59" y="77"/>
                  </a:cubicBezTo>
                  <a:cubicBezTo>
                    <a:pt x="62" y="77"/>
                    <a:pt x="66" y="77"/>
                    <a:pt x="69" y="76"/>
                  </a:cubicBezTo>
                  <a:cubicBezTo>
                    <a:pt x="62" y="9"/>
                    <a:pt x="62" y="9"/>
                    <a:pt x="62" y="9"/>
                  </a:cubicBezTo>
                  <a:cubicBezTo>
                    <a:pt x="62" y="4"/>
                    <a:pt x="58" y="1"/>
                    <a:pt x="5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grpSp>
      <p:grpSp>
        <p:nvGrpSpPr>
          <p:cNvPr id="35" name="组合 34"/>
          <p:cNvGrpSpPr/>
          <p:nvPr/>
        </p:nvGrpSpPr>
        <p:grpSpPr>
          <a:xfrm>
            <a:off x="6639931" y="3961896"/>
            <a:ext cx="440361" cy="356397"/>
            <a:chOff x="7286626" y="1281113"/>
            <a:chExt cx="782638" cy="633413"/>
          </a:xfrm>
          <a:solidFill>
            <a:srgbClr val="FEFEFE"/>
          </a:solidFill>
        </p:grpSpPr>
        <p:sp>
          <p:nvSpPr>
            <p:cNvPr id="36" name="Freeform 754"/>
            <p:cNvSpPr>
              <a:spLocks noEditPoints="1"/>
            </p:cNvSpPr>
            <p:nvPr/>
          </p:nvSpPr>
          <p:spPr bwMode="auto">
            <a:xfrm>
              <a:off x="7286626" y="1281113"/>
              <a:ext cx="782638" cy="633413"/>
            </a:xfrm>
            <a:custGeom>
              <a:avLst/>
              <a:gdLst>
                <a:gd name="T0" fmla="*/ 200 w 209"/>
                <a:gd name="T1" fmla="*/ 140 h 169"/>
                <a:gd name="T2" fmla="*/ 159 w 209"/>
                <a:gd name="T3" fmla="*/ 114 h 169"/>
                <a:gd name="T4" fmla="*/ 148 w 209"/>
                <a:gd name="T5" fmla="*/ 112 h 169"/>
                <a:gd name="T6" fmla="*/ 144 w 209"/>
                <a:gd name="T7" fmla="*/ 114 h 169"/>
                <a:gd name="T8" fmla="*/ 137 w 209"/>
                <a:gd name="T9" fmla="*/ 109 h 169"/>
                <a:gd name="T10" fmla="*/ 144 w 209"/>
                <a:gd name="T11" fmla="*/ 60 h 169"/>
                <a:gd name="T12" fmla="*/ 60 w 209"/>
                <a:gd name="T13" fmla="*/ 9 h 169"/>
                <a:gd name="T14" fmla="*/ 9 w 209"/>
                <a:gd name="T15" fmla="*/ 93 h 169"/>
                <a:gd name="T16" fmla="*/ 93 w 209"/>
                <a:gd name="T17" fmla="*/ 144 h 169"/>
                <a:gd name="T18" fmla="*/ 129 w 209"/>
                <a:gd name="T19" fmla="*/ 121 h 169"/>
                <a:gd name="T20" fmla="*/ 136 w 209"/>
                <a:gd name="T21" fmla="*/ 126 h 169"/>
                <a:gd name="T22" fmla="*/ 143 w 209"/>
                <a:gd name="T23" fmla="*/ 139 h 169"/>
                <a:gd name="T24" fmla="*/ 183 w 209"/>
                <a:gd name="T25" fmla="*/ 166 h 169"/>
                <a:gd name="T26" fmla="*/ 195 w 209"/>
                <a:gd name="T27" fmla="*/ 168 h 169"/>
                <a:gd name="T28" fmla="*/ 204 w 209"/>
                <a:gd name="T29" fmla="*/ 161 h 169"/>
                <a:gd name="T30" fmla="*/ 200 w 209"/>
                <a:gd name="T31" fmla="*/ 140 h 169"/>
                <a:gd name="T32" fmla="*/ 90 w 209"/>
                <a:gd name="T33" fmla="*/ 131 h 169"/>
                <a:gd name="T34" fmla="*/ 22 w 209"/>
                <a:gd name="T35" fmla="*/ 90 h 169"/>
                <a:gd name="T36" fmla="*/ 63 w 209"/>
                <a:gd name="T37" fmla="*/ 22 h 169"/>
                <a:gd name="T38" fmla="*/ 131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0"/>
                  </a:moveTo>
                  <a:cubicBezTo>
                    <a:pt x="159" y="114"/>
                    <a:pt x="159" y="114"/>
                    <a:pt x="159" y="114"/>
                  </a:cubicBezTo>
                  <a:cubicBezTo>
                    <a:pt x="156" y="112"/>
                    <a:pt x="152" y="111"/>
                    <a:pt x="148" y="112"/>
                  </a:cubicBezTo>
                  <a:cubicBezTo>
                    <a:pt x="146" y="113"/>
                    <a:pt x="145" y="113"/>
                    <a:pt x="144" y="114"/>
                  </a:cubicBezTo>
                  <a:cubicBezTo>
                    <a:pt x="137" y="109"/>
                    <a:pt x="137" y="109"/>
                    <a:pt x="137" y="109"/>
                  </a:cubicBezTo>
                  <a:cubicBezTo>
                    <a:pt x="145" y="95"/>
                    <a:pt x="148" y="77"/>
                    <a:pt x="144" y="60"/>
                  </a:cubicBezTo>
                  <a:cubicBezTo>
                    <a:pt x="135" y="23"/>
                    <a:pt x="97" y="0"/>
                    <a:pt x="60" y="9"/>
                  </a:cubicBezTo>
                  <a:cubicBezTo>
                    <a:pt x="23" y="18"/>
                    <a:pt x="0" y="56"/>
                    <a:pt x="9" y="93"/>
                  </a:cubicBezTo>
                  <a:cubicBezTo>
                    <a:pt x="18" y="130"/>
                    <a:pt x="56" y="153"/>
                    <a:pt x="93" y="144"/>
                  </a:cubicBezTo>
                  <a:cubicBezTo>
                    <a:pt x="108" y="140"/>
                    <a:pt x="120" y="132"/>
                    <a:pt x="129" y="121"/>
                  </a:cubicBezTo>
                  <a:cubicBezTo>
                    <a:pt x="136" y="126"/>
                    <a:pt x="136" y="126"/>
                    <a:pt x="136" y="126"/>
                  </a:cubicBezTo>
                  <a:cubicBezTo>
                    <a:pt x="136" y="131"/>
                    <a:pt x="138" y="136"/>
                    <a:pt x="143" y="139"/>
                  </a:cubicBezTo>
                  <a:cubicBezTo>
                    <a:pt x="183" y="166"/>
                    <a:pt x="183" y="166"/>
                    <a:pt x="183" y="166"/>
                  </a:cubicBezTo>
                  <a:cubicBezTo>
                    <a:pt x="187" y="168"/>
                    <a:pt x="191" y="169"/>
                    <a:pt x="195" y="168"/>
                  </a:cubicBezTo>
                  <a:cubicBezTo>
                    <a:pt x="199" y="167"/>
                    <a:pt x="202" y="165"/>
                    <a:pt x="204" y="161"/>
                  </a:cubicBezTo>
                  <a:cubicBezTo>
                    <a:pt x="209" y="154"/>
                    <a:pt x="207" y="145"/>
                    <a:pt x="200" y="140"/>
                  </a:cubicBezTo>
                  <a:close/>
                  <a:moveTo>
                    <a:pt x="90" y="131"/>
                  </a:moveTo>
                  <a:cubicBezTo>
                    <a:pt x="60" y="139"/>
                    <a:pt x="29" y="120"/>
                    <a:pt x="22" y="90"/>
                  </a:cubicBezTo>
                  <a:cubicBezTo>
                    <a:pt x="14" y="59"/>
                    <a:pt x="33" y="29"/>
                    <a:pt x="63" y="22"/>
                  </a:cubicBezTo>
                  <a:cubicBezTo>
                    <a:pt x="94" y="14"/>
                    <a:pt x="124" y="33"/>
                    <a:pt x="131" y="63"/>
                  </a:cubicBezTo>
                  <a:cubicBezTo>
                    <a:pt x="139" y="93"/>
                    <a:pt x="120" y="124"/>
                    <a:pt x="90"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37" name="Freeform 755"/>
            <p:cNvSpPr>
              <a:spLocks noEditPoints="1"/>
            </p:cNvSpPr>
            <p:nvPr/>
          </p:nvSpPr>
          <p:spPr bwMode="auto">
            <a:xfrm>
              <a:off x="7432676" y="1441451"/>
              <a:ext cx="280988" cy="228600"/>
            </a:xfrm>
            <a:custGeom>
              <a:avLst/>
              <a:gdLst>
                <a:gd name="T0" fmla="*/ 123 w 177"/>
                <a:gd name="T1" fmla="*/ 116 h 144"/>
                <a:gd name="T2" fmla="*/ 54 w 177"/>
                <a:gd name="T3" fmla="*/ 116 h 144"/>
                <a:gd name="T4" fmla="*/ 42 w 177"/>
                <a:gd name="T5" fmla="*/ 144 h 144"/>
                <a:gd name="T6" fmla="*/ 0 w 177"/>
                <a:gd name="T7" fmla="*/ 144 h 144"/>
                <a:gd name="T8" fmla="*/ 64 w 177"/>
                <a:gd name="T9" fmla="*/ 0 h 144"/>
                <a:gd name="T10" fmla="*/ 113 w 177"/>
                <a:gd name="T11" fmla="*/ 0 h 144"/>
                <a:gd name="T12" fmla="*/ 177 w 177"/>
                <a:gd name="T13" fmla="*/ 144 h 144"/>
                <a:gd name="T14" fmla="*/ 134 w 177"/>
                <a:gd name="T15" fmla="*/ 144 h 144"/>
                <a:gd name="T16" fmla="*/ 123 w 177"/>
                <a:gd name="T17" fmla="*/ 116 h 144"/>
                <a:gd name="T18" fmla="*/ 87 w 177"/>
                <a:gd name="T19" fmla="*/ 31 h 144"/>
                <a:gd name="T20" fmla="*/ 66 w 177"/>
                <a:gd name="T21" fmla="*/ 88 h 144"/>
                <a:gd name="T22" fmla="*/ 111 w 177"/>
                <a:gd name="T23" fmla="*/ 88 h 144"/>
                <a:gd name="T24" fmla="*/ 87 w 177"/>
                <a:gd name="T25"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144">
                  <a:moveTo>
                    <a:pt x="123" y="116"/>
                  </a:moveTo>
                  <a:lnTo>
                    <a:pt x="54" y="116"/>
                  </a:lnTo>
                  <a:lnTo>
                    <a:pt x="42" y="144"/>
                  </a:lnTo>
                  <a:lnTo>
                    <a:pt x="0" y="144"/>
                  </a:lnTo>
                  <a:lnTo>
                    <a:pt x="64" y="0"/>
                  </a:lnTo>
                  <a:lnTo>
                    <a:pt x="113" y="0"/>
                  </a:lnTo>
                  <a:lnTo>
                    <a:pt x="177" y="144"/>
                  </a:lnTo>
                  <a:lnTo>
                    <a:pt x="134" y="144"/>
                  </a:lnTo>
                  <a:lnTo>
                    <a:pt x="123" y="116"/>
                  </a:lnTo>
                  <a:close/>
                  <a:moveTo>
                    <a:pt x="87" y="31"/>
                  </a:moveTo>
                  <a:lnTo>
                    <a:pt x="66" y="88"/>
                  </a:lnTo>
                  <a:lnTo>
                    <a:pt x="111" y="88"/>
                  </a:lnTo>
                  <a:lnTo>
                    <a:pt x="87"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grpSp>
      <p:grpSp>
        <p:nvGrpSpPr>
          <p:cNvPr id="38" name="组合 37"/>
          <p:cNvGrpSpPr/>
          <p:nvPr/>
        </p:nvGrpSpPr>
        <p:grpSpPr>
          <a:xfrm>
            <a:off x="6656456" y="5463352"/>
            <a:ext cx="407311" cy="398378"/>
            <a:chOff x="8905875" y="4843463"/>
            <a:chExt cx="723900" cy="708025"/>
          </a:xfrm>
          <a:solidFill>
            <a:srgbClr val="FEFEFE"/>
          </a:solidFill>
        </p:grpSpPr>
        <p:sp>
          <p:nvSpPr>
            <p:cNvPr id="39" name="Freeform 797"/>
            <p:cNvSpPr>
              <a:spLocks/>
            </p:cNvSpPr>
            <p:nvPr/>
          </p:nvSpPr>
          <p:spPr bwMode="auto">
            <a:xfrm>
              <a:off x="8905875" y="4843463"/>
              <a:ext cx="723900" cy="465138"/>
            </a:xfrm>
            <a:custGeom>
              <a:avLst/>
              <a:gdLst>
                <a:gd name="T0" fmla="*/ 193 w 193"/>
                <a:gd name="T1" fmla="*/ 84 h 124"/>
                <a:gd name="T2" fmla="*/ 153 w 193"/>
                <a:gd name="T3" fmla="*/ 44 h 124"/>
                <a:gd name="T4" fmla="*/ 141 w 193"/>
                <a:gd name="T5" fmla="*/ 46 h 124"/>
                <a:gd name="T6" fmla="*/ 91 w 193"/>
                <a:gd name="T7" fmla="*/ 0 h 124"/>
                <a:gd name="T8" fmla="*/ 40 w 193"/>
                <a:gd name="T9" fmla="*/ 51 h 124"/>
                <a:gd name="T10" fmla="*/ 41 w 193"/>
                <a:gd name="T11" fmla="*/ 61 h 124"/>
                <a:gd name="T12" fmla="*/ 31 w 193"/>
                <a:gd name="T13" fmla="*/ 61 h 124"/>
                <a:gd name="T14" fmla="*/ 0 w 193"/>
                <a:gd name="T15" fmla="*/ 92 h 124"/>
                <a:gd name="T16" fmla="*/ 31 w 193"/>
                <a:gd name="T17" fmla="*/ 124 h 124"/>
                <a:gd name="T18" fmla="*/ 157 w 193"/>
                <a:gd name="T19" fmla="*/ 124 h 124"/>
                <a:gd name="T20" fmla="*/ 180 w 193"/>
                <a:gd name="T21" fmla="*/ 113 h 124"/>
                <a:gd name="T22" fmla="*/ 193 w 193"/>
                <a:gd name="T23"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24">
                  <a:moveTo>
                    <a:pt x="193" y="84"/>
                  </a:moveTo>
                  <a:cubicBezTo>
                    <a:pt x="193" y="62"/>
                    <a:pt x="176" y="44"/>
                    <a:pt x="153" y="44"/>
                  </a:cubicBezTo>
                  <a:cubicBezTo>
                    <a:pt x="149" y="44"/>
                    <a:pt x="145" y="44"/>
                    <a:pt x="141" y="46"/>
                  </a:cubicBezTo>
                  <a:cubicBezTo>
                    <a:pt x="139" y="20"/>
                    <a:pt x="117" y="0"/>
                    <a:pt x="91" y="0"/>
                  </a:cubicBezTo>
                  <a:cubicBezTo>
                    <a:pt x="62" y="0"/>
                    <a:pt x="40" y="23"/>
                    <a:pt x="40" y="51"/>
                  </a:cubicBezTo>
                  <a:cubicBezTo>
                    <a:pt x="40" y="54"/>
                    <a:pt x="40" y="57"/>
                    <a:pt x="41" y="61"/>
                  </a:cubicBezTo>
                  <a:cubicBezTo>
                    <a:pt x="31" y="61"/>
                    <a:pt x="31" y="61"/>
                    <a:pt x="31" y="61"/>
                  </a:cubicBezTo>
                  <a:cubicBezTo>
                    <a:pt x="14" y="61"/>
                    <a:pt x="0" y="75"/>
                    <a:pt x="0" y="92"/>
                  </a:cubicBezTo>
                  <a:cubicBezTo>
                    <a:pt x="0" y="109"/>
                    <a:pt x="14" y="124"/>
                    <a:pt x="31" y="124"/>
                  </a:cubicBezTo>
                  <a:cubicBezTo>
                    <a:pt x="157" y="124"/>
                    <a:pt x="157" y="124"/>
                    <a:pt x="157" y="124"/>
                  </a:cubicBezTo>
                  <a:cubicBezTo>
                    <a:pt x="166" y="124"/>
                    <a:pt x="175" y="120"/>
                    <a:pt x="180" y="113"/>
                  </a:cubicBezTo>
                  <a:cubicBezTo>
                    <a:pt x="188" y="106"/>
                    <a:pt x="193" y="95"/>
                    <a:pt x="19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0" name="Freeform 798"/>
            <p:cNvSpPr>
              <a:spLocks/>
            </p:cNvSpPr>
            <p:nvPr/>
          </p:nvSpPr>
          <p:spPr bwMode="auto">
            <a:xfrm>
              <a:off x="9097963" y="5443538"/>
              <a:ext cx="339725" cy="107950"/>
            </a:xfrm>
            <a:custGeom>
              <a:avLst/>
              <a:gdLst>
                <a:gd name="T0" fmla="*/ 46 w 91"/>
                <a:gd name="T1" fmla="*/ 29 h 29"/>
                <a:gd name="T2" fmla="*/ 0 w 91"/>
                <a:gd name="T3" fmla="*/ 10 h 29"/>
                <a:gd name="T4" fmla="*/ 11 w 91"/>
                <a:gd name="T5" fmla="*/ 0 h 29"/>
                <a:gd name="T6" fmla="*/ 80 w 91"/>
                <a:gd name="T7" fmla="*/ 0 h 29"/>
                <a:gd name="T8" fmla="*/ 91 w 91"/>
                <a:gd name="T9" fmla="*/ 10 h 29"/>
                <a:gd name="T10" fmla="*/ 46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46" y="29"/>
                  </a:moveTo>
                  <a:cubicBezTo>
                    <a:pt x="29" y="29"/>
                    <a:pt x="13" y="23"/>
                    <a:pt x="0" y="10"/>
                  </a:cubicBezTo>
                  <a:cubicBezTo>
                    <a:pt x="11" y="0"/>
                    <a:pt x="11" y="0"/>
                    <a:pt x="11" y="0"/>
                  </a:cubicBezTo>
                  <a:cubicBezTo>
                    <a:pt x="30" y="19"/>
                    <a:pt x="61" y="19"/>
                    <a:pt x="80" y="0"/>
                  </a:cubicBezTo>
                  <a:cubicBezTo>
                    <a:pt x="91" y="10"/>
                    <a:pt x="91" y="10"/>
                    <a:pt x="91" y="10"/>
                  </a:cubicBezTo>
                  <a:cubicBezTo>
                    <a:pt x="78" y="23"/>
                    <a:pt x="62" y="29"/>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1" name="Freeform 799"/>
            <p:cNvSpPr>
              <a:spLocks/>
            </p:cNvSpPr>
            <p:nvPr/>
          </p:nvSpPr>
          <p:spPr bwMode="auto">
            <a:xfrm>
              <a:off x="9175750" y="5364163"/>
              <a:ext cx="184150" cy="79375"/>
            </a:xfrm>
            <a:custGeom>
              <a:avLst/>
              <a:gdLst>
                <a:gd name="T0" fmla="*/ 25 w 49"/>
                <a:gd name="T1" fmla="*/ 21 h 21"/>
                <a:gd name="T2" fmla="*/ 0 w 49"/>
                <a:gd name="T3" fmla="*/ 11 h 21"/>
                <a:gd name="T4" fmla="*/ 10 w 49"/>
                <a:gd name="T5" fmla="*/ 0 h 21"/>
                <a:gd name="T6" fmla="*/ 39 w 49"/>
                <a:gd name="T7" fmla="*/ 0 h 21"/>
                <a:gd name="T8" fmla="*/ 49 w 49"/>
                <a:gd name="T9" fmla="*/ 11 h 21"/>
                <a:gd name="T10" fmla="*/ 25 w 49"/>
                <a:gd name="T11" fmla="*/ 21 h 21"/>
              </a:gdLst>
              <a:ahLst/>
              <a:cxnLst>
                <a:cxn ang="0">
                  <a:pos x="T0" y="T1"/>
                </a:cxn>
                <a:cxn ang="0">
                  <a:pos x="T2" y="T3"/>
                </a:cxn>
                <a:cxn ang="0">
                  <a:pos x="T4" y="T5"/>
                </a:cxn>
                <a:cxn ang="0">
                  <a:pos x="T6" y="T7"/>
                </a:cxn>
                <a:cxn ang="0">
                  <a:pos x="T8" y="T9"/>
                </a:cxn>
                <a:cxn ang="0">
                  <a:pos x="T10" y="T11"/>
                </a:cxn>
              </a:cxnLst>
              <a:rect l="0" t="0" r="r" b="b"/>
              <a:pathLst>
                <a:path w="49" h="21">
                  <a:moveTo>
                    <a:pt x="25" y="21"/>
                  </a:moveTo>
                  <a:cubicBezTo>
                    <a:pt x="16" y="21"/>
                    <a:pt x="7" y="17"/>
                    <a:pt x="0" y="11"/>
                  </a:cubicBezTo>
                  <a:cubicBezTo>
                    <a:pt x="10" y="0"/>
                    <a:pt x="10" y="0"/>
                    <a:pt x="10" y="0"/>
                  </a:cubicBezTo>
                  <a:cubicBezTo>
                    <a:pt x="18" y="8"/>
                    <a:pt x="31" y="8"/>
                    <a:pt x="39" y="0"/>
                  </a:cubicBezTo>
                  <a:cubicBezTo>
                    <a:pt x="49" y="11"/>
                    <a:pt x="49" y="11"/>
                    <a:pt x="49" y="11"/>
                  </a:cubicBezTo>
                  <a:cubicBezTo>
                    <a:pt x="42" y="17"/>
                    <a:pt x="34" y="21"/>
                    <a:pt x="2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grpSp>
      <p:grpSp>
        <p:nvGrpSpPr>
          <p:cNvPr id="42" name="组合 41"/>
          <p:cNvGrpSpPr/>
          <p:nvPr/>
        </p:nvGrpSpPr>
        <p:grpSpPr>
          <a:xfrm>
            <a:off x="5209160" y="2430537"/>
            <a:ext cx="373368" cy="387660"/>
            <a:chOff x="10518775" y="3081338"/>
            <a:chExt cx="663575" cy="688975"/>
          </a:xfrm>
          <a:solidFill>
            <a:srgbClr val="FEFEFE"/>
          </a:solidFill>
        </p:grpSpPr>
        <p:sp>
          <p:nvSpPr>
            <p:cNvPr id="43" name="Oval 800"/>
            <p:cNvSpPr>
              <a:spLocks noChangeArrowheads="1"/>
            </p:cNvSpPr>
            <p:nvPr/>
          </p:nvSpPr>
          <p:spPr bwMode="auto">
            <a:xfrm>
              <a:off x="10590213" y="3433763"/>
              <a:ext cx="127000" cy="1603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4" name="Freeform 801"/>
            <p:cNvSpPr>
              <a:spLocks/>
            </p:cNvSpPr>
            <p:nvPr/>
          </p:nvSpPr>
          <p:spPr bwMode="auto">
            <a:xfrm>
              <a:off x="10518775" y="3609975"/>
              <a:ext cx="112713" cy="160338"/>
            </a:xfrm>
            <a:custGeom>
              <a:avLst/>
              <a:gdLst>
                <a:gd name="T0" fmla="*/ 19 w 30"/>
                <a:gd name="T1" fmla="*/ 18 h 43"/>
                <a:gd name="T2" fmla="*/ 23 w 30"/>
                <a:gd name="T3" fmla="*/ 11 h 43"/>
                <a:gd name="T4" fmla="*/ 14 w 30"/>
                <a:gd name="T5" fmla="*/ 6 h 43"/>
                <a:gd name="T6" fmla="*/ 22 w 30"/>
                <a:gd name="T7" fmla="*/ 0 h 43"/>
                <a:gd name="T8" fmla="*/ 22 w 30"/>
                <a:gd name="T9" fmla="*/ 0 h 43"/>
                <a:gd name="T10" fmla="*/ 13 w 30"/>
                <a:gd name="T11" fmla="*/ 1 h 43"/>
                <a:gd name="T12" fmla="*/ 12 w 30"/>
                <a:gd name="T13" fmla="*/ 1 h 43"/>
                <a:gd name="T14" fmla="*/ 12 w 30"/>
                <a:gd name="T15" fmla="*/ 1 h 43"/>
                <a:gd name="T16" fmla="*/ 2 w 30"/>
                <a:gd name="T17" fmla="*/ 11 h 43"/>
                <a:gd name="T18" fmla="*/ 0 w 30"/>
                <a:gd name="T19" fmla="*/ 31 h 43"/>
                <a:gd name="T20" fmla="*/ 30 w 30"/>
                <a:gd name="T21" fmla="*/ 43 h 43"/>
                <a:gd name="T22" fmla="*/ 30 w 30"/>
                <a:gd name="T23" fmla="*/ 42 h 43"/>
                <a:gd name="T24" fmla="*/ 19 w 30"/>
                <a:gd name="T25"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3">
                  <a:moveTo>
                    <a:pt x="19" y="18"/>
                  </a:moveTo>
                  <a:cubicBezTo>
                    <a:pt x="23" y="11"/>
                    <a:pt x="23" y="11"/>
                    <a:pt x="23" y="11"/>
                  </a:cubicBezTo>
                  <a:cubicBezTo>
                    <a:pt x="14" y="6"/>
                    <a:pt x="14" y="6"/>
                    <a:pt x="14" y="6"/>
                  </a:cubicBezTo>
                  <a:cubicBezTo>
                    <a:pt x="22" y="0"/>
                    <a:pt x="22" y="0"/>
                    <a:pt x="22" y="0"/>
                  </a:cubicBezTo>
                  <a:cubicBezTo>
                    <a:pt x="22" y="0"/>
                    <a:pt x="22" y="0"/>
                    <a:pt x="22" y="0"/>
                  </a:cubicBezTo>
                  <a:cubicBezTo>
                    <a:pt x="19" y="0"/>
                    <a:pt x="16" y="0"/>
                    <a:pt x="13" y="1"/>
                  </a:cubicBezTo>
                  <a:cubicBezTo>
                    <a:pt x="13" y="1"/>
                    <a:pt x="13" y="1"/>
                    <a:pt x="12" y="1"/>
                  </a:cubicBezTo>
                  <a:cubicBezTo>
                    <a:pt x="12" y="1"/>
                    <a:pt x="12" y="1"/>
                    <a:pt x="12" y="1"/>
                  </a:cubicBezTo>
                  <a:cubicBezTo>
                    <a:pt x="7" y="1"/>
                    <a:pt x="2" y="5"/>
                    <a:pt x="2" y="11"/>
                  </a:cubicBezTo>
                  <a:cubicBezTo>
                    <a:pt x="0" y="31"/>
                    <a:pt x="0" y="31"/>
                    <a:pt x="0" y="31"/>
                  </a:cubicBezTo>
                  <a:cubicBezTo>
                    <a:pt x="9" y="37"/>
                    <a:pt x="19" y="42"/>
                    <a:pt x="30" y="43"/>
                  </a:cubicBezTo>
                  <a:cubicBezTo>
                    <a:pt x="30" y="42"/>
                    <a:pt x="30" y="42"/>
                    <a:pt x="30" y="42"/>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5" name="Freeform 802"/>
            <p:cNvSpPr>
              <a:spLocks/>
            </p:cNvSpPr>
            <p:nvPr/>
          </p:nvSpPr>
          <p:spPr bwMode="auto">
            <a:xfrm>
              <a:off x="10675938" y="3609975"/>
              <a:ext cx="112713" cy="160338"/>
            </a:xfrm>
            <a:custGeom>
              <a:avLst/>
              <a:gdLst>
                <a:gd name="T0" fmla="*/ 29 w 30"/>
                <a:gd name="T1" fmla="*/ 11 h 43"/>
                <a:gd name="T2" fmla="*/ 18 w 30"/>
                <a:gd name="T3" fmla="*/ 1 h 43"/>
                <a:gd name="T4" fmla="*/ 18 w 30"/>
                <a:gd name="T5" fmla="*/ 1 h 43"/>
                <a:gd name="T6" fmla="*/ 17 w 30"/>
                <a:gd name="T7" fmla="*/ 1 h 43"/>
                <a:gd name="T8" fmla="*/ 8 w 30"/>
                <a:gd name="T9" fmla="*/ 0 h 43"/>
                <a:gd name="T10" fmla="*/ 8 w 30"/>
                <a:gd name="T11" fmla="*/ 0 h 43"/>
                <a:gd name="T12" fmla="*/ 16 w 30"/>
                <a:gd name="T13" fmla="*/ 6 h 43"/>
                <a:gd name="T14" fmla="*/ 7 w 30"/>
                <a:gd name="T15" fmla="*/ 11 h 43"/>
                <a:gd name="T16" fmla="*/ 11 w 30"/>
                <a:gd name="T17" fmla="*/ 18 h 43"/>
                <a:gd name="T18" fmla="*/ 0 w 30"/>
                <a:gd name="T19" fmla="*/ 42 h 43"/>
                <a:gd name="T20" fmla="*/ 0 w 30"/>
                <a:gd name="T21" fmla="*/ 43 h 43"/>
                <a:gd name="T22" fmla="*/ 30 w 30"/>
                <a:gd name="T23" fmla="*/ 30 h 43"/>
                <a:gd name="T24" fmla="*/ 29 w 30"/>
                <a:gd name="T25"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3">
                  <a:moveTo>
                    <a:pt x="29" y="11"/>
                  </a:moveTo>
                  <a:cubicBezTo>
                    <a:pt x="28" y="5"/>
                    <a:pt x="23" y="1"/>
                    <a:pt x="18" y="1"/>
                  </a:cubicBezTo>
                  <a:cubicBezTo>
                    <a:pt x="18" y="1"/>
                    <a:pt x="18" y="1"/>
                    <a:pt x="18" y="1"/>
                  </a:cubicBezTo>
                  <a:cubicBezTo>
                    <a:pt x="17" y="1"/>
                    <a:pt x="17" y="1"/>
                    <a:pt x="17" y="1"/>
                  </a:cubicBezTo>
                  <a:cubicBezTo>
                    <a:pt x="14" y="0"/>
                    <a:pt x="11" y="0"/>
                    <a:pt x="8" y="0"/>
                  </a:cubicBezTo>
                  <a:cubicBezTo>
                    <a:pt x="8" y="0"/>
                    <a:pt x="8" y="0"/>
                    <a:pt x="8" y="0"/>
                  </a:cubicBezTo>
                  <a:cubicBezTo>
                    <a:pt x="16" y="6"/>
                    <a:pt x="16" y="6"/>
                    <a:pt x="16" y="6"/>
                  </a:cubicBezTo>
                  <a:cubicBezTo>
                    <a:pt x="7" y="11"/>
                    <a:pt x="7" y="11"/>
                    <a:pt x="7" y="11"/>
                  </a:cubicBezTo>
                  <a:cubicBezTo>
                    <a:pt x="11" y="18"/>
                    <a:pt x="11" y="18"/>
                    <a:pt x="11" y="18"/>
                  </a:cubicBezTo>
                  <a:cubicBezTo>
                    <a:pt x="0" y="42"/>
                    <a:pt x="0" y="42"/>
                    <a:pt x="0" y="42"/>
                  </a:cubicBezTo>
                  <a:cubicBezTo>
                    <a:pt x="0" y="43"/>
                    <a:pt x="0" y="43"/>
                    <a:pt x="0" y="43"/>
                  </a:cubicBezTo>
                  <a:cubicBezTo>
                    <a:pt x="11" y="42"/>
                    <a:pt x="22" y="37"/>
                    <a:pt x="30" y="30"/>
                  </a:cubicBezTo>
                  <a:lnTo>
                    <a:pt x="2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6" name="Freeform 803"/>
            <p:cNvSpPr>
              <a:spLocks/>
            </p:cNvSpPr>
            <p:nvPr/>
          </p:nvSpPr>
          <p:spPr bwMode="auto">
            <a:xfrm>
              <a:off x="10631488" y="3602038"/>
              <a:ext cx="44450" cy="168275"/>
            </a:xfrm>
            <a:custGeom>
              <a:avLst/>
              <a:gdLst>
                <a:gd name="T0" fmla="*/ 10 w 12"/>
                <a:gd name="T1" fmla="*/ 10 h 45"/>
                <a:gd name="T2" fmla="*/ 12 w 12"/>
                <a:gd name="T3" fmla="*/ 8 h 45"/>
                <a:gd name="T4" fmla="*/ 9 w 12"/>
                <a:gd name="T5" fmla="*/ 0 h 45"/>
                <a:gd name="T6" fmla="*/ 2 w 12"/>
                <a:gd name="T7" fmla="*/ 0 h 45"/>
                <a:gd name="T8" fmla="*/ 0 w 12"/>
                <a:gd name="T9" fmla="*/ 8 h 45"/>
                <a:gd name="T10" fmla="*/ 2 w 12"/>
                <a:gd name="T11" fmla="*/ 10 h 45"/>
                <a:gd name="T12" fmla="*/ 0 w 12"/>
                <a:gd name="T13" fmla="*/ 44 h 45"/>
                <a:gd name="T14" fmla="*/ 0 w 12"/>
                <a:gd name="T15" fmla="*/ 45 h 45"/>
                <a:gd name="T16" fmla="*/ 6 w 12"/>
                <a:gd name="T17" fmla="*/ 45 h 45"/>
                <a:gd name="T18" fmla="*/ 12 w 12"/>
                <a:gd name="T19" fmla="*/ 45 h 45"/>
                <a:gd name="T20" fmla="*/ 12 w 12"/>
                <a:gd name="T21" fmla="*/ 44 h 45"/>
                <a:gd name="T22" fmla="*/ 10 w 12"/>
                <a:gd name="T23"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5">
                  <a:moveTo>
                    <a:pt x="10" y="10"/>
                  </a:moveTo>
                  <a:cubicBezTo>
                    <a:pt x="12" y="8"/>
                    <a:pt x="12" y="8"/>
                    <a:pt x="12" y="8"/>
                  </a:cubicBezTo>
                  <a:cubicBezTo>
                    <a:pt x="9" y="0"/>
                    <a:pt x="9" y="0"/>
                    <a:pt x="9" y="0"/>
                  </a:cubicBezTo>
                  <a:cubicBezTo>
                    <a:pt x="2" y="0"/>
                    <a:pt x="2" y="0"/>
                    <a:pt x="2" y="0"/>
                  </a:cubicBezTo>
                  <a:cubicBezTo>
                    <a:pt x="0" y="8"/>
                    <a:pt x="0" y="8"/>
                    <a:pt x="0" y="8"/>
                  </a:cubicBezTo>
                  <a:cubicBezTo>
                    <a:pt x="2" y="10"/>
                    <a:pt x="2" y="10"/>
                    <a:pt x="2" y="10"/>
                  </a:cubicBezTo>
                  <a:cubicBezTo>
                    <a:pt x="0" y="44"/>
                    <a:pt x="0" y="44"/>
                    <a:pt x="0" y="44"/>
                  </a:cubicBezTo>
                  <a:cubicBezTo>
                    <a:pt x="0" y="45"/>
                    <a:pt x="0" y="45"/>
                    <a:pt x="0" y="45"/>
                  </a:cubicBezTo>
                  <a:cubicBezTo>
                    <a:pt x="2" y="45"/>
                    <a:pt x="4" y="45"/>
                    <a:pt x="6" y="45"/>
                  </a:cubicBezTo>
                  <a:cubicBezTo>
                    <a:pt x="8" y="45"/>
                    <a:pt x="10" y="45"/>
                    <a:pt x="12" y="45"/>
                  </a:cubicBezTo>
                  <a:cubicBezTo>
                    <a:pt x="12" y="44"/>
                    <a:pt x="12" y="44"/>
                    <a:pt x="12" y="44"/>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7" name="Freeform 804"/>
            <p:cNvSpPr>
              <a:spLocks noEditPoints="1"/>
            </p:cNvSpPr>
            <p:nvPr/>
          </p:nvSpPr>
          <p:spPr bwMode="auto">
            <a:xfrm>
              <a:off x="10690225" y="3081338"/>
              <a:ext cx="492125" cy="427038"/>
            </a:xfrm>
            <a:custGeom>
              <a:avLst/>
              <a:gdLst>
                <a:gd name="T0" fmla="*/ 113 w 131"/>
                <a:gd name="T1" fmla="*/ 0 h 114"/>
                <a:gd name="T2" fmla="*/ 18 w 131"/>
                <a:gd name="T3" fmla="*/ 0 h 114"/>
                <a:gd name="T4" fmla="*/ 0 w 131"/>
                <a:gd name="T5" fmla="*/ 18 h 114"/>
                <a:gd name="T6" fmla="*/ 0 w 131"/>
                <a:gd name="T7" fmla="*/ 68 h 114"/>
                <a:gd name="T8" fmla="*/ 18 w 131"/>
                <a:gd name="T9" fmla="*/ 86 h 114"/>
                <a:gd name="T10" fmla="*/ 33 w 131"/>
                <a:gd name="T11" fmla="*/ 86 h 114"/>
                <a:gd name="T12" fmla="*/ 14 w 131"/>
                <a:gd name="T13" fmla="*/ 114 h 114"/>
                <a:gd name="T14" fmla="*/ 69 w 131"/>
                <a:gd name="T15" fmla="*/ 86 h 114"/>
                <a:gd name="T16" fmla="*/ 113 w 131"/>
                <a:gd name="T17" fmla="*/ 86 h 114"/>
                <a:gd name="T18" fmla="*/ 131 w 131"/>
                <a:gd name="T19" fmla="*/ 68 h 114"/>
                <a:gd name="T20" fmla="*/ 131 w 131"/>
                <a:gd name="T21" fmla="*/ 18 h 114"/>
                <a:gd name="T22" fmla="*/ 113 w 131"/>
                <a:gd name="T23" fmla="*/ 0 h 114"/>
                <a:gd name="T24" fmla="*/ 37 w 131"/>
                <a:gd name="T25" fmla="*/ 52 h 114"/>
                <a:gd name="T26" fmla="*/ 29 w 131"/>
                <a:gd name="T27" fmla="*/ 44 h 114"/>
                <a:gd name="T28" fmla="*/ 37 w 131"/>
                <a:gd name="T29" fmla="*/ 36 h 114"/>
                <a:gd name="T30" fmla="*/ 45 w 131"/>
                <a:gd name="T31" fmla="*/ 44 h 114"/>
                <a:gd name="T32" fmla="*/ 37 w 131"/>
                <a:gd name="T33" fmla="*/ 52 h 114"/>
                <a:gd name="T34" fmla="*/ 65 w 131"/>
                <a:gd name="T35" fmla="*/ 52 h 114"/>
                <a:gd name="T36" fmla="*/ 57 w 131"/>
                <a:gd name="T37" fmla="*/ 44 h 114"/>
                <a:gd name="T38" fmla="*/ 65 w 131"/>
                <a:gd name="T39" fmla="*/ 36 h 114"/>
                <a:gd name="T40" fmla="*/ 73 w 131"/>
                <a:gd name="T41" fmla="*/ 44 h 114"/>
                <a:gd name="T42" fmla="*/ 65 w 131"/>
                <a:gd name="T43" fmla="*/ 52 h 114"/>
                <a:gd name="T44" fmla="*/ 93 w 131"/>
                <a:gd name="T45" fmla="*/ 52 h 114"/>
                <a:gd name="T46" fmla="*/ 85 w 131"/>
                <a:gd name="T47" fmla="*/ 44 h 114"/>
                <a:gd name="T48" fmla="*/ 93 w 131"/>
                <a:gd name="T49" fmla="*/ 36 h 114"/>
                <a:gd name="T50" fmla="*/ 101 w 131"/>
                <a:gd name="T51" fmla="*/ 44 h 114"/>
                <a:gd name="T52" fmla="*/ 93 w 131"/>
                <a:gd name="T53"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14">
                  <a:moveTo>
                    <a:pt x="113" y="0"/>
                  </a:moveTo>
                  <a:cubicBezTo>
                    <a:pt x="18" y="0"/>
                    <a:pt x="18" y="0"/>
                    <a:pt x="18" y="0"/>
                  </a:cubicBezTo>
                  <a:cubicBezTo>
                    <a:pt x="8" y="0"/>
                    <a:pt x="0" y="8"/>
                    <a:pt x="0" y="18"/>
                  </a:cubicBezTo>
                  <a:cubicBezTo>
                    <a:pt x="0" y="68"/>
                    <a:pt x="0" y="68"/>
                    <a:pt x="0" y="68"/>
                  </a:cubicBezTo>
                  <a:cubicBezTo>
                    <a:pt x="0" y="78"/>
                    <a:pt x="8" y="86"/>
                    <a:pt x="18" y="86"/>
                  </a:cubicBezTo>
                  <a:cubicBezTo>
                    <a:pt x="33" y="86"/>
                    <a:pt x="33" y="86"/>
                    <a:pt x="33" y="86"/>
                  </a:cubicBezTo>
                  <a:cubicBezTo>
                    <a:pt x="14" y="114"/>
                    <a:pt x="14" y="114"/>
                    <a:pt x="14" y="114"/>
                  </a:cubicBezTo>
                  <a:cubicBezTo>
                    <a:pt x="69" y="86"/>
                    <a:pt x="69" y="86"/>
                    <a:pt x="69" y="86"/>
                  </a:cubicBezTo>
                  <a:cubicBezTo>
                    <a:pt x="113" y="86"/>
                    <a:pt x="113" y="86"/>
                    <a:pt x="113" y="86"/>
                  </a:cubicBezTo>
                  <a:cubicBezTo>
                    <a:pt x="123" y="86"/>
                    <a:pt x="131" y="78"/>
                    <a:pt x="131" y="68"/>
                  </a:cubicBezTo>
                  <a:cubicBezTo>
                    <a:pt x="131" y="18"/>
                    <a:pt x="131" y="18"/>
                    <a:pt x="131" y="18"/>
                  </a:cubicBezTo>
                  <a:cubicBezTo>
                    <a:pt x="131" y="8"/>
                    <a:pt x="123" y="0"/>
                    <a:pt x="113" y="0"/>
                  </a:cubicBezTo>
                  <a:close/>
                  <a:moveTo>
                    <a:pt x="37" y="52"/>
                  </a:moveTo>
                  <a:cubicBezTo>
                    <a:pt x="33" y="52"/>
                    <a:pt x="29" y="48"/>
                    <a:pt x="29" y="44"/>
                  </a:cubicBezTo>
                  <a:cubicBezTo>
                    <a:pt x="29" y="40"/>
                    <a:pt x="33" y="36"/>
                    <a:pt x="37" y="36"/>
                  </a:cubicBezTo>
                  <a:cubicBezTo>
                    <a:pt x="41" y="36"/>
                    <a:pt x="45" y="40"/>
                    <a:pt x="45" y="44"/>
                  </a:cubicBezTo>
                  <a:cubicBezTo>
                    <a:pt x="45" y="48"/>
                    <a:pt x="41" y="52"/>
                    <a:pt x="37"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8" name="Oval 805"/>
            <p:cNvSpPr>
              <a:spLocks noChangeArrowheads="1"/>
            </p:cNvSpPr>
            <p:nvPr/>
          </p:nvSpPr>
          <p:spPr bwMode="auto">
            <a:xfrm>
              <a:off x="10871200" y="3478213"/>
              <a:ext cx="85725" cy="107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49" name="Freeform 806"/>
            <p:cNvSpPr>
              <a:spLocks/>
            </p:cNvSpPr>
            <p:nvPr/>
          </p:nvSpPr>
          <p:spPr bwMode="auto">
            <a:xfrm>
              <a:off x="10825163" y="3594100"/>
              <a:ext cx="176213" cy="90488"/>
            </a:xfrm>
            <a:custGeom>
              <a:avLst/>
              <a:gdLst>
                <a:gd name="T0" fmla="*/ 23 w 47"/>
                <a:gd name="T1" fmla="*/ 24 h 24"/>
                <a:gd name="T2" fmla="*/ 47 w 47"/>
                <a:gd name="T3" fmla="*/ 18 h 24"/>
                <a:gd name="T4" fmla="*/ 46 w 47"/>
                <a:gd name="T5" fmla="*/ 8 h 24"/>
                <a:gd name="T6" fmla="*/ 40 w 47"/>
                <a:gd name="T7" fmla="*/ 1 h 24"/>
                <a:gd name="T8" fmla="*/ 39 w 47"/>
                <a:gd name="T9" fmla="*/ 1 h 24"/>
                <a:gd name="T10" fmla="*/ 38 w 47"/>
                <a:gd name="T11" fmla="*/ 1 h 24"/>
                <a:gd name="T12" fmla="*/ 8 w 47"/>
                <a:gd name="T13" fmla="*/ 1 h 24"/>
                <a:gd name="T14" fmla="*/ 7 w 47"/>
                <a:gd name="T15" fmla="*/ 1 h 24"/>
                <a:gd name="T16" fmla="*/ 7 w 47"/>
                <a:gd name="T17" fmla="*/ 1 h 24"/>
                <a:gd name="T18" fmla="*/ 0 w 47"/>
                <a:gd name="T19" fmla="*/ 8 h 24"/>
                <a:gd name="T20" fmla="*/ 0 w 47"/>
                <a:gd name="T21" fmla="*/ 18 h 24"/>
                <a:gd name="T22" fmla="*/ 23 w 47"/>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4">
                  <a:moveTo>
                    <a:pt x="23" y="24"/>
                  </a:moveTo>
                  <a:cubicBezTo>
                    <a:pt x="32" y="24"/>
                    <a:pt x="40" y="21"/>
                    <a:pt x="47" y="18"/>
                  </a:cubicBezTo>
                  <a:cubicBezTo>
                    <a:pt x="46" y="8"/>
                    <a:pt x="46" y="8"/>
                    <a:pt x="46" y="8"/>
                  </a:cubicBezTo>
                  <a:cubicBezTo>
                    <a:pt x="46" y="4"/>
                    <a:pt x="43" y="1"/>
                    <a:pt x="40" y="1"/>
                  </a:cubicBezTo>
                  <a:cubicBezTo>
                    <a:pt x="39" y="1"/>
                    <a:pt x="39" y="1"/>
                    <a:pt x="39" y="1"/>
                  </a:cubicBezTo>
                  <a:cubicBezTo>
                    <a:pt x="39" y="1"/>
                    <a:pt x="39" y="1"/>
                    <a:pt x="38" y="1"/>
                  </a:cubicBezTo>
                  <a:cubicBezTo>
                    <a:pt x="28" y="0"/>
                    <a:pt x="18" y="0"/>
                    <a:pt x="8" y="1"/>
                  </a:cubicBezTo>
                  <a:cubicBezTo>
                    <a:pt x="8" y="1"/>
                    <a:pt x="8" y="1"/>
                    <a:pt x="7" y="1"/>
                  </a:cubicBezTo>
                  <a:cubicBezTo>
                    <a:pt x="7" y="1"/>
                    <a:pt x="7" y="1"/>
                    <a:pt x="7" y="1"/>
                  </a:cubicBezTo>
                  <a:cubicBezTo>
                    <a:pt x="4" y="1"/>
                    <a:pt x="1" y="4"/>
                    <a:pt x="0" y="8"/>
                  </a:cubicBezTo>
                  <a:cubicBezTo>
                    <a:pt x="0" y="18"/>
                    <a:pt x="0" y="18"/>
                    <a:pt x="0" y="18"/>
                  </a:cubicBezTo>
                  <a:cubicBezTo>
                    <a:pt x="7" y="21"/>
                    <a:pt x="15" y="24"/>
                    <a:pt x="2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grpSp>
      <p:grpSp>
        <p:nvGrpSpPr>
          <p:cNvPr id="50" name="组合 49"/>
          <p:cNvGrpSpPr/>
          <p:nvPr/>
        </p:nvGrpSpPr>
        <p:grpSpPr>
          <a:xfrm>
            <a:off x="5181917" y="5453973"/>
            <a:ext cx="427855" cy="417136"/>
            <a:chOff x="5753100" y="4821238"/>
            <a:chExt cx="760413" cy="741362"/>
          </a:xfrm>
          <a:solidFill>
            <a:srgbClr val="FEFEFE"/>
          </a:solidFill>
        </p:grpSpPr>
        <p:sp>
          <p:nvSpPr>
            <p:cNvPr id="51" name="Freeform 915"/>
            <p:cNvSpPr>
              <a:spLocks/>
            </p:cNvSpPr>
            <p:nvPr/>
          </p:nvSpPr>
          <p:spPr bwMode="auto">
            <a:xfrm>
              <a:off x="6064250" y="4821238"/>
              <a:ext cx="104775" cy="123825"/>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52" name="Freeform 916"/>
            <p:cNvSpPr>
              <a:spLocks/>
            </p:cNvSpPr>
            <p:nvPr/>
          </p:nvSpPr>
          <p:spPr bwMode="auto">
            <a:xfrm>
              <a:off x="5838825" y="4929188"/>
              <a:ext cx="471488" cy="49212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53" name="Freeform 917"/>
            <p:cNvSpPr>
              <a:spLocks noEditPoints="1"/>
            </p:cNvSpPr>
            <p:nvPr/>
          </p:nvSpPr>
          <p:spPr bwMode="auto">
            <a:xfrm>
              <a:off x="5753100" y="5135563"/>
              <a:ext cx="168275" cy="153988"/>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54" name="Freeform 918"/>
            <p:cNvSpPr>
              <a:spLocks/>
            </p:cNvSpPr>
            <p:nvPr/>
          </p:nvSpPr>
          <p:spPr bwMode="auto">
            <a:xfrm>
              <a:off x="5764213" y="5105400"/>
              <a:ext cx="749300" cy="457200"/>
            </a:xfrm>
            <a:custGeom>
              <a:avLst/>
              <a:gdLst>
                <a:gd name="T0" fmla="*/ 472 w 472"/>
                <a:gd name="T1" fmla="*/ 0 h 288"/>
                <a:gd name="T2" fmla="*/ 389 w 472"/>
                <a:gd name="T3" fmla="*/ 33 h 288"/>
                <a:gd name="T4" fmla="*/ 406 w 472"/>
                <a:gd name="T5" fmla="*/ 45 h 288"/>
                <a:gd name="T6" fmla="*/ 302 w 472"/>
                <a:gd name="T7" fmla="*/ 156 h 288"/>
                <a:gd name="T8" fmla="*/ 210 w 472"/>
                <a:gd name="T9" fmla="*/ 147 h 288"/>
                <a:gd name="T10" fmla="*/ 137 w 472"/>
                <a:gd name="T11" fmla="*/ 222 h 288"/>
                <a:gd name="T12" fmla="*/ 61 w 472"/>
                <a:gd name="T13" fmla="*/ 184 h 288"/>
                <a:gd name="T14" fmla="*/ 0 w 472"/>
                <a:gd name="T15" fmla="*/ 262 h 288"/>
                <a:gd name="T16" fmla="*/ 33 w 472"/>
                <a:gd name="T17" fmla="*/ 288 h 288"/>
                <a:gd name="T18" fmla="*/ 73 w 472"/>
                <a:gd name="T19" fmla="*/ 239 h 288"/>
                <a:gd name="T20" fmla="*/ 146 w 472"/>
                <a:gd name="T21" fmla="*/ 274 h 288"/>
                <a:gd name="T22" fmla="*/ 226 w 472"/>
                <a:gd name="T23" fmla="*/ 191 h 288"/>
                <a:gd name="T24" fmla="*/ 318 w 472"/>
                <a:gd name="T25" fmla="*/ 201 h 288"/>
                <a:gd name="T26" fmla="*/ 441 w 472"/>
                <a:gd name="T27" fmla="*/ 71 h 288"/>
                <a:gd name="T28" fmla="*/ 465 w 472"/>
                <a:gd name="T29" fmla="*/ 88 h 288"/>
                <a:gd name="T30" fmla="*/ 472 w 472"/>
                <a:gd name="T3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288">
                  <a:moveTo>
                    <a:pt x="472" y="0"/>
                  </a:moveTo>
                  <a:lnTo>
                    <a:pt x="389" y="33"/>
                  </a:lnTo>
                  <a:lnTo>
                    <a:pt x="406" y="45"/>
                  </a:lnTo>
                  <a:lnTo>
                    <a:pt x="302" y="156"/>
                  </a:lnTo>
                  <a:lnTo>
                    <a:pt x="210" y="147"/>
                  </a:lnTo>
                  <a:lnTo>
                    <a:pt x="137" y="222"/>
                  </a:lnTo>
                  <a:lnTo>
                    <a:pt x="61" y="184"/>
                  </a:lnTo>
                  <a:lnTo>
                    <a:pt x="0" y="262"/>
                  </a:lnTo>
                  <a:lnTo>
                    <a:pt x="33" y="288"/>
                  </a:lnTo>
                  <a:lnTo>
                    <a:pt x="73" y="239"/>
                  </a:lnTo>
                  <a:lnTo>
                    <a:pt x="146" y="274"/>
                  </a:lnTo>
                  <a:lnTo>
                    <a:pt x="226" y="191"/>
                  </a:lnTo>
                  <a:lnTo>
                    <a:pt x="318" y="201"/>
                  </a:lnTo>
                  <a:lnTo>
                    <a:pt x="441" y="71"/>
                  </a:lnTo>
                  <a:lnTo>
                    <a:pt x="465" y="88"/>
                  </a:lnTo>
                  <a:lnTo>
                    <a:pt x="4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grpSp>
      <p:sp>
        <p:nvSpPr>
          <p:cNvPr id="55" name="Freeform 954"/>
          <p:cNvSpPr>
            <a:spLocks noEditPoints="1"/>
          </p:cNvSpPr>
          <p:nvPr/>
        </p:nvSpPr>
        <p:spPr bwMode="auto">
          <a:xfrm>
            <a:off x="6707742" y="2406166"/>
            <a:ext cx="389147" cy="436402"/>
          </a:xfrm>
          <a:custGeom>
            <a:avLst/>
            <a:gdLst>
              <a:gd name="T0" fmla="*/ 141 w 697"/>
              <a:gd name="T1" fmla="*/ 217 h 782"/>
              <a:gd name="T2" fmla="*/ 141 w 697"/>
              <a:gd name="T3" fmla="*/ 314 h 782"/>
              <a:gd name="T4" fmla="*/ 121 w 697"/>
              <a:gd name="T5" fmla="*/ 288 h 782"/>
              <a:gd name="T6" fmla="*/ 138 w 697"/>
              <a:gd name="T7" fmla="*/ 282 h 782"/>
              <a:gd name="T8" fmla="*/ 137 w 697"/>
              <a:gd name="T9" fmla="*/ 269 h 782"/>
              <a:gd name="T10" fmla="*/ 136 w 697"/>
              <a:gd name="T11" fmla="*/ 238 h 782"/>
              <a:gd name="T12" fmla="*/ 145 w 697"/>
              <a:gd name="T13" fmla="*/ 230 h 782"/>
              <a:gd name="T14" fmla="*/ 157 w 697"/>
              <a:gd name="T15" fmla="*/ 241 h 782"/>
              <a:gd name="T16" fmla="*/ 142 w 697"/>
              <a:gd name="T17" fmla="*/ 247 h 782"/>
              <a:gd name="T18" fmla="*/ 145 w 697"/>
              <a:gd name="T19" fmla="*/ 259 h 782"/>
              <a:gd name="T20" fmla="*/ 144 w 697"/>
              <a:gd name="T21" fmla="*/ 291 h 782"/>
              <a:gd name="T22" fmla="*/ 136 w 697"/>
              <a:gd name="T23" fmla="*/ 300 h 782"/>
              <a:gd name="T24" fmla="*/ 121 w 697"/>
              <a:gd name="T25" fmla="*/ 288 h 782"/>
              <a:gd name="T26" fmla="*/ 248 w 697"/>
              <a:gd name="T27" fmla="*/ 233 h 782"/>
              <a:gd name="T28" fmla="*/ 456 w 697"/>
              <a:gd name="T29" fmla="*/ 233 h 782"/>
              <a:gd name="T30" fmla="*/ 359 w 697"/>
              <a:gd name="T31" fmla="*/ 289 h 782"/>
              <a:gd name="T32" fmla="*/ 340 w 697"/>
              <a:gd name="T33" fmla="*/ 308 h 782"/>
              <a:gd name="T34" fmla="*/ 309 w 697"/>
              <a:gd name="T35" fmla="*/ 283 h 782"/>
              <a:gd name="T36" fmla="*/ 345 w 697"/>
              <a:gd name="T37" fmla="*/ 269 h 782"/>
              <a:gd name="T38" fmla="*/ 343 w 697"/>
              <a:gd name="T39" fmla="*/ 242 h 782"/>
              <a:gd name="T40" fmla="*/ 341 w 697"/>
              <a:gd name="T41" fmla="*/ 175 h 782"/>
              <a:gd name="T42" fmla="*/ 359 w 697"/>
              <a:gd name="T43" fmla="*/ 158 h 782"/>
              <a:gd name="T44" fmla="*/ 386 w 697"/>
              <a:gd name="T45" fmla="*/ 180 h 782"/>
              <a:gd name="T46" fmla="*/ 354 w 697"/>
              <a:gd name="T47" fmla="*/ 194 h 782"/>
              <a:gd name="T48" fmla="*/ 361 w 697"/>
              <a:gd name="T49" fmla="*/ 221 h 782"/>
              <a:gd name="T50" fmla="*/ 359 w 697"/>
              <a:gd name="T51" fmla="*/ 289 h 782"/>
              <a:gd name="T52" fmla="*/ 122 w 697"/>
              <a:gd name="T53" fmla="*/ 426 h 782"/>
              <a:gd name="T54" fmla="*/ 255 w 697"/>
              <a:gd name="T55" fmla="*/ 426 h 782"/>
              <a:gd name="T56" fmla="*/ 193 w 697"/>
              <a:gd name="T57" fmla="*/ 462 h 782"/>
              <a:gd name="T58" fmla="*/ 181 w 697"/>
              <a:gd name="T59" fmla="*/ 474 h 782"/>
              <a:gd name="T60" fmla="*/ 161 w 697"/>
              <a:gd name="T61" fmla="*/ 458 h 782"/>
              <a:gd name="T62" fmla="*/ 184 w 697"/>
              <a:gd name="T63" fmla="*/ 449 h 782"/>
              <a:gd name="T64" fmla="*/ 183 w 697"/>
              <a:gd name="T65" fmla="*/ 431 h 782"/>
              <a:gd name="T66" fmla="*/ 182 w 697"/>
              <a:gd name="T67" fmla="*/ 389 h 782"/>
              <a:gd name="T68" fmla="*/ 194 w 697"/>
              <a:gd name="T69" fmla="*/ 378 h 782"/>
              <a:gd name="T70" fmla="*/ 211 w 697"/>
              <a:gd name="T71" fmla="*/ 392 h 782"/>
              <a:gd name="T72" fmla="*/ 190 w 697"/>
              <a:gd name="T73" fmla="*/ 401 h 782"/>
              <a:gd name="T74" fmla="*/ 194 w 697"/>
              <a:gd name="T75" fmla="*/ 418 h 782"/>
              <a:gd name="T76" fmla="*/ 193 w 697"/>
              <a:gd name="T77" fmla="*/ 462 h 782"/>
              <a:gd name="T78" fmla="*/ 601 w 697"/>
              <a:gd name="T79" fmla="*/ 366 h 782"/>
              <a:gd name="T80" fmla="*/ 585 w 697"/>
              <a:gd name="T81" fmla="*/ 182 h 782"/>
              <a:gd name="T82" fmla="*/ 298 w 697"/>
              <a:gd name="T83" fmla="*/ 0 h 782"/>
              <a:gd name="T84" fmla="*/ 2 w 697"/>
              <a:gd name="T85" fmla="*/ 302 h 782"/>
              <a:gd name="T86" fmla="*/ 0 w 697"/>
              <a:gd name="T87" fmla="*/ 781 h 782"/>
              <a:gd name="T88" fmla="*/ 433 w 697"/>
              <a:gd name="T89" fmla="*/ 674 h 782"/>
              <a:gd name="T90" fmla="*/ 563 w 697"/>
              <a:gd name="T91" fmla="*/ 673 h 782"/>
              <a:gd name="T92" fmla="*/ 564 w 697"/>
              <a:gd name="T93" fmla="*/ 673 h 782"/>
              <a:gd name="T94" fmla="*/ 595 w 697"/>
              <a:gd name="T95" fmla="*/ 577 h 782"/>
              <a:gd name="T96" fmla="*/ 561 w 697"/>
              <a:gd name="T97" fmla="*/ 554 h 782"/>
              <a:gd name="T98" fmla="*/ 598 w 697"/>
              <a:gd name="T99" fmla="*/ 536 h 782"/>
              <a:gd name="T100" fmla="*/ 595 w 697"/>
              <a:gd name="T101" fmla="*/ 527 h 782"/>
              <a:gd name="T102" fmla="*/ 652 w 697"/>
              <a:gd name="T103" fmla="*/ 426 h 782"/>
              <a:gd name="T104" fmla="*/ 141 w 697"/>
              <a:gd name="T105" fmla="*/ 201 h 782"/>
              <a:gd name="T106" fmla="*/ 141 w 697"/>
              <a:gd name="T107" fmla="*/ 329 h 782"/>
              <a:gd name="T108" fmla="*/ 189 w 697"/>
              <a:gd name="T109" fmla="*/ 514 h 782"/>
              <a:gd name="T110" fmla="*/ 189 w 697"/>
              <a:gd name="T111" fmla="*/ 337 h 782"/>
              <a:gd name="T112" fmla="*/ 189 w 697"/>
              <a:gd name="T113" fmla="*/ 514 h 782"/>
              <a:gd name="T114" fmla="*/ 215 w 697"/>
              <a:gd name="T115" fmla="*/ 233 h 782"/>
              <a:gd name="T116" fmla="*/ 489 w 697"/>
              <a:gd name="T117" fmla="*/ 23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7" h="782">
                <a:moveTo>
                  <a:pt x="189" y="265"/>
                </a:moveTo>
                <a:cubicBezTo>
                  <a:pt x="189" y="238"/>
                  <a:pt x="168" y="217"/>
                  <a:pt x="141" y="217"/>
                </a:cubicBezTo>
                <a:cubicBezTo>
                  <a:pt x="115" y="217"/>
                  <a:pt x="93" y="238"/>
                  <a:pt x="93" y="265"/>
                </a:cubicBezTo>
                <a:cubicBezTo>
                  <a:pt x="93" y="292"/>
                  <a:pt x="115" y="314"/>
                  <a:pt x="141" y="314"/>
                </a:cubicBezTo>
                <a:cubicBezTo>
                  <a:pt x="168" y="314"/>
                  <a:pt x="189" y="292"/>
                  <a:pt x="189" y="265"/>
                </a:cubicBezTo>
                <a:moveTo>
                  <a:pt x="121" y="288"/>
                </a:moveTo>
                <a:cubicBezTo>
                  <a:pt x="124" y="278"/>
                  <a:pt x="124" y="278"/>
                  <a:pt x="124" y="278"/>
                </a:cubicBezTo>
                <a:cubicBezTo>
                  <a:pt x="127" y="280"/>
                  <a:pt x="132" y="282"/>
                  <a:pt x="138" y="282"/>
                </a:cubicBezTo>
                <a:cubicBezTo>
                  <a:pt x="143" y="282"/>
                  <a:pt x="146" y="280"/>
                  <a:pt x="146" y="277"/>
                </a:cubicBezTo>
                <a:cubicBezTo>
                  <a:pt x="146" y="273"/>
                  <a:pt x="144" y="271"/>
                  <a:pt x="137" y="269"/>
                </a:cubicBezTo>
                <a:cubicBezTo>
                  <a:pt x="128" y="266"/>
                  <a:pt x="122" y="262"/>
                  <a:pt x="122" y="254"/>
                </a:cubicBezTo>
                <a:cubicBezTo>
                  <a:pt x="122" y="246"/>
                  <a:pt x="127" y="240"/>
                  <a:pt x="136" y="238"/>
                </a:cubicBezTo>
                <a:cubicBezTo>
                  <a:pt x="136" y="230"/>
                  <a:pt x="136" y="230"/>
                  <a:pt x="136" y="230"/>
                </a:cubicBezTo>
                <a:cubicBezTo>
                  <a:pt x="145" y="230"/>
                  <a:pt x="145" y="230"/>
                  <a:pt x="145" y="230"/>
                </a:cubicBezTo>
                <a:cubicBezTo>
                  <a:pt x="145" y="238"/>
                  <a:pt x="145" y="238"/>
                  <a:pt x="145" y="238"/>
                </a:cubicBezTo>
                <a:cubicBezTo>
                  <a:pt x="150" y="238"/>
                  <a:pt x="154" y="239"/>
                  <a:pt x="157" y="241"/>
                </a:cubicBezTo>
                <a:cubicBezTo>
                  <a:pt x="155" y="250"/>
                  <a:pt x="155" y="250"/>
                  <a:pt x="155" y="250"/>
                </a:cubicBezTo>
                <a:cubicBezTo>
                  <a:pt x="152" y="249"/>
                  <a:pt x="148" y="247"/>
                  <a:pt x="142" y="247"/>
                </a:cubicBezTo>
                <a:cubicBezTo>
                  <a:pt x="137" y="247"/>
                  <a:pt x="135" y="250"/>
                  <a:pt x="135" y="252"/>
                </a:cubicBezTo>
                <a:cubicBezTo>
                  <a:pt x="135" y="255"/>
                  <a:pt x="138" y="257"/>
                  <a:pt x="145" y="259"/>
                </a:cubicBezTo>
                <a:cubicBezTo>
                  <a:pt x="155" y="263"/>
                  <a:pt x="159" y="268"/>
                  <a:pt x="159" y="275"/>
                </a:cubicBezTo>
                <a:cubicBezTo>
                  <a:pt x="159" y="283"/>
                  <a:pt x="154" y="290"/>
                  <a:pt x="144" y="291"/>
                </a:cubicBezTo>
                <a:cubicBezTo>
                  <a:pt x="144" y="300"/>
                  <a:pt x="144" y="300"/>
                  <a:pt x="144" y="300"/>
                </a:cubicBezTo>
                <a:cubicBezTo>
                  <a:pt x="136" y="300"/>
                  <a:pt x="136" y="300"/>
                  <a:pt x="136" y="300"/>
                </a:cubicBezTo>
                <a:cubicBezTo>
                  <a:pt x="136" y="292"/>
                  <a:pt x="136" y="292"/>
                  <a:pt x="136" y="292"/>
                </a:cubicBezTo>
                <a:cubicBezTo>
                  <a:pt x="130" y="292"/>
                  <a:pt x="125" y="290"/>
                  <a:pt x="121" y="288"/>
                </a:cubicBezTo>
                <a:moveTo>
                  <a:pt x="352" y="128"/>
                </a:moveTo>
                <a:cubicBezTo>
                  <a:pt x="295" y="128"/>
                  <a:pt x="248" y="175"/>
                  <a:pt x="248" y="233"/>
                </a:cubicBezTo>
                <a:cubicBezTo>
                  <a:pt x="248" y="291"/>
                  <a:pt x="295" y="338"/>
                  <a:pt x="352" y="338"/>
                </a:cubicBezTo>
                <a:cubicBezTo>
                  <a:pt x="410" y="338"/>
                  <a:pt x="456" y="291"/>
                  <a:pt x="456" y="233"/>
                </a:cubicBezTo>
                <a:cubicBezTo>
                  <a:pt x="456" y="175"/>
                  <a:pt x="410" y="128"/>
                  <a:pt x="352" y="128"/>
                </a:cubicBezTo>
                <a:moveTo>
                  <a:pt x="359" y="289"/>
                </a:moveTo>
                <a:cubicBezTo>
                  <a:pt x="359" y="308"/>
                  <a:pt x="359" y="308"/>
                  <a:pt x="359" y="308"/>
                </a:cubicBezTo>
                <a:cubicBezTo>
                  <a:pt x="340" y="308"/>
                  <a:pt x="340" y="308"/>
                  <a:pt x="340" y="308"/>
                </a:cubicBezTo>
                <a:cubicBezTo>
                  <a:pt x="340" y="291"/>
                  <a:pt x="340" y="291"/>
                  <a:pt x="340" y="291"/>
                </a:cubicBezTo>
                <a:cubicBezTo>
                  <a:pt x="328" y="290"/>
                  <a:pt x="316" y="287"/>
                  <a:pt x="309" y="283"/>
                </a:cubicBezTo>
                <a:cubicBezTo>
                  <a:pt x="314" y="261"/>
                  <a:pt x="314" y="261"/>
                  <a:pt x="314" y="261"/>
                </a:cubicBezTo>
                <a:cubicBezTo>
                  <a:pt x="322" y="266"/>
                  <a:pt x="333" y="269"/>
                  <a:pt x="345" y="269"/>
                </a:cubicBezTo>
                <a:cubicBezTo>
                  <a:pt x="356" y="269"/>
                  <a:pt x="363" y="265"/>
                  <a:pt x="363" y="258"/>
                </a:cubicBezTo>
                <a:cubicBezTo>
                  <a:pt x="363" y="251"/>
                  <a:pt x="357" y="246"/>
                  <a:pt x="343" y="242"/>
                </a:cubicBezTo>
                <a:cubicBezTo>
                  <a:pt x="324" y="235"/>
                  <a:pt x="310" y="226"/>
                  <a:pt x="310" y="208"/>
                </a:cubicBezTo>
                <a:cubicBezTo>
                  <a:pt x="310" y="192"/>
                  <a:pt x="322" y="179"/>
                  <a:pt x="341" y="175"/>
                </a:cubicBezTo>
                <a:cubicBezTo>
                  <a:pt x="341" y="158"/>
                  <a:pt x="341" y="158"/>
                  <a:pt x="341" y="158"/>
                </a:cubicBezTo>
                <a:cubicBezTo>
                  <a:pt x="359" y="158"/>
                  <a:pt x="359" y="158"/>
                  <a:pt x="359" y="158"/>
                </a:cubicBezTo>
                <a:cubicBezTo>
                  <a:pt x="359" y="174"/>
                  <a:pt x="359" y="174"/>
                  <a:pt x="359" y="174"/>
                </a:cubicBezTo>
                <a:cubicBezTo>
                  <a:pt x="372" y="174"/>
                  <a:pt x="380" y="177"/>
                  <a:pt x="386" y="180"/>
                </a:cubicBezTo>
                <a:cubicBezTo>
                  <a:pt x="381" y="201"/>
                  <a:pt x="381" y="201"/>
                  <a:pt x="381" y="201"/>
                </a:cubicBezTo>
                <a:cubicBezTo>
                  <a:pt x="376" y="199"/>
                  <a:pt x="368" y="194"/>
                  <a:pt x="354" y="194"/>
                </a:cubicBezTo>
                <a:cubicBezTo>
                  <a:pt x="342" y="194"/>
                  <a:pt x="338" y="200"/>
                  <a:pt x="338" y="205"/>
                </a:cubicBezTo>
                <a:cubicBezTo>
                  <a:pt x="338" y="211"/>
                  <a:pt x="345" y="215"/>
                  <a:pt x="361" y="221"/>
                </a:cubicBezTo>
                <a:cubicBezTo>
                  <a:pt x="383" y="228"/>
                  <a:pt x="391" y="239"/>
                  <a:pt x="391" y="255"/>
                </a:cubicBezTo>
                <a:cubicBezTo>
                  <a:pt x="391" y="272"/>
                  <a:pt x="380" y="286"/>
                  <a:pt x="359" y="289"/>
                </a:cubicBezTo>
                <a:moveTo>
                  <a:pt x="189" y="358"/>
                </a:moveTo>
                <a:cubicBezTo>
                  <a:pt x="152" y="358"/>
                  <a:pt x="122" y="389"/>
                  <a:pt x="122" y="426"/>
                </a:cubicBezTo>
                <a:cubicBezTo>
                  <a:pt x="122" y="463"/>
                  <a:pt x="152" y="493"/>
                  <a:pt x="189" y="493"/>
                </a:cubicBezTo>
                <a:cubicBezTo>
                  <a:pt x="226" y="493"/>
                  <a:pt x="255" y="463"/>
                  <a:pt x="255" y="426"/>
                </a:cubicBezTo>
                <a:cubicBezTo>
                  <a:pt x="255" y="389"/>
                  <a:pt x="226" y="358"/>
                  <a:pt x="189" y="358"/>
                </a:cubicBezTo>
                <a:moveTo>
                  <a:pt x="193" y="462"/>
                </a:moveTo>
                <a:cubicBezTo>
                  <a:pt x="193" y="474"/>
                  <a:pt x="193" y="474"/>
                  <a:pt x="193" y="474"/>
                </a:cubicBezTo>
                <a:cubicBezTo>
                  <a:pt x="181" y="474"/>
                  <a:pt x="181" y="474"/>
                  <a:pt x="181" y="474"/>
                </a:cubicBezTo>
                <a:cubicBezTo>
                  <a:pt x="181" y="463"/>
                  <a:pt x="181" y="463"/>
                  <a:pt x="181" y="463"/>
                </a:cubicBezTo>
                <a:cubicBezTo>
                  <a:pt x="173" y="462"/>
                  <a:pt x="166" y="460"/>
                  <a:pt x="161" y="458"/>
                </a:cubicBezTo>
                <a:cubicBezTo>
                  <a:pt x="165" y="444"/>
                  <a:pt x="165" y="444"/>
                  <a:pt x="165" y="444"/>
                </a:cubicBezTo>
                <a:cubicBezTo>
                  <a:pt x="170" y="446"/>
                  <a:pt x="177" y="449"/>
                  <a:pt x="184" y="449"/>
                </a:cubicBezTo>
                <a:cubicBezTo>
                  <a:pt x="191" y="449"/>
                  <a:pt x="196" y="446"/>
                  <a:pt x="196" y="442"/>
                </a:cubicBezTo>
                <a:cubicBezTo>
                  <a:pt x="196" y="437"/>
                  <a:pt x="192" y="434"/>
                  <a:pt x="183" y="431"/>
                </a:cubicBezTo>
                <a:cubicBezTo>
                  <a:pt x="171" y="427"/>
                  <a:pt x="162" y="421"/>
                  <a:pt x="162" y="410"/>
                </a:cubicBezTo>
                <a:cubicBezTo>
                  <a:pt x="162" y="399"/>
                  <a:pt x="169" y="391"/>
                  <a:pt x="182" y="389"/>
                </a:cubicBezTo>
                <a:cubicBezTo>
                  <a:pt x="182" y="378"/>
                  <a:pt x="182" y="378"/>
                  <a:pt x="182" y="378"/>
                </a:cubicBezTo>
                <a:cubicBezTo>
                  <a:pt x="194" y="378"/>
                  <a:pt x="194" y="378"/>
                  <a:pt x="194" y="378"/>
                </a:cubicBezTo>
                <a:cubicBezTo>
                  <a:pt x="194" y="388"/>
                  <a:pt x="194" y="388"/>
                  <a:pt x="194" y="388"/>
                </a:cubicBezTo>
                <a:cubicBezTo>
                  <a:pt x="201" y="388"/>
                  <a:pt x="207" y="390"/>
                  <a:pt x="211" y="392"/>
                </a:cubicBezTo>
                <a:cubicBezTo>
                  <a:pt x="207" y="405"/>
                  <a:pt x="207" y="405"/>
                  <a:pt x="207" y="405"/>
                </a:cubicBezTo>
                <a:cubicBezTo>
                  <a:pt x="204" y="404"/>
                  <a:pt x="199" y="401"/>
                  <a:pt x="190" y="401"/>
                </a:cubicBezTo>
                <a:cubicBezTo>
                  <a:pt x="183" y="401"/>
                  <a:pt x="180" y="404"/>
                  <a:pt x="180" y="408"/>
                </a:cubicBezTo>
                <a:cubicBezTo>
                  <a:pt x="180" y="412"/>
                  <a:pt x="184" y="414"/>
                  <a:pt x="194" y="418"/>
                </a:cubicBezTo>
                <a:cubicBezTo>
                  <a:pt x="208" y="423"/>
                  <a:pt x="214" y="429"/>
                  <a:pt x="214" y="440"/>
                </a:cubicBezTo>
                <a:cubicBezTo>
                  <a:pt x="214" y="451"/>
                  <a:pt x="207" y="459"/>
                  <a:pt x="193" y="462"/>
                </a:cubicBezTo>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3" y="673"/>
                  <a:pt x="563"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path>
            </a:pathLst>
          </a:custGeom>
          <a:solidFill>
            <a:srgbClr val="FEFEFE"/>
          </a:solidFill>
          <a:ln>
            <a:noFill/>
          </a:ln>
        </p:spPr>
        <p:txBody>
          <a:bodyPr vert="horz" wrap="square" lIns="91440" tIns="45720" rIns="91440" bIns="45720" numCol="1" anchor="t" anchorCtr="0" compatLnSpc="1">
            <a:prstTxWarp prst="textNoShape">
              <a:avLst/>
            </a:prstTxWarp>
          </a:bodyPr>
          <a:lstStyle/>
          <a:p>
            <a:endParaRPr lang="zh-CN" altLang="en-US">
              <a:latin typeface="Bebas" pitchFamily="2" charset="0"/>
              <a:ea typeface="微软雅黑" panose="020B0503020204020204" pitchFamily="34" charset="-122"/>
              <a:sym typeface="Bebas" pitchFamily="2" charset="0"/>
            </a:endParaRPr>
          </a:p>
        </p:txBody>
      </p:sp>
      <p:sp>
        <p:nvSpPr>
          <p:cNvPr id="56" name="TextBox 37"/>
          <p:cNvSpPr txBox="1"/>
          <p:nvPr/>
        </p:nvSpPr>
        <p:spPr>
          <a:xfrm>
            <a:off x="7405857" y="2224650"/>
            <a:ext cx="1261884" cy="323165"/>
          </a:xfrm>
          <a:prstGeom prst="rect">
            <a:avLst/>
          </a:prstGeom>
          <a:noFill/>
        </p:spPr>
        <p:txBody>
          <a:bodyPr wrap="none" tIns="0" bIns="0" rtlCol="0" anchor="t">
            <a:spAutoFit/>
          </a:bodyPr>
          <a:lstStyle/>
          <a:p>
            <a:pP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57" name="TextBox 38"/>
          <p:cNvSpPr txBox="1"/>
          <p:nvPr/>
        </p:nvSpPr>
        <p:spPr>
          <a:xfrm>
            <a:off x="7405857" y="2520081"/>
            <a:ext cx="3743482" cy="692497"/>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您的内容打在这里，或者通过复制您的文本后，在此框中选择粘贴，并选择只保留文字。您的内容打在这里，或者通过通过复制您的文本。</a:t>
            </a:r>
          </a:p>
        </p:txBody>
      </p:sp>
      <p:sp>
        <p:nvSpPr>
          <p:cNvPr id="58" name="TextBox 39"/>
          <p:cNvSpPr txBox="1"/>
          <p:nvPr/>
        </p:nvSpPr>
        <p:spPr>
          <a:xfrm>
            <a:off x="7405857" y="3780054"/>
            <a:ext cx="1261884" cy="323165"/>
          </a:xfrm>
          <a:prstGeom prst="rect">
            <a:avLst/>
          </a:prstGeom>
          <a:noFill/>
        </p:spPr>
        <p:txBody>
          <a:bodyPr wrap="none" tIns="0" bIns="0" rtlCol="0" anchor="t">
            <a:spAutoFit/>
          </a:bodyPr>
          <a:lstStyle/>
          <a:p>
            <a:pP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59" name="TextBox 40"/>
          <p:cNvSpPr txBox="1"/>
          <p:nvPr/>
        </p:nvSpPr>
        <p:spPr>
          <a:xfrm>
            <a:off x="7405857" y="4075485"/>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a:t>
            </a:r>
          </a:p>
        </p:txBody>
      </p:sp>
      <p:sp>
        <p:nvSpPr>
          <p:cNvPr id="60" name="TextBox 41"/>
          <p:cNvSpPr txBox="1"/>
          <p:nvPr/>
        </p:nvSpPr>
        <p:spPr>
          <a:xfrm>
            <a:off x="7405857" y="5310534"/>
            <a:ext cx="1261884" cy="323165"/>
          </a:xfrm>
          <a:prstGeom prst="rect">
            <a:avLst/>
          </a:prstGeom>
          <a:noFill/>
        </p:spPr>
        <p:txBody>
          <a:bodyPr wrap="none" tIns="0" bIns="0" rtlCol="0" anchor="t">
            <a:spAutoFit/>
          </a:bodyPr>
          <a:lstStyle/>
          <a:p>
            <a:pP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61" name="TextBox 42"/>
          <p:cNvSpPr txBox="1"/>
          <p:nvPr/>
        </p:nvSpPr>
        <p:spPr>
          <a:xfrm>
            <a:off x="7405857" y="5605965"/>
            <a:ext cx="3743482" cy="692497"/>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您的内容打在这里，或者通过复制您的文本后，在此框中选择粘贴，并选择只保留文字。您的内容打在这里，或者通过通过复制您的文本。</a:t>
            </a:r>
          </a:p>
        </p:txBody>
      </p:sp>
      <p:sp>
        <p:nvSpPr>
          <p:cNvPr id="62" name="TextBox 43"/>
          <p:cNvSpPr txBox="1"/>
          <p:nvPr/>
        </p:nvSpPr>
        <p:spPr>
          <a:xfrm>
            <a:off x="3513813" y="2224650"/>
            <a:ext cx="1261884" cy="323165"/>
          </a:xfrm>
          <a:prstGeom prst="rect">
            <a:avLst/>
          </a:prstGeom>
          <a:noFill/>
        </p:spPr>
        <p:txBody>
          <a:bodyPr wrap="none" tIns="0" bIns="0" rtlCol="0" anchor="t">
            <a:spAutoFit/>
          </a:bodyPr>
          <a:lstStyle/>
          <a:p>
            <a:pPr algn="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63" name="TextBox 44"/>
          <p:cNvSpPr txBox="1"/>
          <p:nvPr/>
        </p:nvSpPr>
        <p:spPr>
          <a:xfrm>
            <a:off x="1032215" y="2520081"/>
            <a:ext cx="3743482" cy="692497"/>
          </a:xfrm>
          <a:prstGeom prst="rect">
            <a:avLst/>
          </a:prstGeom>
          <a:noFill/>
        </p:spPr>
        <p:txBody>
          <a:bodyPr wrap="square" rtlCol="0">
            <a:spAutoFit/>
          </a:bodyPr>
          <a:lstStyle/>
          <a:p>
            <a:pPr algn="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您的内容打在这里，或者通过复制您的文本后，在此框中选择粘贴，并选择只保留文字。您的内容打在这里，或者通过通过复制您的文本。</a:t>
            </a:r>
          </a:p>
        </p:txBody>
      </p:sp>
      <p:sp>
        <p:nvSpPr>
          <p:cNvPr id="64" name="TextBox 45"/>
          <p:cNvSpPr txBox="1"/>
          <p:nvPr/>
        </p:nvSpPr>
        <p:spPr>
          <a:xfrm>
            <a:off x="3513813" y="3780054"/>
            <a:ext cx="1261884" cy="323165"/>
          </a:xfrm>
          <a:prstGeom prst="rect">
            <a:avLst/>
          </a:prstGeom>
          <a:noFill/>
        </p:spPr>
        <p:txBody>
          <a:bodyPr wrap="none" tIns="0" bIns="0" rtlCol="0" anchor="t">
            <a:spAutoFit/>
          </a:bodyPr>
          <a:lstStyle/>
          <a:p>
            <a:pPr algn="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65" name="TextBox 46"/>
          <p:cNvSpPr txBox="1"/>
          <p:nvPr/>
        </p:nvSpPr>
        <p:spPr>
          <a:xfrm>
            <a:off x="1032215" y="4075485"/>
            <a:ext cx="3743482" cy="472950"/>
          </a:xfrm>
          <a:prstGeom prst="rect">
            <a:avLst/>
          </a:prstGeom>
          <a:noFill/>
        </p:spPr>
        <p:txBody>
          <a:bodyPr wrap="square" rtlCol="0">
            <a:spAutoFit/>
          </a:bodyPr>
          <a:lstStyle/>
          <a:p>
            <a:pPr algn="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a:t>
            </a:r>
          </a:p>
        </p:txBody>
      </p:sp>
      <p:sp>
        <p:nvSpPr>
          <p:cNvPr id="66" name="TextBox 47"/>
          <p:cNvSpPr txBox="1"/>
          <p:nvPr/>
        </p:nvSpPr>
        <p:spPr>
          <a:xfrm>
            <a:off x="3513813" y="5310534"/>
            <a:ext cx="1261884" cy="323165"/>
          </a:xfrm>
          <a:prstGeom prst="rect">
            <a:avLst/>
          </a:prstGeom>
          <a:noFill/>
        </p:spPr>
        <p:txBody>
          <a:bodyPr wrap="none" tIns="0" bIns="0" rtlCol="0" anchor="t">
            <a:spAutoFit/>
          </a:bodyPr>
          <a:lstStyle/>
          <a:p>
            <a:pPr algn="r">
              <a:lnSpc>
                <a:spcPct val="150000"/>
              </a:lnSpc>
            </a:pPr>
            <a:r>
              <a:rPr lang="zh-CN" altLang="en-US" sz="1400" dirty="0">
                <a:solidFill>
                  <a:schemeClr val="tx1">
                    <a:lumMod val="85000"/>
                    <a:lumOff val="15000"/>
                  </a:schemeClr>
                </a:solidFill>
                <a:latin typeface="Bebas" pitchFamily="2" charset="0"/>
                <a:ea typeface="微软雅黑" panose="020B0503020204020204" pitchFamily="34" charset="-122"/>
                <a:cs typeface="华文黑体" pitchFamily="2" charset="-122"/>
                <a:sym typeface="Bebas" pitchFamily="2" charset="0"/>
              </a:rPr>
              <a:t>填写段落标题</a:t>
            </a:r>
          </a:p>
        </p:txBody>
      </p:sp>
      <p:sp>
        <p:nvSpPr>
          <p:cNvPr id="67" name="TextBox 48"/>
          <p:cNvSpPr txBox="1"/>
          <p:nvPr/>
        </p:nvSpPr>
        <p:spPr>
          <a:xfrm>
            <a:off x="1032215" y="5605965"/>
            <a:ext cx="3743482" cy="692497"/>
          </a:xfrm>
          <a:prstGeom prst="rect">
            <a:avLst/>
          </a:prstGeom>
          <a:noFill/>
        </p:spPr>
        <p:txBody>
          <a:bodyPr wrap="square" rtlCol="0">
            <a:spAutoFit/>
          </a:bodyPr>
          <a:lstStyle/>
          <a:p>
            <a:pPr algn="r">
              <a:lnSpc>
                <a:spcPct val="130000"/>
              </a:lnSpc>
            </a:pPr>
            <a:r>
              <a:rPr lang="zh-CN" altLang="en-US" sz="1000" dirty="0">
                <a:solidFill>
                  <a:schemeClr val="tx1">
                    <a:lumMod val="50000"/>
                    <a:lumOff val="50000"/>
                  </a:schemeClr>
                </a:solidFill>
                <a:latin typeface="Bebas" pitchFamily="2" charset="0"/>
                <a:ea typeface="微软雅黑" panose="020B0503020204020204" pitchFamily="34" charset="-122"/>
                <a:sym typeface="Bebas" pitchFamily="2" charset="0"/>
              </a:rPr>
              <a:t>您的内容打在这里，或者通过复制您的文本后，在此框中选择粘贴，并选择只保留文字。您的内容打在这里，或者通过通过复制您的文本。</a:t>
            </a:r>
          </a:p>
        </p:txBody>
      </p:sp>
    </p:spTree>
    <p:extLst>
      <p:ext uri="{BB962C8B-B14F-4D97-AF65-F5344CB8AC3E}">
        <p14:creationId xmlns:p14="http://schemas.microsoft.com/office/powerpoint/2010/main" val="41528291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35" presetClass="path" presetSubtype="0" decel="40000" fill="hold" grpId="1" nodeType="withEffect">
                                  <p:stCondLst>
                                    <p:cond delay="0"/>
                                  </p:stCondLst>
                                  <p:childTnLst>
                                    <p:animMotion origin="layout" path="M 0.08919 4.81481E-6 L -0.0306 4.81481E-6 " pathEditMode="relative" rAng="0" ptsTypes="AA">
                                      <p:cBhvr>
                                        <p:cTn id="13" dur="1000" fill="hold"/>
                                        <p:tgtEl>
                                          <p:spTgt spid="26"/>
                                        </p:tgtEl>
                                        <p:attrNameLst>
                                          <p:attrName>ppt_x</p:attrName>
                                          <p:attrName>ppt_y</p:attrName>
                                        </p:attrNameLst>
                                      </p:cBhvr>
                                      <p:rCtr x="-5990" y="0"/>
                                    </p:animMotion>
                                  </p:childTnLst>
                                </p:cTn>
                              </p:par>
                              <p:par>
                                <p:cTn id="14" presetID="35" presetClass="path" presetSubtype="0" accel="40000" decel="40000" fill="hold" grpId="2" nodeType="withEffect">
                                  <p:stCondLst>
                                    <p:cond delay="1000"/>
                                  </p:stCondLst>
                                  <p:childTnLst>
                                    <p:animMotion origin="layout" path="M 1.45833E-6 4.81481E-6 L -0.03073 4.81481E-6 " pathEditMode="relative" rAng="0" ptsTypes="AA">
                                      <p:cBhvr>
                                        <p:cTn id="15" dur="1000" spd="-100000" fill="hold"/>
                                        <p:tgtEl>
                                          <p:spTgt spid="26"/>
                                        </p:tgtEl>
                                        <p:attrNameLst>
                                          <p:attrName>ppt_x</p:attrName>
                                          <p:attrName>ppt_y</p:attrName>
                                        </p:attrNameLst>
                                      </p:cBhvr>
                                      <p:rCtr x="-1536" y="0"/>
                                    </p:animMotion>
                                  </p:childTnLst>
                                </p:cTn>
                              </p:par>
                              <p:par>
                                <p:cTn id="16" presetID="10" presetClass="entr" presetSubtype="0" fill="hold" grpId="0" nodeType="withEffect">
                                  <p:stCondLst>
                                    <p:cond delay="100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35" presetClass="path" presetSubtype="0" decel="40000" fill="hold" grpId="1" nodeType="withEffect">
                                  <p:stCondLst>
                                    <p:cond delay="1000"/>
                                  </p:stCondLst>
                                  <p:childTnLst>
                                    <p:animMotion origin="layout" path="M 0.03073 -1.48148E-6 L -0.08906 -1.48148E-6 " pathEditMode="relative" rAng="0" ptsTypes="AA">
                                      <p:cBhvr>
                                        <p:cTn id="23" dur="1000" spd="-100000" fill="hold"/>
                                        <p:tgtEl>
                                          <p:spTgt spid="27"/>
                                        </p:tgtEl>
                                        <p:attrNameLst>
                                          <p:attrName>ppt_x</p:attrName>
                                          <p:attrName>ppt_y</p:attrName>
                                        </p:attrNameLst>
                                      </p:cBhvr>
                                      <p:rCtr x="-5990" y="0"/>
                                    </p:animMotion>
                                  </p:childTnLst>
                                </p:cTn>
                              </p:par>
                              <p:par>
                                <p:cTn id="24" presetID="35" presetClass="path" presetSubtype="0" accel="40000" decel="40000" fill="hold" grpId="2" nodeType="withEffect">
                                  <p:stCondLst>
                                    <p:cond delay="2000"/>
                                  </p:stCondLst>
                                  <p:childTnLst>
                                    <p:animMotion origin="layout" path="M 0.03073 -1.48148E-6 L -4.58333E-6 -1.48148E-6 " pathEditMode="relative" rAng="0" ptsTypes="AA">
                                      <p:cBhvr>
                                        <p:cTn id="25" dur="1000" fill="hold"/>
                                        <p:tgtEl>
                                          <p:spTgt spid="27"/>
                                        </p:tgtEl>
                                        <p:attrNameLst>
                                          <p:attrName>ppt_x</p:attrName>
                                          <p:attrName>ppt_y</p:attrName>
                                        </p:attrNameLst>
                                      </p:cBhvr>
                                      <p:rCtr x="-1536" y="0"/>
                                    </p:animMotion>
                                  </p:childTnLst>
                                </p:cTn>
                              </p:par>
                              <p:par>
                                <p:cTn id="26" presetID="10" presetClass="entr" presetSubtype="0" fill="hold" nodeType="withEffect">
                                  <p:stCondLst>
                                    <p:cond delay="20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up)">
                                      <p:cBhvr>
                                        <p:cTn id="36" dur="500"/>
                                        <p:tgtEl>
                                          <p:spTgt spid="62"/>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anim calcmode="lin" valueType="num">
                                      <p:cBhvr>
                                        <p:cTn id="40" dur="1000" fill="hold"/>
                                        <p:tgtEl>
                                          <p:spTgt spid="63"/>
                                        </p:tgtEl>
                                        <p:attrNameLst>
                                          <p:attrName>ppt_x</p:attrName>
                                        </p:attrNameLst>
                                      </p:cBhvr>
                                      <p:tavLst>
                                        <p:tav tm="0">
                                          <p:val>
                                            <p:strVal val="#ppt_x"/>
                                          </p:val>
                                        </p:tav>
                                        <p:tav tm="100000">
                                          <p:val>
                                            <p:strVal val="#ppt_x"/>
                                          </p:val>
                                        </p:tav>
                                      </p:tavLst>
                                    </p:anim>
                                    <p:anim calcmode="lin" valueType="num">
                                      <p:cBhvr>
                                        <p:cTn id="41" dur="1000" fill="hold"/>
                                        <p:tgtEl>
                                          <p:spTgt spid="63"/>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up)">
                                      <p:cBhvr>
                                        <p:cTn id="45" dur="500"/>
                                        <p:tgtEl>
                                          <p:spTgt spid="56"/>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1000"/>
                                        <p:tgtEl>
                                          <p:spTgt spid="57"/>
                                        </p:tgtEl>
                                      </p:cBhvr>
                                    </p:animEffect>
                                    <p:anim calcmode="lin" valueType="num">
                                      <p:cBhvr>
                                        <p:cTn id="49" dur="1000" fill="hold"/>
                                        <p:tgtEl>
                                          <p:spTgt spid="57"/>
                                        </p:tgtEl>
                                        <p:attrNameLst>
                                          <p:attrName>ppt_x</p:attrName>
                                        </p:attrNameLst>
                                      </p:cBhvr>
                                      <p:tavLst>
                                        <p:tav tm="0">
                                          <p:val>
                                            <p:strVal val="#ppt_x"/>
                                          </p:val>
                                        </p:tav>
                                        <p:tav tm="100000">
                                          <p:val>
                                            <p:strVal val="#ppt_x"/>
                                          </p:val>
                                        </p:tav>
                                      </p:tavLst>
                                    </p:anim>
                                    <p:anim calcmode="lin" valueType="num">
                                      <p:cBhvr>
                                        <p:cTn id="50" dur="1000" fill="hold"/>
                                        <p:tgtEl>
                                          <p:spTgt spid="57"/>
                                        </p:tgtEl>
                                        <p:attrNameLst>
                                          <p:attrName>ppt_y</p:attrName>
                                        </p:attrNameLst>
                                      </p:cBhvr>
                                      <p:tavLst>
                                        <p:tav tm="0">
                                          <p:val>
                                            <p:strVal val="#ppt_y+.1"/>
                                          </p:val>
                                        </p:tav>
                                        <p:tav tm="100000">
                                          <p:val>
                                            <p:strVal val="#ppt_y"/>
                                          </p:val>
                                        </p:tav>
                                      </p:tavLst>
                                    </p:anim>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35" presetClass="path" presetSubtype="0" decel="40000" fill="hold" grpId="1" nodeType="withEffect">
                                  <p:stCondLst>
                                    <p:cond delay="0"/>
                                  </p:stCondLst>
                                  <p:childTnLst>
                                    <p:animMotion origin="layout" path="M 0.03073 -1.48148E-6 L -0.08906 -1.48148E-6 " pathEditMode="relative" rAng="0" ptsTypes="AA">
                                      <p:cBhvr>
                                        <p:cTn id="56" dur="1000" spd="-100000" fill="hold"/>
                                        <p:tgtEl>
                                          <p:spTgt spid="25"/>
                                        </p:tgtEl>
                                        <p:attrNameLst>
                                          <p:attrName>ppt_x</p:attrName>
                                          <p:attrName>ppt_y</p:attrName>
                                        </p:attrNameLst>
                                      </p:cBhvr>
                                      <p:rCtr x="-5990" y="0"/>
                                    </p:animMotion>
                                  </p:childTnLst>
                                </p:cTn>
                              </p:par>
                              <p:par>
                                <p:cTn id="57" presetID="35" presetClass="path" presetSubtype="0" accel="40000" decel="40000" fill="hold" grpId="2" nodeType="withEffect">
                                  <p:stCondLst>
                                    <p:cond delay="1000"/>
                                  </p:stCondLst>
                                  <p:childTnLst>
                                    <p:animMotion origin="layout" path="M 0.03073 -1.48148E-6 L -4.58333E-6 -1.48148E-6 " pathEditMode="relative" rAng="0" ptsTypes="AA">
                                      <p:cBhvr>
                                        <p:cTn id="58" dur="1000" fill="hold"/>
                                        <p:tgtEl>
                                          <p:spTgt spid="25"/>
                                        </p:tgtEl>
                                        <p:attrNameLst>
                                          <p:attrName>ppt_x</p:attrName>
                                          <p:attrName>ppt_y</p:attrName>
                                        </p:attrNameLst>
                                      </p:cBhvr>
                                      <p:rCtr x="-1536" y="0"/>
                                    </p:animMotion>
                                  </p:childTnLst>
                                </p:cTn>
                              </p:par>
                              <p:par>
                                <p:cTn id="59" presetID="10" presetClass="entr" presetSubtype="0" fill="hold" nodeType="withEffect">
                                  <p:stCondLst>
                                    <p:cond delay="10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35" presetClass="path" presetSubtype="0" decel="40000" fill="hold" grpId="1" nodeType="withEffect">
                                  <p:stCondLst>
                                    <p:cond delay="1000"/>
                                  </p:stCondLst>
                                  <p:childTnLst>
                                    <p:animMotion origin="layout" path="M 0.08919 4.81481E-6 L -0.0306 4.81481E-6 " pathEditMode="relative" rAng="0" ptsTypes="AA">
                                      <p:cBhvr>
                                        <p:cTn id="66" dur="1000" fill="hold"/>
                                        <p:tgtEl>
                                          <p:spTgt spid="24"/>
                                        </p:tgtEl>
                                        <p:attrNameLst>
                                          <p:attrName>ppt_x</p:attrName>
                                          <p:attrName>ppt_y</p:attrName>
                                        </p:attrNameLst>
                                      </p:cBhvr>
                                      <p:rCtr x="-5990" y="0"/>
                                    </p:animMotion>
                                  </p:childTnLst>
                                </p:cTn>
                              </p:par>
                              <p:par>
                                <p:cTn id="67" presetID="35" presetClass="path" presetSubtype="0" accel="40000" decel="40000" fill="hold" grpId="2" nodeType="withEffect">
                                  <p:stCondLst>
                                    <p:cond delay="2000"/>
                                  </p:stCondLst>
                                  <p:childTnLst>
                                    <p:animMotion origin="layout" path="M 1.45833E-6 4.81481E-6 L -0.03073 4.81481E-6 " pathEditMode="relative" rAng="0" ptsTypes="AA">
                                      <p:cBhvr>
                                        <p:cTn id="68" dur="1000" spd="-100000" fill="hold"/>
                                        <p:tgtEl>
                                          <p:spTgt spid="24"/>
                                        </p:tgtEl>
                                        <p:attrNameLst>
                                          <p:attrName>ppt_x</p:attrName>
                                          <p:attrName>ppt_y</p:attrName>
                                        </p:attrNameLst>
                                      </p:cBhvr>
                                      <p:rCtr x="-1536" y="0"/>
                                    </p:animMotion>
                                  </p:childTnLst>
                                </p:cTn>
                              </p:par>
                              <p:par>
                                <p:cTn id="69" presetID="10" presetClass="entr" presetSubtype="0" fill="hold" nodeType="withEffect">
                                  <p:stCondLst>
                                    <p:cond delay="200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9000"/>
                            </p:stCondLst>
                            <p:childTnLst>
                              <p:par>
                                <p:cTn id="73" presetID="22"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par>
                          <p:cTn id="76" fill="hold">
                            <p:stCondLst>
                              <p:cond delay="9500"/>
                            </p:stCondLst>
                            <p:childTnLst>
                              <p:par>
                                <p:cTn id="77" presetID="22" presetClass="entr" presetSubtype="1" fill="hold" grpId="0"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up)">
                                      <p:cBhvr>
                                        <p:cTn id="79" dur="500"/>
                                        <p:tgtEl>
                                          <p:spTgt spid="64"/>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anim calcmode="lin" valueType="num">
                                      <p:cBhvr>
                                        <p:cTn id="83" dur="1000" fill="hold"/>
                                        <p:tgtEl>
                                          <p:spTgt spid="65"/>
                                        </p:tgtEl>
                                        <p:attrNameLst>
                                          <p:attrName>ppt_x</p:attrName>
                                        </p:attrNameLst>
                                      </p:cBhvr>
                                      <p:tavLst>
                                        <p:tav tm="0">
                                          <p:val>
                                            <p:strVal val="#ppt_x"/>
                                          </p:val>
                                        </p:tav>
                                        <p:tav tm="100000">
                                          <p:val>
                                            <p:strVal val="#ppt_x"/>
                                          </p:val>
                                        </p:tav>
                                      </p:tavLst>
                                    </p:anim>
                                    <p:anim calcmode="lin" valueType="num">
                                      <p:cBhvr>
                                        <p:cTn id="84" dur="1000" fill="hold"/>
                                        <p:tgtEl>
                                          <p:spTgt spid="65"/>
                                        </p:tgtEl>
                                        <p:attrNameLst>
                                          <p:attrName>ppt_y</p:attrName>
                                        </p:attrNameLst>
                                      </p:cBhvr>
                                      <p:tavLst>
                                        <p:tav tm="0">
                                          <p:val>
                                            <p:strVal val="#ppt_y+.1"/>
                                          </p:val>
                                        </p:tav>
                                        <p:tav tm="100000">
                                          <p:val>
                                            <p:strVal val="#ppt_y"/>
                                          </p:val>
                                        </p:tav>
                                      </p:tavLst>
                                    </p:anim>
                                  </p:childTnLst>
                                </p:cTn>
                              </p:par>
                            </p:childTnLst>
                          </p:cTn>
                        </p:par>
                        <p:par>
                          <p:cTn id="85" fill="hold">
                            <p:stCondLst>
                              <p:cond delay="10500"/>
                            </p:stCondLst>
                            <p:childTnLst>
                              <p:par>
                                <p:cTn id="86" presetID="22" presetClass="entr" presetSubtype="1" fill="hold" grpId="0" nodeType="after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wipe(up)">
                                      <p:cBhvr>
                                        <p:cTn id="88" dur="500"/>
                                        <p:tgtEl>
                                          <p:spTgt spid="58"/>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anim calcmode="lin" valueType="num">
                                      <p:cBhvr>
                                        <p:cTn id="92" dur="1000" fill="hold"/>
                                        <p:tgtEl>
                                          <p:spTgt spid="59"/>
                                        </p:tgtEl>
                                        <p:attrNameLst>
                                          <p:attrName>ppt_x</p:attrName>
                                        </p:attrNameLst>
                                      </p:cBhvr>
                                      <p:tavLst>
                                        <p:tav tm="0">
                                          <p:val>
                                            <p:strVal val="#ppt_x"/>
                                          </p:val>
                                        </p:tav>
                                        <p:tav tm="100000">
                                          <p:val>
                                            <p:strVal val="#ppt_x"/>
                                          </p:val>
                                        </p:tav>
                                      </p:tavLst>
                                    </p:anim>
                                    <p:anim calcmode="lin" valueType="num">
                                      <p:cBhvr>
                                        <p:cTn id="93" dur="1000" fill="hold"/>
                                        <p:tgtEl>
                                          <p:spTgt spid="59"/>
                                        </p:tgtEl>
                                        <p:attrNameLst>
                                          <p:attrName>ppt_y</p:attrName>
                                        </p:attrNameLst>
                                      </p:cBhvr>
                                      <p:tavLst>
                                        <p:tav tm="0">
                                          <p:val>
                                            <p:strVal val="#ppt_y+.1"/>
                                          </p:val>
                                        </p:tav>
                                        <p:tav tm="100000">
                                          <p:val>
                                            <p:strVal val="#ppt_y"/>
                                          </p:val>
                                        </p:tav>
                                      </p:tavLst>
                                    </p:anim>
                                  </p:childTnLst>
                                </p:cTn>
                              </p:par>
                            </p:childTnLst>
                          </p:cTn>
                        </p:par>
                        <p:par>
                          <p:cTn id="94" fill="hold">
                            <p:stCondLst>
                              <p:cond delay="11500"/>
                            </p:stCondLst>
                            <p:childTnLst>
                              <p:par>
                                <p:cTn id="95" presetID="10" presetClass="entr" presetSubtype="0"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par>
                                <p:cTn id="98" presetID="35" presetClass="path" presetSubtype="0" decel="40000" fill="hold" grpId="1" nodeType="withEffect">
                                  <p:stCondLst>
                                    <p:cond delay="0"/>
                                  </p:stCondLst>
                                  <p:childTnLst>
                                    <p:animMotion origin="layout" path="M 0.08919 4.81481E-6 L -0.0306 4.81481E-6 " pathEditMode="relative" rAng="0" ptsTypes="AA">
                                      <p:cBhvr>
                                        <p:cTn id="99" dur="1000" fill="hold"/>
                                        <p:tgtEl>
                                          <p:spTgt spid="22"/>
                                        </p:tgtEl>
                                        <p:attrNameLst>
                                          <p:attrName>ppt_x</p:attrName>
                                          <p:attrName>ppt_y</p:attrName>
                                        </p:attrNameLst>
                                      </p:cBhvr>
                                      <p:rCtr x="-5990" y="0"/>
                                    </p:animMotion>
                                  </p:childTnLst>
                                </p:cTn>
                              </p:par>
                              <p:par>
                                <p:cTn id="100" presetID="35" presetClass="path" presetSubtype="0" accel="40000" decel="40000" fill="hold" grpId="2" nodeType="withEffect">
                                  <p:stCondLst>
                                    <p:cond delay="1000"/>
                                  </p:stCondLst>
                                  <p:childTnLst>
                                    <p:animMotion origin="layout" path="M 1.45833E-6 4.81481E-6 L -0.03073 4.81481E-6 " pathEditMode="relative" rAng="0" ptsTypes="AA">
                                      <p:cBhvr>
                                        <p:cTn id="101" dur="1000" spd="-100000" fill="hold"/>
                                        <p:tgtEl>
                                          <p:spTgt spid="22"/>
                                        </p:tgtEl>
                                        <p:attrNameLst>
                                          <p:attrName>ppt_x</p:attrName>
                                          <p:attrName>ppt_y</p:attrName>
                                        </p:attrNameLst>
                                      </p:cBhvr>
                                      <p:rCtr x="-1536" y="0"/>
                                    </p:animMotion>
                                  </p:childTnLst>
                                </p:cTn>
                              </p:par>
                              <p:par>
                                <p:cTn id="102" presetID="10" presetClass="entr" presetSubtype="0" fill="hold" nodeType="withEffect">
                                  <p:stCondLst>
                                    <p:cond delay="100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0" nodeType="withEffect">
                                  <p:stCondLst>
                                    <p:cond delay="100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par>
                                <p:cTn id="108" presetID="35" presetClass="path" presetSubtype="0" decel="40000" fill="hold" grpId="1" nodeType="withEffect">
                                  <p:stCondLst>
                                    <p:cond delay="1000"/>
                                  </p:stCondLst>
                                  <p:childTnLst>
                                    <p:animMotion origin="layout" path="M 0.03073 -1.48148E-6 L -0.08906 -1.48148E-6 " pathEditMode="relative" rAng="0" ptsTypes="AA">
                                      <p:cBhvr>
                                        <p:cTn id="109" dur="1000" spd="-100000" fill="hold"/>
                                        <p:tgtEl>
                                          <p:spTgt spid="23"/>
                                        </p:tgtEl>
                                        <p:attrNameLst>
                                          <p:attrName>ppt_x</p:attrName>
                                          <p:attrName>ppt_y</p:attrName>
                                        </p:attrNameLst>
                                      </p:cBhvr>
                                      <p:rCtr x="-5990" y="0"/>
                                    </p:animMotion>
                                  </p:childTnLst>
                                </p:cTn>
                              </p:par>
                              <p:par>
                                <p:cTn id="110" presetID="35" presetClass="path" presetSubtype="0" accel="40000" decel="40000" fill="hold" grpId="2" nodeType="withEffect">
                                  <p:stCondLst>
                                    <p:cond delay="2000"/>
                                  </p:stCondLst>
                                  <p:childTnLst>
                                    <p:animMotion origin="layout" path="M 0.03073 -1.48148E-6 L -4.58333E-6 -1.48148E-6 " pathEditMode="relative" rAng="0" ptsTypes="AA">
                                      <p:cBhvr>
                                        <p:cTn id="111" dur="1000" fill="hold"/>
                                        <p:tgtEl>
                                          <p:spTgt spid="23"/>
                                        </p:tgtEl>
                                        <p:attrNameLst>
                                          <p:attrName>ppt_x</p:attrName>
                                          <p:attrName>ppt_y</p:attrName>
                                        </p:attrNameLst>
                                      </p:cBhvr>
                                      <p:rCtr x="-1536" y="0"/>
                                    </p:animMotion>
                                  </p:childTnLst>
                                </p:cTn>
                              </p:par>
                              <p:par>
                                <p:cTn id="112" presetID="10" presetClass="entr" presetSubtype="0" fill="hold" nodeType="withEffect">
                                  <p:stCondLst>
                                    <p:cond delay="200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childTnLst>
                          </p:cTn>
                        </p:par>
                        <p:par>
                          <p:cTn id="115" fill="hold">
                            <p:stCondLst>
                              <p:cond delay="14500"/>
                            </p:stCondLst>
                            <p:childTnLst>
                              <p:par>
                                <p:cTn id="116" presetID="22" presetClass="entr" presetSubtype="8" fill="hold"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wipe(left)">
                                      <p:cBhvr>
                                        <p:cTn id="118" dur="500"/>
                                        <p:tgtEl>
                                          <p:spTgt spid="20"/>
                                        </p:tgtEl>
                                      </p:cBhvr>
                                    </p:animEffect>
                                  </p:childTnLst>
                                </p:cTn>
                              </p:par>
                            </p:childTnLst>
                          </p:cTn>
                        </p:par>
                        <p:par>
                          <p:cTn id="119" fill="hold">
                            <p:stCondLst>
                              <p:cond delay="15000"/>
                            </p:stCondLst>
                            <p:childTnLst>
                              <p:par>
                                <p:cTn id="120" presetID="22" presetClass="entr" presetSubtype="1" fill="hold" grpId="0"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up)">
                                      <p:cBhvr>
                                        <p:cTn id="122" dur="500"/>
                                        <p:tgtEl>
                                          <p:spTgt spid="66"/>
                                        </p:tgtEl>
                                      </p:cBhvr>
                                    </p:animEffect>
                                  </p:childTnLst>
                                </p:cTn>
                              </p:par>
                              <p:par>
                                <p:cTn id="123" presetID="42"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1000"/>
                                        <p:tgtEl>
                                          <p:spTgt spid="67"/>
                                        </p:tgtEl>
                                      </p:cBhvr>
                                    </p:animEffect>
                                    <p:anim calcmode="lin" valueType="num">
                                      <p:cBhvr>
                                        <p:cTn id="126" dur="1000" fill="hold"/>
                                        <p:tgtEl>
                                          <p:spTgt spid="67"/>
                                        </p:tgtEl>
                                        <p:attrNameLst>
                                          <p:attrName>ppt_x</p:attrName>
                                        </p:attrNameLst>
                                      </p:cBhvr>
                                      <p:tavLst>
                                        <p:tav tm="0">
                                          <p:val>
                                            <p:strVal val="#ppt_x"/>
                                          </p:val>
                                        </p:tav>
                                        <p:tav tm="100000">
                                          <p:val>
                                            <p:strVal val="#ppt_x"/>
                                          </p:val>
                                        </p:tav>
                                      </p:tavLst>
                                    </p:anim>
                                    <p:anim calcmode="lin" valueType="num">
                                      <p:cBhvr>
                                        <p:cTn id="127" dur="1000" fill="hold"/>
                                        <p:tgtEl>
                                          <p:spTgt spid="67"/>
                                        </p:tgtEl>
                                        <p:attrNameLst>
                                          <p:attrName>ppt_y</p:attrName>
                                        </p:attrNameLst>
                                      </p:cBhvr>
                                      <p:tavLst>
                                        <p:tav tm="0">
                                          <p:val>
                                            <p:strVal val="#ppt_y+.1"/>
                                          </p:val>
                                        </p:tav>
                                        <p:tav tm="100000">
                                          <p:val>
                                            <p:strVal val="#ppt_y"/>
                                          </p:val>
                                        </p:tav>
                                      </p:tavLst>
                                    </p:anim>
                                  </p:childTnLst>
                                </p:cTn>
                              </p:par>
                            </p:childTnLst>
                          </p:cTn>
                        </p:par>
                        <p:par>
                          <p:cTn id="128" fill="hold">
                            <p:stCondLst>
                              <p:cond delay="16000"/>
                            </p:stCondLst>
                            <p:childTnLst>
                              <p:par>
                                <p:cTn id="129" presetID="22" presetClass="entr" presetSubtype="1" fill="hold" grpId="0" nodeType="after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wipe(up)">
                                      <p:cBhvr>
                                        <p:cTn id="131" dur="500"/>
                                        <p:tgtEl>
                                          <p:spTgt spid="60"/>
                                        </p:tgtEl>
                                      </p:cBhvr>
                                    </p:animEffect>
                                  </p:childTnLst>
                                </p:cTn>
                              </p:par>
                              <p:par>
                                <p:cTn id="132" presetID="42"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1000"/>
                                        <p:tgtEl>
                                          <p:spTgt spid="61"/>
                                        </p:tgtEl>
                                      </p:cBhvr>
                                    </p:animEffect>
                                    <p:anim calcmode="lin" valueType="num">
                                      <p:cBhvr>
                                        <p:cTn id="135" dur="1000" fill="hold"/>
                                        <p:tgtEl>
                                          <p:spTgt spid="61"/>
                                        </p:tgtEl>
                                        <p:attrNameLst>
                                          <p:attrName>ppt_x</p:attrName>
                                        </p:attrNameLst>
                                      </p:cBhvr>
                                      <p:tavLst>
                                        <p:tav tm="0">
                                          <p:val>
                                            <p:strVal val="#ppt_x"/>
                                          </p:val>
                                        </p:tav>
                                        <p:tav tm="100000">
                                          <p:val>
                                            <p:strVal val="#ppt_x"/>
                                          </p:val>
                                        </p:tav>
                                      </p:tavLst>
                                    </p:anim>
                                    <p:anim calcmode="lin" valueType="num">
                                      <p:cBhvr>
                                        <p:cTn id="13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55" grpId="0" animBg="1"/>
      <p:bldP spid="56" grpId="0"/>
      <p:bldP spid="57" grpId="0"/>
      <p:bldP spid="58" grpId="0"/>
      <p:bldP spid="59" grpId="0"/>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4" name="组合 3"/>
          <p:cNvGrpSpPr/>
          <p:nvPr/>
        </p:nvGrpSpPr>
        <p:grpSpPr>
          <a:xfrm>
            <a:off x="6022781" y="2046047"/>
            <a:ext cx="2005584" cy="2630424"/>
            <a:chOff x="6022781" y="2046047"/>
            <a:chExt cx="2005584" cy="2630424"/>
          </a:xfrm>
        </p:grpSpPr>
        <p:sp>
          <p:nvSpPr>
            <p:cNvPr id="6" name="矩形 5"/>
            <p:cNvSpPr/>
            <p:nvPr/>
          </p:nvSpPr>
          <p:spPr>
            <a:xfrm flipH="1">
              <a:off x="6135557" y="2152727"/>
              <a:ext cx="1892808" cy="2523744"/>
            </a:xfrm>
            <a:prstGeom prst="rect">
              <a:avLst/>
            </a:prstGeom>
            <a:noFill/>
            <a:ln>
              <a:solidFill>
                <a:srgbClr val="39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6022781" y="2046047"/>
              <a:ext cx="1892808" cy="2523744"/>
            </a:xfrm>
            <a:prstGeom prst="rect">
              <a:avLst/>
            </a:prstGeom>
            <a:blipFill>
              <a:blip r:embed="rId6"/>
              <a:stretch>
                <a:fillRect/>
              </a:stretch>
            </a:blipFill>
            <a:ln>
              <a:solidFill>
                <a:srgbClr val="39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3617909" y="2756231"/>
            <a:ext cx="2164080" cy="3694176"/>
            <a:chOff x="3617909" y="2756231"/>
            <a:chExt cx="2164080" cy="3694176"/>
          </a:xfrm>
        </p:grpSpPr>
        <p:sp>
          <p:nvSpPr>
            <p:cNvPr id="7" name="矩形 6"/>
            <p:cNvSpPr/>
            <p:nvPr/>
          </p:nvSpPr>
          <p:spPr>
            <a:xfrm flipH="1">
              <a:off x="3730685" y="2862911"/>
              <a:ext cx="2051304" cy="3587496"/>
            </a:xfrm>
            <a:prstGeom prst="rect">
              <a:avLst/>
            </a:prstGeom>
            <a:noFill/>
            <a:ln>
              <a:solidFill>
                <a:srgbClr val="39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H="1">
              <a:off x="3617909" y="2756231"/>
              <a:ext cx="2051304" cy="3587496"/>
            </a:xfrm>
            <a:prstGeom prst="rect">
              <a:avLst/>
            </a:prstGeom>
            <a:blipFill>
              <a:blip r:embed="rId7"/>
              <a:stretch>
                <a:fillRect/>
              </a:stretch>
            </a:blipFill>
            <a:ln>
              <a:solidFill>
                <a:srgbClr val="39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78602" y="4676471"/>
            <a:ext cx="2381167" cy="1746563"/>
          </a:xfrm>
          <a:prstGeom prst="rect">
            <a:avLst/>
          </a:prstGeom>
        </p:spPr>
      </p:pic>
      <p:sp>
        <p:nvSpPr>
          <p:cNvPr id="15" name="文本框 14"/>
          <p:cNvSpPr txBox="1"/>
          <p:nvPr/>
        </p:nvSpPr>
        <p:spPr>
          <a:xfrm>
            <a:off x="525919" y="3953196"/>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708646" y="2756231"/>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469999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2" presetClass="entr" presetSubtype="4" decel="3800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decel="3800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750" fill="hold"/>
                                        <p:tgtEl>
                                          <p:spTgt spid="16"/>
                                        </p:tgtEl>
                                        <p:attrNameLst>
                                          <p:attrName>ppt_x</p:attrName>
                                        </p:attrNameLst>
                                      </p:cBhvr>
                                      <p:tavLst>
                                        <p:tav tm="0">
                                          <p:val>
                                            <p:strVal val="#ppt_x"/>
                                          </p:val>
                                        </p:tav>
                                        <p:tav tm="100000">
                                          <p:val>
                                            <p:strVal val="#ppt_x"/>
                                          </p:val>
                                        </p:tav>
                                      </p:tavLst>
                                    </p:anim>
                                    <p:anim calcmode="lin" valueType="num">
                                      <p:cBhvr additive="base">
                                        <p:cTn id="2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8449" y="-185889"/>
            <a:ext cx="2903775" cy="603404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sp>
        <p:nvSpPr>
          <p:cNvPr id="27" name="文本框 26"/>
          <p:cNvSpPr txBox="1"/>
          <p:nvPr/>
        </p:nvSpPr>
        <p:spPr>
          <a:xfrm>
            <a:off x="4696526" y="2107858"/>
            <a:ext cx="4350871" cy="1446550"/>
          </a:xfrm>
          <a:prstGeom prst="rect">
            <a:avLst/>
          </a:prstGeom>
          <a:noFill/>
        </p:spPr>
        <p:txBody>
          <a:bodyPr wrap="none" rtlCol="0">
            <a:spAutoFit/>
          </a:bodyPr>
          <a:lstStyle/>
          <a:p>
            <a:r>
              <a:rPr lang="en-US" altLang="zh-CN" sz="8800" b="1" dirty="0" smtClean="0">
                <a:solidFill>
                  <a:srgbClr val="377636"/>
                </a:solidFill>
                <a:latin typeface="Agency FB" panose="020B0503020202020204" pitchFamily="34" charset="0"/>
                <a:ea typeface="微软雅黑" panose="020B0503020204020204" pitchFamily="34" charset="-122"/>
              </a:rPr>
              <a:t>PART     03</a:t>
            </a:r>
            <a:endParaRPr lang="zh-CN" altLang="en-US" sz="8800" b="1" dirty="0">
              <a:solidFill>
                <a:srgbClr val="377636"/>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4013736" y="4691959"/>
            <a:ext cx="5593198" cy="1015663"/>
          </a:xfrm>
          <a:prstGeom prst="rect">
            <a:avLst/>
          </a:prstGeom>
          <a:noFill/>
        </p:spPr>
        <p:txBody>
          <a:bodyPr wrap="none" rtlCol="0">
            <a:spAutoFit/>
          </a:bodyPr>
          <a:lstStyle/>
          <a:p>
            <a:pPr algn="ctr"/>
            <a:r>
              <a:rPr lang="zh-CN" altLang="en-US" sz="6000" b="1" dirty="0" smtClean="0">
                <a:solidFill>
                  <a:srgbClr val="399644"/>
                </a:solidFill>
                <a:latin typeface="幼圆" panose="02010509060101010101" pitchFamily="49" charset="-122"/>
                <a:ea typeface="幼圆" panose="02010509060101010101" pitchFamily="49" charset="-122"/>
              </a:rPr>
              <a:t>输入您的小标题</a:t>
            </a:r>
            <a:endParaRPr lang="zh-CN" altLang="en-US" sz="6000" b="1" dirty="0">
              <a:solidFill>
                <a:srgbClr val="399644"/>
              </a:solidFill>
              <a:latin typeface="幼圆" panose="02010509060101010101" pitchFamily="49" charset="-122"/>
              <a:ea typeface="幼圆" panose="02010509060101010101" pitchFamily="49"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val="91606990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by="(-#ppt_w*2)" calcmode="lin" valueType="num">
                                      <p:cBhvr rctx="PPT">
                                        <p:cTn id="26" dur="500" autoRev="1" fill="hold">
                                          <p:stCondLst>
                                            <p:cond delay="0"/>
                                          </p:stCondLst>
                                        </p:cTn>
                                        <p:tgtEl>
                                          <p:spTgt spid="27"/>
                                        </p:tgtEl>
                                        <p:attrNameLst>
                                          <p:attrName>ppt_w</p:attrName>
                                        </p:attrNameLst>
                                      </p:cBhvr>
                                    </p:anim>
                                    <p:anim by="(#ppt_w*0.50)" calcmode="lin" valueType="num">
                                      <p:cBhvr>
                                        <p:cTn id="27" dur="500" decel="50000" autoRev="1" fill="hold">
                                          <p:stCondLst>
                                            <p:cond delay="0"/>
                                          </p:stCondLst>
                                        </p:cTn>
                                        <p:tgtEl>
                                          <p:spTgt spid="27"/>
                                        </p:tgtEl>
                                        <p:attrNameLst>
                                          <p:attrName>ppt_x</p:attrName>
                                        </p:attrNameLst>
                                      </p:cBhvr>
                                    </p:anim>
                                    <p:anim from="(-#ppt_h/2)" to="(#ppt_y)" calcmode="lin" valueType="num">
                                      <p:cBhvr>
                                        <p:cTn id="28" dur="1000" fill="hold">
                                          <p:stCondLst>
                                            <p:cond delay="0"/>
                                          </p:stCondLst>
                                        </p:cTn>
                                        <p:tgtEl>
                                          <p:spTgt spid="27"/>
                                        </p:tgtEl>
                                        <p:attrNameLst>
                                          <p:attrName>ppt_y</p:attrName>
                                        </p:attrNameLst>
                                      </p:cBhvr>
                                    </p:anim>
                                    <p:animRot by="21600000">
                                      <p:cBhvr>
                                        <p:cTn id="29" dur="1000" fill="hold">
                                          <p:stCondLst>
                                            <p:cond delay="0"/>
                                          </p:stCondLst>
                                        </p:cTn>
                                        <p:tgtEl>
                                          <p:spTgt spid="27"/>
                                        </p:tgtEl>
                                        <p:attrNameLst>
                                          <p:attrName>r</p:attrName>
                                        </p:attrNameLst>
                                      </p:cBhvr>
                                    </p:animRo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900" decel="100000" fill="hold"/>
                                        <p:tgtEl>
                                          <p:spTgt spid="2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sp>
        <p:nvSpPr>
          <p:cNvPr id="24" name="矩形 23"/>
          <p:cNvSpPr/>
          <p:nvPr/>
        </p:nvSpPr>
        <p:spPr>
          <a:xfrm>
            <a:off x="7324655" y="4535324"/>
            <a:ext cx="4654320" cy="923564"/>
          </a:xfrm>
          <a:prstGeom prst="rect">
            <a:avLst/>
          </a:prstGeom>
        </p:spPr>
        <p:txBody>
          <a:bodyPr wrap="square">
            <a:spAutoFit/>
          </a:bodyPr>
          <a:lstStyle/>
          <a:p>
            <a:pPr marL="285636" indent="-285636" algn="just" defTabSz="914034" fontAlgn="base">
              <a:spcBef>
                <a:spcPct val="0"/>
              </a:spcBef>
              <a:spcAft>
                <a:spcPct val="0"/>
              </a:spcAft>
              <a:buFont typeface="Wingdings" panose="05000000000000000000" pitchFamily="2" charset="2"/>
              <a:buChar char="l"/>
              <a:defRPr/>
            </a:pPr>
            <a:r>
              <a:rPr lang="zh-CN" altLang="en-US" sz="1799" dirty="0">
                <a:solidFill>
                  <a:schemeClr val="tx1">
                    <a:lumMod val="65000"/>
                    <a:lumOff val="35000"/>
                  </a:schemeClr>
                </a:solidFill>
                <a:latin typeface="微软雅黑" panose="020B0503020204020204" pitchFamily="34" charset="-122"/>
                <a:ea typeface="微软雅黑" panose="020B0503020204020204" pitchFamily="34" charset="-122"/>
              </a:rPr>
              <a:t>缺点是短期内不能立刻消除客户对本地综合修理厂不放心的顾虑，需要一定时间从服务和技术上消除客户的顾虑</a:t>
            </a:r>
          </a:p>
        </p:txBody>
      </p:sp>
      <p:sp>
        <p:nvSpPr>
          <p:cNvPr id="25" name="Freeform 5"/>
          <p:cNvSpPr>
            <a:spLocks noEditPoints="1"/>
          </p:cNvSpPr>
          <p:nvPr/>
        </p:nvSpPr>
        <p:spPr>
          <a:xfrm>
            <a:off x="586791" y="2575194"/>
            <a:ext cx="1185962" cy="1363100"/>
          </a:xfrm>
          <a:custGeom>
            <a:avLst/>
            <a:gdLst/>
            <a:ahLst/>
            <a:cxnLst>
              <a:cxn ang="0">
                <a:pos x="555446" y="125445"/>
              </a:cxn>
              <a:cxn ang="0">
                <a:pos x="432013" y="250890"/>
              </a:cxn>
              <a:cxn ang="0">
                <a:pos x="308581" y="250890"/>
              </a:cxn>
              <a:cxn ang="0">
                <a:pos x="185149" y="125445"/>
              </a:cxn>
              <a:cxn ang="0">
                <a:pos x="308581" y="0"/>
              </a:cxn>
              <a:cxn ang="0">
                <a:pos x="432013" y="0"/>
              </a:cxn>
              <a:cxn ang="0">
                <a:pos x="555446" y="125445"/>
              </a:cxn>
              <a:cxn ang="0">
                <a:pos x="724221" y="549141"/>
              </a:cxn>
              <a:cxn ang="0">
                <a:pos x="675100" y="542741"/>
              </a:cxn>
              <a:cxn ang="0">
                <a:pos x="478615" y="742428"/>
              </a:cxn>
              <a:cxn ang="0">
                <a:pos x="633536" y="938276"/>
              </a:cxn>
              <a:cxn ang="0">
                <a:pos x="675100" y="942116"/>
              </a:cxn>
              <a:cxn ang="0">
                <a:pos x="871584" y="742428"/>
              </a:cxn>
              <a:cxn ang="0">
                <a:pos x="724221" y="549141"/>
              </a:cxn>
              <a:cxn ang="0">
                <a:pos x="785937" y="714267"/>
              </a:cxn>
              <a:cxn ang="0">
                <a:pos x="785937" y="714267"/>
              </a:cxn>
              <a:cxn ang="0">
                <a:pos x="724221" y="776989"/>
              </a:cxn>
              <a:cxn ang="0">
                <a:pos x="675100" y="826911"/>
              </a:cxn>
              <a:cxn ang="0">
                <a:pos x="619681" y="826911"/>
              </a:cxn>
              <a:cxn ang="0">
                <a:pos x="563003" y="770589"/>
              </a:cxn>
              <a:cxn ang="0">
                <a:pos x="563003" y="714267"/>
              </a:cxn>
              <a:cxn ang="0">
                <a:pos x="619681" y="714267"/>
              </a:cxn>
              <a:cxn ang="0">
                <a:pos x="647390" y="742428"/>
              </a:cxn>
              <a:cxn ang="0">
                <a:pos x="724221" y="664345"/>
              </a:cxn>
              <a:cxn ang="0">
                <a:pos x="730518" y="657945"/>
              </a:cxn>
              <a:cxn ang="0">
                <a:pos x="785937" y="657945"/>
              </a:cxn>
              <a:cxn ang="0">
                <a:pos x="785937" y="714267"/>
              </a:cxn>
              <a:cxn ang="0">
                <a:pos x="614643" y="125445"/>
              </a:cxn>
              <a:cxn ang="0">
                <a:pos x="617162" y="153606"/>
              </a:cxn>
              <a:cxn ang="0">
                <a:pos x="462242" y="311052"/>
              </a:cxn>
              <a:cxn ang="0">
                <a:pos x="277093" y="311052"/>
              </a:cxn>
              <a:cxn ang="0">
                <a:pos x="123432" y="153606"/>
              </a:cxn>
              <a:cxn ang="0">
                <a:pos x="125951" y="125445"/>
              </a:cxn>
              <a:cxn ang="0">
                <a:pos x="0" y="279051"/>
              </a:cxn>
              <a:cxn ang="0">
                <a:pos x="0" y="843552"/>
              </a:cxn>
              <a:cxn ang="0">
                <a:pos x="153661" y="1000998"/>
              </a:cxn>
              <a:cxn ang="0">
                <a:pos x="564262" y="1000998"/>
              </a:cxn>
              <a:cxn ang="0">
                <a:pos x="396747" y="742428"/>
              </a:cxn>
              <a:cxn ang="0">
                <a:pos x="672581" y="462098"/>
              </a:cxn>
              <a:cxn ang="0">
                <a:pos x="740594" y="471058"/>
              </a:cxn>
              <a:cxn ang="0">
                <a:pos x="740594" y="279051"/>
              </a:cxn>
              <a:cxn ang="0">
                <a:pos x="614643" y="125445"/>
              </a:cxn>
              <a:cxn ang="0">
                <a:pos x="346366" y="627224"/>
              </a:cxn>
              <a:cxn ang="0">
                <a:pos x="346366" y="627224"/>
              </a:cxn>
              <a:cxn ang="0">
                <a:pos x="153661" y="627224"/>
              </a:cxn>
              <a:cxn ang="0">
                <a:pos x="123432" y="596503"/>
              </a:cxn>
              <a:cxn ang="0">
                <a:pos x="153661" y="564501"/>
              </a:cxn>
              <a:cxn ang="0">
                <a:pos x="346366" y="564501"/>
              </a:cxn>
              <a:cxn ang="0">
                <a:pos x="377854" y="596503"/>
              </a:cxn>
              <a:cxn ang="0">
                <a:pos x="346366" y="627224"/>
              </a:cxn>
              <a:cxn ang="0">
                <a:pos x="408083" y="501779"/>
              </a:cxn>
              <a:cxn ang="0">
                <a:pos x="408083" y="501779"/>
              </a:cxn>
              <a:cxn ang="0">
                <a:pos x="153661" y="501779"/>
              </a:cxn>
              <a:cxn ang="0">
                <a:pos x="123432" y="471058"/>
              </a:cxn>
              <a:cxn ang="0">
                <a:pos x="153661" y="439057"/>
              </a:cxn>
              <a:cxn ang="0">
                <a:pos x="408083" y="439057"/>
              </a:cxn>
              <a:cxn ang="0">
                <a:pos x="439571" y="471058"/>
              </a:cxn>
              <a:cxn ang="0">
                <a:pos x="408083" y="501779"/>
              </a:cxn>
            </a:cxnLst>
            <a:rect l="0" t="0" r="0" b="0"/>
            <a:pathLst>
              <a:path w="692" h="782">
                <a:moveTo>
                  <a:pt x="441" y="98"/>
                </a:moveTo>
                <a:cubicBezTo>
                  <a:pt x="441" y="152"/>
                  <a:pt x="397" y="196"/>
                  <a:pt x="343" y="196"/>
                </a:cubicBezTo>
                <a:lnTo>
                  <a:pt x="245" y="196"/>
                </a:lnTo>
                <a:cubicBezTo>
                  <a:pt x="191" y="196"/>
                  <a:pt x="147" y="152"/>
                  <a:pt x="147" y="98"/>
                </a:cubicBezTo>
                <a:cubicBezTo>
                  <a:pt x="147" y="44"/>
                  <a:pt x="191" y="0"/>
                  <a:pt x="245" y="0"/>
                </a:cubicBezTo>
                <a:lnTo>
                  <a:pt x="343" y="0"/>
                </a:lnTo>
                <a:cubicBezTo>
                  <a:pt x="397" y="0"/>
                  <a:pt x="441" y="44"/>
                  <a:pt x="441" y="98"/>
                </a:cubicBezTo>
                <a:close/>
                <a:moveTo>
                  <a:pt x="575" y="429"/>
                </a:moveTo>
                <a:cubicBezTo>
                  <a:pt x="562" y="425"/>
                  <a:pt x="549" y="424"/>
                  <a:pt x="536" y="424"/>
                </a:cubicBezTo>
                <a:cubicBezTo>
                  <a:pt x="450" y="424"/>
                  <a:pt x="380" y="494"/>
                  <a:pt x="380" y="580"/>
                </a:cubicBezTo>
                <a:cubicBezTo>
                  <a:pt x="380" y="655"/>
                  <a:pt x="432" y="717"/>
                  <a:pt x="503" y="733"/>
                </a:cubicBezTo>
                <a:cubicBezTo>
                  <a:pt x="513" y="735"/>
                  <a:pt x="524" y="736"/>
                  <a:pt x="536" y="736"/>
                </a:cubicBezTo>
                <a:cubicBezTo>
                  <a:pt x="622" y="736"/>
                  <a:pt x="692" y="666"/>
                  <a:pt x="692" y="580"/>
                </a:cubicBezTo>
                <a:cubicBezTo>
                  <a:pt x="692" y="507"/>
                  <a:pt x="642" y="446"/>
                  <a:pt x="575" y="429"/>
                </a:cubicBezTo>
                <a:close/>
                <a:moveTo>
                  <a:pt x="624" y="558"/>
                </a:moveTo>
                <a:lnTo>
                  <a:pt x="624" y="558"/>
                </a:lnTo>
                <a:lnTo>
                  <a:pt x="575" y="607"/>
                </a:lnTo>
                <a:lnTo>
                  <a:pt x="536" y="646"/>
                </a:lnTo>
                <a:cubicBezTo>
                  <a:pt x="524" y="658"/>
                  <a:pt x="504" y="658"/>
                  <a:pt x="492" y="646"/>
                </a:cubicBezTo>
                <a:lnTo>
                  <a:pt x="447" y="602"/>
                </a:lnTo>
                <a:cubicBezTo>
                  <a:pt x="435" y="590"/>
                  <a:pt x="435" y="570"/>
                  <a:pt x="447" y="558"/>
                </a:cubicBezTo>
                <a:cubicBezTo>
                  <a:pt x="460" y="546"/>
                  <a:pt x="479" y="546"/>
                  <a:pt x="492" y="558"/>
                </a:cubicBezTo>
                <a:lnTo>
                  <a:pt x="514" y="580"/>
                </a:lnTo>
                <a:lnTo>
                  <a:pt x="575" y="519"/>
                </a:lnTo>
                <a:lnTo>
                  <a:pt x="580" y="514"/>
                </a:lnTo>
                <a:cubicBezTo>
                  <a:pt x="592" y="501"/>
                  <a:pt x="612" y="501"/>
                  <a:pt x="624" y="514"/>
                </a:cubicBezTo>
                <a:cubicBezTo>
                  <a:pt x="636" y="526"/>
                  <a:pt x="636" y="546"/>
                  <a:pt x="624" y="558"/>
                </a:cubicBezTo>
                <a:close/>
                <a:moveTo>
                  <a:pt x="488" y="98"/>
                </a:moveTo>
                <a:cubicBezTo>
                  <a:pt x="489" y="105"/>
                  <a:pt x="490" y="113"/>
                  <a:pt x="490" y="120"/>
                </a:cubicBezTo>
                <a:cubicBezTo>
                  <a:pt x="490" y="188"/>
                  <a:pt x="435" y="243"/>
                  <a:pt x="367" y="243"/>
                </a:cubicBezTo>
                <a:lnTo>
                  <a:pt x="220" y="243"/>
                </a:lnTo>
                <a:cubicBezTo>
                  <a:pt x="153" y="243"/>
                  <a:pt x="98" y="188"/>
                  <a:pt x="98" y="120"/>
                </a:cubicBezTo>
                <a:cubicBezTo>
                  <a:pt x="98" y="113"/>
                  <a:pt x="99" y="105"/>
                  <a:pt x="100" y="98"/>
                </a:cubicBezTo>
                <a:cubicBezTo>
                  <a:pt x="43" y="109"/>
                  <a:pt x="0" y="158"/>
                  <a:pt x="0" y="218"/>
                </a:cubicBezTo>
                <a:lnTo>
                  <a:pt x="0" y="659"/>
                </a:lnTo>
                <a:cubicBezTo>
                  <a:pt x="0" y="727"/>
                  <a:pt x="55" y="782"/>
                  <a:pt x="122" y="782"/>
                </a:cubicBezTo>
                <a:lnTo>
                  <a:pt x="448" y="782"/>
                </a:lnTo>
                <a:cubicBezTo>
                  <a:pt x="370" y="749"/>
                  <a:pt x="315" y="671"/>
                  <a:pt x="315" y="580"/>
                </a:cubicBezTo>
                <a:cubicBezTo>
                  <a:pt x="315" y="459"/>
                  <a:pt x="413" y="361"/>
                  <a:pt x="534" y="361"/>
                </a:cubicBezTo>
                <a:cubicBezTo>
                  <a:pt x="553" y="361"/>
                  <a:pt x="571" y="364"/>
                  <a:pt x="588" y="368"/>
                </a:cubicBezTo>
                <a:lnTo>
                  <a:pt x="588" y="218"/>
                </a:lnTo>
                <a:cubicBezTo>
                  <a:pt x="588" y="158"/>
                  <a:pt x="545" y="109"/>
                  <a:pt x="488" y="98"/>
                </a:cubicBezTo>
                <a:close/>
                <a:moveTo>
                  <a:pt x="275" y="490"/>
                </a:moveTo>
                <a:lnTo>
                  <a:pt x="275" y="490"/>
                </a:lnTo>
                <a:lnTo>
                  <a:pt x="122" y="490"/>
                </a:lnTo>
                <a:cubicBezTo>
                  <a:pt x="109" y="490"/>
                  <a:pt x="98" y="479"/>
                  <a:pt x="98" y="466"/>
                </a:cubicBezTo>
                <a:cubicBezTo>
                  <a:pt x="98" y="452"/>
                  <a:pt x="109" y="441"/>
                  <a:pt x="122" y="441"/>
                </a:cubicBezTo>
                <a:lnTo>
                  <a:pt x="275" y="441"/>
                </a:lnTo>
                <a:cubicBezTo>
                  <a:pt x="289" y="441"/>
                  <a:pt x="300" y="452"/>
                  <a:pt x="300" y="466"/>
                </a:cubicBezTo>
                <a:cubicBezTo>
                  <a:pt x="300" y="479"/>
                  <a:pt x="289" y="490"/>
                  <a:pt x="275" y="490"/>
                </a:cubicBezTo>
                <a:close/>
                <a:moveTo>
                  <a:pt x="324" y="392"/>
                </a:moveTo>
                <a:lnTo>
                  <a:pt x="324" y="392"/>
                </a:lnTo>
                <a:lnTo>
                  <a:pt x="122" y="392"/>
                </a:lnTo>
                <a:cubicBezTo>
                  <a:pt x="109" y="392"/>
                  <a:pt x="98" y="381"/>
                  <a:pt x="98" y="368"/>
                </a:cubicBezTo>
                <a:cubicBezTo>
                  <a:pt x="98" y="354"/>
                  <a:pt x="109" y="343"/>
                  <a:pt x="122" y="343"/>
                </a:cubicBezTo>
                <a:lnTo>
                  <a:pt x="324" y="343"/>
                </a:lnTo>
                <a:cubicBezTo>
                  <a:pt x="338" y="343"/>
                  <a:pt x="349" y="354"/>
                  <a:pt x="349" y="368"/>
                </a:cubicBezTo>
                <a:cubicBezTo>
                  <a:pt x="349" y="381"/>
                  <a:pt x="338" y="392"/>
                  <a:pt x="324" y="392"/>
                </a:cubicBezTo>
                <a:close/>
              </a:path>
            </a:pathLst>
          </a:custGeom>
          <a:solidFill>
            <a:srgbClr val="7BAD51"/>
          </a:solidFill>
          <a:ln w="9525">
            <a:noFill/>
          </a:ln>
        </p:spPr>
        <p:txBody>
          <a:bodyPr/>
          <a:lstStyle/>
          <a:p>
            <a:endParaRPr lang="zh-CN" altLang="en-US" sz="1799" dirty="0">
              <a:ea typeface="微软雅黑" panose="020B0503020204020204" pitchFamily="34" charset="-122"/>
            </a:endParaRPr>
          </a:p>
        </p:txBody>
      </p:sp>
      <p:sp>
        <p:nvSpPr>
          <p:cNvPr id="26" name="Freeform 6"/>
          <p:cNvSpPr>
            <a:spLocks noEditPoints="1"/>
          </p:cNvSpPr>
          <p:nvPr/>
        </p:nvSpPr>
        <p:spPr>
          <a:xfrm>
            <a:off x="8077969" y="2540676"/>
            <a:ext cx="1185962" cy="1363098"/>
          </a:xfrm>
          <a:custGeom>
            <a:avLst/>
            <a:gdLst/>
            <a:ahLst/>
            <a:cxnLst>
              <a:cxn ang="0">
                <a:pos x="555446" y="125445"/>
              </a:cxn>
              <a:cxn ang="0">
                <a:pos x="432013" y="250890"/>
              </a:cxn>
              <a:cxn ang="0">
                <a:pos x="308581" y="250890"/>
              </a:cxn>
              <a:cxn ang="0">
                <a:pos x="185149" y="125445"/>
              </a:cxn>
              <a:cxn ang="0">
                <a:pos x="308581" y="0"/>
              </a:cxn>
              <a:cxn ang="0">
                <a:pos x="432013" y="0"/>
              </a:cxn>
              <a:cxn ang="0">
                <a:pos x="555446" y="125445"/>
              </a:cxn>
              <a:cxn ang="0">
                <a:pos x="483654" y="692506"/>
              </a:cxn>
              <a:cxn ang="0">
                <a:pos x="477356" y="742428"/>
              </a:cxn>
              <a:cxn ang="0">
                <a:pos x="675100" y="942116"/>
              </a:cxn>
              <a:cxn ang="0">
                <a:pos x="866546" y="784670"/>
              </a:cxn>
              <a:cxn ang="0">
                <a:pos x="871584" y="742428"/>
              </a:cxn>
              <a:cxn ang="0">
                <a:pos x="675100" y="541461"/>
              </a:cxn>
              <a:cxn ang="0">
                <a:pos x="483654" y="692506"/>
              </a:cxn>
              <a:cxn ang="0">
                <a:pos x="765785" y="648985"/>
              </a:cxn>
              <a:cxn ang="0">
                <a:pos x="765785" y="648985"/>
              </a:cxn>
              <a:cxn ang="0">
                <a:pos x="765785" y="710427"/>
              </a:cxn>
              <a:cxn ang="0">
                <a:pos x="734297" y="742428"/>
              </a:cxn>
              <a:cxn ang="0">
                <a:pos x="765785" y="773149"/>
              </a:cxn>
              <a:cxn ang="0">
                <a:pos x="765785" y="834592"/>
              </a:cxn>
              <a:cxn ang="0">
                <a:pos x="705328" y="834592"/>
              </a:cxn>
              <a:cxn ang="0">
                <a:pos x="675100" y="802590"/>
              </a:cxn>
              <a:cxn ang="0">
                <a:pos x="643612" y="834592"/>
              </a:cxn>
              <a:cxn ang="0">
                <a:pos x="583155" y="834592"/>
              </a:cxn>
              <a:cxn ang="0">
                <a:pos x="583155" y="773149"/>
              </a:cxn>
              <a:cxn ang="0">
                <a:pos x="614643" y="742428"/>
              </a:cxn>
              <a:cxn ang="0">
                <a:pos x="583155" y="710427"/>
              </a:cxn>
              <a:cxn ang="0">
                <a:pos x="583155" y="648985"/>
              </a:cxn>
              <a:cxn ang="0">
                <a:pos x="643612" y="648985"/>
              </a:cxn>
              <a:cxn ang="0">
                <a:pos x="675100" y="680986"/>
              </a:cxn>
              <a:cxn ang="0">
                <a:pos x="705328" y="648985"/>
              </a:cxn>
              <a:cxn ang="0">
                <a:pos x="765785" y="648985"/>
              </a:cxn>
              <a:cxn ang="0">
                <a:pos x="614643" y="125445"/>
              </a:cxn>
              <a:cxn ang="0">
                <a:pos x="617162" y="153606"/>
              </a:cxn>
              <a:cxn ang="0">
                <a:pos x="463501" y="311052"/>
              </a:cxn>
              <a:cxn ang="0">
                <a:pos x="278353" y="311052"/>
              </a:cxn>
              <a:cxn ang="0">
                <a:pos x="123432" y="153606"/>
              </a:cxn>
              <a:cxn ang="0">
                <a:pos x="125951" y="125445"/>
              </a:cxn>
              <a:cxn ang="0">
                <a:pos x="0" y="279051"/>
              </a:cxn>
              <a:cxn ang="0">
                <a:pos x="0" y="843552"/>
              </a:cxn>
              <a:cxn ang="0">
                <a:pos x="153661" y="1000998"/>
              </a:cxn>
              <a:cxn ang="0">
                <a:pos x="565522" y="1000998"/>
              </a:cxn>
              <a:cxn ang="0">
                <a:pos x="398007" y="742428"/>
              </a:cxn>
              <a:cxn ang="0">
                <a:pos x="673840" y="462098"/>
              </a:cxn>
              <a:cxn ang="0">
                <a:pos x="740594" y="471058"/>
              </a:cxn>
              <a:cxn ang="0">
                <a:pos x="740594" y="279051"/>
              </a:cxn>
              <a:cxn ang="0">
                <a:pos x="614643" y="125445"/>
              </a:cxn>
              <a:cxn ang="0">
                <a:pos x="347626" y="627224"/>
              </a:cxn>
              <a:cxn ang="0">
                <a:pos x="347626" y="627224"/>
              </a:cxn>
              <a:cxn ang="0">
                <a:pos x="153661" y="627224"/>
              </a:cxn>
              <a:cxn ang="0">
                <a:pos x="123432" y="596503"/>
              </a:cxn>
              <a:cxn ang="0">
                <a:pos x="153661" y="564501"/>
              </a:cxn>
              <a:cxn ang="0">
                <a:pos x="347626" y="564501"/>
              </a:cxn>
              <a:cxn ang="0">
                <a:pos x="377854" y="596503"/>
              </a:cxn>
              <a:cxn ang="0">
                <a:pos x="347626" y="627224"/>
              </a:cxn>
              <a:cxn ang="0">
                <a:pos x="409342" y="501779"/>
              </a:cxn>
              <a:cxn ang="0">
                <a:pos x="409342" y="501779"/>
              </a:cxn>
              <a:cxn ang="0">
                <a:pos x="153661" y="501779"/>
              </a:cxn>
              <a:cxn ang="0">
                <a:pos x="123432" y="471058"/>
              </a:cxn>
              <a:cxn ang="0">
                <a:pos x="153661" y="439057"/>
              </a:cxn>
              <a:cxn ang="0">
                <a:pos x="409342" y="439057"/>
              </a:cxn>
              <a:cxn ang="0">
                <a:pos x="439571" y="471058"/>
              </a:cxn>
              <a:cxn ang="0">
                <a:pos x="409342" y="501779"/>
              </a:cxn>
            </a:cxnLst>
            <a:rect l="0" t="0" r="0" b="0"/>
            <a:pathLst>
              <a:path w="692" h="782">
                <a:moveTo>
                  <a:pt x="441" y="98"/>
                </a:moveTo>
                <a:cubicBezTo>
                  <a:pt x="441" y="152"/>
                  <a:pt x="397" y="196"/>
                  <a:pt x="343" y="196"/>
                </a:cubicBezTo>
                <a:lnTo>
                  <a:pt x="245" y="196"/>
                </a:lnTo>
                <a:cubicBezTo>
                  <a:pt x="191" y="196"/>
                  <a:pt x="147" y="152"/>
                  <a:pt x="147" y="98"/>
                </a:cubicBezTo>
                <a:cubicBezTo>
                  <a:pt x="147" y="44"/>
                  <a:pt x="191" y="0"/>
                  <a:pt x="245" y="0"/>
                </a:cubicBezTo>
                <a:lnTo>
                  <a:pt x="343" y="0"/>
                </a:lnTo>
                <a:cubicBezTo>
                  <a:pt x="397" y="0"/>
                  <a:pt x="441" y="44"/>
                  <a:pt x="441" y="98"/>
                </a:cubicBezTo>
                <a:close/>
                <a:moveTo>
                  <a:pt x="384" y="541"/>
                </a:moveTo>
                <a:cubicBezTo>
                  <a:pt x="381" y="553"/>
                  <a:pt x="379" y="566"/>
                  <a:pt x="379" y="580"/>
                </a:cubicBezTo>
                <a:cubicBezTo>
                  <a:pt x="379" y="666"/>
                  <a:pt x="449" y="736"/>
                  <a:pt x="536" y="736"/>
                </a:cubicBezTo>
                <a:cubicBezTo>
                  <a:pt x="610" y="736"/>
                  <a:pt x="673" y="683"/>
                  <a:pt x="688" y="613"/>
                </a:cubicBezTo>
                <a:cubicBezTo>
                  <a:pt x="690" y="602"/>
                  <a:pt x="692" y="591"/>
                  <a:pt x="692" y="580"/>
                </a:cubicBezTo>
                <a:cubicBezTo>
                  <a:pt x="692" y="493"/>
                  <a:pt x="622" y="423"/>
                  <a:pt x="536" y="423"/>
                </a:cubicBezTo>
                <a:cubicBezTo>
                  <a:pt x="463" y="423"/>
                  <a:pt x="402" y="473"/>
                  <a:pt x="384" y="541"/>
                </a:cubicBezTo>
                <a:close/>
                <a:moveTo>
                  <a:pt x="608" y="507"/>
                </a:moveTo>
                <a:lnTo>
                  <a:pt x="608" y="507"/>
                </a:lnTo>
                <a:cubicBezTo>
                  <a:pt x="621" y="521"/>
                  <a:pt x="621" y="542"/>
                  <a:pt x="608" y="555"/>
                </a:cubicBezTo>
                <a:lnTo>
                  <a:pt x="583" y="580"/>
                </a:lnTo>
                <a:lnTo>
                  <a:pt x="608" y="604"/>
                </a:lnTo>
                <a:cubicBezTo>
                  <a:pt x="621" y="617"/>
                  <a:pt x="621" y="639"/>
                  <a:pt x="608" y="652"/>
                </a:cubicBezTo>
                <a:cubicBezTo>
                  <a:pt x="595" y="665"/>
                  <a:pt x="573" y="665"/>
                  <a:pt x="560" y="652"/>
                </a:cubicBezTo>
                <a:lnTo>
                  <a:pt x="536" y="627"/>
                </a:lnTo>
                <a:lnTo>
                  <a:pt x="511" y="652"/>
                </a:lnTo>
                <a:cubicBezTo>
                  <a:pt x="498" y="665"/>
                  <a:pt x="476" y="665"/>
                  <a:pt x="463" y="652"/>
                </a:cubicBezTo>
                <a:cubicBezTo>
                  <a:pt x="450" y="639"/>
                  <a:pt x="450" y="617"/>
                  <a:pt x="463" y="604"/>
                </a:cubicBezTo>
                <a:lnTo>
                  <a:pt x="488" y="580"/>
                </a:lnTo>
                <a:lnTo>
                  <a:pt x="463" y="555"/>
                </a:lnTo>
                <a:cubicBezTo>
                  <a:pt x="450" y="542"/>
                  <a:pt x="450" y="521"/>
                  <a:pt x="463" y="507"/>
                </a:cubicBezTo>
                <a:cubicBezTo>
                  <a:pt x="476" y="494"/>
                  <a:pt x="498" y="494"/>
                  <a:pt x="511" y="507"/>
                </a:cubicBezTo>
                <a:lnTo>
                  <a:pt x="536" y="532"/>
                </a:lnTo>
                <a:lnTo>
                  <a:pt x="560" y="507"/>
                </a:lnTo>
                <a:cubicBezTo>
                  <a:pt x="573" y="494"/>
                  <a:pt x="595" y="494"/>
                  <a:pt x="608" y="507"/>
                </a:cubicBezTo>
                <a:close/>
                <a:moveTo>
                  <a:pt x="488" y="98"/>
                </a:moveTo>
                <a:cubicBezTo>
                  <a:pt x="489" y="105"/>
                  <a:pt x="490" y="113"/>
                  <a:pt x="490" y="120"/>
                </a:cubicBezTo>
                <a:cubicBezTo>
                  <a:pt x="490" y="188"/>
                  <a:pt x="435" y="243"/>
                  <a:pt x="368" y="243"/>
                </a:cubicBezTo>
                <a:lnTo>
                  <a:pt x="221" y="243"/>
                </a:lnTo>
                <a:cubicBezTo>
                  <a:pt x="153" y="243"/>
                  <a:pt x="98" y="188"/>
                  <a:pt x="98" y="120"/>
                </a:cubicBezTo>
                <a:cubicBezTo>
                  <a:pt x="98" y="113"/>
                  <a:pt x="99" y="105"/>
                  <a:pt x="100" y="98"/>
                </a:cubicBezTo>
                <a:cubicBezTo>
                  <a:pt x="43" y="109"/>
                  <a:pt x="0" y="158"/>
                  <a:pt x="0" y="218"/>
                </a:cubicBezTo>
                <a:lnTo>
                  <a:pt x="0" y="659"/>
                </a:lnTo>
                <a:cubicBezTo>
                  <a:pt x="0" y="727"/>
                  <a:pt x="55" y="782"/>
                  <a:pt x="122" y="782"/>
                </a:cubicBezTo>
                <a:lnTo>
                  <a:pt x="449" y="782"/>
                </a:lnTo>
                <a:cubicBezTo>
                  <a:pt x="370" y="749"/>
                  <a:pt x="316" y="671"/>
                  <a:pt x="316" y="580"/>
                </a:cubicBezTo>
                <a:cubicBezTo>
                  <a:pt x="316" y="459"/>
                  <a:pt x="414" y="361"/>
                  <a:pt x="535" y="361"/>
                </a:cubicBezTo>
                <a:cubicBezTo>
                  <a:pt x="553" y="361"/>
                  <a:pt x="571" y="364"/>
                  <a:pt x="588" y="368"/>
                </a:cubicBezTo>
                <a:lnTo>
                  <a:pt x="588" y="218"/>
                </a:lnTo>
                <a:cubicBezTo>
                  <a:pt x="588" y="158"/>
                  <a:pt x="545" y="109"/>
                  <a:pt x="488" y="98"/>
                </a:cubicBezTo>
                <a:close/>
                <a:moveTo>
                  <a:pt x="276" y="490"/>
                </a:moveTo>
                <a:lnTo>
                  <a:pt x="276" y="490"/>
                </a:lnTo>
                <a:lnTo>
                  <a:pt x="122" y="490"/>
                </a:lnTo>
                <a:cubicBezTo>
                  <a:pt x="109" y="490"/>
                  <a:pt x="98" y="479"/>
                  <a:pt x="98" y="466"/>
                </a:cubicBezTo>
                <a:cubicBezTo>
                  <a:pt x="98" y="452"/>
                  <a:pt x="109" y="441"/>
                  <a:pt x="122" y="441"/>
                </a:cubicBezTo>
                <a:lnTo>
                  <a:pt x="276" y="441"/>
                </a:lnTo>
                <a:cubicBezTo>
                  <a:pt x="289" y="441"/>
                  <a:pt x="300" y="452"/>
                  <a:pt x="300" y="466"/>
                </a:cubicBezTo>
                <a:cubicBezTo>
                  <a:pt x="300" y="479"/>
                  <a:pt x="289" y="490"/>
                  <a:pt x="276" y="490"/>
                </a:cubicBezTo>
                <a:close/>
                <a:moveTo>
                  <a:pt x="325" y="392"/>
                </a:moveTo>
                <a:lnTo>
                  <a:pt x="325" y="392"/>
                </a:lnTo>
                <a:lnTo>
                  <a:pt x="122" y="392"/>
                </a:lnTo>
                <a:cubicBezTo>
                  <a:pt x="109" y="392"/>
                  <a:pt x="98" y="381"/>
                  <a:pt x="98" y="368"/>
                </a:cubicBezTo>
                <a:cubicBezTo>
                  <a:pt x="98" y="354"/>
                  <a:pt x="109" y="343"/>
                  <a:pt x="122" y="343"/>
                </a:cubicBezTo>
                <a:lnTo>
                  <a:pt x="325" y="343"/>
                </a:lnTo>
                <a:cubicBezTo>
                  <a:pt x="338" y="343"/>
                  <a:pt x="349" y="354"/>
                  <a:pt x="349" y="368"/>
                </a:cubicBezTo>
                <a:cubicBezTo>
                  <a:pt x="349" y="381"/>
                  <a:pt x="338" y="392"/>
                  <a:pt x="325" y="392"/>
                </a:cubicBezTo>
                <a:close/>
              </a:path>
            </a:pathLst>
          </a:custGeom>
          <a:solidFill>
            <a:srgbClr val="F69F95"/>
          </a:solidFill>
          <a:ln w="9525">
            <a:noFill/>
          </a:ln>
        </p:spPr>
        <p:txBody>
          <a:bodyPr/>
          <a:lstStyle/>
          <a:p>
            <a:endParaRPr lang="zh-CN" altLang="en-US" sz="1799" dirty="0">
              <a:ea typeface="微软雅黑" panose="020B0503020204020204" pitchFamily="34" charset="-122"/>
            </a:endParaRPr>
          </a:p>
        </p:txBody>
      </p:sp>
      <p:sp>
        <p:nvSpPr>
          <p:cNvPr id="27" name="矩形 26"/>
          <p:cNvSpPr/>
          <p:nvPr/>
        </p:nvSpPr>
        <p:spPr>
          <a:xfrm>
            <a:off x="186551" y="4414721"/>
            <a:ext cx="4655906" cy="369744"/>
          </a:xfrm>
          <a:prstGeom prst="rect">
            <a:avLst/>
          </a:prstGeom>
        </p:spPr>
        <p:txBody>
          <a:bodyPr wrap="square">
            <a:spAutoFit/>
          </a:bodyPr>
          <a:lstStyle/>
          <a:p>
            <a:pPr marL="285636" indent="-285636" algn="just" defTabSz="914034" fontAlgn="base">
              <a:spcBef>
                <a:spcPct val="0"/>
              </a:spcBef>
              <a:spcAft>
                <a:spcPct val="0"/>
              </a:spcAft>
              <a:buFont typeface="Wingdings" panose="05000000000000000000" pitchFamily="2" charset="2"/>
              <a:buChar char="l"/>
              <a:defRPr/>
            </a:pPr>
            <a:r>
              <a:rPr lang="zh-CN" altLang="en-US" sz="1799" dirty="0">
                <a:solidFill>
                  <a:srgbClr val="1F3240"/>
                </a:solidFill>
                <a:latin typeface="微软雅黑" panose="020B0503020204020204" pitchFamily="34" charset="-122"/>
                <a:ea typeface="微软雅黑" panose="020B0503020204020204" pitchFamily="34" charset="-122"/>
              </a:rPr>
              <a:t>从费用上看可以节省一笔加盟费；</a:t>
            </a:r>
          </a:p>
        </p:txBody>
      </p:sp>
      <p:sp>
        <p:nvSpPr>
          <p:cNvPr id="28" name="矩形 27"/>
          <p:cNvSpPr/>
          <p:nvPr/>
        </p:nvSpPr>
        <p:spPr>
          <a:xfrm>
            <a:off x="186551" y="4830484"/>
            <a:ext cx="4655906" cy="645861"/>
          </a:xfrm>
          <a:prstGeom prst="rect">
            <a:avLst/>
          </a:prstGeom>
        </p:spPr>
        <p:txBody>
          <a:bodyPr wrap="square">
            <a:spAutoFit/>
          </a:bodyPr>
          <a:lstStyle/>
          <a:p>
            <a:pPr marL="285636" indent="-285636" algn="just" defTabSz="914034" fontAlgn="base">
              <a:spcBef>
                <a:spcPct val="0"/>
              </a:spcBef>
              <a:spcAft>
                <a:spcPct val="0"/>
              </a:spcAft>
              <a:buFont typeface="Wingdings" panose="05000000000000000000" pitchFamily="2" charset="2"/>
              <a:buChar char="l"/>
              <a:defRPr/>
            </a:pPr>
            <a:r>
              <a:rPr lang="zh-CN" altLang="en-US" sz="1799" dirty="0">
                <a:solidFill>
                  <a:srgbClr val="1F3240"/>
                </a:solidFill>
                <a:latin typeface="微软雅黑" panose="020B0503020204020204" pitchFamily="34" charset="-122"/>
                <a:ea typeface="微软雅黑" panose="020B0503020204020204" pitchFamily="34" charset="-122"/>
              </a:rPr>
              <a:t>从经营角度看，经营更灵活，不受加盟政策的拘束；</a:t>
            </a:r>
            <a:endParaRPr lang="en-US" altLang="zh-CN" sz="1799" dirty="0">
              <a:solidFill>
                <a:srgbClr val="1F3240"/>
              </a:solidFill>
              <a:latin typeface="微软雅黑" panose="020B0503020204020204" pitchFamily="34" charset="-122"/>
              <a:ea typeface="微软雅黑" panose="020B0503020204020204" pitchFamily="34" charset="-122"/>
            </a:endParaRPr>
          </a:p>
        </p:txBody>
      </p:sp>
      <p:sp>
        <p:nvSpPr>
          <p:cNvPr id="29" name="矩形 28"/>
          <p:cNvSpPr/>
          <p:nvPr/>
        </p:nvSpPr>
        <p:spPr>
          <a:xfrm>
            <a:off x="186551" y="5477931"/>
            <a:ext cx="4655906" cy="923564"/>
          </a:xfrm>
          <a:prstGeom prst="rect">
            <a:avLst/>
          </a:prstGeom>
        </p:spPr>
        <p:txBody>
          <a:bodyPr wrap="square">
            <a:spAutoFit/>
          </a:bodyPr>
          <a:lstStyle/>
          <a:p>
            <a:pPr marL="285636" indent="-285636" algn="just" defTabSz="914034" fontAlgn="base">
              <a:spcBef>
                <a:spcPct val="0"/>
              </a:spcBef>
              <a:spcAft>
                <a:spcPct val="0"/>
              </a:spcAft>
              <a:buFont typeface="Wingdings" panose="05000000000000000000" pitchFamily="2" charset="2"/>
              <a:buChar char="l"/>
              <a:defRPr/>
            </a:pPr>
            <a:r>
              <a:rPr lang="zh-CN" altLang="en-US" sz="1799" dirty="0">
                <a:solidFill>
                  <a:srgbClr val="1F3240"/>
                </a:solidFill>
                <a:latin typeface="微软雅黑" panose="020B0503020204020204" pitchFamily="34" charset="-122"/>
                <a:ea typeface="微软雅黑" panose="020B0503020204020204" pitchFamily="34" charset="-122"/>
              </a:rPr>
              <a:t>从长远发展看，自主品牌的发展空间更大，用心经营自己的品牌，后期不排除开分店甚至连锁店的可能。</a:t>
            </a:r>
          </a:p>
        </p:txBody>
      </p:sp>
      <p:sp>
        <p:nvSpPr>
          <p:cNvPr id="30" name="TextBox 10"/>
          <p:cNvSpPr txBox="1"/>
          <p:nvPr/>
        </p:nvSpPr>
        <p:spPr>
          <a:xfrm>
            <a:off x="2160637" y="3068581"/>
            <a:ext cx="1797287" cy="646331"/>
          </a:xfrm>
          <a:prstGeom prst="rect">
            <a:avLst/>
          </a:prstGeom>
          <a:solidFill>
            <a:srgbClr val="7BAD51"/>
          </a:solidFill>
        </p:spPr>
        <p:txBody>
          <a:bodyPr wrap="none" rtlCol="0">
            <a:spAutoFit/>
          </a:bodyPr>
          <a:lstStyle/>
          <a:p>
            <a:pPr defTabSz="914034" fontAlgn="base">
              <a:spcBef>
                <a:spcPct val="0"/>
              </a:spcBef>
              <a:spcAft>
                <a:spcPct val="0"/>
              </a:spcAft>
              <a:defRPr/>
            </a:pPr>
            <a:r>
              <a:rPr lang="zh-CN" altLang="en-US" sz="3600" b="1" dirty="0" smtClean="0">
                <a:solidFill>
                  <a:srgbClr val="FFFFFF"/>
                </a:solidFill>
                <a:latin typeface="微软雅黑" panose="020B0503020204020204" pitchFamily="34" charset="-122"/>
                <a:ea typeface="微软雅黑" panose="020B0503020204020204" pitchFamily="34" charset="-122"/>
              </a:rPr>
              <a:t>优     势</a:t>
            </a:r>
            <a:endParaRPr lang="zh-CN" altLang="en-US" sz="3600" b="1" dirty="0">
              <a:solidFill>
                <a:srgbClr val="FFFFFF"/>
              </a:solidFill>
              <a:latin typeface="微软雅黑" panose="020B0503020204020204" pitchFamily="34" charset="-122"/>
              <a:ea typeface="微软雅黑" panose="020B0503020204020204" pitchFamily="34" charset="-122"/>
            </a:endParaRPr>
          </a:p>
        </p:txBody>
      </p:sp>
      <p:sp>
        <p:nvSpPr>
          <p:cNvPr id="31" name="TextBox 11"/>
          <p:cNvSpPr txBox="1"/>
          <p:nvPr/>
        </p:nvSpPr>
        <p:spPr>
          <a:xfrm>
            <a:off x="9651815" y="2915684"/>
            <a:ext cx="1659429" cy="646331"/>
          </a:xfrm>
          <a:prstGeom prst="rect">
            <a:avLst/>
          </a:prstGeom>
          <a:solidFill>
            <a:srgbClr val="F69F95"/>
          </a:solidFill>
        </p:spPr>
        <p:txBody>
          <a:bodyPr wrap="none" rtlCol="0">
            <a:spAutoFit/>
          </a:bodyPr>
          <a:lstStyle/>
          <a:p>
            <a:pPr defTabSz="914034" fontAlgn="base">
              <a:spcBef>
                <a:spcPct val="0"/>
              </a:spcBef>
              <a:spcAft>
                <a:spcPct val="0"/>
              </a:spcAft>
              <a:defRPr/>
            </a:pPr>
            <a:r>
              <a:rPr lang="zh-CN" altLang="en-US" sz="3600" b="1" dirty="0" smtClean="0">
                <a:solidFill>
                  <a:srgbClr val="FFFFFF"/>
                </a:solidFill>
                <a:latin typeface="微软雅黑" panose="020B0503020204020204" pitchFamily="34" charset="-122"/>
                <a:ea typeface="微软雅黑" panose="020B0503020204020204" pitchFamily="34" charset="-122"/>
              </a:rPr>
              <a:t>缺    点</a:t>
            </a:r>
            <a:endParaRPr lang="zh-CN" altLang="en-US" sz="3600" b="1" dirty="0">
              <a:solidFill>
                <a:srgbClr val="FFFFFF"/>
              </a:solidFill>
              <a:latin typeface="微软雅黑" panose="020B0503020204020204" pitchFamily="34" charset="-122"/>
              <a:ea typeface="微软雅黑" panose="020B0503020204020204" pitchFamily="34" charset="-122"/>
            </a:endParaRPr>
          </a:p>
        </p:txBody>
      </p:sp>
      <p:sp>
        <p:nvSpPr>
          <p:cNvPr id="32" name="矩形 31"/>
          <p:cNvSpPr/>
          <p:nvPr/>
        </p:nvSpPr>
        <p:spPr>
          <a:xfrm>
            <a:off x="7324655" y="5569969"/>
            <a:ext cx="4654320" cy="369744"/>
          </a:xfrm>
          <a:prstGeom prst="rect">
            <a:avLst/>
          </a:prstGeom>
        </p:spPr>
        <p:txBody>
          <a:bodyPr wrap="square">
            <a:spAutoFit/>
          </a:bodyPr>
          <a:lstStyle/>
          <a:p>
            <a:pPr marL="285636" indent="-285636" algn="just" defTabSz="914034" fontAlgn="base">
              <a:spcBef>
                <a:spcPct val="0"/>
              </a:spcBef>
              <a:spcAft>
                <a:spcPct val="0"/>
              </a:spcAft>
              <a:buFont typeface="Wingdings" panose="05000000000000000000" pitchFamily="2" charset="2"/>
              <a:buChar char="l"/>
              <a:defRPr/>
            </a:pPr>
            <a:r>
              <a:rPr lang="zh-CN" altLang="en-US" sz="1799" dirty="0">
                <a:solidFill>
                  <a:schemeClr val="tx1">
                    <a:lumMod val="65000"/>
                    <a:lumOff val="35000"/>
                  </a:schemeClr>
                </a:solidFill>
                <a:latin typeface="微软雅黑" panose="020B0503020204020204" pitchFamily="34" charset="-122"/>
                <a:ea typeface="微软雅黑" panose="020B0503020204020204" pitchFamily="34" charset="-122"/>
              </a:rPr>
              <a:t>开业初期的发展速度上会受到一定影响。</a:t>
            </a:r>
          </a:p>
        </p:txBody>
      </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t="32057"/>
          <a:stretch/>
        </p:blipFill>
        <p:spPr>
          <a:xfrm>
            <a:off x="4254951" y="1814035"/>
            <a:ext cx="3360247" cy="5046176"/>
          </a:xfrm>
          <a:prstGeom prst="rect">
            <a:avLst/>
          </a:prstGeom>
        </p:spPr>
      </p:pic>
    </p:spTree>
    <p:extLst>
      <p:ext uri="{BB962C8B-B14F-4D97-AF65-F5344CB8AC3E}">
        <p14:creationId xmlns:p14="http://schemas.microsoft.com/office/powerpoint/2010/main" val="178463424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 calcmode="lin" valueType="num">
                                      <p:cBhvr>
                                        <p:cTn id="13" dur="500" fill="hold"/>
                                        <p:tgtEl>
                                          <p:spTgt spid="25"/>
                                        </p:tgtEl>
                                        <p:attrNameLst>
                                          <p:attrName>style.rotation</p:attrName>
                                        </p:attrNameLst>
                                      </p:cBhvr>
                                      <p:tavLst>
                                        <p:tav tm="0">
                                          <p:val>
                                            <p:fltVal val="90"/>
                                          </p:val>
                                        </p:tav>
                                        <p:tav tm="100000">
                                          <p:val>
                                            <p:fltVal val="0"/>
                                          </p:val>
                                        </p:tav>
                                      </p:tavLst>
                                    </p:anim>
                                    <p:animEffect transition="in" filter="fade">
                                      <p:cBhvr>
                                        <p:cTn id="14" dur="500"/>
                                        <p:tgtEl>
                                          <p:spTgt spid="25"/>
                                        </p:tgtEl>
                                      </p:cBhvr>
                                    </p:animEffect>
                                  </p:childTnLst>
                                </p:cTn>
                              </p:par>
                              <p:par>
                                <p:cTn id="15" presetID="8" presetClass="emph" presetSubtype="0" fill="hold" nodeType="withEffect">
                                  <p:stCondLst>
                                    <p:cond delay="0"/>
                                  </p:stCondLst>
                                  <p:childTnLst>
                                    <p:animRot by="21600000">
                                      <p:cBhvr>
                                        <p:cTn id="16" dur="500" fill="hold"/>
                                        <p:tgtEl>
                                          <p:spTgt spid="25"/>
                                        </p:tgtEl>
                                        <p:attrNameLst>
                                          <p:attrName>r</p:attrName>
                                        </p:attrNameLst>
                                      </p:cBhvr>
                                    </p:animRo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2200"/>
                            </p:stCondLst>
                            <p:childTnLst>
                              <p:par>
                                <p:cTn id="35" presetID="31"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 calcmode="lin" valueType="num">
                                      <p:cBhvr>
                                        <p:cTn id="39" dur="500" fill="hold"/>
                                        <p:tgtEl>
                                          <p:spTgt spid="26"/>
                                        </p:tgtEl>
                                        <p:attrNameLst>
                                          <p:attrName>style.rotation</p:attrName>
                                        </p:attrNameLst>
                                      </p:cBhvr>
                                      <p:tavLst>
                                        <p:tav tm="0">
                                          <p:val>
                                            <p:fltVal val="90"/>
                                          </p:val>
                                        </p:tav>
                                        <p:tav tm="100000">
                                          <p:val>
                                            <p:fltVal val="0"/>
                                          </p:val>
                                        </p:tav>
                                      </p:tavLst>
                                    </p:anim>
                                    <p:animEffect transition="in" filter="fade">
                                      <p:cBhvr>
                                        <p:cTn id="40" dur="500"/>
                                        <p:tgtEl>
                                          <p:spTgt spid="26"/>
                                        </p:tgtEl>
                                      </p:cBhvr>
                                    </p:animEffect>
                                  </p:childTnLst>
                                </p:cTn>
                              </p:par>
                              <p:par>
                                <p:cTn id="41" presetID="8" presetClass="emph" presetSubtype="0" fill="hold" nodeType="withEffect">
                                  <p:stCondLst>
                                    <p:cond delay="0"/>
                                  </p:stCondLst>
                                  <p:childTnLst>
                                    <p:animRot by="21600000">
                                      <p:cBhvr>
                                        <p:cTn id="42" dur="500" fill="hold"/>
                                        <p:tgtEl>
                                          <p:spTgt spid="26"/>
                                        </p:tgtEl>
                                        <p:attrNameLst>
                                          <p:attrName>r</p:attrName>
                                        </p:attrNameLst>
                                      </p:cBhvr>
                                    </p:animRot>
                                  </p:childTnLst>
                                </p:cTn>
                              </p:par>
                            </p:childTnLst>
                          </p:cTn>
                        </p:par>
                        <p:par>
                          <p:cTn id="43" fill="hold">
                            <p:stCondLst>
                              <p:cond delay="2700"/>
                            </p:stCondLst>
                            <p:childTnLst>
                              <p:par>
                                <p:cTn id="44" presetID="16" presetClass="entr" presetSubtype="21"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par>
                          <p:cTn id="47" fill="hold">
                            <p:stCondLst>
                              <p:cond delay="3200"/>
                            </p:stCondLst>
                            <p:childTnLst>
                              <p:par>
                                <p:cTn id="48" presetID="2" presetClass="entr" presetSubtype="4"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ppt_x"/>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30" grpId="0" animBg="1"/>
      <p:bldP spid="31"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6" name="组合 5"/>
          <p:cNvGrpSpPr/>
          <p:nvPr/>
        </p:nvGrpSpPr>
        <p:grpSpPr>
          <a:xfrm>
            <a:off x="1978831" y="2137658"/>
            <a:ext cx="2686548" cy="2628225"/>
            <a:chOff x="1463631" y="1450057"/>
            <a:chExt cx="3984450" cy="3897951"/>
          </a:xfrm>
        </p:grpSpPr>
        <p:pic>
          <p:nvPicPr>
            <p:cNvPr id="7" name="大白-木先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631" y="2047173"/>
              <a:ext cx="3897259" cy="3300835"/>
            </a:xfrm>
            <a:prstGeom prst="rect">
              <a:avLst/>
            </a:prstGeom>
            <a:effectLst>
              <a:outerShdw blurRad="76200" dir="18900000" sy="23000" kx="-1200000" algn="bl" rotWithShape="0">
                <a:prstClr val="black">
                  <a:alpha val="16000"/>
                </a:prstClr>
              </a:outerShdw>
            </a:effectLst>
          </p:spPr>
        </p:pic>
        <p:sp>
          <p:nvSpPr>
            <p:cNvPr id="8" name="椭圆 7"/>
            <p:cNvSpPr/>
            <p:nvPr/>
          </p:nvSpPr>
          <p:spPr>
            <a:xfrm>
              <a:off x="1550130" y="1450057"/>
              <a:ext cx="3897951" cy="3897951"/>
            </a:xfrm>
            <a:prstGeom prst="ellipse">
              <a:avLst/>
            </a:prstGeom>
            <a:noFill/>
            <a:ln w="19050">
              <a:solidFill>
                <a:srgbClr val="7BAD51"/>
              </a:solidFill>
            </a:ln>
          </p:spPr>
          <p:txBody>
            <a:bodyPr wrap="none" rtlCol="0" anchor="ctr">
              <a:noAutofit/>
            </a:bodyPr>
            <a:lstStyle/>
            <a:p>
              <a:pPr algn="ctr"/>
              <a:endParaRPr lang="zh-CN" altLang="en-US" sz="1350">
                <a:solidFill>
                  <a:schemeClr val="bg1"/>
                </a:solidFill>
              </a:endParaRPr>
            </a:p>
          </p:txBody>
        </p:sp>
      </p:grpSp>
      <p:grpSp>
        <p:nvGrpSpPr>
          <p:cNvPr id="10" name="组合 9"/>
          <p:cNvGrpSpPr/>
          <p:nvPr/>
        </p:nvGrpSpPr>
        <p:grpSpPr>
          <a:xfrm>
            <a:off x="7190321" y="1992573"/>
            <a:ext cx="3248346" cy="2973839"/>
            <a:chOff x="3939422" y="1938528"/>
            <a:chExt cx="4764304" cy="4361687"/>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9422" y="1938528"/>
              <a:ext cx="4764304" cy="4361687"/>
            </a:xfrm>
            <a:prstGeom prst="rect">
              <a:avLst/>
            </a:prstGeom>
          </p:spPr>
        </p:pic>
        <p:sp>
          <p:nvSpPr>
            <p:cNvPr id="15" name="椭圆 14"/>
            <p:cNvSpPr/>
            <p:nvPr/>
          </p:nvSpPr>
          <p:spPr>
            <a:xfrm>
              <a:off x="4530534" y="2107850"/>
              <a:ext cx="3897951" cy="3897951"/>
            </a:xfrm>
            <a:prstGeom prst="ellipse">
              <a:avLst/>
            </a:prstGeom>
            <a:noFill/>
            <a:ln w="12700">
              <a:solidFill>
                <a:srgbClr val="EA628D"/>
              </a:solidFill>
            </a:ln>
          </p:spPr>
          <p:txBody>
            <a:bodyPr wrap="none" rtlCol="0" anchor="ctr">
              <a:noAutofit/>
            </a:bodyPr>
            <a:lstStyle/>
            <a:p>
              <a:pPr algn="ctr"/>
              <a:endParaRPr lang="zh-CN" altLang="en-US" sz="1350">
                <a:solidFill>
                  <a:schemeClr val="accent2"/>
                </a:solidFill>
              </a:endParaRPr>
            </a:p>
          </p:txBody>
        </p:sp>
      </p:grpSp>
      <p:sp>
        <p:nvSpPr>
          <p:cNvPr id="16" name="文本框 15"/>
          <p:cNvSpPr txBox="1"/>
          <p:nvPr/>
        </p:nvSpPr>
        <p:spPr>
          <a:xfrm>
            <a:off x="5259748" y="2988700"/>
            <a:ext cx="1690713" cy="1015663"/>
          </a:xfrm>
          <a:prstGeom prst="rect">
            <a:avLst/>
          </a:prstGeom>
          <a:noFill/>
        </p:spPr>
        <p:txBody>
          <a:bodyPr wrap="square" rtlCol="0">
            <a:spAutoFit/>
          </a:bodyPr>
          <a:lstStyle/>
          <a:p>
            <a:pPr algn="ctr"/>
            <a:r>
              <a:rPr lang="en-US" altLang="zh-CN" sz="6000" dirty="0">
                <a:solidFill>
                  <a:srgbClr val="399644"/>
                </a:solidFill>
                <a:latin typeface="+mn-ea"/>
              </a:rPr>
              <a:t>VS</a:t>
            </a:r>
            <a:endParaRPr lang="zh-CN" altLang="en-US" sz="6000" dirty="0">
              <a:solidFill>
                <a:srgbClr val="399644"/>
              </a:solidFill>
              <a:latin typeface="+mn-ea"/>
            </a:endParaRPr>
          </a:p>
        </p:txBody>
      </p:sp>
      <p:sp>
        <p:nvSpPr>
          <p:cNvPr id="33" name="文本框 32"/>
          <p:cNvSpPr txBox="1"/>
          <p:nvPr/>
        </p:nvSpPr>
        <p:spPr>
          <a:xfrm>
            <a:off x="1864617" y="5170028"/>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399502" y="5170028"/>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7950246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1000"/>
                                        <p:tgtEl>
                                          <p:spTgt spid="10"/>
                                        </p:tgtEl>
                                      </p:cBhvr>
                                    </p:animEffect>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by="(-#ppt_w*2)" calcmode="lin" valueType="num">
                                      <p:cBhvr rctx="PPT">
                                        <p:cTn id="14" dur="500" autoRev="1" fill="hold">
                                          <p:stCondLst>
                                            <p:cond delay="0"/>
                                          </p:stCondLst>
                                        </p:cTn>
                                        <p:tgtEl>
                                          <p:spTgt spid="16"/>
                                        </p:tgtEl>
                                        <p:attrNameLst>
                                          <p:attrName>ppt_w</p:attrName>
                                        </p:attrNameLst>
                                      </p:cBhvr>
                                    </p:anim>
                                    <p:anim by="(#ppt_w*0.50)" calcmode="lin" valueType="num">
                                      <p:cBhvr>
                                        <p:cTn id="15" dur="500" decel="50000" autoRev="1" fill="hold">
                                          <p:stCondLst>
                                            <p:cond delay="0"/>
                                          </p:stCondLst>
                                        </p:cTn>
                                        <p:tgtEl>
                                          <p:spTgt spid="16"/>
                                        </p:tgtEl>
                                        <p:attrNameLst>
                                          <p:attrName>ppt_x</p:attrName>
                                        </p:attrNameLst>
                                      </p:cBhvr>
                                    </p:anim>
                                    <p:anim from="(-#ppt_h/2)" to="(#ppt_y)" calcmode="lin" valueType="num">
                                      <p:cBhvr>
                                        <p:cTn id="16" dur="1000" fill="hold">
                                          <p:stCondLst>
                                            <p:cond delay="0"/>
                                          </p:stCondLst>
                                        </p:cTn>
                                        <p:tgtEl>
                                          <p:spTgt spid="16"/>
                                        </p:tgtEl>
                                        <p:attrNameLst>
                                          <p:attrName>ppt_y</p:attrName>
                                        </p:attrNameLst>
                                      </p:cBhvr>
                                    </p:anim>
                                    <p:animRot by="21600000">
                                      <p:cBhvr>
                                        <p:cTn id="17" dur="1000" fill="hold">
                                          <p:stCondLst>
                                            <p:cond delay="0"/>
                                          </p:stCondLst>
                                        </p:cTn>
                                        <p:tgtEl>
                                          <p:spTgt spid="16"/>
                                        </p:tgtEl>
                                        <p:attrNameLst>
                                          <p:attrName>r</p:attrName>
                                        </p:attrNameLst>
                                      </p:cBhvr>
                                    </p:animRot>
                                  </p:childTnLst>
                                </p:cTn>
                              </p:par>
                            </p:childTnLst>
                          </p:cTn>
                        </p:par>
                        <p:par>
                          <p:cTn id="18" fill="hold">
                            <p:stCondLst>
                              <p:cond delay="2100"/>
                            </p:stCondLst>
                            <p:childTnLst>
                              <p:par>
                                <p:cTn id="19" presetID="2" presetClass="entr" presetSubtype="4" decel="3800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750" fill="hold"/>
                                        <p:tgtEl>
                                          <p:spTgt spid="33"/>
                                        </p:tgtEl>
                                        <p:attrNameLst>
                                          <p:attrName>ppt_x</p:attrName>
                                        </p:attrNameLst>
                                      </p:cBhvr>
                                      <p:tavLst>
                                        <p:tav tm="0">
                                          <p:val>
                                            <p:strVal val="#ppt_x"/>
                                          </p:val>
                                        </p:tav>
                                        <p:tav tm="100000">
                                          <p:val>
                                            <p:strVal val="#ppt_x"/>
                                          </p:val>
                                        </p:tav>
                                      </p:tavLst>
                                    </p:anim>
                                    <p:anim calcmode="lin" valueType="num">
                                      <p:cBhvr additive="base">
                                        <p:cTn id="22" dur="75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decel="3800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750" fill="hold"/>
                                        <p:tgtEl>
                                          <p:spTgt spid="34"/>
                                        </p:tgtEl>
                                        <p:attrNameLst>
                                          <p:attrName>ppt_x</p:attrName>
                                        </p:attrNameLst>
                                      </p:cBhvr>
                                      <p:tavLst>
                                        <p:tav tm="0">
                                          <p:val>
                                            <p:strVal val="#ppt_x"/>
                                          </p:val>
                                        </p:tav>
                                        <p:tav tm="100000">
                                          <p:val>
                                            <p:strVal val="#ppt_x"/>
                                          </p:val>
                                        </p:tav>
                                      </p:tavLst>
                                    </p:anim>
                                    <p:anim calcmode="lin" valueType="num">
                                      <p:cBhvr additive="base">
                                        <p:cTn id="26"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63853" y="3714132"/>
            <a:ext cx="2295701" cy="3143867"/>
          </a:xfrm>
          <a:prstGeom prst="rect">
            <a:avLst/>
          </a:prstGeom>
        </p:spPr>
      </p:pic>
      <p:sp>
        <p:nvSpPr>
          <p:cNvPr id="54" name="椭圆 53"/>
          <p:cNvSpPr/>
          <p:nvPr/>
        </p:nvSpPr>
        <p:spPr>
          <a:xfrm>
            <a:off x="729593" y="2262810"/>
            <a:ext cx="4030141" cy="4030141"/>
          </a:xfrm>
          <a:prstGeom prst="ellipse">
            <a:avLst/>
          </a:prstGeom>
          <a:noFill/>
          <a:ln w="12700">
            <a:solidFill>
              <a:schemeClr val="bg1">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5" name="MH_Title_1"/>
          <p:cNvSpPr/>
          <p:nvPr>
            <p:custDataLst>
              <p:tags r:id="rId1"/>
            </p:custDataLst>
          </p:nvPr>
        </p:nvSpPr>
        <p:spPr>
          <a:xfrm>
            <a:off x="549068" y="2672064"/>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标题六</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56" name="MH_Title_1"/>
          <p:cNvSpPr/>
          <p:nvPr>
            <p:custDataLst>
              <p:tags r:id="rId2"/>
            </p:custDataLst>
          </p:nvPr>
        </p:nvSpPr>
        <p:spPr>
          <a:xfrm>
            <a:off x="549067" y="4648950"/>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标题五</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57" name="MH_Title_1"/>
          <p:cNvSpPr/>
          <p:nvPr>
            <p:custDataLst>
              <p:tags r:id="rId3"/>
            </p:custDataLst>
          </p:nvPr>
        </p:nvSpPr>
        <p:spPr>
          <a:xfrm>
            <a:off x="2323347" y="1748104"/>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smtClean="0">
                <a:solidFill>
                  <a:prstClr val="white"/>
                </a:solidFill>
                <a:latin typeface="微软雅黑" panose="020B0503020204020204" pitchFamily="34" charset="-122"/>
                <a:ea typeface="微软雅黑" panose="020B0503020204020204" pitchFamily="34" charset="-122"/>
              </a:rPr>
              <a:t>标题一</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58" name="MH_Title_1"/>
          <p:cNvSpPr/>
          <p:nvPr>
            <p:custDataLst>
              <p:tags r:id="rId4"/>
            </p:custDataLst>
          </p:nvPr>
        </p:nvSpPr>
        <p:spPr>
          <a:xfrm>
            <a:off x="2323346" y="5691019"/>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标题四</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59" name="MH_Title_1"/>
          <p:cNvSpPr/>
          <p:nvPr>
            <p:custDataLst>
              <p:tags r:id="rId5"/>
            </p:custDataLst>
          </p:nvPr>
        </p:nvSpPr>
        <p:spPr>
          <a:xfrm>
            <a:off x="4057886" y="2672064"/>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标题二</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60" name="MH_Title_1"/>
          <p:cNvSpPr/>
          <p:nvPr>
            <p:custDataLst>
              <p:tags r:id="rId6"/>
            </p:custDataLst>
          </p:nvPr>
        </p:nvSpPr>
        <p:spPr>
          <a:xfrm>
            <a:off x="4057886" y="4648950"/>
            <a:ext cx="1042069" cy="104206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标题三</a:t>
            </a:r>
            <a:endParaRPr lang="en-US" altLang="zh-CN" sz="2000" b="1" dirty="0">
              <a:solidFill>
                <a:prstClr val="white"/>
              </a:solidFill>
              <a:latin typeface="微软雅黑" panose="020B0503020204020204" pitchFamily="34" charset="-122"/>
              <a:ea typeface="微软雅黑" panose="020B0503020204020204" pitchFamily="34" charset="-122"/>
            </a:endParaRPr>
          </a:p>
        </p:txBody>
      </p:sp>
      <p:sp>
        <p:nvSpPr>
          <p:cNvPr id="61" name="MH_Other_2"/>
          <p:cNvSpPr/>
          <p:nvPr>
            <p:custDataLst>
              <p:tags r:id="rId7"/>
            </p:custDataLst>
          </p:nvPr>
        </p:nvSpPr>
        <p:spPr>
          <a:xfrm>
            <a:off x="1707265" y="3122823"/>
            <a:ext cx="2289853" cy="2289853"/>
          </a:xfrm>
          <a:prstGeom prst="ellipse">
            <a:avLst/>
          </a:prstGeom>
          <a:solidFill>
            <a:srgbClr val="F69F95">
              <a:alpha val="60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62" name="MH_Other_9"/>
          <p:cNvSpPr/>
          <p:nvPr>
            <p:custDataLst>
              <p:tags r:id="rId8"/>
            </p:custDataLst>
          </p:nvPr>
        </p:nvSpPr>
        <p:spPr>
          <a:xfrm>
            <a:off x="2148842" y="3578459"/>
            <a:ext cx="1396444" cy="1398842"/>
          </a:xfrm>
          <a:prstGeom prst="ellipse">
            <a:avLst/>
          </a:prstGeom>
          <a:solidFill>
            <a:srgbClr val="F69F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600" dirty="0" smtClean="0">
                <a:solidFill>
                  <a:srgbClr val="FFFFFF"/>
                </a:solidFill>
                <a:latin typeface="微软雅黑" panose="020B0503020204020204" pitchFamily="34" charset="-122"/>
                <a:ea typeface="微软雅黑" panose="020B0503020204020204" pitchFamily="34" charset="-122"/>
              </a:rPr>
              <a:t>标题</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5856167" y="2109555"/>
            <a:ext cx="3717555" cy="4345886"/>
          </a:xfrm>
          <a:prstGeom prst="roundRect">
            <a:avLst/>
          </a:prstGeom>
          <a:no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cs typeface="+mn-ea"/>
              <a:sym typeface="+mn-lt"/>
            </a:endParaRPr>
          </a:p>
        </p:txBody>
      </p:sp>
      <p:grpSp>
        <p:nvGrpSpPr>
          <p:cNvPr id="64" name="组合 63"/>
          <p:cNvGrpSpPr/>
          <p:nvPr/>
        </p:nvGrpSpPr>
        <p:grpSpPr>
          <a:xfrm>
            <a:off x="6802336" y="1808547"/>
            <a:ext cx="2004037" cy="451818"/>
            <a:chOff x="8346481" y="1363178"/>
            <a:chExt cx="2100436" cy="473552"/>
          </a:xfrm>
        </p:grpSpPr>
        <p:sp>
          <p:nvSpPr>
            <p:cNvPr id="65" name="圆角矩形 64"/>
            <p:cNvSpPr/>
            <p:nvPr/>
          </p:nvSpPr>
          <p:spPr>
            <a:xfrm>
              <a:off x="8346481" y="1363178"/>
              <a:ext cx="2100436" cy="473552"/>
            </a:xfrm>
            <a:prstGeom prst="roundRect">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66" name="TextBox 70"/>
            <p:cNvSpPr txBox="1"/>
            <p:nvPr/>
          </p:nvSpPr>
          <p:spPr>
            <a:xfrm>
              <a:off x="8509049" y="1375264"/>
              <a:ext cx="1775299" cy="44083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smtClean="0">
                  <a:solidFill>
                    <a:schemeClr val="bg1"/>
                  </a:solidFill>
                  <a:latin typeface="微软雅黑" panose="020B0503020204020204" pitchFamily="34" charset="-122"/>
                  <a:ea typeface="微软雅黑" panose="020B0503020204020204" pitchFamily="34" charset="-122"/>
                  <a:sym typeface="+mn-lt"/>
                </a:rPr>
                <a:t>主要内容</a:t>
              </a:r>
              <a:endParaRPr lang="zh-CN" altLang="en-US" sz="2400" dirty="0">
                <a:solidFill>
                  <a:schemeClr val="bg1"/>
                </a:solidFill>
                <a:latin typeface="微软雅黑" panose="020B0503020204020204" pitchFamily="34" charset="-122"/>
                <a:ea typeface="微软雅黑" panose="020B0503020204020204" pitchFamily="34" charset="-122"/>
                <a:sym typeface="+mn-lt"/>
              </a:endParaRPr>
            </a:p>
          </p:txBody>
        </p:sp>
      </p:grpSp>
      <p:sp>
        <p:nvSpPr>
          <p:cNvPr id="67" name="椭圆 66"/>
          <p:cNvSpPr/>
          <p:nvPr/>
        </p:nvSpPr>
        <p:spPr bwMode="auto">
          <a:xfrm>
            <a:off x="6222786" y="2500006"/>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68" name="椭圆 67"/>
          <p:cNvSpPr/>
          <p:nvPr/>
        </p:nvSpPr>
        <p:spPr bwMode="auto">
          <a:xfrm>
            <a:off x="7578203" y="2472141"/>
            <a:ext cx="300469" cy="300534"/>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69" name="椭圆 68"/>
          <p:cNvSpPr/>
          <p:nvPr/>
        </p:nvSpPr>
        <p:spPr bwMode="auto">
          <a:xfrm>
            <a:off x="8157757" y="2703166"/>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0" name="椭圆 69"/>
          <p:cNvSpPr/>
          <p:nvPr/>
        </p:nvSpPr>
        <p:spPr bwMode="auto">
          <a:xfrm>
            <a:off x="9359051" y="1943709"/>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1" name="椭圆 70"/>
          <p:cNvSpPr/>
          <p:nvPr/>
        </p:nvSpPr>
        <p:spPr bwMode="auto">
          <a:xfrm>
            <a:off x="6322523" y="2065997"/>
            <a:ext cx="214671" cy="21471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cs typeface="+mn-ea"/>
              <a:sym typeface="+mn-lt"/>
            </a:endParaRPr>
          </a:p>
        </p:txBody>
      </p:sp>
      <p:sp>
        <p:nvSpPr>
          <p:cNvPr id="72" name="椭圆 71"/>
          <p:cNvSpPr/>
          <p:nvPr/>
        </p:nvSpPr>
        <p:spPr bwMode="auto">
          <a:xfrm>
            <a:off x="7146211" y="2684031"/>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3" name="椭圆 72"/>
          <p:cNvSpPr/>
          <p:nvPr/>
        </p:nvSpPr>
        <p:spPr bwMode="auto">
          <a:xfrm>
            <a:off x="5799514" y="2029209"/>
            <a:ext cx="404992" cy="405081"/>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4" name="椭圆 73"/>
          <p:cNvSpPr/>
          <p:nvPr/>
        </p:nvSpPr>
        <p:spPr bwMode="auto">
          <a:xfrm>
            <a:off x="8844693" y="2178518"/>
            <a:ext cx="214671" cy="214719"/>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5" name="椭圆 74"/>
          <p:cNvSpPr/>
          <p:nvPr/>
        </p:nvSpPr>
        <p:spPr bwMode="auto">
          <a:xfrm>
            <a:off x="8953138" y="2509670"/>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sym typeface="+mn-lt"/>
            </a:endParaRPr>
          </a:p>
        </p:txBody>
      </p:sp>
      <p:sp>
        <p:nvSpPr>
          <p:cNvPr id="76" name="TextBox 79"/>
          <p:cNvSpPr txBox="1"/>
          <p:nvPr/>
        </p:nvSpPr>
        <p:spPr>
          <a:xfrm>
            <a:off x="6086874" y="3072381"/>
            <a:ext cx="3355481" cy="334330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a:noAutofit/>
          </a:bodyPr>
          <a:lstStyle>
            <a:defPPr>
              <a:defRPr lang="zh-CN"/>
            </a:defPPr>
            <a:lvl1pPr fontAlgn="base">
              <a:lnSpc>
                <a:spcPct val="120000"/>
              </a:lnSpc>
              <a:spcBef>
                <a:spcPct val="0"/>
              </a:spcBef>
              <a:spcAft>
                <a:spcPct val="0"/>
              </a:spcAft>
              <a:defRPr sz="1100">
                <a:solidFill>
                  <a:schemeClr val="tx1">
                    <a:lumMod val="50000"/>
                    <a:lumOff val="50000"/>
                  </a:schemeClr>
                </a:solidFill>
                <a:cs typeface="+mn-ea"/>
              </a:defRPr>
            </a:lvl1pPr>
          </a:lstStyle>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这里输入简单的文字概述这里输入简单文字概述简单的文字概述这里输入简单的文字概述这里输入简单的文字概述这里输入简单文字概述简单的文字概述这里输入简单的文字概述</a:t>
            </a: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这里输入简单的文字概述这里输入简单文字概述简单的文字概述这里输入简单的文字概述这里输入简单的文字概述这里输入简单文字概述简单的文字概述这里输入简单的文字概述</a:t>
            </a:r>
          </a:p>
          <a:p>
            <a:pPr>
              <a:lnSpc>
                <a:spcPct val="150000"/>
              </a:lnSpc>
            </a:pP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559722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fltVal val="0"/>
                                          </p:val>
                                        </p:tav>
                                        <p:tav tm="100000">
                                          <p:val>
                                            <p:strVal val="#ppt_w"/>
                                          </p:val>
                                        </p:tav>
                                      </p:tavLst>
                                    </p:anim>
                                    <p:anim calcmode="lin" valueType="num">
                                      <p:cBhvr>
                                        <p:cTn id="8" dur="1000" fill="hold"/>
                                        <p:tgtEl>
                                          <p:spTgt spid="61"/>
                                        </p:tgtEl>
                                        <p:attrNameLst>
                                          <p:attrName>ppt_h</p:attrName>
                                        </p:attrNameLst>
                                      </p:cBhvr>
                                      <p:tavLst>
                                        <p:tav tm="0">
                                          <p:val>
                                            <p:fltVal val="0"/>
                                          </p:val>
                                        </p:tav>
                                        <p:tav tm="100000">
                                          <p:val>
                                            <p:strVal val="#ppt_h"/>
                                          </p:val>
                                        </p:tav>
                                      </p:tavLst>
                                    </p:anim>
                                    <p:animEffect transition="in" filter="fade">
                                      <p:cBhvr>
                                        <p:cTn id="9" dur="1000"/>
                                        <p:tgtEl>
                                          <p:spTgt spid="61"/>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62"/>
                                        </p:tgtEl>
                                        <p:attrNameLst>
                                          <p:attrName>style.visibility</p:attrName>
                                        </p:attrNameLst>
                                      </p:cBhvr>
                                      <p:to>
                                        <p:strVal val="visible"/>
                                      </p:to>
                                    </p:set>
                                    <p:animScale>
                                      <p:cBhvr>
                                        <p:cTn id="13" dur="1250" decel="50000" fill="hold">
                                          <p:stCondLst>
                                            <p:cond delay="0"/>
                                          </p:stCondLst>
                                        </p:cTn>
                                        <p:tgtEl>
                                          <p:spTgt spid="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62"/>
                                        </p:tgtEl>
                                        <p:attrNameLst>
                                          <p:attrName>ppt_x</p:attrName>
                                          <p:attrName>ppt_y</p:attrName>
                                        </p:attrNameLst>
                                      </p:cBhvr>
                                    </p:animMotion>
                                    <p:animEffect transition="in" filter="fade">
                                      <p:cBhvr>
                                        <p:cTn id="15" dur="1250"/>
                                        <p:tgtEl>
                                          <p:spTgt spid="6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heel(1)">
                                      <p:cBhvr>
                                        <p:cTn id="18" dur="2750"/>
                                        <p:tgtEl>
                                          <p:spTgt spid="54"/>
                                        </p:tgtEl>
                                      </p:cBhvr>
                                    </p:animEffect>
                                  </p:childTnLst>
                                </p:cTn>
                              </p:par>
                            </p:childTnLst>
                          </p:cTn>
                        </p:par>
                        <p:par>
                          <p:cTn id="19" fill="hold">
                            <p:stCondLst>
                              <p:cond delay="3750"/>
                            </p:stCondLst>
                            <p:childTnLst>
                              <p:par>
                                <p:cTn id="20" presetID="9"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500"/>
                                        <p:tgtEl>
                                          <p:spTgt spid="57"/>
                                        </p:tgtEl>
                                      </p:cBhvr>
                                    </p:animEffect>
                                  </p:childTnLst>
                                </p:cTn>
                              </p:par>
                              <p:par>
                                <p:cTn id="23" presetID="9" presetClass="entr" presetSubtype="0" fill="hold" grpId="0" nodeType="withEffect">
                                  <p:stCondLst>
                                    <p:cond delay="250"/>
                                  </p:stCondLst>
                                  <p:childTnLst>
                                    <p:set>
                                      <p:cBhvr>
                                        <p:cTn id="24" dur="1" fill="hold">
                                          <p:stCondLst>
                                            <p:cond delay="0"/>
                                          </p:stCondLst>
                                        </p:cTn>
                                        <p:tgtEl>
                                          <p:spTgt spid="59"/>
                                        </p:tgtEl>
                                        <p:attrNameLst>
                                          <p:attrName>style.visibility</p:attrName>
                                        </p:attrNameLst>
                                      </p:cBhvr>
                                      <p:to>
                                        <p:strVal val="visible"/>
                                      </p:to>
                                    </p:set>
                                    <p:animEffect transition="in" filter="dissolve">
                                      <p:cBhvr>
                                        <p:cTn id="25" dur="500"/>
                                        <p:tgtEl>
                                          <p:spTgt spid="59"/>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par>
                                <p:cTn id="29" presetID="9" presetClass="entr" presetSubtype="0" fill="hold" grpId="0" nodeType="withEffect">
                                  <p:stCondLst>
                                    <p:cond delay="750"/>
                                  </p:stCondLst>
                                  <p:childTnLst>
                                    <p:set>
                                      <p:cBhvr>
                                        <p:cTn id="30" dur="1" fill="hold">
                                          <p:stCondLst>
                                            <p:cond delay="0"/>
                                          </p:stCondLst>
                                        </p:cTn>
                                        <p:tgtEl>
                                          <p:spTgt spid="58"/>
                                        </p:tgtEl>
                                        <p:attrNameLst>
                                          <p:attrName>style.visibility</p:attrName>
                                        </p:attrNameLst>
                                      </p:cBhvr>
                                      <p:to>
                                        <p:strVal val="visible"/>
                                      </p:to>
                                    </p:set>
                                    <p:animEffect transition="in" filter="dissolve">
                                      <p:cBhvr>
                                        <p:cTn id="31" dur="500"/>
                                        <p:tgtEl>
                                          <p:spTgt spid="58"/>
                                        </p:tgtEl>
                                      </p:cBhvr>
                                    </p:animEffect>
                                  </p:childTnLst>
                                </p:cTn>
                              </p:par>
                              <p:par>
                                <p:cTn id="32" presetID="9" presetClass="entr" presetSubtype="0" fill="hold" grpId="0" nodeType="withEffect">
                                  <p:stCondLst>
                                    <p:cond delay="1000"/>
                                  </p:stCondLst>
                                  <p:childTnLst>
                                    <p:set>
                                      <p:cBhvr>
                                        <p:cTn id="33" dur="1" fill="hold">
                                          <p:stCondLst>
                                            <p:cond delay="0"/>
                                          </p:stCondLst>
                                        </p:cTn>
                                        <p:tgtEl>
                                          <p:spTgt spid="56"/>
                                        </p:tgtEl>
                                        <p:attrNameLst>
                                          <p:attrName>style.visibility</p:attrName>
                                        </p:attrNameLst>
                                      </p:cBhvr>
                                      <p:to>
                                        <p:strVal val="visible"/>
                                      </p:to>
                                    </p:set>
                                    <p:animEffect transition="in" filter="dissolve">
                                      <p:cBhvr>
                                        <p:cTn id="34" dur="500"/>
                                        <p:tgtEl>
                                          <p:spTgt spid="56"/>
                                        </p:tgtEl>
                                      </p:cBhvr>
                                    </p:animEffect>
                                  </p:childTnLst>
                                </p:cTn>
                              </p:par>
                              <p:par>
                                <p:cTn id="35" presetID="9" presetClass="entr" presetSubtype="0" fill="hold" grpId="0" nodeType="withEffect">
                                  <p:stCondLst>
                                    <p:cond delay="1250"/>
                                  </p:stCondLst>
                                  <p:childTnLst>
                                    <p:set>
                                      <p:cBhvr>
                                        <p:cTn id="36" dur="1" fill="hold">
                                          <p:stCondLst>
                                            <p:cond delay="0"/>
                                          </p:stCondLst>
                                        </p:cTn>
                                        <p:tgtEl>
                                          <p:spTgt spid="55"/>
                                        </p:tgtEl>
                                        <p:attrNameLst>
                                          <p:attrName>style.visibility</p:attrName>
                                        </p:attrNameLst>
                                      </p:cBhvr>
                                      <p:to>
                                        <p:strVal val="visible"/>
                                      </p:to>
                                    </p:set>
                                    <p:animEffect transition="in" filter="dissolve">
                                      <p:cBhvr>
                                        <p:cTn id="37" dur="500"/>
                                        <p:tgtEl>
                                          <p:spTgt spid="55"/>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par>
                          <p:cTn id="42" fill="hold">
                            <p:stCondLst>
                              <p:cond delay="6000"/>
                            </p:stCondLst>
                            <p:childTnLst>
                              <p:par>
                                <p:cTn id="43" presetID="47"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grpId="0" nodeType="withEffect">
                                  <p:stCondLst>
                                    <p:cond delay="75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75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500"/>
                                        <p:tgtEl>
                                          <p:spTgt spid="69"/>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childTnLst>
                          </p:cTn>
                        </p:par>
                        <p:par>
                          <p:cTn id="76" fill="hold">
                            <p:stCondLst>
                              <p:cond delay="8750"/>
                            </p:stCondLst>
                            <p:childTnLst>
                              <p:par>
                                <p:cTn id="77" presetID="22" presetClass="entr" presetSubtype="8" fill="hold" grpId="0" nodeType="afterEffect">
                                  <p:stCondLst>
                                    <p:cond delay="0"/>
                                  </p:stCondLst>
                                  <p:iterate type="lt">
                                    <p:tmPct val="10000"/>
                                  </p:iterate>
                                  <p:childTnLst>
                                    <p:set>
                                      <p:cBhvr>
                                        <p:cTn id="78" dur="1" fill="hold">
                                          <p:stCondLst>
                                            <p:cond delay="0"/>
                                          </p:stCondLst>
                                        </p:cTn>
                                        <p:tgtEl>
                                          <p:spTgt spid="76"/>
                                        </p:tgtEl>
                                        <p:attrNameLst>
                                          <p:attrName>style.visibility</p:attrName>
                                        </p:attrNameLst>
                                      </p:cBhvr>
                                      <p:to>
                                        <p:strVal val="visible"/>
                                      </p:to>
                                    </p:set>
                                    <p:animEffect transition="in" filter="wipe(left)">
                                      <p:cBhvr>
                                        <p:cTn id="79" dur="250"/>
                                        <p:tgtEl>
                                          <p:spTgt spid="76"/>
                                        </p:tgtEl>
                                      </p:cBhvr>
                                    </p:animEffect>
                                  </p:childTnLst>
                                </p:cTn>
                              </p:par>
                            </p:childTnLst>
                          </p:cTn>
                        </p:par>
                        <p:par>
                          <p:cTn id="80" fill="hold">
                            <p:stCondLst>
                              <p:cond delay="12875"/>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sp>
        <p:nvSpPr>
          <p:cNvPr id="6" name="椭圆 5"/>
          <p:cNvSpPr/>
          <p:nvPr/>
        </p:nvSpPr>
        <p:spPr>
          <a:xfrm>
            <a:off x="1233604" y="2532540"/>
            <a:ext cx="3052932" cy="3052932"/>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4302720" y="1763214"/>
            <a:ext cx="3197351" cy="2379058"/>
          </a:xfrm>
          <a:custGeom>
            <a:avLst/>
            <a:gdLst>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795"/>
              <a:gd name="connsiteY0" fmla="*/ 2379058 h 2379058"/>
              <a:gd name="connsiteX1" fmla="*/ 1836892 w 3196795"/>
              <a:gd name="connsiteY1" fmla="*/ 0 h 2379058"/>
              <a:gd name="connsiteX2" fmla="*/ 2994053 w 3196795"/>
              <a:gd name="connsiteY2" fmla="*/ 0 h 2379058"/>
              <a:gd name="connsiteX3" fmla="*/ 3196354 w 3196795"/>
              <a:gd name="connsiteY3" fmla="*/ 161841 h 2379058"/>
              <a:gd name="connsiteX4" fmla="*/ 3196354 w 3196795"/>
              <a:gd name="connsiteY4" fmla="*/ 809204 h 2379058"/>
              <a:gd name="connsiteX5" fmla="*/ 3050697 w 3196795"/>
              <a:gd name="connsiteY5" fmla="*/ 1035781 h 2379058"/>
              <a:gd name="connsiteX6" fmla="*/ 1820708 w 3196795"/>
              <a:gd name="connsiteY6" fmla="*/ 1035781 h 2379058"/>
              <a:gd name="connsiteX7" fmla="*/ 0 w 3196795"/>
              <a:gd name="connsiteY7" fmla="*/ 2379058 h 2379058"/>
              <a:gd name="connsiteX0" fmla="*/ 0 w 3197351"/>
              <a:gd name="connsiteY0" fmla="*/ 2379058 h 2379058"/>
              <a:gd name="connsiteX1" fmla="*/ 1836892 w 3197351"/>
              <a:gd name="connsiteY1" fmla="*/ 0 h 2379058"/>
              <a:gd name="connsiteX2" fmla="*/ 2994053 w 3197351"/>
              <a:gd name="connsiteY2" fmla="*/ 0 h 2379058"/>
              <a:gd name="connsiteX3" fmla="*/ 3196354 w 3197351"/>
              <a:gd name="connsiteY3" fmla="*/ 161841 h 2379058"/>
              <a:gd name="connsiteX4" fmla="*/ 3196354 w 3197351"/>
              <a:gd name="connsiteY4" fmla="*/ 809204 h 2379058"/>
              <a:gd name="connsiteX5" fmla="*/ 3050697 w 3197351"/>
              <a:gd name="connsiteY5" fmla="*/ 1035781 h 2379058"/>
              <a:gd name="connsiteX6" fmla="*/ 1820708 w 3197351"/>
              <a:gd name="connsiteY6" fmla="*/ 1035781 h 2379058"/>
              <a:gd name="connsiteX7" fmla="*/ 0 w 3197351"/>
              <a:gd name="connsiteY7" fmla="*/ 2379058 h 23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351" h="2379058">
                <a:moveTo>
                  <a:pt x="0" y="2379058"/>
                </a:moveTo>
                <a:lnTo>
                  <a:pt x="1836892" y="0"/>
                </a:lnTo>
                <a:lnTo>
                  <a:pt x="2994053" y="0"/>
                </a:lnTo>
                <a:cubicBezTo>
                  <a:pt x="3110039" y="13487"/>
                  <a:pt x="3185564" y="59341"/>
                  <a:pt x="3196354" y="161841"/>
                </a:cubicBezTo>
                <a:lnTo>
                  <a:pt x="3196354" y="809204"/>
                </a:lnTo>
                <a:cubicBezTo>
                  <a:pt x="3204446" y="925190"/>
                  <a:pt x="3163985" y="1024992"/>
                  <a:pt x="3050697" y="1035781"/>
                </a:cubicBezTo>
                <a:lnTo>
                  <a:pt x="1820708" y="1035781"/>
                </a:lnTo>
                <a:lnTo>
                  <a:pt x="0" y="2379058"/>
                </a:lnTo>
                <a:close/>
              </a:path>
            </a:pathLst>
          </a:cu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flipV="1">
            <a:off x="4302720" y="4190017"/>
            <a:ext cx="3197351" cy="2379058"/>
          </a:xfrm>
          <a:custGeom>
            <a:avLst/>
            <a:gdLst>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354"/>
              <a:gd name="connsiteY0" fmla="*/ 2379058 h 2379058"/>
              <a:gd name="connsiteX1" fmla="*/ 1836892 w 3196354"/>
              <a:gd name="connsiteY1" fmla="*/ 0 h 2379058"/>
              <a:gd name="connsiteX2" fmla="*/ 2994053 w 3196354"/>
              <a:gd name="connsiteY2" fmla="*/ 0 h 2379058"/>
              <a:gd name="connsiteX3" fmla="*/ 3196354 w 3196354"/>
              <a:gd name="connsiteY3" fmla="*/ 161841 h 2379058"/>
              <a:gd name="connsiteX4" fmla="*/ 3196354 w 3196354"/>
              <a:gd name="connsiteY4" fmla="*/ 809204 h 2379058"/>
              <a:gd name="connsiteX5" fmla="*/ 3050697 w 3196354"/>
              <a:gd name="connsiteY5" fmla="*/ 1035781 h 2379058"/>
              <a:gd name="connsiteX6" fmla="*/ 1820708 w 3196354"/>
              <a:gd name="connsiteY6" fmla="*/ 1035781 h 2379058"/>
              <a:gd name="connsiteX7" fmla="*/ 0 w 3196354"/>
              <a:gd name="connsiteY7" fmla="*/ 2379058 h 2379058"/>
              <a:gd name="connsiteX0" fmla="*/ 0 w 3196795"/>
              <a:gd name="connsiteY0" fmla="*/ 2379058 h 2379058"/>
              <a:gd name="connsiteX1" fmla="*/ 1836892 w 3196795"/>
              <a:gd name="connsiteY1" fmla="*/ 0 h 2379058"/>
              <a:gd name="connsiteX2" fmla="*/ 2994053 w 3196795"/>
              <a:gd name="connsiteY2" fmla="*/ 0 h 2379058"/>
              <a:gd name="connsiteX3" fmla="*/ 3196354 w 3196795"/>
              <a:gd name="connsiteY3" fmla="*/ 161841 h 2379058"/>
              <a:gd name="connsiteX4" fmla="*/ 3196354 w 3196795"/>
              <a:gd name="connsiteY4" fmla="*/ 809204 h 2379058"/>
              <a:gd name="connsiteX5" fmla="*/ 3050697 w 3196795"/>
              <a:gd name="connsiteY5" fmla="*/ 1035781 h 2379058"/>
              <a:gd name="connsiteX6" fmla="*/ 1820708 w 3196795"/>
              <a:gd name="connsiteY6" fmla="*/ 1035781 h 2379058"/>
              <a:gd name="connsiteX7" fmla="*/ 0 w 3196795"/>
              <a:gd name="connsiteY7" fmla="*/ 2379058 h 2379058"/>
              <a:gd name="connsiteX0" fmla="*/ 0 w 3197351"/>
              <a:gd name="connsiteY0" fmla="*/ 2379058 h 2379058"/>
              <a:gd name="connsiteX1" fmla="*/ 1836892 w 3197351"/>
              <a:gd name="connsiteY1" fmla="*/ 0 h 2379058"/>
              <a:gd name="connsiteX2" fmla="*/ 2994053 w 3197351"/>
              <a:gd name="connsiteY2" fmla="*/ 0 h 2379058"/>
              <a:gd name="connsiteX3" fmla="*/ 3196354 w 3197351"/>
              <a:gd name="connsiteY3" fmla="*/ 161841 h 2379058"/>
              <a:gd name="connsiteX4" fmla="*/ 3196354 w 3197351"/>
              <a:gd name="connsiteY4" fmla="*/ 809204 h 2379058"/>
              <a:gd name="connsiteX5" fmla="*/ 3050697 w 3197351"/>
              <a:gd name="connsiteY5" fmla="*/ 1035781 h 2379058"/>
              <a:gd name="connsiteX6" fmla="*/ 1820708 w 3197351"/>
              <a:gd name="connsiteY6" fmla="*/ 1035781 h 2379058"/>
              <a:gd name="connsiteX7" fmla="*/ 0 w 3197351"/>
              <a:gd name="connsiteY7" fmla="*/ 2379058 h 23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351" h="2379058">
                <a:moveTo>
                  <a:pt x="0" y="2379058"/>
                </a:moveTo>
                <a:lnTo>
                  <a:pt x="1836892" y="0"/>
                </a:lnTo>
                <a:lnTo>
                  <a:pt x="2994053" y="0"/>
                </a:lnTo>
                <a:cubicBezTo>
                  <a:pt x="3110039" y="13487"/>
                  <a:pt x="3185564" y="59341"/>
                  <a:pt x="3196354" y="161841"/>
                </a:cubicBezTo>
                <a:lnTo>
                  <a:pt x="3196354" y="809204"/>
                </a:lnTo>
                <a:cubicBezTo>
                  <a:pt x="3204446" y="925190"/>
                  <a:pt x="3163985" y="1024992"/>
                  <a:pt x="3050697" y="1035781"/>
                </a:cubicBezTo>
                <a:lnTo>
                  <a:pt x="1820708" y="1035781"/>
                </a:lnTo>
                <a:lnTo>
                  <a:pt x="0" y="2379058"/>
                </a:lnTo>
                <a:close/>
              </a:path>
            </a:pathLst>
          </a:custGeom>
          <a:solidFill>
            <a:srgbClr val="F69F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286536" y="2968927"/>
            <a:ext cx="3204627" cy="1213806"/>
          </a:xfrm>
          <a:custGeom>
            <a:avLst/>
            <a:gdLst>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581"/>
              <a:gd name="connsiteY0" fmla="*/ 1213806 h 1213806"/>
              <a:gd name="connsiteX1" fmla="*/ 1828800 w 3204581"/>
              <a:gd name="connsiteY1" fmla="*/ 0 h 1213806"/>
              <a:gd name="connsiteX2" fmla="*/ 3026421 w 3204581"/>
              <a:gd name="connsiteY2" fmla="*/ 0 h 1213806"/>
              <a:gd name="connsiteX3" fmla="*/ 3204446 w 3204581"/>
              <a:gd name="connsiteY3" fmla="*/ 129473 h 1213806"/>
              <a:gd name="connsiteX4" fmla="*/ 3204446 w 3204581"/>
              <a:gd name="connsiteY4" fmla="*/ 833480 h 1213806"/>
              <a:gd name="connsiteX5" fmla="*/ 2977869 w 3204581"/>
              <a:gd name="connsiteY5" fmla="*/ 1019597 h 1213806"/>
              <a:gd name="connsiteX6" fmla="*/ 1820708 w 3204581"/>
              <a:gd name="connsiteY6" fmla="*/ 1019597 h 1213806"/>
              <a:gd name="connsiteX7" fmla="*/ 0 w 3204581"/>
              <a:gd name="connsiteY7" fmla="*/ 1213806 h 1213806"/>
              <a:gd name="connsiteX0" fmla="*/ 0 w 3204627"/>
              <a:gd name="connsiteY0" fmla="*/ 1213806 h 1213806"/>
              <a:gd name="connsiteX1" fmla="*/ 1828800 w 3204627"/>
              <a:gd name="connsiteY1" fmla="*/ 0 h 1213806"/>
              <a:gd name="connsiteX2" fmla="*/ 3026421 w 3204627"/>
              <a:gd name="connsiteY2" fmla="*/ 0 h 1213806"/>
              <a:gd name="connsiteX3" fmla="*/ 3204446 w 3204627"/>
              <a:gd name="connsiteY3" fmla="*/ 129473 h 1213806"/>
              <a:gd name="connsiteX4" fmla="*/ 3204446 w 3204627"/>
              <a:gd name="connsiteY4" fmla="*/ 833480 h 1213806"/>
              <a:gd name="connsiteX5" fmla="*/ 2977869 w 3204627"/>
              <a:gd name="connsiteY5" fmla="*/ 1019597 h 1213806"/>
              <a:gd name="connsiteX6" fmla="*/ 1820708 w 3204627"/>
              <a:gd name="connsiteY6" fmla="*/ 1019597 h 1213806"/>
              <a:gd name="connsiteX7" fmla="*/ 0 w 3204627"/>
              <a:gd name="connsiteY7" fmla="*/ 1213806 h 12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27" h="1213806">
                <a:moveTo>
                  <a:pt x="0" y="1213806"/>
                </a:moveTo>
                <a:lnTo>
                  <a:pt x="1828800" y="0"/>
                </a:lnTo>
                <a:lnTo>
                  <a:pt x="3026421" y="0"/>
                </a:lnTo>
                <a:cubicBezTo>
                  <a:pt x="3158592" y="10790"/>
                  <a:pt x="3201748" y="37762"/>
                  <a:pt x="3204446" y="129473"/>
                </a:cubicBezTo>
                <a:lnTo>
                  <a:pt x="3204446" y="833480"/>
                </a:lnTo>
                <a:cubicBezTo>
                  <a:pt x="3209840" y="968348"/>
                  <a:pt x="3093855" y="1022295"/>
                  <a:pt x="2977869" y="1019597"/>
                </a:cubicBezTo>
                <a:lnTo>
                  <a:pt x="1820708" y="1019597"/>
                </a:lnTo>
                <a:lnTo>
                  <a:pt x="0" y="1213806"/>
                </a:lnTo>
                <a:close/>
              </a:path>
            </a:pathLst>
          </a:custGeom>
          <a:solidFill>
            <a:srgbClr val="F69F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flipV="1">
            <a:off x="4308076" y="4165740"/>
            <a:ext cx="3204627" cy="1213806"/>
          </a:xfrm>
          <a:custGeom>
            <a:avLst/>
            <a:gdLst>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446"/>
              <a:gd name="connsiteY0" fmla="*/ 1213806 h 1213806"/>
              <a:gd name="connsiteX1" fmla="*/ 1828800 w 3204446"/>
              <a:gd name="connsiteY1" fmla="*/ 0 h 1213806"/>
              <a:gd name="connsiteX2" fmla="*/ 3026421 w 3204446"/>
              <a:gd name="connsiteY2" fmla="*/ 0 h 1213806"/>
              <a:gd name="connsiteX3" fmla="*/ 3204446 w 3204446"/>
              <a:gd name="connsiteY3" fmla="*/ 129473 h 1213806"/>
              <a:gd name="connsiteX4" fmla="*/ 3204446 w 3204446"/>
              <a:gd name="connsiteY4" fmla="*/ 833480 h 1213806"/>
              <a:gd name="connsiteX5" fmla="*/ 2977869 w 3204446"/>
              <a:gd name="connsiteY5" fmla="*/ 1019597 h 1213806"/>
              <a:gd name="connsiteX6" fmla="*/ 1820708 w 3204446"/>
              <a:gd name="connsiteY6" fmla="*/ 1019597 h 1213806"/>
              <a:gd name="connsiteX7" fmla="*/ 0 w 3204446"/>
              <a:gd name="connsiteY7" fmla="*/ 1213806 h 1213806"/>
              <a:gd name="connsiteX0" fmla="*/ 0 w 3204581"/>
              <a:gd name="connsiteY0" fmla="*/ 1213806 h 1213806"/>
              <a:gd name="connsiteX1" fmla="*/ 1828800 w 3204581"/>
              <a:gd name="connsiteY1" fmla="*/ 0 h 1213806"/>
              <a:gd name="connsiteX2" fmla="*/ 3026421 w 3204581"/>
              <a:gd name="connsiteY2" fmla="*/ 0 h 1213806"/>
              <a:gd name="connsiteX3" fmla="*/ 3204446 w 3204581"/>
              <a:gd name="connsiteY3" fmla="*/ 129473 h 1213806"/>
              <a:gd name="connsiteX4" fmla="*/ 3204446 w 3204581"/>
              <a:gd name="connsiteY4" fmla="*/ 833480 h 1213806"/>
              <a:gd name="connsiteX5" fmla="*/ 2977869 w 3204581"/>
              <a:gd name="connsiteY5" fmla="*/ 1019597 h 1213806"/>
              <a:gd name="connsiteX6" fmla="*/ 1820708 w 3204581"/>
              <a:gd name="connsiteY6" fmla="*/ 1019597 h 1213806"/>
              <a:gd name="connsiteX7" fmla="*/ 0 w 3204581"/>
              <a:gd name="connsiteY7" fmla="*/ 1213806 h 1213806"/>
              <a:gd name="connsiteX0" fmla="*/ 0 w 3204627"/>
              <a:gd name="connsiteY0" fmla="*/ 1213806 h 1213806"/>
              <a:gd name="connsiteX1" fmla="*/ 1828800 w 3204627"/>
              <a:gd name="connsiteY1" fmla="*/ 0 h 1213806"/>
              <a:gd name="connsiteX2" fmla="*/ 3026421 w 3204627"/>
              <a:gd name="connsiteY2" fmla="*/ 0 h 1213806"/>
              <a:gd name="connsiteX3" fmla="*/ 3204446 w 3204627"/>
              <a:gd name="connsiteY3" fmla="*/ 129473 h 1213806"/>
              <a:gd name="connsiteX4" fmla="*/ 3204446 w 3204627"/>
              <a:gd name="connsiteY4" fmla="*/ 833480 h 1213806"/>
              <a:gd name="connsiteX5" fmla="*/ 2977869 w 3204627"/>
              <a:gd name="connsiteY5" fmla="*/ 1019597 h 1213806"/>
              <a:gd name="connsiteX6" fmla="*/ 1820708 w 3204627"/>
              <a:gd name="connsiteY6" fmla="*/ 1019597 h 1213806"/>
              <a:gd name="connsiteX7" fmla="*/ 0 w 3204627"/>
              <a:gd name="connsiteY7" fmla="*/ 1213806 h 12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27" h="1213806">
                <a:moveTo>
                  <a:pt x="0" y="1213806"/>
                </a:moveTo>
                <a:lnTo>
                  <a:pt x="1828800" y="0"/>
                </a:lnTo>
                <a:lnTo>
                  <a:pt x="3026421" y="0"/>
                </a:lnTo>
                <a:cubicBezTo>
                  <a:pt x="3158592" y="10790"/>
                  <a:pt x="3201748" y="37762"/>
                  <a:pt x="3204446" y="129473"/>
                </a:cubicBezTo>
                <a:lnTo>
                  <a:pt x="3204446" y="833480"/>
                </a:lnTo>
                <a:cubicBezTo>
                  <a:pt x="3209840" y="968348"/>
                  <a:pt x="3093855" y="1022295"/>
                  <a:pt x="2977869" y="1019597"/>
                </a:cubicBezTo>
                <a:lnTo>
                  <a:pt x="1820708" y="1019597"/>
                </a:lnTo>
                <a:lnTo>
                  <a:pt x="0" y="1213806"/>
                </a:lnTo>
                <a:close/>
              </a:path>
            </a:pathLst>
          </a:cu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7">
            <a:biLevel thresh="75000"/>
            <a:extLst/>
          </a:blip>
          <a:srcRect t="76775"/>
          <a:stretch/>
        </p:blipFill>
        <p:spPr>
          <a:xfrm rot="16200000" flipV="1">
            <a:off x="3445093" y="3996553"/>
            <a:ext cx="4991381" cy="418959"/>
          </a:xfrm>
          <a:prstGeom prst="rect">
            <a:avLst/>
          </a:prstGeom>
        </p:spPr>
      </p:pic>
      <p:sp>
        <p:nvSpPr>
          <p:cNvPr id="16" name="矩形 15"/>
          <p:cNvSpPr/>
          <p:nvPr/>
        </p:nvSpPr>
        <p:spPr>
          <a:xfrm>
            <a:off x="6361552" y="1992905"/>
            <a:ext cx="890516" cy="646331"/>
          </a:xfrm>
          <a:prstGeom prst="rect">
            <a:avLst/>
          </a:prstGeom>
        </p:spPr>
        <p:txBody>
          <a:bodyPr wrap="square">
            <a:spAutoFit/>
          </a:bodyPr>
          <a:lstStyle/>
          <a:p>
            <a:pPr algn="ctr"/>
            <a:r>
              <a:rPr lang="en-US" altLang="zh-CN" sz="3600" b="1" dirty="0" smtClean="0">
                <a:solidFill>
                  <a:schemeClr val="bg1"/>
                </a:solidFill>
                <a:latin typeface="Agency FB" panose="020B0503020202020204" pitchFamily="34" charset="0"/>
                <a:ea typeface="微软雅黑" panose="020B0503020204020204" pitchFamily="34" charset="-122"/>
              </a:rPr>
              <a:t>01</a:t>
            </a:r>
            <a:endParaRPr lang="zh-CN" altLang="en-US" sz="3600" b="1" dirty="0">
              <a:solidFill>
                <a:schemeClr val="bg1"/>
              </a:solidFill>
              <a:latin typeface="Agency FB" panose="020B0503020202020204" pitchFamily="34" charset="0"/>
              <a:ea typeface="微软雅黑" panose="020B0503020204020204" pitchFamily="34" charset="-122"/>
            </a:endParaRPr>
          </a:p>
        </p:txBody>
      </p:sp>
      <p:sp>
        <p:nvSpPr>
          <p:cNvPr id="17" name="矩形 16"/>
          <p:cNvSpPr/>
          <p:nvPr/>
        </p:nvSpPr>
        <p:spPr>
          <a:xfrm>
            <a:off x="6387161" y="3206164"/>
            <a:ext cx="890516" cy="646331"/>
          </a:xfrm>
          <a:prstGeom prst="rect">
            <a:avLst/>
          </a:prstGeom>
        </p:spPr>
        <p:txBody>
          <a:bodyPr wrap="square">
            <a:spAutoFit/>
          </a:bodyPr>
          <a:lstStyle/>
          <a:p>
            <a:pPr algn="ctr"/>
            <a:r>
              <a:rPr lang="en-US" altLang="zh-CN" sz="3600" b="1" dirty="0" smtClean="0">
                <a:solidFill>
                  <a:schemeClr val="bg1"/>
                </a:solidFill>
                <a:latin typeface="Agency FB" panose="020B0503020202020204" pitchFamily="34" charset="0"/>
                <a:ea typeface="微软雅黑" panose="020B0503020204020204" pitchFamily="34" charset="-122"/>
              </a:rPr>
              <a:t>02</a:t>
            </a:r>
            <a:endParaRPr lang="zh-CN" altLang="en-US" sz="3600" b="1" dirty="0">
              <a:solidFill>
                <a:schemeClr val="bg1"/>
              </a:solidFill>
              <a:latin typeface="Agency FB" panose="020B0503020202020204" pitchFamily="34" charset="0"/>
              <a:ea typeface="微软雅黑" panose="020B0503020204020204" pitchFamily="34" charset="-122"/>
            </a:endParaRPr>
          </a:p>
        </p:txBody>
      </p:sp>
      <p:sp>
        <p:nvSpPr>
          <p:cNvPr id="18" name="矩形 17"/>
          <p:cNvSpPr/>
          <p:nvPr/>
        </p:nvSpPr>
        <p:spPr>
          <a:xfrm>
            <a:off x="6361552" y="4559520"/>
            <a:ext cx="890516" cy="646331"/>
          </a:xfrm>
          <a:prstGeom prst="rect">
            <a:avLst/>
          </a:prstGeom>
        </p:spPr>
        <p:txBody>
          <a:bodyPr wrap="square">
            <a:spAutoFit/>
          </a:bodyPr>
          <a:lstStyle/>
          <a:p>
            <a:pPr algn="ctr"/>
            <a:r>
              <a:rPr lang="en-US" altLang="zh-CN" sz="3600" b="1" dirty="0" smtClean="0">
                <a:solidFill>
                  <a:schemeClr val="bg1"/>
                </a:solidFill>
                <a:latin typeface="Agency FB" panose="020B0503020202020204" pitchFamily="34" charset="0"/>
                <a:ea typeface="微软雅黑" panose="020B0503020204020204" pitchFamily="34" charset="-122"/>
              </a:rPr>
              <a:t>03</a:t>
            </a:r>
            <a:endParaRPr lang="zh-CN" altLang="en-US" sz="3600" b="1" dirty="0">
              <a:solidFill>
                <a:schemeClr val="bg1"/>
              </a:solidFill>
              <a:latin typeface="Agency FB" panose="020B0503020202020204" pitchFamily="34" charset="0"/>
              <a:ea typeface="微软雅黑" panose="020B0503020204020204" pitchFamily="34" charset="-122"/>
            </a:endParaRPr>
          </a:p>
        </p:txBody>
      </p:sp>
      <p:sp>
        <p:nvSpPr>
          <p:cNvPr id="19" name="矩形 18"/>
          <p:cNvSpPr/>
          <p:nvPr/>
        </p:nvSpPr>
        <p:spPr>
          <a:xfrm>
            <a:off x="6387161" y="5752189"/>
            <a:ext cx="890516" cy="646331"/>
          </a:xfrm>
          <a:prstGeom prst="rect">
            <a:avLst/>
          </a:prstGeom>
        </p:spPr>
        <p:txBody>
          <a:bodyPr wrap="square">
            <a:spAutoFit/>
          </a:bodyPr>
          <a:lstStyle/>
          <a:p>
            <a:pPr algn="ctr"/>
            <a:r>
              <a:rPr lang="en-US" altLang="zh-CN" sz="3600" b="1" dirty="0" smtClean="0">
                <a:solidFill>
                  <a:schemeClr val="bg1"/>
                </a:solidFill>
                <a:latin typeface="Agency FB" panose="020B0503020202020204" pitchFamily="34" charset="0"/>
                <a:ea typeface="微软雅黑" panose="020B0503020204020204" pitchFamily="34" charset="-122"/>
              </a:rPr>
              <a:t>04</a:t>
            </a:r>
            <a:endParaRPr lang="zh-CN" altLang="en-US" sz="3600" b="1" dirty="0">
              <a:solidFill>
                <a:schemeClr val="bg1"/>
              </a:solidFill>
              <a:latin typeface="Agency FB" panose="020B0503020202020204" pitchFamily="34" charset="0"/>
              <a:ea typeface="微软雅黑" panose="020B0503020204020204" pitchFamily="34" charset="-122"/>
            </a:endParaRPr>
          </a:p>
        </p:txBody>
      </p:sp>
      <p:sp>
        <p:nvSpPr>
          <p:cNvPr id="20" name="文本框 19"/>
          <p:cNvSpPr txBox="1"/>
          <p:nvPr/>
        </p:nvSpPr>
        <p:spPr>
          <a:xfrm>
            <a:off x="7948350" y="569964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948350" y="192214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948350" y="4428750"/>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948350" y="307910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78427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2250"/>
                            </p:stCondLst>
                            <p:childTnLst>
                              <p:par>
                                <p:cTn id="36" presetID="16" presetClass="entr" presetSubtype="42"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Horizontal)">
                                      <p:cBhvr>
                                        <p:cTn id="38" dur="500"/>
                                        <p:tgtEl>
                                          <p:spTgt spid="15"/>
                                        </p:tgtEl>
                                      </p:cBhvr>
                                    </p:animEffect>
                                  </p:childTnLst>
                                </p:cTn>
                              </p:par>
                            </p:childTnLst>
                          </p:cTn>
                        </p:par>
                        <p:par>
                          <p:cTn id="39" fill="hold">
                            <p:stCondLst>
                              <p:cond delay="2750"/>
                            </p:stCondLst>
                            <p:childTnLst>
                              <p:par>
                                <p:cTn id="40" presetID="10"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6" name="组合 5"/>
          <p:cNvGrpSpPr/>
          <p:nvPr/>
        </p:nvGrpSpPr>
        <p:grpSpPr>
          <a:xfrm>
            <a:off x="1511712" y="2499364"/>
            <a:ext cx="2005584" cy="2630424"/>
            <a:chOff x="6406896" y="1591056"/>
            <a:chExt cx="2005584" cy="2630424"/>
          </a:xfrm>
        </p:grpSpPr>
        <p:sp>
          <p:nvSpPr>
            <p:cNvPr id="7" name="矩形 6"/>
            <p:cNvSpPr/>
            <p:nvPr/>
          </p:nvSpPr>
          <p:spPr>
            <a:xfrm>
              <a:off x="6406896" y="1697736"/>
              <a:ext cx="1892808" cy="2523744"/>
            </a:xfrm>
            <a:prstGeom prst="rect">
              <a:avLst/>
            </a:prstGeom>
            <a:no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519672" y="1591056"/>
              <a:ext cx="1892808" cy="2523744"/>
            </a:xfrm>
            <a:prstGeom prst="rect">
              <a:avLst/>
            </a:prstGeom>
            <a:blipFill>
              <a:blip r:embed="rId6"/>
              <a:stretch>
                <a:fillRect/>
              </a:stretch>
            </a:blip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045868" y="2499364"/>
            <a:ext cx="2005584" cy="2630424"/>
            <a:chOff x="6406896" y="1591056"/>
            <a:chExt cx="2005584" cy="2630424"/>
          </a:xfrm>
        </p:grpSpPr>
        <p:sp>
          <p:nvSpPr>
            <p:cNvPr id="11" name="矩形 10"/>
            <p:cNvSpPr/>
            <p:nvPr/>
          </p:nvSpPr>
          <p:spPr>
            <a:xfrm>
              <a:off x="6406896" y="1697736"/>
              <a:ext cx="1892808" cy="2523744"/>
            </a:xfrm>
            <a:prstGeom prst="rect">
              <a:avLst/>
            </a:prstGeom>
            <a:no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519672" y="1591056"/>
              <a:ext cx="1892808" cy="2523744"/>
            </a:xfrm>
            <a:prstGeom prst="rect">
              <a:avLst/>
            </a:prstGeom>
            <a:blipFill>
              <a:blip r:embed="rId6"/>
              <a:stretch>
                <a:fillRect/>
              </a:stretch>
            </a:blip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580024" y="2499364"/>
            <a:ext cx="2005584" cy="2630424"/>
            <a:chOff x="6406896" y="1591056"/>
            <a:chExt cx="2005584" cy="2630424"/>
          </a:xfrm>
        </p:grpSpPr>
        <p:sp>
          <p:nvSpPr>
            <p:cNvPr id="17" name="矩形 16"/>
            <p:cNvSpPr/>
            <p:nvPr/>
          </p:nvSpPr>
          <p:spPr>
            <a:xfrm>
              <a:off x="6406896" y="1697736"/>
              <a:ext cx="1892808" cy="2523744"/>
            </a:xfrm>
            <a:prstGeom prst="rect">
              <a:avLst/>
            </a:prstGeom>
            <a:no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519672" y="1591056"/>
              <a:ext cx="1892808" cy="2523744"/>
            </a:xfrm>
            <a:prstGeom prst="rect">
              <a:avLst/>
            </a:prstGeom>
            <a:blipFill>
              <a:blip r:embed="rId6"/>
              <a:stretch>
                <a:fillRect/>
              </a:stretch>
            </a:blipFill>
            <a:ln>
              <a:solidFill>
                <a:srgbClr val="7B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1264116" y="5493284"/>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643184" y="5493284"/>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290116" y="5493284"/>
            <a:ext cx="2698175" cy="1446550"/>
          </a:xfrm>
          <a:prstGeom prst="rect">
            <a:avLst/>
          </a:prstGeom>
          <a:noFill/>
          <a:effectLst/>
        </p:spPr>
        <p:txBody>
          <a:bodyPr wrap="none" rtlCol="0">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688405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25" presetClass="entr" presetSubtype="0"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childTnLst>
                          </p:cTn>
                        </p:par>
                        <p:par>
                          <p:cTn id="35" fill="hold">
                            <p:stCondLst>
                              <p:cond delay="1500"/>
                            </p:stCondLst>
                            <p:childTnLst>
                              <p:par>
                                <p:cTn id="36" presetID="2" presetClass="entr" presetSubtype="4" decel="3800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750" fill="hold"/>
                                        <p:tgtEl>
                                          <p:spTgt spid="19"/>
                                        </p:tgtEl>
                                        <p:attrNameLst>
                                          <p:attrName>ppt_x</p:attrName>
                                        </p:attrNameLst>
                                      </p:cBhvr>
                                      <p:tavLst>
                                        <p:tav tm="0">
                                          <p:val>
                                            <p:strVal val="#ppt_x"/>
                                          </p:val>
                                        </p:tav>
                                        <p:tav tm="100000">
                                          <p:val>
                                            <p:strVal val="#ppt_x"/>
                                          </p:val>
                                        </p:tav>
                                      </p:tavLst>
                                    </p:anim>
                                    <p:anim calcmode="lin" valueType="num">
                                      <p:cBhvr additive="base">
                                        <p:cTn id="39" dur="75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decel="3800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750" fill="hold"/>
                                        <p:tgtEl>
                                          <p:spTgt spid="20"/>
                                        </p:tgtEl>
                                        <p:attrNameLst>
                                          <p:attrName>ppt_x</p:attrName>
                                        </p:attrNameLst>
                                      </p:cBhvr>
                                      <p:tavLst>
                                        <p:tav tm="0">
                                          <p:val>
                                            <p:strVal val="#ppt_x"/>
                                          </p:val>
                                        </p:tav>
                                        <p:tav tm="100000">
                                          <p:val>
                                            <p:strVal val="#ppt_x"/>
                                          </p:val>
                                        </p:tav>
                                      </p:tavLst>
                                    </p:anim>
                                    <p:anim calcmode="lin" valueType="num">
                                      <p:cBhvr additive="base">
                                        <p:cTn id="43" dur="750" fill="hold"/>
                                        <p:tgtEl>
                                          <p:spTgt spid="20"/>
                                        </p:tgtEl>
                                        <p:attrNameLst>
                                          <p:attrName>ppt_y</p:attrName>
                                        </p:attrNameLst>
                                      </p:cBhvr>
                                      <p:tavLst>
                                        <p:tav tm="0">
                                          <p:val>
                                            <p:strVal val="1+#ppt_h/2"/>
                                          </p:val>
                                        </p:tav>
                                        <p:tav tm="100000">
                                          <p:val>
                                            <p:strVal val="#ppt_y"/>
                                          </p:val>
                                        </p:tav>
                                      </p:tavLst>
                                    </p:anim>
                                  </p:childTnLst>
                                </p:cTn>
                              </p:par>
                              <p:par>
                                <p:cTn id="44" presetID="2" presetClass="entr" presetSubtype="4" decel="38000" fill="hold" grpId="0" nodeType="withEffect">
                                  <p:stCondLst>
                                    <p:cond delay="25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750" fill="hold"/>
                                        <p:tgtEl>
                                          <p:spTgt spid="21"/>
                                        </p:tgtEl>
                                        <p:attrNameLst>
                                          <p:attrName>ppt_x</p:attrName>
                                        </p:attrNameLst>
                                      </p:cBhvr>
                                      <p:tavLst>
                                        <p:tav tm="0">
                                          <p:val>
                                            <p:strVal val="#ppt_x"/>
                                          </p:val>
                                        </p:tav>
                                        <p:tav tm="100000">
                                          <p:val>
                                            <p:strVal val="#ppt_x"/>
                                          </p:val>
                                        </p:tav>
                                      </p:tavLst>
                                    </p:anim>
                                    <p:anim calcmode="lin" valueType="num">
                                      <p:cBhvr additive="base">
                                        <p:cTn id="47"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8449" y="-185889"/>
            <a:ext cx="2903775" cy="603404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sp>
        <p:nvSpPr>
          <p:cNvPr id="27" name="文本框 26"/>
          <p:cNvSpPr txBox="1"/>
          <p:nvPr/>
        </p:nvSpPr>
        <p:spPr>
          <a:xfrm>
            <a:off x="4696526" y="2107858"/>
            <a:ext cx="4350871" cy="1446550"/>
          </a:xfrm>
          <a:prstGeom prst="rect">
            <a:avLst/>
          </a:prstGeom>
          <a:noFill/>
        </p:spPr>
        <p:txBody>
          <a:bodyPr wrap="none" rtlCol="0">
            <a:spAutoFit/>
          </a:bodyPr>
          <a:lstStyle/>
          <a:p>
            <a:r>
              <a:rPr lang="en-US" altLang="zh-CN" sz="8800" b="1" dirty="0" smtClean="0">
                <a:solidFill>
                  <a:srgbClr val="377636"/>
                </a:solidFill>
                <a:latin typeface="Agency FB" panose="020B0503020202020204" pitchFamily="34" charset="0"/>
                <a:ea typeface="微软雅黑" panose="020B0503020204020204" pitchFamily="34" charset="-122"/>
              </a:rPr>
              <a:t>PART     04</a:t>
            </a:r>
            <a:endParaRPr lang="zh-CN" altLang="en-US" sz="8800" b="1" dirty="0">
              <a:solidFill>
                <a:srgbClr val="377636"/>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4013736" y="4691959"/>
            <a:ext cx="5593198" cy="1015663"/>
          </a:xfrm>
          <a:prstGeom prst="rect">
            <a:avLst/>
          </a:prstGeom>
          <a:noFill/>
        </p:spPr>
        <p:txBody>
          <a:bodyPr wrap="none" rtlCol="0">
            <a:spAutoFit/>
          </a:bodyPr>
          <a:lstStyle/>
          <a:p>
            <a:pPr algn="ctr"/>
            <a:r>
              <a:rPr lang="zh-CN" altLang="en-US" sz="6000" b="1" dirty="0" smtClean="0">
                <a:solidFill>
                  <a:srgbClr val="399644"/>
                </a:solidFill>
                <a:latin typeface="幼圆" panose="02010509060101010101" pitchFamily="49" charset="-122"/>
                <a:ea typeface="幼圆" panose="02010509060101010101" pitchFamily="49" charset="-122"/>
              </a:rPr>
              <a:t>输入您的小标题</a:t>
            </a:r>
            <a:endParaRPr lang="zh-CN" altLang="en-US" sz="6000" b="1" dirty="0">
              <a:solidFill>
                <a:srgbClr val="399644"/>
              </a:solidFill>
              <a:latin typeface="幼圆" panose="02010509060101010101" pitchFamily="49" charset="-122"/>
              <a:ea typeface="幼圆" panose="02010509060101010101" pitchFamily="49"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val="59342387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by="(-#ppt_w*2)" calcmode="lin" valueType="num">
                                      <p:cBhvr rctx="PPT">
                                        <p:cTn id="26" dur="500" autoRev="1" fill="hold">
                                          <p:stCondLst>
                                            <p:cond delay="0"/>
                                          </p:stCondLst>
                                        </p:cTn>
                                        <p:tgtEl>
                                          <p:spTgt spid="27"/>
                                        </p:tgtEl>
                                        <p:attrNameLst>
                                          <p:attrName>ppt_w</p:attrName>
                                        </p:attrNameLst>
                                      </p:cBhvr>
                                    </p:anim>
                                    <p:anim by="(#ppt_w*0.50)" calcmode="lin" valueType="num">
                                      <p:cBhvr>
                                        <p:cTn id="27" dur="500" decel="50000" autoRev="1" fill="hold">
                                          <p:stCondLst>
                                            <p:cond delay="0"/>
                                          </p:stCondLst>
                                        </p:cTn>
                                        <p:tgtEl>
                                          <p:spTgt spid="27"/>
                                        </p:tgtEl>
                                        <p:attrNameLst>
                                          <p:attrName>ppt_x</p:attrName>
                                        </p:attrNameLst>
                                      </p:cBhvr>
                                    </p:anim>
                                    <p:anim from="(-#ppt_h/2)" to="(#ppt_y)" calcmode="lin" valueType="num">
                                      <p:cBhvr>
                                        <p:cTn id="28" dur="1000" fill="hold">
                                          <p:stCondLst>
                                            <p:cond delay="0"/>
                                          </p:stCondLst>
                                        </p:cTn>
                                        <p:tgtEl>
                                          <p:spTgt spid="27"/>
                                        </p:tgtEl>
                                        <p:attrNameLst>
                                          <p:attrName>ppt_y</p:attrName>
                                        </p:attrNameLst>
                                      </p:cBhvr>
                                    </p:anim>
                                    <p:animRot by="21600000">
                                      <p:cBhvr>
                                        <p:cTn id="29" dur="1000" fill="hold">
                                          <p:stCondLst>
                                            <p:cond delay="0"/>
                                          </p:stCondLst>
                                        </p:cTn>
                                        <p:tgtEl>
                                          <p:spTgt spid="27"/>
                                        </p:tgtEl>
                                        <p:attrNameLst>
                                          <p:attrName>r</p:attrName>
                                        </p:attrNameLst>
                                      </p:cBhvr>
                                    </p:animRo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900" decel="100000" fill="hold"/>
                                        <p:tgtEl>
                                          <p:spTgt spid="2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65637"/>
            <a:ext cx="3370997" cy="2018994"/>
          </a:xfrm>
          <a:prstGeom prst="rect">
            <a:avLst/>
          </a:prstGeom>
        </p:spPr>
      </p:pic>
      <p:sp>
        <p:nvSpPr>
          <p:cNvPr id="11" name="文本框 10"/>
          <p:cNvSpPr txBox="1"/>
          <p:nvPr/>
        </p:nvSpPr>
        <p:spPr>
          <a:xfrm>
            <a:off x="6509686" y="1096308"/>
            <a:ext cx="2543623" cy="646331"/>
          </a:xfrm>
          <a:prstGeom prst="rect">
            <a:avLst/>
          </a:prstGeom>
          <a:noFill/>
        </p:spPr>
        <p:txBody>
          <a:bodyPr wrap="square" rtlCol="0">
            <a:spAutoFit/>
          </a:bodyPr>
          <a:lstStyle/>
          <a:p>
            <a:pPr algn="dist"/>
            <a:r>
              <a:rPr lang="en-US" altLang="zh-CN" sz="3600" dirty="0">
                <a:solidFill>
                  <a:srgbClr val="679C40"/>
                </a:solidFill>
                <a:latin typeface="华文细黑" panose="02010600040101010101" pitchFamily="2" charset="-122"/>
                <a:ea typeface="华文细黑" panose="02010600040101010101" pitchFamily="2" charset="-122"/>
              </a:rPr>
              <a:t>CONTENTS</a:t>
            </a:r>
            <a:endParaRPr lang="zh-CN" altLang="en-US" sz="3600" dirty="0">
              <a:solidFill>
                <a:srgbClr val="679C40"/>
              </a:solidFill>
              <a:latin typeface="华文细黑" panose="02010600040101010101" pitchFamily="2" charset="-122"/>
              <a:ea typeface="华文细黑" panose="02010600040101010101" pitchFamily="2" charset="-122"/>
            </a:endParaRPr>
          </a:p>
        </p:txBody>
      </p:sp>
      <p:sp>
        <p:nvSpPr>
          <p:cNvPr id="12" name="文本框 11"/>
          <p:cNvSpPr txBox="1"/>
          <p:nvPr/>
        </p:nvSpPr>
        <p:spPr>
          <a:xfrm>
            <a:off x="3924180" y="706039"/>
            <a:ext cx="2585506" cy="1107996"/>
          </a:xfrm>
          <a:prstGeom prst="rect">
            <a:avLst/>
          </a:prstGeom>
          <a:noFill/>
        </p:spPr>
        <p:txBody>
          <a:bodyPr wrap="square" rtlCol="0">
            <a:spAutoFit/>
          </a:bodyPr>
          <a:lstStyle/>
          <a:p>
            <a:pPr algn="dist"/>
            <a:r>
              <a:rPr lang="zh-CN" altLang="en-US" sz="6600" dirty="0">
                <a:solidFill>
                  <a:srgbClr val="679C40"/>
                </a:solidFill>
                <a:latin typeface="微软雅黑" panose="020B0503020204020204" pitchFamily="34" charset="-122"/>
                <a:ea typeface="微软雅黑" panose="020B0503020204020204" pitchFamily="34" charset="-122"/>
              </a:rPr>
              <a:t>目录</a:t>
            </a: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2049" y="-140514"/>
            <a:ext cx="2430543" cy="2225145"/>
          </a:xfrm>
          <a:prstGeom prst="rect">
            <a:avLst/>
          </a:prstGeom>
        </p:spPr>
      </p:pic>
      <p:grpSp>
        <p:nvGrpSpPr>
          <p:cNvPr id="3" name="组合 2"/>
          <p:cNvGrpSpPr/>
          <p:nvPr/>
        </p:nvGrpSpPr>
        <p:grpSpPr>
          <a:xfrm>
            <a:off x="1300458" y="2688609"/>
            <a:ext cx="1790081" cy="3719786"/>
            <a:chOff x="1300458" y="2688609"/>
            <a:chExt cx="1790081" cy="3719786"/>
          </a:xfrm>
        </p:grpSpPr>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1300458" y="2688609"/>
              <a:ext cx="1790081" cy="3719786"/>
            </a:xfrm>
            <a:prstGeom prst="rect">
              <a:avLst/>
            </a:prstGeom>
          </p:spPr>
        </p:pic>
        <p:sp>
          <p:nvSpPr>
            <p:cNvPr id="2" name="文本框 1"/>
            <p:cNvSpPr txBox="1"/>
            <p:nvPr/>
          </p:nvSpPr>
          <p:spPr>
            <a:xfrm>
              <a:off x="1826166" y="3136577"/>
              <a:ext cx="738664" cy="2823850"/>
            </a:xfrm>
            <a:prstGeom prst="rect">
              <a:avLst/>
            </a:prstGeom>
            <a:noFill/>
          </p:spPr>
          <p:txBody>
            <a:bodyPr vert="eaVert" wrap="none" rtlCol="0">
              <a:spAutoFit/>
            </a:bodyPr>
            <a:lstStyle/>
            <a:p>
              <a:r>
                <a:rPr lang="zh-CN" altLang="en-US" sz="3600" b="1" dirty="0" smtClean="0">
                  <a:solidFill>
                    <a:srgbClr val="377636"/>
                  </a:solidFill>
                  <a:latin typeface="幼圆" panose="02010509060101010101" pitchFamily="49" charset="-122"/>
                  <a:ea typeface="幼圆" panose="02010509060101010101" pitchFamily="49" charset="-122"/>
                </a:rPr>
                <a:t>输入您的标题</a:t>
              </a:r>
              <a:endParaRPr lang="zh-CN" altLang="en-US" sz="3600" b="1" dirty="0">
                <a:solidFill>
                  <a:srgbClr val="377636"/>
                </a:solidFill>
                <a:latin typeface="幼圆" panose="02010509060101010101" pitchFamily="49" charset="-122"/>
                <a:ea typeface="幼圆" panose="02010509060101010101" pitchFamily="49" charset="-122"/>
              </a:endParaRPr>
            </a:p>
          </p:txBody>
        </p:sp>
      </p:grpSp>
      <p:grpSp>
        <p:nvGrpSpPr>
          <p:cNvPr id="4" name="组合 3"/>
          <p:cNvGrpSpPr/>
          <p:nvPr/>
        </p:nvGrpSpPr>
        <p:grpSpPr>
          <a:xfrm>
            <a:off x="3912455" y="2688609"/>
            <a:ext cx="1790081" cy="3719786"/>
            <a:chOff x="3912455" y="2688609"/>
            <a:chExt cx="1790081" cy="3719786"/>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912455" y="2688609"/>
              <a:ext cx="1790081" cy="3719786"/>
            </a:xfrm>
            <a:prstGeom prst="rect">
              <a:avLst/>
            </a:prstGeom>
          </p:spPr>
        </p:pic>
        <p:sp>
          <p:nvSpPr>
            <p:cNvPr id="18" name="文本框 17"/>
            <p:cNvSpPr txBox="1"/>
            <p:nvPr/>
          </p:nvSpPr>
          <p:spPr>
            <a:xfrm>
              <a:off x="4435773" y="3137873"/>
              <a:ext cx="738664" cy="2823850"/>
            </a:xfrm>
            <a:prstGeom prst="rect">
              <a:avLst/>
            </a:prstGeom>
            <a:noFill/>
          </p:spPr>
          <p:txBody>
            <a:bodyPr vert="eaVert" wrap="none" rtlCol="0">
              <a:spAutoFit/>
            </a:bodyPr>
            <a:lstStyle/>
            <a:p>
              <a:r>
                <a:rPr lang="zh-CN" altLang="en-US" sz="3600" b="1" dirty="0" smtClean="0">
                  <a:solidFill>
                    <a:srgbClr val="377636"/>
                  </a:solidFill>
                  <a:latin typeface="幼圆" panose="02010509060101010101" pitchFamily="49" charset="-122"/>
                  <a:ea typeface="幼圆" panose="02010509060101010101" pitchFamily="49" charset="-122"/>
                </a:rPr>
                <a:t>输入您的标题</a:t>
              </a:r>
              <a:endParaRPr lang="zh-CN" altLang="en-US" sz="3600" b="1" dirty="0">
                <a:solidFill>
                  <a:srgbClr val="377636"/>
                </a:solidFill>
                <a:latin typeface="幼圆" panose="02010509060101010101" pitchFamily="49" charset="-122"/>
                <a:ea typeface="幼圆" panose="02010509060101010101" pitchFamily="49" charset="-122"/>
              </a:endParaRPr>
            </a:p>
          </p:txBody>
        </p:sp>
      </p:grpSp>
      <p:grpSp>
        <p:nvGrpSpPr>
          <p:cNvPr id="6" name="组合 5"/>
          <p:cNvGrpSpPr/>
          <p:nvPr/>
        </p:nvGrpSpPr>
        <p:grpSpPr>
          <a:xfrm>
            <a:off x="6541510" y="2688609"/>
            <a:ext cx="1790081" cy="3719786"/>
            <a:chOff x="6541510" y="2688609"/>
            <a:chExt cx="1790081" cy="3719786"/>
          </a:xfrm>
        </p:grpSpPr>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541510" y="2688609"/>
              <a:ext cx="1790081" cy="3719786"/>
            </a:xfrm>
            <a:prstGeom prst="rect">
              <a:avLst/>
            </a:prstGeom>
          </p:spPr>
        </p:pic>
        <p:sp>
          <p:nvSpPr>
            <p:cNvPr id="19" name="文本框 18"/>
            <p:cNvSpPr txBox="1"/>
            <p:nvPr/>
          </p:nvSpPr>
          <p:spPr>
            <a:xfrm>
              <a:off x="7030199" y="3135281"/>
              <a:ext cx="738664" cy="2823850"/>
            </a:xfrm>
            <a:prstGeom prst="rect">
              <a:avLst/>
            </a:prstGeom>
            <a:noFill/>
          </p:spPr>
          <p:txBody>
            <a:bodyPr vert="eaVert" wrap="none" rtlCol="0">
              <a:spAutoFit/>
            </a:bodyPr>
            <a:lstStyle/>
            <a:p>
              <a:r>
                <a:rPr lang="zh-CN" altLang="en-US" sz="3600" b="1" dirty="0" smtClean="0">
                  <a:solidFill>
                    <a:srgbClr val="377636"/>
                  </a:solidFill>
                  <a:latin typeface="幼圆" panose="02010509060101010101" pitchFamily="49" charset="-122"/>
                  <a:ea typeface="幼圆" panose="02010509060101010101" pitchFamily="49" charset="-122"/>
                </a:rPr>
                <a:t>输入您的标题</a:t>
              </a:r>
              <a:endParaRPr lang="zh-CN" altLang="en-US" sz="3600" b="1" dirty="0">
                <a:solidFill>
                  <a:srgbClr val="377636"/>
                </a:solidFill>
                <a:latin typeface="幼圆" panose="02010509060101010101" pitchFamily="49" charset="-122"/>
                <a:ea typeface="幼圆" panose="02010509060101010101" pitchFamily="49" charset="-122"/>
              </a:endParaRPr>
            </a:p>
          </p:txBody>
        </p:sp>
      </p:grpSp>
      <p:grpSp>
        <p:nvGrpSpPr>
          <p:cNvPr id="9" name="组合 8"/>
          <p:cNvGrpSpPr/>
          <p:nvPr/>
        </p:nvGrpSpPr>
        <p:grpSpPr>
          <a:xfrm>
            <a:off x="9153507" y="2688609"/>
            <a:ext cx="1790081" cy="3719786"/>
            <a:chOff x="9153507" y="2688609"/>
            <a:chExt cx="1790081" cy="3719786"/>
          </a:xfrm>
        </p:grpSpPr>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9153507" y="2688609"/>
              <a:ext cx="1790081" cy="3719786"/>
            </a:xfrm>
            <a:prstGeom prst="rect">
              <a:avLst/>
            </a:prstGeom>
          </p:spPr>
        </p:pic>
        <p:sp>
          <p:nvSpPr>
            <p:cNvPr id="20" name="文本框 19"/>
            <p:cNvSpPr txBox="1"/>
            <p:nvPr/>
          </p:nvSpPr>
          <p:spPr>
            <a:xfrm>
              <a:off x="9639806" y="3136577"/>
              <a:ext cx="738664" cy="2823850"/>
            </a:xfrm>
            <a:prstGeom prst="rect">
              <a:avLst/>
            </a:prstGeom>
            <a:noFill/>
          </p:spPr>
          <p:txBody>
            <a:bodyPr vert="eaVert" wrap="none" rtlCol="0">
              <a:spAutoFit/>
            </a:bodyPr>
            <a:lstStyle/>
            <a:p>
              <a:r>
                <a:rPr lang="zh-CN" altLang="en-US" sz="3600" b="1" dirty="0" smtClean="0">
                  <a:solidFill>
                    <a:srgbClr val="377636"/>
                  </a:solidFill>
                  <a:latin typeface="幼圆" panose="02010509060101010101" pitchFamily="49" charset="-122"/>
                  <a:ea typeface="幼圆" panose="02010509060101010101" pitchFamily="49" charset="-122"/>
                </a:rPr>
                <a:t>输入您的标题</a:t>
              </a:r>
              <a:endParaRPr lang="zh-CN" altLang="en-US" sz="3600" b="1" dirty="0">
                <a:solidFill>
                  <a:srgbClr val="377636"/>
                </a:solidFill>
                <a:latin typeface="幼圆" panose="02010509060101010101" pitchFamily="49" charset="-122"/>
                <a:ea typeface="幼圆" panose="02010509060101010101" pitchFamily="49" charset="-122"/>
              </a:endParaRPr>
            </a:p>
          </p:txBody>
        </p:sp>
      </p:gr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6180" y="3743442"/>
            <a:ext cx="1659935" cy="2357107"/>
          </a:xfrm>
          <a:prstGeom prst="rect">
            <a:avLst/>
          </a:prstGeom>
        </p:spPr>
      </p:pic>
    </p:spTree>
    <p:extLst>
      <p:ext uri="{BB962C8B-B14F-4D97-AF65-F5344CB8AC3E}">
        <p14:creationId xmlns:p14="http://schemas.microsoft.com/office/powerpoint/2010/main" val="138334198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 by="(-#ppt_w*2)" calcmode="lin" valueType="num">
                                      <p:cBhvr rctx="PPT">
                                        <p:cTn id="22" dur="500" autoRev="1" fill="hold">
                                          <p:stCondLst>
                                            <p:cond delay="0"/>
                                          </p:stCondLst>
                                        </p:cTn>
                                        <p:tgtEl>
                                          <p:spTgt spid="12"/>
                                        </p:tgtEl>
                                        <p:attrNameLst>
                                          <p:attrName>ppt_w</p:attrName>
                                        </p:attrNameLst>
                                      </p:cBhvr>
                                    </p:anim>
                                    <p:anim by="(#ppt_w*0.50)" calcmode="lin" valueType="num">
                                      <p:cBhvr>
                                        <p:cTn id="23" dur="500" decel="50000" autoRev="1" fill="hold">
                                          <p:stCondLst>
                                            <p:cond delay="0"/>
                                          </p:stCondLst>
                                        </p:cTn>
                                        <p:tgtEl>
                                          <p:spTgt spid="12"/>
                                        </p:tgtEl>
                                        <p:attrNameLst>
                                          <p:attrName>ppt_x</p:attrName>
                                        </p:attrNameLst>
                                      </p:cBhvr>
                                    </p:anim>
                                    <p:anim from="(-#ppt_h/2)" to="(#ppt_y)" calcmode="lin" valueType="num">
                                      <p:cBhvr>
                                        <p:cTn id="24" dur="1000" fill="hold">
                                          <p:stCondLst>
                                            <p:cond delay="0"/>
                                          </p:stCondLst>
                                        </p:cTn>
                                        <p:tgtEl>
                                          <p:spTgt spid="12"/>
                                        </p:tgtEl>
                                        <p:attrNameLst>
                                          <p:attrName>ppt_y</p:attrName>
                                        </p:attrNameLst>
                                      </p:cBhvr>
                                    </p:anim>
                                    <p:animRot by="21600000">
                                      <p:cBhvr>
                                        <p:cTn id="25" dur="1000" fill="hold">
                                          <p:stCondLst>
                                            <p:cond delay="0"/>
                                          </p:stCondLst>
                                        </p:cTn>
                                        <p:tgtEl>
                                          <p:spTgt spid="12"/>
                                        </p:tgtEl>
                                        <p:attrNameLst>
                                          <p:attrName>r</p:attrName>
                                        </p:attrNameLst>
                                      </p:cBhvr>
                                    </p:animRot>
                                  </p:childTnLst>
                                </p:cTn>
                              </p:par>
                            </p:childTnLst>
                          </p:cTn>
                        </p:par>
                        <p:par>
                          <p:cTn id="26" fill="hold">
                            <p:stCondLst>
                              <p:cond delay="2600"/>
                            </p:stCondLst>
                            <p:childTnLst>
                              <p:par>
                                <p:cTn id="27" presetID="16" presetClass="entr" presetSubtype="37"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par>
                          <p:cTn id="30" fill="hold">
                            <p:stCondLst>
                              <p:cond delay="3100"/>
                            </p:stCondLst>
                            <p:childTnLst>
                              <p:par>
                                <p:cTn id="31" presetID="3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800" decel="100000"/>
                                        <p:tgtEl>
                                          <p:spTgt spid="3"/>
                                        </p:tgtEl>
                                      </p:cBhvr>
                                    </p:animEffect>
                                    <p:anim calcmode="lin" valueType="num">
                                      <p:cBhvr>
                                        <p:cTn id="34" dur="800" decel="100000" fill="hold"/>
                                        <p:tgtEl>
                                          <p:spTgt spid="3"/>
                                        </p:tgtEl>
                                        <p:attrNameLst>
                                          <p:attrName>style.rotation</p:attrName>
                                        </p:attrNameLst>
                                      </p:cBhvr>
                                      <p:tavLst>
                                        <p:tav tm="0">
                                          <p:val>
                                            <p:fltVal val="-90"/>
                                          </p:val>
                                        </p:tav>
                                        <p:tav tm="100000">
                                          <p:val>
                                            <p:fltVal val="0"/>
                                          </p:val>
                                        </p:tav>
                                      </p:tavLst>
                                    </p:anim>
                                    <p:anim calcmode="lin" valueType="num">
                                      <p:cBhvr>
                                        <p:cTn id="35" dur="800" decel="100000" fill="hold"/>
                                        <p:tgtEl>
                                          <p:spTgt spid="3"/>
                                        </p:tgtEl>
                                        <p:attrNameLst>
                                          <p:attrName>ppt_x</p:attrName>
                                        </p:attrNameLst>
                                      </p:cBhvr>
                                      <p:tavLst>
                                        <p:tav tm="0">
                                          <p:val>
                                            <p:strVal val="#ppt_x+0.4"/>
                                          </p:val>
                                        </p:tav>
                                        <p:tav tm="100000">
                                          <p:val>
                                            <p:strVal val="#ppt_x-0.05"/>
                                          </p:val>
                                        </p:tav>
                                      </p:tavLst>
                                    </p:anim>
                                    <p:anim calcmode="lin" valueType="num">
                                      <p:cBhvr>
                                        <p:cTn id="36" dur="800" decel="100000" fill="hold"/>
                                        <p:tgtEl>
                                          <p:spTgt spid="3"/>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25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800" decel="100000"/>
                                        <p:tgtEl>
                                          <p:spTgt spid="4"/>
                                        </p:tgtEl>
                                      </p:cBhvr>
                                    </p:animEffect>
                                    <p:anim calcmode="lin" valueType="num">
                                      <p:cBhvr>
                                        <p:cTn id="42" dur="800" decel="100000" fill="hold"/>
                                        <p:tgtEl>
                                          <p:spTgt spid="4"/>
                                        </p:tgtEl>
                                        <p:attrNameLst>
                                          <p:attrName>style.rotation</p:attrName>
                                        </p:attrNameLst>
                                      </p:cBhvr>
                                      <p:tavLst>
                                        <p:tav tm="0">
                                          <p:val>
                                            <p:fltVal val="-90"/>
                                          </p:val>
                                        </p:tav>
                                        <p:tav tm="100000">
                                          <p:val>
                                            <p:fltVal val="0"/>
                                          </p:val>
                                        </p:tav>
                                      </p:tavLst>
                                    </p:anim>
                                    <p:anim calcmode="lin" valueType="num">
                                      <p:cBhvr>
                                        <p:cTn id="43" dur="800" decel="100000" fill="hold"/>
                                        <p:tgtEl>
                                          <p:spTgt spid="4"/>
                                        </p:tgtEl>
                                        <p:attrNameLst>
                                          <p:attrName>ppt_x</p:attrName>
                                        </p:attrNameLst>
                                      </p:cBhvr>
                                      <p:tavLst>
                                        <p:tav tm="0">
                                          <p:val>
                                            <p:strVal val="#ppt_x+0.4"/>
                                          </p:val>
                                        </p:tav>
                                        <p:tav tm="100000">
                                          <p:val>
                                            <p:strVal val="#ppt_x-0.05"/>
                                          </p:val>
                                        </p:tav>
                                      </p:tavLst>
                                    </p:anim>
                                    <p:anim calcmode="lin" valueType="num">
                                      <p:cBhvr>
                                        <p:cTn id="44" dur="800" decel="100000" fill="hold"/>
                                        <p:tgtEl>
                                          <p:spTgt spid="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47" presetID="30" presetClass="entr" presetSubtype="0" fill="hold" nodeType="withEffect">
                                  <p:stCondLst>
                                    <p:cond delay="5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800" decel="100000"/>
                                        <p:tgtEl>
                                          <p:spTgt spid="6"/>
                                        </p:tgtEl>
                                      </p:cBhvr>
                                    </p:animEffect>
                                    <p:anim calcmode="lin" valueType="num">
                                      <p:cBhvr>
                                        <p:cTn id="50" dur="800" decel="100000" fill="hold"/>
                                        <p:tgtEl>
                                          <p:spTgt spid="6"/>
                                        </p:tgtEl>
                                        <p:attrNameLst>
                                          <p:attrName>style.rotation</p:attrName>
                                        </p:attrNameLst>
                                      </p:cBhvr>
                                      <p:tavLst>
                                        <p:tav tm="0">
                                          <p:val>
                                            <p:fltVal val="-90"/>
                                          </p:val>
                                        </p:tav>
                                        <p:tav tm="100000">
                                          <p:val>
                                            <p:fltVal val="0"/>
                                          </p:val>
                                        </p:tav>
                                      </p:tavLst>
                                    </p:anim>
                                    <p:anim calcmode="lin" valueType="num">
                                      <p:cBhvr>
                                        <p:cTn id="51" dur="800" decel="100000" fill="hold"/>
                                        <p:tgtEl>
                                          <p:spTgt spid="6"/>
                                        </p:tgtEl>
                                        <p:attrNameLst>
                                          <p:attrName>ppt_x</p:attrName>
                                        </p:attrNameLst>
                                      </p:cBhvr>
                                      <p:tavLst>
                                        <p:tav tm="0">
                                          <p:val>
                                            <p:strVal val="#ppt_x+0.4"/>
                                          </p:val>
                                        </p:tav>
                                        <p:tav tm="100000">
                                          <p:val>
                                            <p:strVal val="#ppt_x-0.05"/>
                                          </p:val>
                                        </p:tav>
                                      </p:tavLst>
                                    </p:anim>
                                    <p:anim calcmode="lin" valueType="num">
                                      <p:cBhvr>
                                        <p:cTn id="52" dur="800" decel="100000" fill="hold"/>
                                        <p:tgtEl>
                                          <p:spTgt spid="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5" presetID="30" presetClass="entr" presetSubtype="0" fill="hold" nodeType="withEffect">
                                  <p:stCondLst>
                                    <p:cond delay="75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800" decel="100000"/>
                                        <p:tgtEl>
                                          <p:spTgt spid="9"/>
                                        </p:tgtEl>
                                      </p:cBhvr>
                                    </p:animEffect>
                                    <p:anim calcmode="lin" valueType="num">
                                      <p:cBhvr>
                                        <p:cTn id="58" dur="800" decel="100000" fill="hold"/>
                                        <p:tgtEl>
                                          <p:spTgt spid="9"/>
                                        </p:tgtEl>
                                        <p:attrNameLst>
                                          <p:attrName>style.rotation</p:attrName>
                                        </p:attrNameLst>
                                      </p:cBhvr>
                                      <p:tavLst>
                                        <p:tav tm="0">
                                          <p:val>
                                            <p:fltVal val="-90"/>
                                          </p:val>
                                        </p:tav>
                                        <p:tav tm="100000">
                                          <p:val>
                                            <p:fltVal val="0"/>
                                          </p:val>
                                        </p:tav>
                                      </p:tavLst>
                                    </p:anim>
                                    <p:anim calcmode="lin" valueType="num">
                                      <p:cBhvr>
                                        <p:cTn id="59" dur="800" decel="100000" fill="hold"/>
                                        <p:tgtEl>
                                          <p:spTgt spid="9"/>
                                        </p:tgtEl>
                                        <p:attrNameLst>
                                          <p:attrName>ppt_x</p:attrName>
                                        </p:attrNameLst>
                                      </p:cBhvr>
                                      <p:tavLst>
                                        <p:tav tm="0">
                                          <p:val>
                                            <p:strVal val="#ppt_x+0.4"/>
                                          </p:val>
                                        </p:tav>
                                        <p:tav tm="100000">
                                          <p:val>
                                            <p:strVal val="#ppt_x-0.05"/>
                                          </p:val>
                                        </p:tav>
                                      </p:tavLst>
                                    </p:anim>
                                    <p:anim calcmode="lin" valueType="num">
                                      <p:cBhvr>
                                        <p:cTn id="60" dur="800" decel="100000" fill="hold"/>
                                        <p:tgtEl>
                                          <p:spTgt spid="9"/>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63" fill="hold">
                            <p:stCondLst>
                              <p:cond delay="4850"/>
                            </p:stCondLst>
                            <p:childTnLst>
                              <p:par>
                                <p:cTn id="64" presetID="10" presetClass="entr" presetSubtype="0"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6" name="图片 5" descr="55a7369272f84副本"/>
          <p:cNvPicPr>
            <a:picLocks noChangeAspect="1"/>
          </p:cNvPicPr>
          <p:nvPr/>
        </p:nvPicPr>
        <p:blipFill>
          <a:blip r:embed="rId6"/>
          <a:srcRect l="79389" t="78374" r="-2118" b="-2444"/>
          <a:stretch>
            <a:fillRect/>
          </a:stretch>
        </p:blipFill>
        <p:spPr>
          <a:xfrm>
            <a:off x="497271" y="3126627"/>
            <a:ext cx="2552700" cy="1981200"/>
          </a:xfrm>
          <a:prstGeom prst="rect">
            <a:avLst/>
          </a:prstGeom>
        </p:spPr>
      </p:pic>
      <p:pic>
        <p:nvPicPr>
          <p:cNvPr id="7" name="图片 6" descr="55a7369272f84副本"/>
          <p:cNvPicPr>
            <a:picLocks noChangeAspect="1"/>
          </p:cNvPicPr>
          <p:nvPr/>
        </p:nvPicPr>
        <p:blipFill>
          <a:blip r:embed="rId6"/>
          <a:srcRect l="40569" t="53286" r="39478" b="24519"/>
          <a:stretch>
            <a:fillRect/>
          </a:stretch>
        </p:blipFill>
        <p:spPr>
          <a:xfrm>
            <a:off x="3707850" y="1824477"/>
            <a:ext cx="2240915" cy="1826895"/>
          </a:xfrm>
          <a:prstGeom prst="rect">
            <a:avLst/>
          </a:prstGeom>
        </p:spPr>
      </p:pic>
      <p:pic>
        <p:nvPicPr>
          <p:cNvPr id="8" name="图片 7" descr="55a7369272f84副本"/>
          <p:cNvPicPr>
            <a:picLocks noChangeAspect="1"/>
          </p:cNvPicPr>
          <p:nvPr/>
        </p:nvPicPr>
        <p:blipFill>
          <a:blip r:embed="rId6"/>
          <a:srcRect l="50916" t="28507" r="29131" b="49298"/>
          <a:stretch>
            <a:fillRect/>
          </a:stretch>
        </p:blipFill>
        <p:spPr>
          <a:xfrm>
            <a:off x="6606644" y="2829093"/>
            <a:ext cx="2240915" cy="1826895"/>
          </a:xfrm>
          <a:prstGeom prst="rect">
            <a:avLst/>
          </a:prstGeom>
        </p:spPr>
      </p:pic>
      <p:pic>
        <p:nvPicPr>
          <p:cNvPr id="10" name="图片 9" descr="f81029c4ad44b53fb1fcc1efa9e00bdad6副本"/>
          <p:cNvPicPr>
            <a:picLocks noChangeAspect="1"/>
          </p:cNvPicPr>
          <p:nvPr/>
        </p:nvPicPr>
        <p:blipFill>
          <a:blip r:embed="rId7"/>
          <a:srcRect l="35840" t="25958" r="40814" b="12088"/>
          <a:stretch>
            <a:fillRect/>
          </a:stretch>
        </p:blipFill>
        <p:spPr>
          <a:xfrm rot="1620000">
            <a:off x="9315325" y="2920849"/>
            <a:ext cx="2309696" cy="2170194"/>
          </a:xfrm>
          <a:prstGeom prst="rect">
            <a:avLst/>
          </a:prstGeom>
        </p:spPr>
      </p:pic>
      <p:sp>
        <p:nvSpPr>
          <p:cNvPr id="11" name="文本框 10"/>
          <p:cNvSpPr txBox="1"/>
          <p:nvPr/>
        </p:nvSpPr>
        <p:spPr>
          <a:xfrm>
            <a:off x="604070" y="5158144"/>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433865" y="3896260"/>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849048" y="4823153"/>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300622" y="5079822"/>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3508204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50" presetClass="entr" presetSubtype="0"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par>
                                <p:cTn id="31" presetID="50" presetClass="entr" presetSubtype="0" decel="100000" fill="hold" grpId="0" nodeType="withEffect">
                                  <p:stCondLst>
                                    <p:cond delay="25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3"/>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strVal val="#ppt_w+.3"/>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Effect transition="in" filter="fade">
                                      <p:cBhvr>
                                        <p:cTn id="40" dur="1000"/>
                                        <p:tgtEl>
                                          <p:spTgt spid="16"/>
                                        </p:tgtEl>
                                      </p:cBhvr>
                                    </p:animEffect>
                                  </p:childTnLst>
                                </p:cTn>
                              </p:par>
                              <p:par>
                                <p:cTn id="41" presetID="50" presetClass="entr" presetSubtype="0" decel="100000" fill="hold" grpId="0" nodeType="withEffect">
                                  <p:stCondLst>
                                    <p:cond delay="7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strVal val="#ppt_w+.3"/>
                                          </p:val>
                                        </p:tav>
                                        <p:tav tm="100000">
                                          <p:val>
                                            <p:strVal val="#ppt_w"/>
                                          </p:val>
                                        </p:tav>
                                      </p:tavLst>
                                    </p:anim>
                                    <p:anim calcmode="lin" valueType="num">
                                      <p:cBhvr>
                                        <p:cTn id="44" dur="1000" fill="hold"/>
                                        <p:tgtEl>
                                          <p:spTgt spid="17"/>
                                        </p:tgtEl>
                                        <p:attrNameLst>
                                          <p:attrName>ppt_h</p:attrName>
                                        </p:attrNameLst>
                                      </p:cBhvr>
                                      <p:tavLst>
                                        <p:tav tm="0">
                                          <p:val>
                                            <p:strVal val="#ppt_h"/>
                                          </p:val>
                                        </p:tav>
                                        <p:tav tm="100000">
                                          <p:val>
                                            <p:strVal val="#ppt_h"/>
                                          </p:val>
                                        </p:tav>
                                      </p:tavLst>
                                    </p:anim>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7" name="图片 6" descr="素材中国sccnn.com_201604181003副本"/>
          <p:cNvPicPr>
            <a:picLocks noChangeAspect="1"/>
          </p:cNvPicPr>
          <p:nvPr/>
        </p:nvPicPr>
        <p:blipFill>
          <a:blip r:embed="rId6"/>
          <a:srcRect l="8078" t="850" r="18633" b="31230"/>
          <a:stretch>
            <a:fillRect/>
          </a:stretch>
        </p:blipFill>
        <p:spPr>
          <a:xfrm flipH="1">
            <a:off x="-195602" y="1775458"/>
            <a:ext cx="3878127" cy="5082542"/>
          </a:xfrm>
          <a:prstGeom prst="rect">
            <a:avLst/>
          </a:prstGeom>
        </p:spPr>
      </p:pic>
      <p:grpSp>
        <p:nvGrpSpPr>
          <p:cNvPr id="8" name="组合 1"/>
          <p:cNvGrpSpPr>
            <a:grpSpLocks/>
          </p:cNvGrpSpPr>
          <p:nvPr/>
        </p:nvGrpSpPr>
        <p:grpSpPr bwMode="auto">
          <a:xfrm>
            <a:off x="5677951" y="2825086"/>
            <a:ext cx="4148529" cy="1694067"/>
            <a:chOff x="3176589" y="1285879"/>
            <a:chExt cx="3771900" cy="1362075"/>
          </a:xfrm>
          <a:solidFill>
            <a:srgbClr val="7BAD51"/>
          </a:solidFill>
        </p:grpSpPr>
        <p:sp>
          <p:nvSpPr>
            <p:cNvPr id="10" name="右箭头 1"/>
            <p:cNvSpPr>
              <a:spLocks/>
            </p:cNvSpPr>
            <p:nvPr/>
          </p:nvSpPr>
          <p:spPr bwMode="auto">
            <a:xfrm rot="905815">
              <a:off x="3176589" y="1285879"/>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grpFill/>
            <a:ln w="15875" cap="flat" cmpd="sng" algn="ctr">
              <a:noFill/>
              <a:prstDash val="solid"/>
              <a:round/>
              <a:headEnd/>
              <a:tailEnd/>
            </a:ln>
          </p:spPr>
          <p:txBody>
            <a:bodyPr anchor="ctr"/>
            <a:lstStyle/>
            <a:p>
              <a:endParaRPr lang="zh-CN" altLang="en-US" sz="2257"/>
            </a:p>
          </p:txBody>
        </p:sp>
        <p:sp>
          <p:nvSpPr>
            <p:cNvPr id="11" name="文本框 3"/>
            <p:cNvSpPr txBox="1">
              <a:spLocks noChangeArrowheads="1"/>
            </p:cNvSpPr>
            <p:nvPr/>
          </p:nvSpPr>
          <p:spPr bwMode="auto">
            <a:xfrm rot="1212081">
              <a:off x="4940125" y="1938401"/>
              <a:ext cx="1440945" cy="232871"/>
            </a:xfrm>
            <a:prstGeom prst="rect">
              <a:avLst/>
            </a:prstGeom>
            <a:grpFill/>
            <a:ln w="9525">
              <a:noFill/>
              <a:miter lim="800000"/>
              <a:headEnd/>
              <a:tailEnd/>
            </a:ln>
          </p:spPr>
          <p:txBody>
            <a:bodyPr wrap="none" lIns="0" tIns="45514" rIns="0" bIns="45514">
              <a:spAutoFit/>
            </a:bodyPr>
            <a:lstStyle/>
            <a:p>
              <a:pPr algn="r" defTabSz="909835"/>
              <a:r>
                <a:rPr lang="zh-CN" altLang="en-US" sz="1630">
                  <a:solidFill>
                    <a:schemeClr val="bg1"/>
                  </a:solidFill>
                  <a:latin typeface="Calibri" pitchFamily="34" charset="0"/>
                </a:rPr>
                <a:t>请在此处添加关键字</a:t>
              </a:r>
            </a:p>
          </p:txBody>
        </p:sp>
      </p:grpSp>
      <p:grpSp>
        <p:nvGrpSpPr>
          <p:cNvPr id="15" name="组合 4"/>
          <p:cNvGrpSpPr>
            <a:grpSpLocks/>
          </p:cNvGrpSpPr>
          <p:nvPr/>
        </p:nvGrpSpPr>
        <p:grpSpPr bwMode="auto">
          <a:xfrm>
            <a:off x="4401814" y="3894148"/>
            <a:ext cx="4148528" cy="1672197"/>
            <a:chOff x="2195511" y="1906532"/>
            <a:chExt cx="3771900" cy="1362075"/>
          </a:xfrm>
          <a:solidFill>
            <a:srgbClr val="F69F95"/>
          </a:solidFill>
        </p:grpSpPr>
        <p:sp>
          <p:nvSpPr>
            <p:cNvPr id="16" name="右箭头 1"/>
            <p:cNvSpPr>
              <a:spLocks/>
            </p:cNvSpPr>
            <p:nvPr/>
          </p:nvSpPr>
          <p:spPr bwMode="auto">
            <a:xfrm rot="905815" flipH="1" flipV="1">
              <a:off x="2195511" y="1906532"/>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grpFill/>
            <a:ln w="12700" cap="flat" cmpd="sng" algn="ctr">
              <a:noFill/>
              <a:prstDash val="solid"/>
              <a:miter lim="800000"/>
              <a:headEnd/>
              <a:tailEnd/>
            </a:ln>
          </p:spPr>
          <p:txBody>
            <a:bodyPr anchor="ctr"/>
            <a:lstStyle/>
            <a:p>
              <a:endParaRPr lang="zh-CN" altLang="en-US" sz="2257"/>
            </a:p>
          </p:txBody>
        </p:sp>
        <p:sp>
          <p:nvSpPr>
            <p:cNvPr id="17" name="文本框 6"/>
            <p:cNvSpPr txBox="1">
              <a:spLocks noChangeArrowheads="1"/>
            </p:cNvSpPr>
            <p:nvPr/>
          </p:nvSpPr>
          <p:spPr bwMode="auto">
            <a:xfrm rot="1309175">
              <a:off x="2681863" y="2355192"/>
              <a:ext cx="1440945" cy="235917"/>
            </a:xfrm>
            <a:prstGeom prst="rect">
              <a:avLst/>
            </a:prstGeom>
            <a:grpFill/>
            <a:ln w="9525">
              <a:noFill/>
              <a:miter lim="800000"/>
              <a:headEnd/>
              <a:tailEnd/>
            </a:ln>
          </p:spPr>
          <p:txBody>
            <a:bodyPr wrap="none" lIns="0" tIns="45514" rIns="0" bIns="45514">
              <a:spAutoFit/>
            </a:bodyPr>
            <a:lstStyle/>
            <a:p>
              <a:pPr defTabSz="909835"/>
              <a:r>
                <a:rPr lang="zh-CN" altLang="en-US" sz="1630">
                  <a:solidFill>
                    <a:schemeClr val="bg1"/>
                  </a:solidFill>
                  <a:latin typeface="Calibri" pitchFamily="34" charset="0"/>
                </a:rPr>
                <a:t>请在此处添加关键字</a:t>
              </a:r>
            </a:p>
          </p:txBody>
        </p:sp>
      </p:grpSp>
      <p:sp>
        <p:nvSpPr>
          <p:cNvPr id="18" name="文本框 7"/>
          <p:cNvSpPr txBox="1">
            <a:spLocks noChangeArrowheads="1"/>
          </p:cNvSpPr>
          <p:nvPr/>
        </p:nvSpPr>
        <p:spPr bwMode="auto">
          <a:xfrm>
            <a:off x="9969806" y="3189814"/>
            <a:ext cx="2016736" cy="1828931"/>
          </a:xfrm>
          <a:prstGeom prst="rect">
            <a:avLst/>
          </a:prstGeom>
          <a:noFill/>
          <a:ln w="9525">
            <a:noFill/>
            <a:miter lim="800000"/>
            <a:headEnd/>
            <a:tailEnd/>
          </a:ln>
        </p:spPr>
        <p:txBody>
          <a:bodyPr lIns="0" tIns="45514" rIns="0" bIns="45514">
            <a:spAutoFit/>
          </a:bodyPr>
          <a:lstStyle/>
          <a:p>
            <a:pPr algn="just" defTabSz="909835">
              <a:lnSpc>
                <a:spcPct val="150000"/>
              </a:lnSpc>
            </a:pPr>
            <a:r>
              <a:rPr lang="zh-CN" altLang="en-US" sz="1254" dirty="0">
                <a:solidFill>
                  <a:schemeClr val="tx1">
                    <a:lumMod val="75000"/>
                    <a:lumOff val="25000"/>
                  </a:schemeClr>
                </a:solidFill>
              </a:rPr>
              <a:t>请在此处添加您需要的文字内容请在此处添加您需要的文字内容请在此处添加您需要的文字内容请在此处添加您需要的文字内容请在此处添加您需要的文字内容</a:t>
            </a:r>
          </a:p>
        </p:txBody>
      </p:sp>
      <p:sp>
        <p:nvSpPr>
          <p:cNvPr id="19" name="文本框 8"/>
          <p:cNvSpPr txBox="1">
            <a:spLocks noChangeArrowheads="1"/>
          </p:cNvSpPr>
          <p:nvPr/>
        </p:nvSpPr>
        <p:spPr bwMode="auto">
          <a:xfrm>
            <a:off x="2176205" y="3189813"/>
            <a:ext cx="2016736" cy="1828931"/>
          </a:xfrm>
          <a:prstGeom prst="rect">
            <a:avLst/>
          </a:prstGeom>
          <a:noFill/>
          <a:ln w="9525">
            <a:noFill/>
            <a:miter lim="800000"/>
            <a:headEnd/>
            <a:tailEnd/>
          </a:ln>
        </p:spPr>
        <p:txBody>
          <a:bodyPr lIns="0" tIns="45514" rIns="0" bIns="45514">
            <a:spAutoFit/>
          </a:bodyPr>
          <a:lstStyle/>
          <a:p>
            <a:pPr algn="just" defTabSz="909835">
              <a:lnSpc>
                <a:spcPct val="150000"/>
              </a:lnSpc>
            </a:pPr>
            <a:r>
              <a:rPr lang="zh-CN" altLang="en-US" sz="1254" dirty="0">
                <a:solidFill>
                  <a:schemeClr val="tx1">
                    <a:lumMod val="75000"/>
                    <a:lumOff val="25000"/>
                  </a:schemeClr>
                </a:solidFill>
              </a:rPr>
              <a:t>请在此处添加您需要的文字内容请在此处添加您需要的文字内容请在此处添加您需要的文字内容请在此处添加您需要的文字内容请在此处添加您需要的文字内容</a:t>
            </a:r>
          </a:p>
        </p:txBody>
      </p:sp>
    </p:spTree>
    <p:extLst>
      <p:ext uri="{BB962C8B-B14F-4D97-AF65-F5344CB8AC3E}">
        <p14:creationId xmlns:p14="http://schemas.microsoft.com/office/powerpoint/2010/main" val="321654882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sp>
        <p:nvSpPr>
          <p:cNvPr id="6" name="Pentagon 22"/>
          <p:cNvSpPr/>
          <p:nvPr/>
        </p:nvSpPr>
        <p:spPr>
          <a:xfrm rot="5400000">
            <a:off x="975814" y="3316659"/>
            <a:ext cx="1685243" cy="1685243"/>
          </a:xfrm>
          <a:prstGeom prst="homePlate">
            <a:avLst/>
          </a:prstGeom>
          <a:solidFill>
            <a:srgbClr val="7BAD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grpSp>
        <p:nvGrpSpPr>
          <p:cNvPr id="7" name="Group 66"/>
          <p:cNvGrpSpPr/>
          <p:nvPr/>
        </p:nvGrpSpPr>
        <p:grpSpPr>
          <a:xfrm>
            <a:off x="975814" y="2462335"/>
            <a:ext cx="1685243" cy="807512"/>
            <a:chOff x="771428" y="1600200"/>
            <a:chExt cx="1263932" cy="605634"/>
          </a:xfrm>
        </p:grpSpPr>
        <p:sp>
          <p:nvSpPr>
            <p:cNvPr id="8" name="Down Arrow Callout 24"/>
            <p:cNvSpPr/>
            <p:nvPr/>
          </p:nvSpPr>
          <p:spPr>
            <a:xfrm>
              <a:off x="771428" y="1600200"/>
              <a:ext cx="1263932" cy="605634"/>
            </a:xfrm>
            <a:prstGeom prst="downArrowCallout">
              <a:avLst>
                <a:gd name="adj1" fmla="val 15218"/>
                <a:gd name="adj2" fmla="val 17754"/>
                <a:gd name="adj3" fmla="val 14997"/>
                <a:gd name="adj4" fmla="val 85003"/>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10" name="Text Placeholder 3"/>
            <p:cNvSpPr txBox="1">
              <a:spLocks/>
            </p:cNvSpPr>
            <p:nvPr/>
          </p:nvSpPr>
          <p:spPr>
            <a:xfrm flipH="1">
              <a:off x="841646" y="1749414"/>
              <a:ext cx="1123495"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sz="2400" dirty="0">
                  <a:solidFill>
                    <a:srgbClr val="FFFFFF"/>
                  </a:solidFill>
                  <a:latin typeface="微软雅黑" panose="020B0503020204020204" pitchFamily="34" charset="-122"/>
                  <a:ea typeface="微软雅黑" panose="020B0503020204020204" pitchFamily="34" charset="-122"/>
                </a:rPr>
                <a:t>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sp>
        <p:nvSpPr>
          <p:cNvPr id="11" name="Flowchart: Merge 27"/>
          <p:cNvSpPr/>
          <p:nvPr/>
        </p:nvSpPr>
        <p:spPr>
          <a:xfrm rot="16200000">
            <a:off x="2672412" y="4041638"/>
            <a:ext cx="397371" cy="235288"/>
          </a:xfrm>
          <a:prstGeom prst="flowChartMerg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gency FB" panose="020B0503020202020204" pitchFamily="34" charset="0"/>
            </a:endParaRPr>
          </a:p>
        </p:txBody>
      </p:sp>
      <p:sp>
        <p:nvSpPr>
          <p:cNvPr id="15" name="Freeform 153"/>
          <p:cNvSpPr>
            <a:spLocks/>
          </p:cNvSpPr>
          <p:nvPr/>
        </p:nvSpPr>
        <p:spPr bwMode="auto">
          <a:xfrm>
            <a:off x="1515765" y="3618847"/>
            <a:ext cx="605340" cy="602016"/>
          </a:xfrm>
          <a:custGeom>
            <a:avLst/>
            <a:gdLst/>
            <a:ahLst/>
            <a:cxnLst>
              <a:cxn ang="0">
                <a:pos x="91" y="89"/>
              </a:cxn>
              <a:cxn ang="0">
                <a:pos x="80" y="98"/>
              </a:cxn>
              <a:cxn ang="0">
                <a:pos x="43" y="98"/>
              </a:cxn>
              <a:cxn ang="0">
                <a:pos x="38" y="91"/>
              </a:cxn>
              <a:cxn ang="0">
                <a:pos x="43" y="76"/>
              </a:cxn>
              <a:cxn ang="0">
                <a:pos x="101" y="76"/>
              </a:cxn>
              <a:cxn ang="0">
                <a:pos x="113" y="26"/>
              </a:cxn>
              <a:cxn ang="0">
                <a:pos x="21" y="13"/>
              </a:cxn>
              <a:cxn ang="0">
                <a:pos x="13" y="8"/>
              </a:cxn>
              <a:cxn ang="0">
                <a:pos x="14" y="7"/>
              </a:cxn>
              <a:cxn ang="0">
                <a:pos x="7" y="0"/>
              </a:cxn>
              <a:cxn ang="0">
                <a:pos x="0" y="7"/>
              </a:cxn>
              <a:cxn ang="0">
                <a:pos x="7" y="14"/>
              </a:cxn>
              <a:cxn ang="0">
                <a:pos x="8" y="14"/>
              </a:cxn>
              <a:cxn ang="0">
                <a:pos x="17" y="19"/>
              </a:cxn>
              <a:cxn ang="0">
                <a:pos x="31" y="76"/>
              </a:cxn>
              <a:cxn ang="0">
                <a:pos x="35" y="76"/>
              </a:cxn>
              <a:cxn ang="0">
                <a:pos x="31" y="88"/>
              </a:cxn>
              <a:cxn ang="0">
                <a:pos x="31" y="88"/>
              </a:cxn>
              <a:cxn ang="0">
                <a:pos x="19" y="100"/>
              </a:cxn>
              <a:cxn ang="0">
                <a:pos x="31" y="112"/>
              </a:cxn>
              <a:cxn ang="0">
                <a:pos x="42" y="105"/>
              </a:cxn>
              <a:cxn ang="0">
                <a:pos x="80" y="105"/>
              </a:cxn>
              <a:cxn ang="0">
                <a:pos x="91" y="112"/>
              </a:cxn>
              <a:cxn ang="0">
                <a:pos x="103" y="101"/>
              </a:cxn>
              <a:cxn ang="0">
                <a:pos x="91" y="89"/>
              </a:cxn>
            </a:cxnLst>
            <a:rect l="0" t="0" r="r" b="b"/>
            <a:pathLst>
              <a:path w="113" h="112">
                <a:moveTo>
                  <a:pt x="91" y="89"/>
                </a:moveTo>
                <a:cubicBezTo>
                  <a:pt x="86" y="89"/>
                  <a:pt x="81" y="93"/>
                  <a:pt x="80" y="98"/>
                </a:cubicBezTo>
                <a:cubicBezTo>
                  <a:pt x="43" y="98"/>
                  <a:pt x="43" y="98"/>
                  <a:pt x="43" y="98"/>
                </a:cubicBezTo>
                <a:cubicBezTo>
                  <a:pt x="42" y="95"/>
                  <a:pt x="41" y="92"/>
                  <a:pt x="38" y="91"/>
                </a:cubicBezTo>
                <a:cubicBezTo>
                  <a:pt x="43" y="76"/>
                  <a:pt x="43" y="76"/>
                  <a:pt x="43" y="76"/>
                </a:cubicBezTo>
                <a:cubicBezTo>
                  <a:pt x="101" y="76"/>
                  <a:pt x="101" y="76"/>
                  <a:pt x="101" y="76"/>
                </a:cubicBezTo>
                <a:cubicBezTo>
                  <a:pt x="113" y="26"/>
                  <a:pt x="113" y="26"/>
                  <a:pt x="113" y="26"/>
                </a:cubicBezTo>
                <a:cubicBezTo>
                  <a:pt x="21" y="13"/>
                  <a:pt x="21" y="13"/>
                  <a:pt x="21" y="13"/>
                </a:cubicBezTo>
                <a:cubicBezTo>
                  <a:pt x="13" y="8"/>
                  <a:pt x="13" y="8"/>
                  <a:pt x="13" y="8"/>
                </a:cubicBezTo>
                <a:cubicBezTo>
                  <a:pt x="14" y="7"/>
                  <a:pt x="14" y="7"/>
                  <a:pt x="14" y="7"/>
                </a:cubicBezTo>
                <a:cubicBezTo>
                  <a:pt x="14" y="3"/>
                  <a:pt x="10" y="0"/>
                  <a:pt x="7" y="0"/>
                </a:cubicBezTo>
                <a:cubicBezTo>
                  <a:pt x="3" y="0"/>
                  <a:pt x="0" y="3"/>
                  <a:pt x="0" y="7"/>
                </a:cubicBezTo>
                <a:cubicBezTo>
                  <a:pt x="0" y="11"/>
                  <a:pt x="3" y="14"/>
                  <a:pt x="7" y="14"/>
                </a:cubicBezTo>
                <a:cubicBezTo>
                  <a:pt x="8" y="14"/>
                  <a:pt x="8" y="14"/>
                  <a:pt x="8" y="14"/>
                </a:cubicBezTo>
                <a:cubicBezTo>
                  <a:pt x="17" y="19"/>
                  <a:pt x="17" y="19"/>
                  <a:pt x="17" y="19"/>
                </a:cubicBezTo>
                <a:cubicBezTo>
                  <a:pt x="31" y="76"/>
                  <a:pt x="31" y="76"/>
                  <a:pt x="31" y="76"/>
                </a:cubicBezTo>
                <a:cubicBezTo>
                  <a:pt x="35" y="76"/>
                  <a:pt x="35" y="76"/>
                  <a:pt x="35" y="76"/>
                </a:cubicBezTo>
                <a:cubicBezTo>
                  <a:pt x="31" y="88"/>
                  <a:pt x="31" y="88"/>
                  <a:pt x="31" y="88"/>
                </a:cubicBezTo>
                <a:cubicBezTo>
                  <a:pt x="31" y="88"/>
                  <a:pt x="31" y="88"/>
                  <a:pt x="31" y="88"/>
                </a:cubicBezTo>
                <a:cubicBezTo>
                  <a:pt x="24" y="88"/>
                  <a:pt x="19" y="94"/>
                  <a:pt x="19" y="100"/>
                </a:cubicBezTo>
                <a:cubicBezTo>
                  <a:pt x="19" y="107"/>
                  <a:pt x="24" y="112"/>
                  <a:pt x="31" y="112"/>
                </a:cubicBezTo>
                <a:cubicBezTo>
                  <a:pt x="36" y="112"/>
                  <a:pt x="40" y="109"/>
                  <a:pt x="42" y="105"/>
                </a:cubicBezTo>
                <a:cubicBezTo>
                  <a:pt x="80" y="105"/>
                  <a:pt x="80" y="105"/>
                  <a:pt x="80" y="105"/>
                </a:cubicBezTo>
                <a:cubicBezTo>
                  <a:pt x="82" y="109"/>
                  <a:pt x="86" y="112"/>
                  <a:pt x="91" y="112"/>
                </a:cubicBezTo>
                <a:cubicBezTo>
                  <a:pt x="98" y="112"/>
                  <a:pt x="103" y="107"/>
                  <a:pt x="103" y="101"/>
                </a:cubicBezTo>
                <a:cubicBezTo>
                  <a:pt x="103" y="94"/>
                  <a:pt x="98" y="89"/>
                  <a:pt x="91" y="8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375467"/>
            <a:endParaRPr lang="en-US" sz="2667" dirty="0">
              <a:solidFill>
                <a:srgbClr val="262626"/>
              </a:solidFill>
              <a:latin typeface="Agency FB" panose="020B0503020202020204" pitchFamily="34" charset="0"/>
            </a:endParaRPr>
          </a:p>
        </p:txBody>
      </p:sp>
      <p:sp>
        <p:nvSpPr>
          <p:cNvPr id="16" name="Pentagon 38"/>
          <p:cNvSpPr/>
          <p:nvPr/>
        </p:nvSpPr>
        <p:spPr>
          <a:xfrm rot="16200000">
            <a:off x="3105771" y="3316659"/>
            <a:ext cx="1685243" cy="1685243"/>
          </a:xfrm>
          <a:prstGeom prst="homePlate">
            <a:avLst/>
          </a:prstGeom>
          <a:solidFill>
            <a:srgbClr val="F69F95"/>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17" name="Flowchart: Merge 42"/>
          <p:cNvSpPr/>
          <p:nvPr/>
        </p:nvSpPr>
        <p:spPr>
          <a:xfrm rot="16200000">
            <a:off x="4802371" y="4041638"/>
            <a:ext cx="397371" cy="235288"/>
          </a:xfrm>
          <a:prstGeom prst="flowChartMerg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gency FB" panose="020B0503020202020204" pitchFamily="34" charset="0"/>
            </a:endParaRPr>
          </a:p>
        </p:txBody>
      </p:sp>
      <p:grpSp>
        <p:nvGrpSpPr>
          <p:cNvPr id="18" name="Group 67"/>
          <p:cNvGrpSpPr/>
          <p:nvPr/>
        </p:nvGrpSpPr>
        <p:grpSpPr>
          <a:xfrm>
            <a:off x="3105771" y="5083822"/>
            <a:ext cx="1685243" cy="807512"/>
            <a:chOff x="2368896" y="3566316"/>
            <a:chExt cx="1263932" cy="605634"/>
          </a:xfrm>
        </p:grpSpPr>
        <p:sp>
          <p:nvSpPr>
            <p:cNvPr id="19" name="Down Arrow Callout 44"/>
            <p:cNvSpPr/>
            <p:nvPr/>
          </p:nvSpPr>
          <p:spPr>
            <a:xfrm flipV="1">
              <a:off x="2368896" y="3566316"/>
              <a:ext cx="1263932" cy="605634"/>
            </a:xfrm>
            <a:prstGeom prst="downArrowCallout">
              <a:avLst>
                <a:gd name="adj1" fmla="val 15218"/>
                <a:gd name="adj2" fmla="val 17754"/>
                <a:gd name="adj3" fmla="val 14997"/>
                <a:gd name="adj4" fmla="val 85003"/>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20" name="Text Placeholder 3"/>
            <p:cNvSpPr txBox="1">
              <a:spLocks/>
            </p:cNvSpPr>
            <p:nvPr/>
          </p:nvSpPr>
          <p:spPr>
            <a:xfrm flipH="1">
              <a:off x="2439115" y="3807704"/>
              <a:ext cx="1123495"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sz="2400" dirty="0">
                  <a:solidFill>
                    <a:srgbClr val="FFFFFF"/>
                  </a:solidFill>
                  <a:latin typeface="微软雅黑" panose="020B0503020204020204" pitchFamily="34" charset="-122"/>
                  <a:ea typeface="微软雅黑" panose="020B0503020204020204" pitchFamily="34" charset="-122"/>
                </a:rPr>
                <a:t>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sp>
        <p:nvSpPr>
          <p:cNvPr id="21" name="Pentagon 46"/>
          <p:cNvSpPr/>
          <p:nvPr/>
        </p:nvSpPr>
        <p:spPr>
          <a:xfrm rot="5400000">
            <a:off x="5212327" y="3316659"/>
            <a:ext cx="1685243" cy="1685243"/>
          </a:xfrm>
          <a:prstGeom prst="homePlate">
            <a:avLst/>
          </a:prstGeom>
          <a:solidFill>
            <a:srgbClr val="7BAD5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grpSp>
        <p:nvGrpSpPr>
          <p:cNvPr id="22" name="Group 68"/>
          <p:cNvGrpSpPr/>
          <p:nvPr/>
        </p:nvGrpSpPr>
        <p:grpSpPr>
          <a:xfrm>
            <a:off x="5212327" y="2462335"/>
            <a:ext cx="1685243" cy="807512"/>
            <a:chOff x="3948813" y="1600200"/>
            <a:chExt cx="1263932" cy="605634"/>
          </a:xfrm>
        </p:grpSpPr>
        <p:sp>
          <p:nvSpPr>
            <p:cNvPr id="23" name="Down Arrow Callout 47"/>
            <p:cNvSpPr/>
            <p:nvPr/>
          </p:nvSpPr>
          <p:spPr>
            <a:xfrm>
              <a:off x="3948813" y="1600200"/>
              <a:ext cx="1263932" cy="605634"/>
            </a:xfrm>
            <a:prstGeom prst="downArrowCallout">
              <a:avLst>
                <a:gd name="adj1" fmla="val 15218"/>
                <a:gd name="adj2" fmla="val 17754"/>
                <a:gd name="adj3" fmla="val 14997"/>
                <a:gd name="adj4" fmla="val 85003"/>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24" name="Text Placeholder 3"/>
            <p:cNvSpPr txBox="1">
              <a:spLocks/>
            </p:cNvSpPr>
            <p:nvPr/>
          </p:nvSpPr>
          <p:spPr>
            <a:xfrm flipH="1">
              <a:off x="4019031" y="1749414"/>
              <a:ext cx="1123495"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sz="2400" dirty="0">
                  <a:solidFill>
                    <a:srgbClr val="FFFFFF"/>
                  </a:solidFill>
                  <a:latin typeface="微软雅黑" panose="020B0503020204020204" pitchFamily="34" charset="-122"/>
                  <a:ea typeface="微软雅黑" panose="020B0503020204020204" pitchFamily="34" charset="-122"/>
                </a:rPr>
                <a:t>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sp>
        <p:nvSpPr>
          <p:cNvPr id="25" name="Flowchart: Merge 49"/>
          <p:cNvSpPr/>
          <p:nvPr/>
        </p:nvSpPr>
        <p:spPr>
          <a:xfrm rot="16200000">
            <a:off x="6908926" y="4041638"/>
            <a:ext cx="397371" cy="235288"/>
          </a:xfrm>
          <a:prstGeom prst="flowChartMerg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gency FB" panose="020B0503020202020204" pitchFamily="34" charset="0"/>
            </a:endParaRPr>
          </a:p>
        </p:txBody>
      </p:sp>
      <p:sp>
        <p:nvSpPr>
          <p:cNvPr id="26" name="Pentagon 51"/>
          <p:cNvSpPr/>
          <p:nvPr/>
        </p:nvSpPr>
        <p:spPr>
          <a:xfrm rot="16200000">
            <a:off x="7342284" y="3316659"/>
            <a:ext cx="1685243" cy="1685243"/>
          </a:xfrm>
          <a:prstGeom prst="homePlate">
            <a:avLst/>
          </a:prstGeom>
          <a:solidFill>
            <a:srgbClr val="F69F95"/>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27" name="Flowchart: Merge 52"/>
          <p:cNvSpPr/>
          <p:nvPr/>
        </p:nvSpPr>
        <p:spPr>
          <a:xfrm rot="16200000">
            <a:off x="9038883" y="4041638"/>
            <a:ext cx="397371" cy="235288"/>
          </a:xfrm>
          <a:prstGeom prst="flowChartMerg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gency FB" panose="020B0503020202020204" pitchFamily="34" charset="0"/>
            </a:endParaRPr>
          </a:p>
        </p:txBody>
      </p:sp>
      <p:grpSp>
        <p:nvGrpSpPr>
          <p:cNvPr id="28" name="Group 69"/>
          <p:cNvGrpSpPr/>
          <p:nvPr/>
        </p:nvGrpSpPr>
        <p:grpSpPr>
          <a:xfrm>
            <a:off x="7342284" y="5083822"/>
            <a:ext cx="1685243" cy="807512"/>
            <a:chOff x="5546281" y="3566316"/>
            <a:chExt cx="1263932" cy="605634"/>
          </a:xfrm>
        </p:grpSpPr>
        <p:sp>
          <p:nvSpPr>
            <p:cNvPr id="29" name="Down Arrow Callout 54"/>
            <p:cNvSpPr/>
            <p:nvPr/>
          </p:nvSpPr>
          <p:spPr>
            <a:xfrm flipV="1">
              <a:off x="5546281" y="3566316"/>
              <a:ext cx="1263932" cy="605634"/>
            </a:xfrm>
            <a:prstGeom prst="downArrowCallout">
              <a:avLst>
                <a:gd name="adj1" fmla="val 15218"/>
                <a:gd name="adj2" fmla="val 17754"/>
                <a:gd name="adj3" fmla="val 14997"/>
                <a:gd name="adj4" fmla="val 85003"/>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30" name="Text Placeholder 3"/>
            <p:cNvSpPr txBox="1">
              <a:spLocks/>
            </p:cNvSpPr>
            <p:nvPr/>
          </p:nvSpPr>
          <p:spPr>
            <a:xfrm flipH="1">
              <a:off x="5616500" y="3807704"/>
              <a:ext cx="1123495"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sz="2400" dirty="0">
                  <a:solidFill>
                    <a:srgbClr val="FFFFFF"/>
                  </a:solidFill>
                  <a:latin typeface="微软雅黑" panose="020B0503020204020204" pitchFamily="34" charset="-122"/>
                  <a:ea typeface="微软雅黑" panose="020B0503020204020204" pitchFamily="34" charset="-122"/>
                </a:rPr>
                <a:t>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sp>
        <p:nvSpPr>
          <p:cNvPr id="31" name="Pentagon 57"/>
          <p:cNvSpPr/>
          <p:nvPr/>
        </p:nvSpPr>
        <p:spPr>
          <a:xfrm rot="5400000">
            <a:off x="9425431" y="3316659"/>
            <a:ext cx="1685243" cy="1685243"/>
          </a:xfrm>
          <a:prstGeom prst="homePlate">
            <a:avLst/>
          </a:prstGeom>
          <a:solidFill>
            <a:srgbClr val="7BAD5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grpSp>
        <p:nvGrpSpPr>
          <p:cNvPr id="32" name="Group 70"/>
          <p:cNvGrpSpPr/>
          <p:nvPr/>
        </p:nvGrpSpPr>
        <p:grpSpPr>
          <a:xfrm>
            <a:off x="9425430" y="2462335"/>
            <a:ext cx="1685243" cy="807512"/>
            <a:chOff x="7108640" y="1600200"/>
            <a:chExt cx="1263932" cy="605634"/>
          </a:xfrm>
        </p:grpSpPr>
        <p:sp>
          <p:nvSpPr>
            <p:cNvPr id="33" name="Down Arrow Callout 58"/>
            <p:cNvSpPr/>
            <p:nvPr/>
          </p:nvSpPr>
          <p:spPr>
            <a:xfrm>
              <a:off x="7108640" y="1600200"/>
              <a:ext cx="1263932" cy="605634"/>
            </a:xfrm>
            <a:prstGeom prst="downArrowCallout">
              <a:avLst>
                <a:gd name="adj1" fmla="val 15218"/>
                <a:gd name="adj2" fmla="val 17754"/>
                <a:gd name="adj3" fmla="val 14997"/>
                <a:gd name="adj4" fmla="val 85003"/>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a:solidFill>
                  <a:srgbClr val="FFFFFF"/>
                </a:solidFill>
                <a:latin typeface="Agency FB" panose="020B0503020202020204" pitchFamily="34" charset="0"/>
              </a:endParaRPr>
            </a:p>
          </p:txBody>
        </p:sp>
        <p:sp>
          <p:nvSpPr>
            <p:cNvPr id="34" name="Text Placeholder 3"/>
            <p:cNvSpPr txBox="1">
              <a:spLocks/>
            </p:cNvSpPr>
            <p:nvPr/>
          </p:nvSpPr>
          <p:spPr>
            <a:xfrm flipH="1">
              <a:off x="7178860" y="1749414"/>
              <a:ext cx="1123495"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sz="2400" dirty="0">
                  <a:solidFill>
                    <a:srgbClr val="FFFFFF"/>
                  </a:solidFill>
                  <a:latin typeface="微软雅黑" panose="020B0503020204020204" pitchFamily="34" charset="-122"/>
                  <a:ea typeface="微软雅黑" panose="020B0503020204020204" pitchFamily="34" charset="-122"/>
                </a:rPr>
                <a:t>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sp>
        <p:nvSpPr>
          <p:cNvPr id="35" name="Freeform 24"/>
          <p:cNvSpPr>
            <a:spLocks noEditPoints="1"/>
          </p:cNvSpPr>
          <p:nvPr/>
        </p:nvSpPr>
        <p:spPr bwMode="auto">
          <a:xfrm>
            <a:off x="3675344" y="4167191"/>
            <a:ext cx="546100" cy="593032"/>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375467"/>
            <a:endParaRPr lang="en-US" sz="2667">
              <a:solidFill>
                <a:srgbClr val="262626"/>
              </a:solidFill>
              <a:latin typeface="Agency FB" panose="020B0503020202020204" pitchFamily="34" charset="0"/>
            </a:endParaRPr>
          </a:p>
        </p:txBody>
      </p:sp>
      <p:sp>
        <p:nvSpPr>
          <p:cNvPr id="36" name="Freeform 71"/>
          <p:cNvSpPr>
            <a:spLocks noEditPoints="1"/>
          </p:cNvSpPr>
          <p:nvPr/>
        </p:nvSpPr>
        <p:spPr bwMode="auto">
          <a:xfrm>
            <a:off x="5796298" y="3677497"/>
            <a:ext cx="517303" cy="484717"/>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375467"/>
            <a:endParaRPr lang="en-US" sz="2667">
              <a:solidFill>
                <a:srgbClr val="262626"/>
              </a:solidFill>
              <a:latin typeface="Agency FB" panose="020B0503020202020204" pitchFamily="34" charset="0"/>
            </a:endParaRPr>
          </a:p>
        </p:txBody>
      </p:sp>
      <p:sp>
        <p:nvSpPr>
          <p:cNvPr id="37" name="Freeform 171"/>
          <p:cNvSpPr>
            <a:spLocks/>
          </p:cNvSpPr>
          <p:nvPr/>
        </p:nvSpPr>
        <p:spPr bwMode="auto">
          <a:xfrm>
            <a:off x="7936620" y="4279299"/>
            <a:ext cx="496571" cy="359833"/>
          </a:xfrm>
          <a:custGeom>
            <a:avLst/>
            <a:gdLst/>
            <a:ahLst/>
            <a:cxnLst>
              <a:cxn ang="0">
                <a:pos x="64" y="42"/>
              </a:cxn>
              <a:cxn ang="0">
                <a:pos x="62" y="44"/>
              </a:cxn>
              <a:cxn ang="0">
                <a:pos x="61" y="45"/>
              </a:cxn>
              <a:cxn ang="0">
                <a:pos x="60" y="44"/>
              </a:cxn>
              <a:cxn ang="0">
                <a:pos x="45" y="30"/>
              </a:cxn>
              <a:cxn ang="0">
                <a:pos x="45" y="36"/>
              </a:cxn>
              <a:cxn ang="0">
                <a:pos x="35" y="46"/>
              </a:cxn>
              <a:cxn ang="0">
                <a:pos x="10" y="46"/>
              </a:cxn>
              <a:cxn ang="0">
                <a:pos x="0" y="36"/>
              </a:cxn>
              <a:cxn ang="0">
                <a:pos x="0" y="10"/>
              </a:cxn>
              <a:cxn ang="0">
                <a:pos x="10" y="0"/>
              </a:cxn>
              <a:cxn ang="0">
                <a:pos x="35" y="0"/>
              </a:cxn>
              <a:cxn ang="0">
                <a:pos x="45" y="10"/>
              </a:cxn>
              <a:cxn ang="0">
                <a:pos x="45" y="16"/>
              </a:cxn>
              <a:cxn ang="0">
                <a:pos x="60" y="2"/>
              </a:cxn>
              <a:cxn ang="0">
                <a:pos x="61" y="1"/>
              </a:cxn>
              <a:cxn ang="0">
                <a:pos x="62" y="1"/>
              </a:cxn>
              <a:cxn ang="0">
                <a:pos x="64" y="4"/>
              </a:cxn>
              <a:cxn ang="0">
                <a:pos x="64" y="42"/>
              </a:cxn>
            </a:cxnLst>
            <a:rect l="0" t="0" r="r" b="b"/>
            <a:pathLst>
              <a:path w="64" h="46">
                <a:moveTo>
                  <a:pt x="64" y="42"/>
                </a:moveTo>
                <a:cubicBezTo>
                  <a:pt x="64" y="43"/>
                  <a:pt x="63" y="44"/>
                  <a:pt x="62" y="44"/>
                </a:cubicBezTo>
                <a:cubicBezTo>
                  <a:pt x="62" y="45"/>
                  <a:pt x="62" y="45"/>
                  <a:pt x="61" y="45"/>
                </a:cubicBezTo>
                <a:cubicBezTo>
                  <a:pt x="61" y="45"/>
                  <a:pt x="60" y="44"/>
                  <a:pt x="60" y="44"/>
                </a:cubicBezTo>
                <a:cubicBezTo>
                  <a:pt x="45" y="30"/>
                  <a:pt x="45" y="30"/>
                  <a:pt x="45" y="30"/>
                </a:cubicBezTo>
                <a:cubicBezTo>
                  <a:pt x="45" y="36"/>
                  <a:pt x="45" y="36"/>
                  <a:pt x="45" y="36"/>
                </a:cubicBezTo>
                <a:cubicBezTo>
                  <a:pt x="45" y="41"/>
                  <a:pt x="41" y="46"/>
                  <a:pt x="35" y="46"/>
                </a:cubicBezTo>
                <a:cubicBezTo>
                  <a:pt x="10" y="46"/>
                  <a:pt x="10" y="46"/>
                  <a:pt x="10" y="46"/>
                </a:cubicBezTo>
                <a:cubicBezTo>
                  <a:pt x="4" y="46"/>
                  <a:pt x="0" y="41"/>
                  <a:pt x="0" y="36"/>
                </a:cubicBezTo>
                <a:cubicBezTo>
                  <a:pt x="0" y="10"/>
                  <a:pt x="0" y="10"/>
                  <a:pt x="0" y="10"/>
                </a:cubicBezTo>
                <a:cubicBezTo>
                  <a:pt x="0" y="5"/>
                  <a:pt x="4" y="0"/>
                  <a:pt x="10" y="0"/>
                </a:cubicBezTo>
                <a:cubicBezTo>
                  <a:pt x="35" y="0"/>
                  <a:pt x="35" y="0"/>
                  <a:pt x="35" y="0"/>
                </a:cubicBezTo>
                <a:cubicBezTo>
                  <a:pt x="41" y="0"/>
                  <a:pt x="45" y="5"/>
                  <a:pt x="45" y="10"/>
                </a:cubicBezTo>
                <a:cubicBezTo>
                  <a:pt x="45" y="16"/>
                  <a:pt x="45" y="16"/>
                  <a:pt x="45" y="16"/>
                </a:cubicBezTo>
                <a:cubicBezTo>
                  <a:pt x="60" y="2"/>
                  <a:pt x="60" y="2"/>
                  <a:pt x="60" y="2"/>
                </a:cubicBezTo>
                <a:cubicBezTo>
                  <a:pt x="60" y="1"/>
                  <a:pt x="61" y="1"/>
                  <a:pt x="61" y="1"/>
                </a:cubicBezTo>
                <a:cubicBezTo>
                  <a:pt x="62" y="1"/>
                  <a:pt x="62" y="1"/>
                  <a:pt x="62" y="1"/>
                </a:cubicBezTo>
                <a:cubicBezTo>
                  <a:pt x="63" y="2"/>
                  <a:pt x="64" y="3"/>
                  <a:pt x="64" y="4"/>
                </a:cubicBezTo>
                <a:lnTo>
                  <a:pt x="64" y="42"/>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375467"/>
            <a:endParaRPr lang="en-US" sz="2667">
              <a:solidFill>
                <a:srgbClr val="262626"/>
              </a:solidFill>
              <a:latin typeface="Agency FB" panose="020B0503020202020204" pitchFamily="34" charset="0"/>
            </a:endParaRPr>
          </a:p>
        </p:txBody>
      </p:sp>
      <p:sp>
        <p:nvSpPr>
          <p:cNvPr id="38" name="Freeform 56"/>
          <p:cNvSpPr>
            <a:spLocks noEditPoints="1"/>
          </p:cNvSpPr>
          <p:nvPr/>
        </p:nvSpPr>
        <p:spPr bwMode="auto">
          <a:xfrm>
            <a:off x="10011937" y="3697997"/>
            <a:ext cx="512233" cy="443717"/>
          </a:xfrm>
          <a:custGeom>
            <a:avLst/>
            <a:gdLst/>
            <a:ahLst/>
            <a:cxnLst>
              <a:cxn ang="0">
                <a:pos x="67" y="63"/>
              </a:cxn>
              <a:cxn ang="0">
                <a:pos x="0" y="57"/>
              </a:cxn>
              <a:cxn ang="0">
                <a:pos x="7" y="0"/>
              </a:cxn>
              <a:cxn ang="0">
                <a:pos x="73" y="6"/>
              </a:cxn>
              <a:cxn ang="0">
                <a:pos x="15" y="7"/>
              </a:cxn>
              <a:cxn ang="0">
                <a:pos x="8" y="4"/>
              </a:cxn>
              <a:cxn ang="0">
                <a:pos x="5" y="12"/>
              </a:cxn>
              <a:cxn ang="0">
                <a:pos x="13" y="14"/>
              </a:cxn>
              <a:cxn ang="0">
                <a:pos x="15" y="7"/>
              </a:cxn>
              <a:cxn ang="0">
                <a:pos x="13" y="19"/>
              </a:cxn>
              <a:cxn ang="0">
                <a:pos x="5" y="21"/>
              </a:cxn>
              <a:cxn ang="0">
                <a:pos x="8" y="29"/>
              </a:cxn>
              <a:cxn ang="0">
                <a:pos x="15" y="26"/>
              </a:cxn>
              <a:cxn ang="0">
                <a:pos x="15" y="36"/>
              </a:cxn>
              <a:cxn ang="0">
                <a:pos x="8" y="34"/>
              </a:cxn>
              <a:cxn ang="0">
                <a:pos x="5" y="41"/>
              </a:cxn>
              <a:cxn ang="0">
                <a:pos x="13" y="43"/>
              </a:cxn>
              <a:cxn ang="0">
                <a:pos x="15" y="36"/>
              </a:cxn>
              <a:cxn ang="0">
                <a:pos x="13" y="48"/>
              </a:cxn>
              <a:cxn ang="0">
                <a:pos x="5" y="51"/>
              </a:cxn>
              <a:cxn ang="0">
                <a:pos x="8" y="58"/>
              </a:cxn>
              <a:cxn ang="0">
                <a:pos x="15" y="55"/>
              </a:cxn>
              <a:cxn ang="0">
                <a:pos x="54" y="7"/>
              </a:cxn>
              <a:cxn ang="0">
                <a:pos x="22" y="4"/>
              </a:cxn>
              <a:cxn ang="0">
                <a:pos x="20" y="26"/>
              </a:cxn>
              <a:cxn ang="0">
                <a:pos x="51" y="29"/>
              </a:cxn>
              <a:cxn ang="0">
                <a:pos x="54" y="7"/>
              </a:cxn>
              <a:cxn ang="0">
                <a:pos x="51" y="34"/>
              </a:cxn>
              <a:cxn ang="0">
                <a:pos x="20" y="36"/>
              </a:cxn>
              <a:cxn ang="0">
                <a:pos x="22" y="58"/>
              </a:cxn>
              <a:cxn ang="0">
                <a:pos x="54" y="55"/>
              </a:cxn>
              <a:cxn ang="0">
                <a:pos x="68" y="7"/>
              </a:cxn>
              <a:cxn ang="0">
                <a:pos x="61" y="4"/>
              </a:cxn>
              <a:cxn ang="0">
                <a:pos x="59" y="12"/>
              </a:cxn>
              <a:cxn ang="0">
                <a:pos x="66" y="14"/>
              </a:cxn>
              <a:cxn ang="0">
                <a:pos x="68" y="7"/>
              </a:cxn>
              <a:cxn ang="0">
                <a:pos x="66" y="19"/>
              </a:cxn>
              <a:cxn ang="0">
                <a:pos x="59" y="21"/>
              </a:cxn>
              <a:cxn ang="0">
                <a:pos x="61" y="29"/>
              </a:cxn>
              <a:cxn ang="0">
                <a:pos x="68" y="26"/>
              </a:cxn>
              <a:cxn ang="0">
                <a:pos x="68" y="36"/>
              </a:cxn>
              <a:cxn ang="0">
                <a:pos x="61" y="34"/>
              </a:cxn>
              <a:cxn ang="0">
                <a:pos x="59" y="41"/>
              </a:cxn>
              <a:cxn ang="0">
                <a:pos x="66" y="43"/>
              </a:cxn>
              <a:cxn ang="0">
                <a:pos x="68" y="36"/>
              </a:cxn>
              <a:cxn ang="0">
                <a:pos x="66" y="48"/>
              </a:cxn>
              <a:cxn ang="0">
                <a:pos x="59" y="51"/>
              </a:cxn>
              <a:cxn ang="0">
                <a:pos x="61" y="58"/>
              </a:cxn>
              <a:cxn ang="0">
                <a:pos x="68" y="55"/>
              </a:cxn>
            </a:cxnLst>
            <a:rect l="0" t="0" r="r" b="b"/>
            <a:pathLst>
              <a:path w="73" h="63">
                <a:moveTo>
                  <a:pt x="73" y="57"/>
                </a:moveTo>
                <a:cubicBezTo>
                  <a:pt x="73" y="60"/>
                  <a:pt x="71" y="63"/>
                  <a:pt x="67" y="63"/>
                </a:cubicBezTo>
                <a:cubicBezTo>
                  <a:pt x="7" y="63"/>
                  <a:pt x="7" y="63"/>
                  <a:pt x="7" y="63"/>
                </a:cubicBezTo>
                <a:cubicBezTo>
                  <a:pt x="3" y="63"/>
                  <a:pt x="0" y="60"/>
                  <a:pt x="0" y="57"/>
                </a:cubicBezTo>
                <a:cubicBezTo>
                  <a:pt x="0" y="6"/>
                  <a:pt x="0" y="6"/>
                  <a:pt x="0" y="6"/>
                </a:cubicBezTo>
                <a:cubicBezTo>
                  <a:pt x="0" y="2"/>
                  <a:pt x="3" y="0"/>
                  <a:pt x="7" y="0"/>
                </a:cubicBezTo>
                <a:cubicBezTo>
                  <a:pt x="67" y="0"/>
                  <a:pt x="67" y="0"/>
                  <a:pt x="67" y="0"/>
                </a:cubicBezTo>
                <a:cubicBezTo>
                  <a:pt x="71" y="0"/>
                  <a:pt x="73" y="2"/>
                  <a:pt x="73" y="6"/>
                </a:cubicBezTo>
                <a:lnTo>
                  <a:pt x="73" y="57"/>
                </a:lnTo>
                <a:close/>
                <a:moveTo>
                  <a:pt x="15" y="7"/>
                </a:moveTo>
                <a:cubicBezTo>
                  <a:pt x="15" y="6"/>
                  <a:pt x="14" y="4"/>
                  <a:pt x="13" y="4"/>
                </a:cubicBezTo>
                <a:cubicBezTo>
                  <a:pt x="8" y="4"/>
                  <a:pt x="8" y="4"/>
                  <a:pt x="8" y="4"/>
                </a:cubicBezTo>
                <a:cubicBezTo>
                  <a:pt x="6" y="4"/>
                  <a:pt x="5" y="6"/>
                  <a:pt x="5" y="7"/>
                </a:cubicBezTo>
                <a:cubicBezTo>
                  <a:pt x="5" y="12"/>
                  <a:pt x="5" y="12"/>
                  <a:pt x="5" y="12"/>
                </a:cubicBezTo>
                <a:cubicBezTo>
                  <a:pt x="5" y="13"/>
                  <a:pt x="6" y="14"/>
                  <a:pt x="8" y="14"/>
                </a:cubicBezTo>
                <a:cubicBezTo>
                  <a:pt x="13" y="14"/>
                  <a:pt x="13" y="14"/>
                  <a:pt x="13" y="14"/>
                </a:cubicBezTo>
                <a:cubicBezTo>
                  <a:pt x="14" y="14"/>
                  <a:pt x="15" y="13"/>
                  <a:pt x="15" y="12"/>
                </a:cubicBezTo>
                <a:lnTo>
                  <a:pt x="15" y="7"/>
                </a:lnTo>
                <a:close/>
                <a:moveTo>
                  <a:pt x="15" y="21"/>
                </a:moveTo>
                <a:cubicBezTo>
                  <a:pt x="15" y="20"/>
                  <a:pt x="14" y="19"/>
                  <a:pt x="13" y="19"/>
                </a:cubicBezTo>
                <a:cubicBezTo>
                  <a:pt x="8" y="19"/>
                  <a:pt x="8" y="19"/>
                  <a:pt x="8" y="19"/>
                </a:cubicBezTo>
                <a:cubicBezTo>
                  <a:pt x="6" y="19"/>
                  <a:pt x="5" y="20"/>
                  <a:pt x="5" y="21"/>
                </a:cubicBezTo>
                <a:cubicBezTo>
                  <a:pt x="5" y="26"/>
                  <a:pt x="5" y="26"/>
                  <a:pt x="5" y="26"/>
                </a:cubicBezTo>
                <a:cubicBezTo>
                  <a:pt x="5" y="28"/>
                  <a:pt x="6" y="29"/>
                  <a:pt x="8" y="29"/>
                </a:cubicBezTo>
                <a:cubicBezTo>
                  <a:pt x="13" y="29"/>
                  <a:pt x="13" y="29"/>
                  <a:pt x="13" y="29"/>
                </a:cubicBezTo>
                <a:cubicBezTo>
                  <a:pt x="14" y="29"/>
                  <a:pt x="15" y="28"/>
                  <a:pt x="15" y="26"/>
                </a:cubicBezTo>
                <a:lnTo>
                  <a:pt x="15" y="21"/>
                </a:lnTo>
                <a:close/>
                <a:moveTo>
                  <a:pt x="15" y="36"/>
                </a:moveTo>
                <a:cubicBezTo>
                  <a:pt x="15" y="35"/>
                  <a:pt x="14" y="34"/>
                  <a:pt x="13" y="34"/>
                </a:cubicBezTo>
                <a:cubicBezTo>
                  <a:pt x="8" y="34"/>
                  <a:pt x="8" y="34"/>
                  <a:pt x="8" y="34"/>
                </a:cubicBezTo>
                <a:cubicBezTo>
                  <a:pt x="6" y="34"/>
                  <a:pt x="5" y="35"/>
                  <a:pt x="5" y="36"/>
                </a:cubicBezTo>
                <a:cubicBezTo>
                  <a:pt x="5" y="41"/>
                  <a:pt x="5" y="41"/>
                  <a:pt x="5" y="41"/>
                </a:cubicBezTo>
                <a:cubicBezTo>
                  <a:pt x="5" y="42"/>
                  <a:pt x="6" y="43"/>
                  <a:pt x="8" y="43"/>
                </a:cubicBezTo>
                <a:cubicBezTo>
                  <a:pt x="13" y="43"/>
                  <a:pt x="13" y="43"/>
                  <a:pt x="13" y="43"/>
                </a:cubicBezTo>
                <a:cubicBezTo>
                  <a:pt x="14" y="43"/>
                  <a:pt x="15" y="42"/>
                  <a:pt x="15" y="41"/>
                </a:cubicBezTo>
                <a:lnTo>
                  <a:pt x="15" y="36"/>
                </a:lnTo>
                <a:close/>
                <a:moveTo>
                  <a:pt x="15" y="51"/>
                </a:moveTo>
                <a:cubicBezTo>
                  <a:pt x="15" y="49"/>
                  <a:pt x="14" y="48"/>
                  <a:pt x="13" y="48"/>
                </a:cubicBezTo>
                <a:cubicBezTo>
                  <a:pt x="8" y="48"/>
                  <a:pt x="8" y="48"/>
                  <a:pt x="8" y="48"/>
                </a:cubicBezTo>
                <a:cubicBezTo>
                  <a:pt x="6" y="48"/>
                  <a:pt x="5" y="49"/>
                  <a:pt x="5" y="51"/>
                </a:cubicBezTo>
                <a:cubicBezTo>
                  <a:pt x="5" y="55"/>
                  <a:pt x="5" y="55"/>
                  <a:pt x="5" y="55"/>
                </a:cubicBezTo>
                <a:cubicBezTo>
                  <a:pt x="5" y="57"/>
                  <a:pt x="6" y="58"/>
                  <a:pt x="8" y="58"/>
                </a:cubicBezTo>
                <a:cubicBezTo>
                  <a:pt x="13" y="58"/>
                  <a:pt x="13" y="58"/>
                  <a:pt x="13" y="58"/>
                </a:cubicBezTo>
                <a:cubicBezTo>
                  <a:pt x="14" y="58"/>
                  <a:pt x="15" y="57"/>
                  <a:pt x="15" y="55"/>
                </a:cubicBezTo>
                <a:lnTo>
                  <a:pt x="15" y="51"/>
                </a:lnTo>
                <a:close/>
                <a:moveTo>
                  <a:pt x="54" y="7"/>
                </a:moveTo>
                <a:cubicBezTo>
                  <a:pt x="54" y="6"/>
                  <a:pt x="53" y="4"/>
                  <a:pt x="51" y="4"/>
                </a:cubicBezTo>
                <a:cubicBezTo>
                  <a:pt x="22" y="4"/>
                  <a:pt x="22" y="4"/>
                  <a:pt x="22" y="4"/>
                </a:cubicBezTo>
                <a:cubicBezTo>
                  <a:pt x="21" y="4"/>
                  <a:pt x="20" y="6"/>
                  <a:pt x="20" y="7"/>
                </a:cubicBezTo>
                <a:cubicBezTo>
                  <a:pt x="20" y="26"/>
                  <a:pt x="20" y="26"/>
                  <a:pt x="20" y="26"/>
                </a:cubicBezTo>
                <a:cubicBezTo>
                  <a:pt x="20" y="28"/>
                  <a:pt x="21" y="29"/>
                  <a:pt x="22" y="29"/>
                </a:cubicBezTo>
                <a:cubicBezTo>
                  <a:pt x="51" y="29"/>
                  <a:pt x="51" y="29"/>
                  <a:pt x="51" y="29"/>
                </a:cubicBezTo>
                <a:cubicBezTo>
                  <a:pt x="53" y="29"/>
                  <a:pt x="54" y="28"/>
                  <a:pt x="54" y="26"/>
                </a:cubicBezTo>
                <a:lnTo>
                  <a:pt x="54" y="7"/>
                </a:lnTo>
                <a:close/>
                <a:moveTo>
                  <a:pt x="54" y="36"/>
                </a:moveTo>
                <a:cubicBezTo>
                  <a:pt x="54" y="35"/>
                  <a:pt x="53" y="34"/>
                  <a:pt x="51" y="34"/>
                </a:cubicBezTo>
                <a:cubicBezTo>
                  <a:pt x="22" y="34"/>
                  <a:pt x="22" y="34"/>
                  <a:pt x="22" y="34"/>
                </a:cubicBezTo>
                <a:cubicBezTo>
                  <a:pt x="21" y="34"/>
                  <a:pt x="20" y="35"/>
                  <a:pt x="20" y="36"/>
                </a:cubicBezTo>
                <a:cubicBezTo>
                  <a:pt x="20" y="55"/>
                  <a:pt x="20" y="55"/>
                  <a:pt x="20" y="55"/>
                </a:cubicBezTo>
                <a:cubicBezTo>
                  <a:pt x="20" y="57"/>
                  <a:pt x="21" y="58"/>
                  <a:pt x="22" y="58"/>
                </a:cubicBezTo>
                <a:cubicBezTo>
                  <a:pt x="51" y="58"/>
                  <a:pt x="51" y="58"/>
                  <a:pt x="51" y="58"/>
                </a:cubicBezTo>
                <a:cubicBezTo>
                  <a:pt x="53" y="58"/>
                  <a:pt x="54" y="57"/>
                  <a:pt x="54" y="55"/>
                </a:cubicBezTo>
                <a:lnTo>
                  <a:pt x="54" y="36"/>
                </a:lnTo>
                <a:close/>
                <a:moveTo>
                  <a:pt x="68" y="7"/>
                </a:moveTo>
                <a:cubicBezTo>
                  <a:pt x="68" y="6"/>
                  <a:pt x="67" y="4"/>
                  <a:pt x="66" y="4"/>
                </a:cubicBezTo>
                <a:cubicBezTo>
                  <a:pt x="61" y="4"/>
                  <a:pt x="61" y="4"/>
                  <a:pt x="61" y="4"/>
                </a:cubicBezTo>
                <a:cubicBezTo>
                  <a:pt x="60" y="4"/>
                  <a:pt x="59" y="6"/>
                  <a:pt x="59" y="7"/>
                </a:cubicBezTo>
                <a:cubicBezTo>
                  <a:pt x="59" y="12"/>
                  <a:pt x="59" y="12"/>
                  <a:pt x="59" y="12"/>
                </a:cubicBezTo>
                <a:cubicBezTo>
                  <a:pt x="59" y="13"/>
                  <a:pt x="60" y="14"/>
                  <a:pt x="61" y="14"/>
                </a:cubicBezTo>
                <a:cubicBezTo>
                  <a:pt x="66" y="14"/>
                  <a:pt x="66" y="14"/>
                  <a:pt x="66" y="14"/>
                </a:cubicBezTo>
                <a:cubicBezTo>
                  <a:pt x="67" y="14"/>
                  <a:pt x="68" y="13"/>
                  <a:pt x="68" y="12"/>
                </a:cubicBezTo>
                <a:lnTo>
                  <a:pt x="68" y="7"/>
                </a:lnTo>
                <a:close/>
                <a:moveTo>
                  <a:pt x="68" y="21"/>
                </a:moveTo>
                <a:cubicBezTo>
                  <a:pt x="68" y="20"/>
                  <a:pt x="67" y="19"/>
                  <a:pt x="66" y="19"/>
                </a:cubicBezTo>
                <a:cubicBezTo>
                  <a:pt x="61" y="19"/>
                  <a:pt x="61" y="19"/>
                  <a:pt x="61" y="19"/>
                </a:cubicBezTo>
                <a:cubicBezTo>
                  <a:pt x="60" y="19"/>
                  <a:pt x="59" y="20"/>
                  <a:pt x="59" y="21"/>
                </a:cubicBezTo>
                <a:cubicBezTo>
                  <a:pt x="59" y="26"/>
                  <a:pt x="59" y="26"/>
                  <a:pt x="59" y="26"/>
                </a:cubicBezTo>
                <a:cubicBezTo>
                  <a:pt x="59" y="28"/>
                  <a:pt x="60" y="29"/>
                  <a:pt x="61" y="29"/>
                </a:cubicBezTo>
                <a:cubicBezTo>
                  <a:pt x="66" y="29"/>
                  <a:pt x="66" y="29"/>
                  <a:pt x="66" y="29"/>
                </a:cubicBezTo>
                <a:cubicBezTo>
                  <a:pt x="67" y="29"/>
                  <a:pt x="68" y="28"/>
                  <a:pt x="68" y="26"/>
                </a:cubicBezTo>
                <a:lnTo>
                  <a:pt x="68" y="21"/>
                </a:lnTo>
                <a:close/>
                <a:moveTo>
                  <a:pt x="68" y="36"/>
                </a:moveTo>
                <a:cubicBezTo>
                  <a:pt x="68" y="35"/>
                  <a:pt x="67" y="34"/>
                  <a:pt x="66" y="34"/>
                </a:cubicBezTo>
                <a:cubicBezTo>
                  <a:pt x="61" y="34"/>
                  <a:pt x="61" y="34"/>
                  <a:pt x="61" y="34"/>
                </a:cubicBezTo>
                <a:cubicBezTo>
                  <a:pt x="60" y="34"/>
                  <a:pt x="59" y="35"/>
                  <a:pt x="59" y="36"/>
                </a:cubicBezTo>
                <a:cubicBezTo>
                  <a:pt x="59" y="41"/>
                  <a:pt x="59" y="41"/>
                  <a:pt x="59" y="41"/>
                </a:cubicBezTo>
                <a:cubicBezTo>
                  <a:pt x="59" y="42"/>
                  <a:pt x="60" y="43"/>
                  <a:pt x="61" y="43"/>
                </a:cubicBezTo>
                <a:cubicBezTo>
                  <a:pt x="66" y="43"/>
                  <a:pt x="66" y="43"/>
                  <a:pt x="66" y="43"/>
                </a:cubicBezTo>
                <a:cubicBezTo>
                  <a:pt x="67" y="43"/>
                  <a:pt x="68" y="42"/>
                  <a:pt x="68" y="41"/>
                </a:cubicBezTo>
                <a:lnTo>
                  <a:pt x="68" y="36"/>
                </a:lnTo>
                <a:close/>
                <a:moveTo>
                  <a:pt x="68" y="51"/>
                </a:moveTo>
                <a:cubicBezTo>
                  <a:pt x="68" y="49"/>
                  <a:pt x="67" y="48"/>
                  <a:pt x="66" y="48"/>
                </a:cubicBezTo>
                <a:cubicBezTo>
                  <a:pt x="61" y="48"/>
                  <a:pt x="61" y="48"/>
                  <a:pt x="61" y="48"/>
                </a:cubicBezTo>
                <a:cubicBezTo>
                  <a:pt x="60" y="48"/>
                  <a:pt x="59" y="49"/>
                  <a:pt x="59" y="51"/>
                </a:cubicBezTo>
                <a:cubicBezTo>
                  <a:pt x="59" y="55"/>
                  <a:pt x="59" y="55"/>
                  <a:pt x="59" y="55"/>
                </a:cubicBezTo>
                <a:cubicBezTo>
                  <a:pt x="59" y="57"/>
                  <a:pt x="60" y="58"/>
                  <a:pt x="61" y="58"/>
                </a:cubicBezTo>
                <a:cubicBezTo>
                  <a:pt x="66" y="58"/>
                  <a:pt x="66" y="58"/>
                  <a:pt x="66" y="58"/>
                </a:cubicBezTo>
                <a:cubicBezTo>
                  <a:pt x="67" y="58"/>
                  <a:pt x="68" y="57"/>
                  <a:pt x="68" y="55"/>
                </a:cubicBezTo>
                <a:lnTo>
                  <a:pt x="68" y="51"/>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375467"/>
            <a:endParaRPr lang="en-US" sz="2667">
              <a:solidFill>
                <a:srgbClr val="262626"/>
              </a:solidFill>
              <a:latin typeface="Agency FB" panose="020B0503020202020204" pitchFamily="34" charset="0"/>
            </a:endParaRPr>
          </a:p>
        </p:txBody>
      </p:sp>
    </p:spTree>
    <p:extLst>
      <p:ext uri="{BB962C8B-B14F-4D97-AF65-F5344CB8AC3E}">
        <p14:creationId xmlns:p14="http://schemas.microsoft.com/office/powerpoint/2010/main" val="29892205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2" presetClass="entr" presetSubtype="1" accel="50000" decel="5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2000"/>
                            </p:stCondLst>
                            <p:childTnLst>
                              <p:par>
                                <p:cTn id="26" presetID="53"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2500"/>
                            </p:stCondLst>
                            <p:childTnLst>
                              <p:par>
                                <p:cTn id="32" presetID="53"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 presetClass="entr" presetSubtype="4" accel="50000" decel="5000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4000"/>
                            </p:stCondLst>
                            <p:childTnLst>
                              <p:par>
                                <p:cTn id="47" presetID="53"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4500"/>
                            </p:stCondLst>
                            <p:childTnLst>
                              <p:par>
                                <p:cTn id="53" presetID="53"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childTnLst>
                          </p:cTn>
                        </p:par>
                        <p:par>
                          <p:cTn id="58" fill="hold">
                            <p:stCondLst>
                              <p:cond delay="5000"/>
                            </p:stCondLst>
                            <p:childTnLst>
                              <p:par>
                                <p:cTn id="59" presetID="2" presetClass="entr" presetSubtype="1" accel="50000" decel="5000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0-#ppt_h/2"/>
                                          </p:val>
                                        </p:tav>
                                        <p:tav tm="100000">
                                          <p:val>
                                            <p:strVal val="#ppt_y"/>
                                          </p:val>
                                        </p:tav>
                                      </p:tavLst>
                                    </p:anim>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par>
                          <p:cTn id="67" fill="hold">
                            <p:stCondLst>
                              <p:cond delay="6000"/>
                            </p:stCondLst>
                            <p:childTnLst>
                              <p:par>
                                <p:cTn id="68" presetID="53"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p:stCondLst>
                              <p:cond delay="6500"/>
                            </p:stCondLst>
                            <p:childTnLst>
                              <p:par>
                                <p:cTn id="74" presetID="53" presetClass="entr" presetSubtype="0"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500" fill="hold"/>
                                        <p:tgtEl>
                                          <p:spTgt spid="37"/>
                                        </p:tgtEl>
                                        <p:attrNameLst>
                                          <p:attrName>ppt_w</p:attrName>
                                        </p:attrNameLst>
                                      </p:cBhvr>
                                      <p:tavLst>
                                        <p:tav tm="0">
                                          <p:val>
                                            <p:fltVal val="0"/>
                                          </p:val>
                                        </p:tav>
                                        <p:tav tm="100000">
                                          <p:val>
                                            <p:strVal val="#ppt_w"/>
                                          </p:val>
                                        </p:tav>
                                      </p:tavLst>
                                    </p:anim>
                                    <p:anim calcmode="lin" valueType="num">
                                      <p:cBhvr>
                                        <p:cTn id="77" dur="500" fill="hold"/>
                                        <p:tgtEl>
                                          <p:spTgt spid="37"/>
                                        </p:tgtEl>
                                        <p:attrNameLst>
                                          <p:attrName>ppt_h</p:attrName>
                                        </p:attrNameLst>
                                      </p:cBhvr>
                                      <p:tavLst>
                                        <p:tav tm="0">
                                          <p:val>
                                            <p:fltVal val="0"/>
                                          </p:val>
                                        </p:tav>
                                        <p:tav tm="100000">
                                          <p:val>
                                            <p:strVal val="#ppt_h"/>
                                          </p:val>
                                        </p:tav>
                                      </p:tavLst>
                                    </p:anim>
                                    <p:animEffect transition="in" filter="fade">
                                      <p:cBhvr>
                                        <p:cTn id="78" dur="500"/>
                                        <p:tgtEl>
                                          <p:spTgt spid="37"/>
                                        </p:tgtEl>
                                      </p:cBhvr>
                                    </p:animEffect>
                                  </p:childTnLst>
                                </p:cTn>
                              </p:par>
                            </p:childTnLst>
                          </p:cTn>
                        </p:par>
                        <p:par>
                          <p:cTn id="79" fill="hold">
                            <p:stCondLst>
                              <p:cond delay="7000"/>
                            </p:stCondLst>
                            <p:childTnLst>
                              <p:par>
                                <p:cTn id="80" presetID="2" presetClass="entr" presetSubtype="4" accel="50000" decel="5000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ppt_x"/>
                                          </p:val>
                                        </p:tav>
                                        <p:tav tm="100000">
                                          <p:val>
                                            <p:strVal val="#ppt_x"/>
                                          </p:val>
                                        </p:tav>
                                      </p:tavLst>
                                    </p:anim>
                                    <p:anim calcmode="lin" valueType="num">
                                      <p:cBhvr additive="base">
                                        <p:cTn id="83" dur="500" fill="hold"/>
                                        <p:tgtEl>
                                          <p:spTgt spid="28"/>
                                        </p:tgtEl>
                                        <p:attrNameLst>
                                          <p:attrName>ppt_y</p:attrName>
                                        </p:attrNameLst>
                                      </p:cBhvr>
                                      <p:tavLst>
                                        <p:tav tm="0">
                                          <p:val>
                                            <p:strVal val="1+#ppt_h/2"/>
                                          </p:val>
                                        </p:tav>
                                        <p:tav tm="100000">
                                          <p:val>
                                            <p:strVal val="#ppt_y"/>
                                          </p:val>
                                        </p:tav>
                                      </p:tavLst>
                                    </p:anim>
                                  </p:childTnLst>
                                </p:cTn>
                              </p:par>
                            </p:childTnLst>
                          </p:cTn>
                        </p:par>
                        <p:par>
                          <p:cTn id="84" fill="hold">
                            <p:stCondLst>
                              <p:cond delay="7500"/>
                            </p:stCondLst>
                            <p:childTnLst>
                              <p:par>
                                <p:cTn id="85" presetID="22" presetClass="entr" presetSubtype="8"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8000"/>
                            </p:stCondLst>
                            <p:childTnLst>
                              <p:par>
                                <p:cTn id="89" presetID="53"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500" fill="hold"/>
                                        <p:tgtEl>
                                          <p:spTgt spid="31"/>
                                        </p:tgtEl>
                                        <p:attrNameLst>
                                          <p:attrName>ppt_w</p:attrName>
                                        </p:attrNameLst>
                                      </p:cBhvr>
                                      <p:tavLst>
                                        <p:tav tm="0">
                                          <p:val>
                                            <p:fltVal val="0"/>
                                          </p:val>
                                        </p:tav>
                                        <p:tav tm="100000">
                                          <p:val>
                                            <p:strVal val="#ppt_w"/>
                                          </p:val>
                                        </p:tav>
                                      </p:tavLst>
                                    </p:anim>
                                    <p:anim calcmode="lin" valueType="num">
                                      <p:cBhvr>
                                        <p:cTn id="92" dur="500" fill="hold"/>
                                        <p:tgtEl>
                                          <p:spTgt spid="31"/>
                                        </p:tgtEl>
                                        <p:attrNameLst>
                                          <p:attrName>ppt_h</p:attrName>
                                        </p:attrNameLst>
                                      </p:cBhvr>
                                      <p:tavLst>
                                        <p:tav tm="0">
                                          <p:val>
                                            <p:fltVal val="0"/>
                                          </p:val>
                                        </p:tav>
                                        <p:tav tm="100000">
                                          <p:val>
                                            <p:strVal val="#ppt_h"/>
                                          </p:val>
                                        </p:tav>
                                      </p:tavLst>
                                    </p:anim>
                                    <p:animEffect transition="in" filter="fade">
                                      <p:cBhvr>
                                        <p:cTn id="93" dur="500"/>
                                        <p:tgtEl>
                                          <p:spTgt spid="31"/>
                                        </p:tgtEl>
                                      </p:cBhvr>
                                    </p:animEffect>
                                  </p:childTnLst>
                                </p:cTn>
                              </p:par>
                            </p:childTnLst>
                          </p:cTn>
                        </p:par>
                        <p:par>
                          <p:cTn id="94" fill="hold">
                            <p:stCondLst>
                              <p:cond delay="8500"/>
                            </p:stCondLst>
                            <p:childTnLst>
                              <p:par>
                                <p:cTn id="95" presetID="53" presetClass="entr" presetSubtype="0" fill="hold" grpId="0" nodeType="after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ppt_w</p:attrName>
                                        </p:attrNameLst>
                                      </p:cBhvr>
                                      <p:tavLst>
                                        <p:tav tm="0">
                                          <p:val>
                                            <p:fltVal val="0"/>
                                          </p:val>
                                        </p:tav>
                                        <p:tav tm="100000">
                                          <p:val>
                                            <p:strVal val="#ppt_w"/>
                                          </p:val>
                                        </p:tav>
                                      </p:tavLst>
                                    </p:anim>
                                    <p:anim calcmode="lin" valueType="num">
                                      <p:cBhvr>
                                        <p:cTn id="98" dur="500" fill="hold"/>
                                        <p:tgtEl>
                                          <p:spTgt spid="38"/>
                                        </p:tgtEl>
                                        <p:attrNameLst>
                                          <p:attrName>ppt_h</p:attrName>
                                        </p:attrNameLst>
                                      </p:cBhvr>
                                      <p:tavLst>
                                        <p:tav tm="0">
                                          <p:val>
                                            <p:fltVal val="0"/>
                                          </p:val>
                                        </p:tav>
                                        <p:tav tm="100000">
                                          <p:val>
                                            <p:strVal val="#ppt_h"/>
                                          </p:val>
                                        </p:tav>
                                      </p:tavLst>
                                    </p:anim>
                                    <p:animEffect transition="in" filter="fade">
                                      <p:cBhvr>
                                        <p:cTn id="99" dur="500"/>
                                        <p:tgtEl>
                                          <p:spTgt spid="38"/>
                                        </p:tgtEl>
                                      </p:cBhvr>
                                    </p:animEffect>
                                  </p:childTnLst>
                                </p:cTn>
                              </p:par>
                            </p:childTnLst>
                          </p:cTn>
                        </p:par>
                        <p:par>
                          <p:cTn id="100" fill="hold">
                            <p:stCondLst>
                              <p:cond delay="9000"/>
                            </p:stCondLst>
                            <p:childTnLst>
                              <p:par>
                                <p:cTn id="101" presetID="2" presetClass="entr" presetSubtype="1" accel="50000" decel="50000" fill="hold" nodeType="after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P spid="16" grpId="0" animBg="1"/>
      <p:bldP spid="17" grpId="0" animBg="1"/>
      <p:bldP spid="21" grpId="0" animBg="1"/>
      <p:bldP spid="25" grpId="0" animBg="1"/>
      <p:bldP spid="26" grpId="0" animBg="1"/>
      <p:bldP spid="27" grpId="0" animBg="1"/>
      <p:bldP spid="31"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6" name="图片 5" descr="f81029c4ad44b53fb1fcc1efa9e00bdad6副本"/>
          <p:cNvPicPr>
            <a:picLocks noChangeAspect="1"/>
          </p:cNvPicPr>
          <p:nvPr/>
        </p:nvPicPr>
        <p:blipFill>
          <a:blip r:embed="rId6"/>
          <a:srcRect l="35840" t="25958" r="40814" b="12088"/>
          <a:stretch>
            <a:fillRect/>
          </a:stretch>
        </p:blipFill>
        <p:spPr>
          <a:xfrm>
            <a:off x="7004262" y="1960394"/>
            <a:ext cx="5211867" cy="4897606"/>
          </a:xfrm>
          <a:prstGeom prst="rect">
            <a:avLst/>
          </a:prstGeom>
        </p:spPr>
      </p:pic>
      <p:pic>
        <p:nvPicPr>
          <p:cNvPr id="7" name="图片 6" descr="556c1d435b9b4副本"/>
          <p:cNvPicPr>
            <a:picLocks noChangeAspect="1"/>
          </p:cNvPicPr>
          <p:nvPr/>
        </p:nvPicPr>
        <p:blipFill rotWithShape="1">
          <a:blip r:embed="rId7"/>
          <a:srcRect l="63527" t="54209" r="2739" b="27630"/>
          <a:stretch/>
        </p:blipFill>
        <p:spPr>
          <a:xfrm>
            <a:off x="4845567" y="4379437"/>
            <a:ext cx="2199757" cy="2478563"/>
          </a:xfrm>
          <a:prstGeom prst="rect">
            <a:avLst/>
          </a:prstGeom>
        </p:spPr>
      </p:pic>
      <p:sp>
        <p:nvSpPr>
          <p:cNvPr id="8" name="Freeform 11"/>
          <p:cNvSpPr>
            <a:spLocks noEditPoints="1"/>
          </p:cNvSpPr>
          <p:nvPr/>
        </p:nvSpPr>
        <p:spPr bwMode="auto">
          <a:xfrm>
            <a:off x="443678" y="4610033"/>
            <a:ext cx="1666358" cy="1664147"/>
          </a:xfrm>
          <a:custGeom>
            <a:avLst/>
            <a:gdLst>
              <a:gd name="T0" fmla="*/ 638 w 638"/>
              <a:gd name="T1" fmla="*/ 346 h 637"/>
              <a:gd name="T2" fmla="*/ 603 w 638"/>
              <a:gd name="T3" fmla="*/ 284 h 637"/>
              <a:gd name="T4" fmla="*/ 556 w 638"/>
              <a:gd name="T5" fmla="*/ 221 h 637"/>
              <a:gd name="T6" fmla="*/ 609 w 638"/>
              <a:gd name="T7" fmla="*/ 184 h 637"/>
              <a:gd name="T8" fmla="*/ 547 w 638"/>
              <a:gd name="T9" fmla="*/ 146 h 637"/>
              <a:gd name="T10" fmla="*/ 476 w 638"/>
              <a:gd name="T11" fmla="*/ 116 h 637"/>
              <a:gd name="T12" fmla="*/ 503 w 638"/>
              <a:gd name="T13" fmla="*/ 57 h 637"/>
              <a:gd name="T14" fmla="*/ 432 w 638"/>
              <a:gd name="T15" fmla="*/ 56 h 637"/>
              <a:gd name="T16" fmla="*/ 353 w 638"/>
              <a:gd name="T17" fmla="*/ 65 h 637"/>
              <a:gd name="T18" fmla="*/ 347 w 638"/>
              <a:gd name="T19" fmla="*/ 0 h 637"/>
              <a:gd name="T20" fmla="*/ 285 w 638"/>
              <a:gd name="T21" fmla="*/ 34 h 637"/>
              <a:gd name="T22" fmla="*/ 221 w 638"/>
              <a:gd name="T23" fmla="*/ 81 h 637"/>
              <a:gd name="T24" fmla="*/ 185 w 638"/>
              <a:gd name="T25" fmla="*/ 28 h 637"/>
              <a:gd name="T26" fmla="*/ 149 w 638"/>
              <a:gd name="T27" fmla="*/ 90 h 637"/>
              <a:gd name="T28" fmla="*/ 117 w 638"/>
              <a:gd name="T29" fmla="*/ 162 h 637"/>
              <a:gd name="T30" fmla="*/ 58 w 638"/>
              <a:gd name="T31" fmla="*/ 134 h 637"/>
              <a:gd name="T32" fmla="*/ 56 w 638"/>
              <a:gd name="T33" fmla="*/ 205 h 637"/>
              <a:gd name="T34" fmla="*/ 66 w 638"/>
              <a:gd name="T35" fmla="*/ 284 h 637"/>
              <a:gd name="T36" fmla="*/ 0 w 638"/>
              <a:gd name="T37" fmla="*/ 290 h 637"/>
              <a:gd name="T38" fmla="*/ 37 w 638"/>
              <a:gd name="T39" fmla="*/ 352 h 637"/>
              <a:gd name="T40" fmla="*/ 82 w 638"/>
              <a:gd name="T41" fmla="*/ 414 h 637"/>
              <a:gd name="T42" fmla="*/ 29 w 638"/>
              <a:gd name="T43" fmla="*/ 452 h 637"/>
              <a:gd name="T44" fmla="*/ 91 w 638"/>
              <a:gd name="T45" fmla="*/ 488 h 637"/>
              <a:gd name="T46" fmla="*/ 162 w 638"/>
              <a:gd name="T47" fmla="*/ 520 h 637"/>
              <a:gd name="T48" fmla="*/ 135 w 638"/>
              <a:gd name="T49" fmla="*/ 579 h 637"/>
              <a:gd name="T50" fmla="*/ 208 w 638"/>
              <a:gd name="T51" fmla="*/ 581 h 637"/>
              <a:gd name="T52" fmla="*/ 285 w 638"/>
              <a:gd name="T53" fmla="*/ 572 h 637"/>
              <a:gd name="T54" fmla="*/ 291 w 638"/>
              <a:gd name="T55" fmla="*/ 637 h 637"/>
              <a:gd name="T56" fmla="*/ 353 w 638"/>
              <a:gd name="T57" fmla="*/ 600 h 637"/>
              <a:gd name="T58" fmla="*/ 417 w 638"/>
              <a:gd name="T59" fmla="*/ 555 h 637"/>
              <a:gd name="T60" fmla="*/ 453 w 638"/>
              <a:gd name="T61" fmla="*/ 608 h 637"/>
              <a:gd name="T62" fmla="*/ 491 w 638"/>
              <a:gd name="T63" fmla="*/ 546 h 637"/>
              <a:gd name="T64" fmla="*/ 521 w 638"/>
              <a:gd name="T65" fmla="*/ 475 h 637"/>
              <a:gd name="T66" fmla="*/ 580 w 638"/>
              <a:gd name="T67" fmla="*/ 502 h 637"/>
              <a:gd name="T68" fmla="*/ 582 w 638"/>
              <a:gd name="T69" fmla="*/ 429 h 637"/>
              <a:gd name="T70" fmla="*/ 573 w 638"/>
              <a:gd name="T71" fmla="*/ 352 h 637"/>
              <a:gd name="T72" fmla="*/ 319 w 638"/>
              <a:gd name="T73" fmla="*/ 493 h 637"/>
              <a:gd name="T74" fmla="*/ 319 w 638"/>
              <a:gd name="T75" fmla="*/ 144 h 637"/>
              <a:gd name="T76" fmla="*/ 319 w 638"/>
              <a:gd name="T77" fmla="*/ 49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8" h="637">
                <a:moveTo>
                  <a:pt x="603" y="352"/>
                </a:moveTo>
                <a:cubicBezTo>
                  <a:pt x="638" y="346"/>
                  <a:pt x="638" y="346"/>
                  <a:pt x="638" y="346"/>
                </a:cubicBezTo>
                <a:cubicBezTo>
                  <a:pt x="638" y="290"/>
                  <a:pt x="638" y="290"/>
                  <a:pt x="638" y="290"/>
                </a:cubicBezTo>
                <a:cubicBezTo>
                  <a:pt x="603" y="284"/>
                  <a:pt x="603" y="284"/>
                  <a:pt x="603" y="284"/>
                </a:cubicBezTo>
                <a:cubicBezTo>
                  <a:pt x="573" y="284"/>
                  <a:pt x="573" y="284"/>
                  <a:pt x="573" y="284"/>
                </a:cubicBezTo>
                <a:cubicBezTo>
                  <a:pt x="570" y="261"/>
                  <a:pt x="564" y="240"/>
                  <a:pt x="556" y="221"/>
                </a:cubicBezTo>
                <a:cubicBezTo>
                  <a:pt x="582" y="205"/>
                  <a:pt x="582" y="205"/>
                  <a:pt x="582" y="205"/>
                </a:cubicBezTo>
                <a:cubicBezTo>
                  <a:pt x="609" y="184"/>
                  <a:pt x="609" y="184"/>
                  <a:pt x="609" y="184"/>
                </a:cubicBezTo>
                <a:cubicBezTo>
                  <a:pt x="580" y="134"/>
                  <a:pt x="580" y="134"/>
                  <a:pt x="580" y="134"/>
                </a:cubicBezTo>
                <a:cubicBezTo>
                  <a:pt x="547" y="146"/>
                  <a:pt x="547" y="146"/>
                  <a:pt x="547" y="146"/>
                </a:cubicBezTo>
                <a:cubicBezTo>
                  <a:pt x="521" y="162"/>
                  <a:pt x="521" y="162"/>
                  <a:pt x="521" y="162"/>
                </a:cubicBezTo>
                <a:cubicBezTo>
                  <a:pt x="509" y="145"/>
                  <a:pt x="493" y="128"/>
                  <a:pt x="476" y="116"/>
                </a:cubicBezTo>
                <a:cubicBezTo>
                  <a:pt x="491" y="90"/>
                  <a:pt x="491" y="90"/>
                  <a:pt x="491" y="90"/>
                </a:cubicBezTo>
                <a:cubicBezTo>
                  <a:pt x="503" y="57"/>
                  <a:pt x="503" y="57"/>
                  <a:pt x="503" y="57"/>
                </a:cubicBezTo>
                <a:cubicBezTo>
                  <a:pt x="453" y="28"/>
                  <a:pt x="453" y="28"/>
                  <a:pt x="453" y="28"/>
                </a:cubicBezTo>
                <a:cubicBezTo>
                  <a:pt x="432" y="56"/>
                  <a:pt x="432" y="56"/>
                  <a:pt x="432" y="56"/>
                </a:cubicBezTo>
                <a:cubicBezTo>
                  <a:pt x="417" y="81"/>
                  <a:pt x="417" y="81"/>
                  <a:pt x="417" y="81"/>
                </a:cubicBezTo>
                <a:cubicBezTo>
                  <a:pt x="397" y="74"/>
                  <a:pt x="376" y="68"/>
                  <a:pt x="353" y="65"/>
                </a:cubicBezTo>
                <a:cubicBezTo>
                  <a:pt x="353" y="34"/>
                  <a:pt x="353" y="34"/>
                  <a:pt x="353" y="34"/>
                </a:cubicBezTo>
                <a:cubicBezTo>
                  <a:pt x="347" y="0"/>
                  <a:pt x="347" y="0"/>
                  <a:pt x="347" y="0"/>
                </a:cubicBezTo>
                <a:cubicBezTo>
                  <a:pt x="291" y="0"/>
                  <a:pt x="291" y="0"/>
                  <a:pt x="291" y="0"/>
                </a:cubicBezTo>
                <a:cubicBezTo>
                  <a:pt x="285" y="34"/>
                  <a:pt x="285" y="34"/>
                  <a:pt x="285" y="34"/>
                </a:cubicBezTo>
                <a:cubicBezTo>
                  <a:pt x="285" y="65"/>
                  <a:pt x="285" y="65"/>
                  <a:pt x="285" y="65"/>
                </a:cubicBezTo>
                <a:cubicBezTo>
                  <a:pt x="262" y="68"/>
                  <a:pt x="243" y="74"/>
                  <a:pt x="221" y="81"/>
                </a:cubicBezTo>
                <a:cubicBezTo>
                  <a:pt x="208" y="56"/>
                  <a:pt x="208" y="56"/>
                  <a:pt x="208" y="56"/>
                </a:cubicBezTo>
                <a:cubicBezTo>
                  <a:pt x="185" y="28"/>
                  <a:pt x="185" y="28"/>
                  <a:pt x="185" y="28"/>
                </a:cubicBezTo>
                <a:cubicBezTo>
                  <a:pt x="135" y="57"/>
                  <a:pt x="135" y="57"/>
                  <a:pt x="135" y="57"/>
                </a:cubicBezTo>
                <a:cubicBezTo>
                  <a:pt x="149" y="90"/>
                  <a:pt x="149" y="90"/>
                  <a:pt x="149" y="90"/>
                </a:cubicBezTo>
                <a:cubicBezTo>
                  <a:pt x="162" y="116"/>
                  <a:pt x="162" y="116"/>
                  <a:pt x="162" y="116"/>
                </a:cubicBezTo>
                <a:cubicBezTo>
                  <a:pt x="146" y="128"/>
                  <a:pt x="131" y="145"/>
                  <a:pt x="117" y="162"/>
                </a:cubicBezTo>
                <a:cubicBezTo>
                  <a:pt x="91" y="146"/>
                  <a:pt x="91" y="146"/>
                  <a:pt x="91" y="146"/>
                </a:cubicBezTo>
                <a:cubicBezTo>
                  <a:pt x="58" y="134"/>
                  <a:pt x="58" y="134"/>
                  <a:pt x="58" y="134"/>
                </a:cubicBezTo>
                <a:cubicBezTo>
                  <a:pt x="29" y="184"/>
                  <a:pt x="29" y="184"/>
                  <a:pt x="29" y="184"/>
                </a:cubicBezTo>
                <a:cubicBezTo>
                  <a:pt x="56" y="205"/>
                  <a:pt x="56" y="205"/>
                  <a:pt x="56" y="205"/>
                </a:cubicBezTo>
                <a:cubicBezTo>
                  <a:pt x="82" y="221"/>
                  <a:pt x="82" y="221"/>
                  <a:pt x="82" y="221"/>
                </a:cubicBezTo>
                <a:cubicBezTo>
                  <a:pt x="75" y="240"/>
                  <a:pt x="69" y="261"/>
                  <a:pt x="66" y="284"/>
                </a:cubicBezTo>
                <a:cubicBezTo>
                  <a:pt x="37" y="284"/>
                  <a:pt x="37" y="284"/>
                  <a:pt x="37" y="284"/>
                </a:cubicBezTo>
                <a:cubicBezTo>
                  <a:pt x="0" y="290"/>
                  <a:pt x="0" y="290"/>
                  <a:pt x="0" y="290"/>
                </a:cubicBezTo>
                <a:cubicBezTo>
                  <a:pt x="0" y="346"/>
                  <a:pt x="0" y="346"/>
                  <a:pt x="0" y="346"/>
                </a:cubicBezTo>
                <a:cubicBezTo>
                  <a:pt x="37" y="352"/>
                  <a:pt x="37" y="352"/>
                  <a:pt x="37" y="352"/>
                </a:cubicBezTo>
                <a:cubicBezTo>
                  <a:pt x="66" y="352"/>
                  <a:pt x="66" y="352"/>
                  <a:pt x="66" y="352"/>
                </a:cubicBezTo>
                <a:cubicBezTo>
                  <a:pt x="69" y="373"/>
                  <a:pt x="75" y="395"/>
                  <a:pt x="82" y="414"/>
                </a:cubicBezTo>
                <a:cubicBezTo>
                  <a:pt x="56" y="429"/>
                  <a:pt x="56" y="429"/>
                  <a:pt x="56" y="429"/>
                </a:cubicBezTo>
                <a:cubicBezTo>
                  <a:pt x="29" y="452"/>
                  <a:pt x="29" y="452"/>
                  <a:pt x="29" y="452"/>
                </a:cubicBezTo>
                <a:cubicBezTo>
                  <a:pt x="58" y="502"/>
                  <a:pt x="58" y="502"/>
                  <a:pt x="58" y="502"/>
                </a:cubicBezTo>
                <a:cubicBezTo>
                  <a:pt x="91" y="488"/>
                  <a:pt x="91" y="488"/>
                  <a:pt x="91" y="488"/>
                </a:cubicBezTo>
                <a:cubicBezTo>
                  <a:pt x="117" y="475"/>
                  <a:pt x="117" y="475"/>
                  <a:pt x="117" y="475"/>
                </a:cubicBezTo>
                <a:cubicBezTo>
                  <a:pt x="131" y="491"/>
                  <a:pt x="146" y="507"/>
                  <a:pt x="162" y="520"/>
                </a:cubicBezTo>
                <a:cubicBezTo>
                  <a:pt x="149" y="546"/>
                  <a:pt x="149" y="546"/>
                  <a:pt x="149" y="546"/>
                </a:cubicBezTo>
                <a:cubicBezTo>
                  <a:pt x="135" y="579"/>
                  <a:pt x="135" y="579"/>
                  <a:pt x="135" y="579"/>
                </a:cubicBezTo>
                <a:cubicBezTo>
                  <a:pt x="185" y="608"/>
                  <a:pt x="185" y="608"/>
                  <a:pt x="185" y="608"/>
                </a:cubicBezTo>
                <a:cubicBezTo>
                  <a:pt x="208" y="581"/>
                  <a:pt x="208" y="581"/>
                  <a:pt x="208" y="581"/>
                </a:cubicBezTo>
                <a:cubicBezTo>
                  <a:pt x="221" y="555"/>
                  <a:pt x="221" y="555"/>
                  <a:pt x="221" y="555"/>
                </a:cubicBezTo>
                <a:cubicBezTo>
                  <a:pt x="243" y="563"/>
                  <a:pt x="262" y="569"/>
                  <a:pt x="285" y="572"/>
                </a:cubicBezTo>
                <a:cubicBezTo>
                  <a:pt x="285" y="600"/>
                  <a:pt x="285" y="600"/>
                  <a:pt x="285" y="600"/>
                </a:cubicBezTo>
                <a:cubicBezTo>
                  <a:pt x="291" y="637"/>
                  <a:pt x="291" y="637"/>
                  <a:pt x="291" y="637"/>
                </a:cubicBezTo>
                <a:cubicBezTo>
                  <a:pt x="347" y="637"/>
                  <a:pt x="347" y="637"/>
                  <a:pt x="347" y="637"/>
                </a:cubicBezTo>
                <a:cubicBezTo>
                  <a:pt x="353" y="600"/>
                  <a:pt x="353" y="600"/>
                  <a:pt x="353" y="600"/>
                </a:cubicBezTo>
                <a:cubicBezTo>
                  <a:pt x="353" y="572"/>
                  <a:pt x="353" y="572"/>
                  <a:pt x="353" y="572"/>
                </a:cubicBezTo>
                <a:cubicBezTo>
                  <a:pt x="376" y="569"/>
                  <a:pt x="397" y="563"/>
                  <a:pt x="417" y="555"/>
                </a:cubicBezTo>
                <a:cubicBezTo>
                  <a:pt x="432" y="581"/>
                  <a:pt x="432" y="581"/>
                  <a:pt x="432" y="581"/>
                </a:cubicBezTo>
                <a:cubicBezTo>
                  <a:pt x="453" y="608"/>
                  <a:pt x="453" y="608"/>
                  <a:pt x="453" y="608"/>
                </a:cubicBezTo>
                <a:cubicBezTo>
                  <a:pt x="503" y="579"/>
                  <a:pt x="503" y="579"/>
                  <a:pt x="503" y="579"/>
                </a:cubicBezTo>
                <a:cubicBezTo>
                  <a:pt x="491" y="546"/>
                  <a:pt x="491" y="546"/>
                  <a:pt x="491" y="546"/>
                </a:cubicBezTo>
                <a:cubicBezTo>
                  <a:pt x="476" y="520"/>
                  <a:pt x="476" y="520"/>
                  <a:pt x="476" y="520"/>
                </a:cubicBezTo>
                <a:cubicBezTo>
                  <a:pt x="493" y="507"/>
                  <a:pt x="509" y="491"/>
                  <a:pt x="521" y="475"/>
                </a:cubicBezTo>
                <a:cubicBezTo>
                  <a:pt x="547" y="488"/>
                  <a:pt x="547" y="488"/>
                  <a:pt x="547" y="488"/>
                </a:cubicBezTo>
                <a:cubicBezTo>
                  <a:pt x="580" y="502"/>
                  <a:pt x="580" y="502"/>
                  <a:pt x="580" y="502"/>
                </a:cubicBezTo>
                <a:cubicBezTo>
                  <a:pt x="609" y="452"/>
                  <a:pt x="609" y="452"/>
                  <a:pt x="609" y="452"/>
                </a:cubicBezTo>
                <a:cubicBezTo>
                  <a:pt x="582" y="429"/>
                  <a:pt x="582" y="429"/>
                  <a:pt x="582" y="429"/>
                </a:cubicBezTo>
                <a:cubicBezTo>
                  <a:pt x="556" y="414"/>
                  <a:pt x="556" y="414"/>
                  <a:pt x="556" y="414"/>
                </a:cubicBezTo>
                <a:cubicBezTo>
                  <a:pt x="564" y="395"/>
                  <a:pt x="570" y="373"/>
                  <a:pt x="573" y="352"/>
                </a:cubicBezTo>
                <a:lnTo>
                  <a:pt x="603" y="352"/>
                </a:lnTo>
                <a:close/>
                <a:moveTo>
                  <a:pt x="319" y="493"/>
                </a:moveTo>
                <a:cubicBezTo>
                  <a:pt x="223" y="493"/>
                  <a:pt x="145" y="414"/>
                  <a:pt x="145" y="318"/>
                </a:cubicBezTo>
                <a:cubicBezTo>
                  <a:pt x="145" y="222"/>
                  <a:pt x="223" y="144"/>
                  <a:pt x="319" y="144"/>
                </a:cubicBezTo>
                <a:cubicBezTo>
                  <a:pt x="415" y="144"/>
                  <a:pt x="493" y="222"/>
                  <a:pt x="493" y="318"/>
                </a:cubicBezTo>
                <a:cubicBezTo>
                  <a:pt x="493" y="414"/>
                  <a:pt x="415" y="493"/>
                  <a:pt x="319" y="493"/>
                </a:cubicBezTo>
                <a:close/>
              </a:path>
            </a:pathLst>
          </a:custGeom>
          <a:solidFill>
            <a:srgbClr val="F69F95"/>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12"/>
          <p:cNvSpPr>
            <a:spLocks noEditPoints="1"/>
          </p:cNvSpPr>
          <p:nvPr/>
        </p:nvSpPr>
        <p:spPr bwMode="auto">
          <a:xfrm>
            <a:off x="1882252" y="3808367"/>
            <a:ext cx="2089859" cy="2086542"/>
          </a:xfrm>
          <a:custGeom>
            <a:avLst/>
            <a:gdLst>
              <a:gd name="T0" fmla="*/ 800 w 800"/>
              <a:gd name="T1" fmla="*/ 428 h 799"/>
              <a:gd name="T2" fmla="*/ 766 w 800"/>
              <a:gd name="T3" fmla="*/ 365 h 799"/>
              <a:gd name="T4" fmla="*/ 725 w 800"/>
              <a:gd name="T5" fmla="*/ 303 h 799"/>
              <a:gd name="T6" fmla="*/ 781 w 800"/>
              <a:gd name="T7" fmla="*/ 273 h 799"/>
              <a:gd name="T8" fmla="*/ 725 w 800"/>
              <a:gd name="T9" fmla="*/ 229 h 799"/>
              <a:gd name="T10" fmla="*/ 663 w 800"/>
              <a:gd name="T11" fmla="*/ 186 h 799"/>
              <a:gd name="T12" fmla="*/ 704 w 800"/>
              <a:gd name="T13" fmla="*/ 136 h 799"/>
              <a:gd name="T14" fmla="*/ 636 w 800"/>
              <a:gd name="T15" fmla="*/ 117 h 799"/>
              <a:gd name="T16" fmla="*/ 561 w 800"/>
              <a:gd name="T17" fmla="*/ 102 h 799"/>
              <a:gd name="T18" fmla="*/ 580 w 800"/>
              <a:gd name="T19" fmla="*/ 41 h 799"/>
              <a:gd name="T20" fmla="*/ 509 w 800"/>
              <a:gd name="T21" fmla="*/ 49 h 799"/>
              <a:gd name="T22" fmla="*/ 436 w 800"/>
              <a:gd name="T23" fmla="*/ 64 h 799"/>
              <a:gd name="T24" fmla="*/ 430 w 800"/>
              <a:gd name="T25" fmla="*/ 0 h 799"/>
              <a:gd name="T26" fmla="*/ 366 w 800"/>
              <a:gd name="T27" fmla="*/ 35 h 799"/>
              <a:gd name="T28" fmla="*/ 304 w 800"/>
              <a:gd name="T29" fmla="*/ 76 h 799"/>
              <a:gd name="T30" fmla="*/ 274 w 800"/>
              <a:gd name="T31" fmla="*/ 20 h 799"/>
              <a:gd name="T32" fmla="*/ 230 w 800"/>
              <a:gd name="T33" fmla="*/ 76 h 799"/>
              <a:gd name="T34" fmla="*/ 188 w 800"/>
              <a:gd name="T35" fmla="*/ 138 h 799"/>
              <a:gd name="T36" fmla="*/ 138 w 800"/>
              <a:gd name="T37" fmla="*/ 97 h 799"/>
              <a:gd name="T38" fmla="*/ 118 w 800"/>
              <a:gd name="T39" fmla="*/ 165 h 799"/>
              <a:gd name="T40" fmla="*/ 103 w 800"/>
              <a:gd name="T41" fmla="*/ 239 h 799"/>
              <a:gd name="T42" fmla="*/ 43 w 800"/>
              <a:gd name="T43" fmla="*/ 220 h 799"/>
              <a:gd name="T44" fmla="*/ 50 w 800"/>
              <a:gd name="T45" fmla="*/ 292 h 799"/>
              <a:gd name="T46" fmla="*/ 64 w 800"/>
              <a:gd name="T47" fmla="*/ 365 h 799"/>
              <a:gd name="T48" fmla="*/ 0 w 800"/>
              <a:gd name="T49" fmla="*/ 371 h 799"/>
              <a:gd name="T50" fmla="*/ 37 w 800"/>
              <a:gd name="T51" fmla="*/ 435 h 799"/>
              <a:gd name="T52" fmla="*/ 77 w 800"/>
              <a:gd name="T53" fmla="*/ 497 h 799"/>
              <a:gd name="T54" fmla="*/ 20 w 800"/>
              <a:gd name="T55" fmla="*/ 527 h 799"/>
              <a:gd name="T56" fmla="*/ 77 w 800"/>
              <a:gd name="T57" fmla="*/ 571 h 799"/>
              <a:gd name="T58" fmla="*/ 139 w 800"/>
              <a:gd name="T59" fmla="*/ 613 h 799"/>
              <a:gd name="T60" fmla="*/ 99 w 800"/>
              <a:gd name="T61" fmla="*/ 663 h 799"/>
              <a:gd name="T62" fmla="*/ 167 w 800"/>
              <a:gd name="T63" fmla="*/ 683 h 799"/>
              <a:gd name="T64" fmla="*/ 241 w 800"/>
              <a:gd name="T65" fmla="*/ 698 h 799"/>
              <a:gd name="T66" fmla="*/ 221 w 800"/>
              <a:gd name="T67" fmla="*/ 758 h 799"/>
              <a:gd name="T68" fmla="*/ 292 w 800"/>
              <a:gd name="T69" fmla="*/ 751 h 799"/>
              <a:gd name="T70" fmla="*/ 366 w 800"/>
              <a:gd name="T71" fmla="*/ 736 h 799"/>
              <a:gd name="T72" fmla="*/ 372 w 800"/>
              <a:gd name="T73" fmla="*/ 799 h 799"/>
              <a:gd name="T74" fmla="*/ 436 w 800"/>
              <a:gd name="T75" fmla="*/ 764 h 799"/>
              <a:gd name="T76" fmla="*/ 498 w 800"/>
              <a:gd name="T77" fmla="*/ 724 h 799"/>
              <a:gd name="T78" fmla="*/ 528 w 800"/>
              <a:gd name="T79" fmla="*/ 781 h 799"/>
              <a:gd name="T80" fmla="*/ 572 w 800"/>
              <a:gd name="T81" fmla="*/ 724 h 799"/>
              <a:gd name="T82" fmla="*/ 614 w 800"/>
              <a:gd name="T83" fmla="*/ 662 h 799"/>
              <a:gd name="T84" fmla="*/ 664 w 800"/>
              <a:gd name="T85" fmla="*/ 702 h 799"/>
              <a:gd name="T86" fmla="*/ 684 w 800"/>
              <a:gd name="T87" fmla="*/ 634 h 799"/>
              <a:gd name="T88" fmla="*/ 699 w 800"/>
              <a:gd name="T89" fmla="*/ 560 h 799"/>
              <a:gd name="T90" fmla="*/ 760 w 800"/>
              <a:gd name="T91" fmla="*/ 580 h 799"/>
              <a:gd name="T92" fmla="*/ 751 w 800"/>
              <a:gd name="T93" fmla="*/ 507 h 799"/>
              <a:gd name="T94" fmla="*/ 737 w 800"/>
              <a:gd name="T95" fmla="*/ 435 h 799"/>
              <a:gd name="T96" fmla="*/ 400 w 800"/>
              <a:gd name="T97" fmla="*/ 650 h 799"/>
              <a:gd name="T98" fmla="*/ 400 w 800"/>
              <a:gd name="T99" fmla="*/ 149 h 799"/>
              <a:gd name="T100" fmla="*/ 400 w 800"/>
              <a:gd name="T101" fmla="*/ 65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0" h="799">
                <a:moveTo>
                  <a:pt x="766" y="435"/>
                </a:moveTo>
                <a:cubicBezTo>
                  <a:pt x="800" y="428"/>
                  <a:pt x="800" y="428"/>
                  <a:pt x="800" y="428"/>
                </a:cubicBezTo>
                <a:cubicBezTo>
                  <a:pt x="800" y="371"/>
                  <a:pt x="800" y="371"/>
                  <a:pt x="800" y="371"/>
                </a:cubicBezTo>
                <a:cubicBezTo>
                  <a:pt x="766" y="365"/>
                  <a:pt x="766" y="365"/>
                  <a:pt x="766" y="365"/>
                </a:cubicBezTo>
                <a:cubicBezTo>
                  <a:pt x="737" y="365"/>
                  <a:pt x="737" y="365"/>
                  <a:pt x="737" y="365"/>
                </a:cubicBezTo>
                <a:cubicBezTo>
                  <a:pt x="735" y="344"/>
                  <a:pt x="731" y="322"/>
                  <a:pt x="725" y="303"/>
                </a:cubicBezTo>
                <a:cubicBezTo>
                  <a:pt x="751" y="292"/>
                  <a:pt x="751" y="292"/>
                  <a:pt x="751" y="292"/>
                </a:cubicBezTo>
                <a:cubicBezTo>
                  <a:pt x="781" y="273"/>
                  <a:pt x="781" y="273"/>
                  <a:pt x="781" y="273"/>
                </a:cubicBezTo>
                <a:cubicBezTo>
                  <a:pt x="760" y="220"/>
                  <a:pt x="760" y="220"/>
                  <a:pt x="760" y="220"/>
                </a:cubicBezTo>
                <a:cubicBezTo>
                  <a:pt x="725" y="229"/>
                  <a:pt x="725" y="229"/>
                  <a:pt x="725" y="229"/>
                </a:cubicBezTo>
                <a:cubicBezTo>
                  <a:pt x="699" y="239"/>
                  <a:pt x="699" y="239"/>
                  <a:pt x="699" y="239"/>
                </a:cubicBezTo>
                <a:cubicBezTo>
                  <a:pt x="689" y="220"/>
                  <a:pt x="676" y="203"/>
                  <a:pt x="663" y="186"/>
                </a:cubicBezTo>
                <a:cubicBezTo>
                  <a:pt x="684" y="165"/>
                  <a:pt x="684" y="165"/>
                  <a:pt x="684" y="165"/>
                </a:cubicBezTo>
                <a:cubicBezTo>
                  <a:pt x="704" y="136"/>
                  <a:pt x="704" y="136"/>
                  <a:pt x="704" y="136"/>
                </a:cubicBezTo>
                <a:cubicBezTo>
                  <a:pt x="664" y="97"/>
                  <a:pt x="664" y="97"/>
                  <a:pt x="664" y="97"/>
                </a:cubicBezTo>
                <a:cubicBezTo>
                  <a:pt x="636" y="117"/>
                  <a:pt x="636" y="117"/>
                  <a:pt x="636" y="117"/>
                </a:cubicBezTo>
                <a:cubicBezTo>
                  <a:pt x="614" y="138"/>
                  <a:pt x="614" y="138"/>
                  <a:pt x="614" y="138"/>
                </a:cubicBezTo>
                <a:cubicBezTo>
                  <a:pt x="598" y="124"/>
                  <a:pt x="580" y="112"/>
                  <a:pt x="561" y="102"/>
                </a:cubicBezTo>
                <a:cubicBezTo>
                  <a:pt x="572" y="76"/>
                  <a:pt x="572" y="76"/>
                  <a:pt x="572" y="76"/>
                </a:cubicBezTo>
                <a:cubicBezTo>
                  <a:pt x="580" y="41"/>
                  <a:pt x="580" y="41"/>
                  <a:pt x="580" y="41"/>
                </a:cubicBezTo>
                <a:cubicBezTo>
                  <a:pt x="528" y="20"/>
                  <a:pt x="528" y="20"/>
                  <a:pt x="528" y="20"/>
                </a:cubicBezTo>
                <a:cubicBezTo>
                  <a:pt x="509" y="49"/>
                  <a:pt x="509" y="49"/>
                  <a:pt x="509" y="49"/>
                </a:cubicBezTo>
                <a:cubicBezTo>
                  <a:pt x="498" y="76"/>
                  <a:pt x="498" y="76"/>
                  <a:pt x="498" y="76"/>
                </a:cubicBezTo>
                <a:cubicBezTo>
                  <a:pt x="478" y="70"/>
                  <a:pt x="457" y="65"/>
                  <a:pt x="436" y="64"/>
                </a:cubicBezTo>
                <a:cubicBezTo>
                  <a:pt x="436" y="35"/>
                  <a:pt x="436" y="35"/>
                  <a:pt x="436" y="35"/>
                </a:cubicBezTo>
                <a:cubicBezTo>
                  <a:pt x="430" y="0"/>
                  <a:pt x="430" y="0"/>
                  <a:pt x="430" y="0"/>
                </a:cubicBezTo>
                <a:cubicBezTo>
                  <a:pt x="372" y="0"/>
                  <a:pt x="372" y="0"/>
                  <a:pt x="372" y="0"/>
                </a:cubicBezTo>
                <a:cubicBezTo>
                  <a:pt x="366" y="35"/>
                  <a:pt x="366" y="35"/>
                  <a:pt x="366" y="35"/>
                </a:cubicBezTo>
                <a:cubicBezTo>
                  <a:pt x="366" y="64"/>
                  <a:pt x="366" y="64"/>
                  <a:pt x="366" y="64"/>
                </a:cubicBezTo>
                <a:cubicBezTo>
                  <a:pt x="345" y="65"/>
                  <a:pt x="324" y="70"/>
                  <a:pt x="304" y="76"/>
                </a:cubicBezTo>
                <a:cubicBezTo>
                  <a:pt x="292" y="49"/>
                  <a:pt x="292" y="49"/>
                  <a:pt x="292" y="49"/>
                </a:cubicBezTo>
                <a:cubicBezTo>
                  <a:pt x="274" y="20"/>
                  <a:pt x="274" y="20"/>
                  <a:pt x="274" y="20"/>
                </a:cubicBezTo>
                <a:cubicBezTo>
                  <a:pt x="221" y="41"/>
                  <a:pt x="221" y="41"/>
                  <a:pt x="221" y="41"/>
                </a:cubicBezTo>
                <a:cubicBezTo>
                  <a:pt x="230" y="76"/>
                  <a:pt x="230" y="76"/>
                  <a:pt x="230" y="76"/>
                </a:cubicBezTo>
                <a:cubicBezTo>
                  <a:pt x="241" y="102"/>
                  <a:pt x="241" y="102"/>
                  <a:pt x="241" y="102"/>
                </a:cubicBezTo>
                <a:cubicBezTo>
                  <a:pt x="221" y="112"/>
                  <a:pt x="204" y="124"/>
                  <a:pt x="188" y="138"/>
                </a:cubicBezTo>
                <a:cubicBezTo>
                  <a:pt x="167" y="117"/>
                  <a:pt x="167" y="117"/>
                  <a:pt x="167" y="117"/>
                </a:cubicBezTo>
                <a:cubicBezTo>
                  <a:pt x="138" y="97"/>
                  <a:pt x="138" y="97"/>
                  <a:pt x="138" y="97"/>
                </a:cubicBezTo>
                <a:cubicBezTo>
                  <a:pt x="99" y="136"/>
                  <a:pt x="99" y="136"/>
                  <a:pt x="99" y="136"/>
                </a:cubicBezTo>
                <a:cubicBezTo>
                  <a:pt x="118" y="165"/>
                  <a:pt x="118" y="165"/>
                  <a:pt x="118" y="165"/>
                </a:cubicBezTo>
                <a:cubicBezTo>
                  <a:pt x="139" y="186"/>
                  <a:pt x="139" y="186"/>
                  <a:pt x="139" y="186"/>
                </a:cubicBezTo>
                <a:cubicBezTo>
                  <a:pt x="126" y="203"/>
                  <a:pt x="114" y="220"/>
                  <a:pt x="103" y="239"/>
                </a:cubicBezTo>
                <a:cubicBezTo>
                  <a:pt x="77" y="229"/>
                  <a:pt x="77" y="229"/>
                  <a:pt x="77" y="229"/>
                </a:cubicBezTo>
                <a:cubicBezTo>
                  <a:pt x="43" y="220"/>
                  <a:pt x="43" y="220"/>
                  <a:pt x="43" y="220"/>
                </a:cubicBezTo>
                <a:cubicBezTo>
                  <a:pt x="20" y="273"/>
                  <a:pt x="20" y="273"/>
                  <a:pt x="20" y="273"/>
                </a:cubicBezTo>
                <a:cubicBezTo>
                  <a:pt x="50" y="292"/>
                  <a:pt x="50" y="292"/>
                  <a:pt x="50" y="292"/>
                </a:cubicBezTo>
                <a:cubicBezTo>
                  <a:pt x="77" y="303"/>
                  <a:pt x="77" y="303"/>
                  <a:pt x="77" y="303"/>
                </a:cubicBezTo>
                <a:cubicBezTo>
                  <a:pt x="71" y="322"/>
                  <a:pt x="67" y="344"/>
                  <a:pt x="64" y="365"/>
                </a:cubicBezTo>
                <a:cubicBezTo>
                  <a:pt x="37" y="365"/>
                  <a:pt x="37" y="365"/>
                  <a:pt x="37" y="365"/>
                </a:cubicBezTo>
                <a:cubicBezTo>
                  <a:pt x="0" y="371"/>
                  <a:pt x="0" y="371"/>
                  <a:pt x="0" y="371"/>
                </a:cubicBezTo>
                <a:cubicBezTo>
                  <a:pt x="0" y="428"/>
                  <a:pt x="0" y="428"/>
                  <a:pt x="0" y="428"/>
                </a:cubicBezTo>
                <a:cubicBezTo>
                  <a:pt x="37" y="435"/>
                  <a:pt x="37" y="435"/>
                  <a:pt x="37" y="435"/>
                </a:cubicBezTo>
                <a:cubicBezTo>
                  <a:pt x="64" y="435"/>
                  <a:pt x="64" y="435"/>
                  <a:pt x="64" y="435"/>
                </a:cubicBezTo>
                <a:cubicBezTo>
                  <a:pt x="67" y="456"/>
                  <a:pt x="71" y="477"/>
                  <a:pt x="77" y="497"/>
                </a:cubicBezTo>
                <a:cubicBezTo>
                  <a:pt x="50" y="507"/>
                  <a:pt x="50" y="507"/>
                  <a:pt x="50" y="507"/>
                </a:cubicBezTo>
                <a:cubicBezTo>
                  <a:pt x="20" y="527"/>
                  <a:pt x="20" y="527"/>
                  <a:pt x="20" y="527"/>
                </a:cubicBezTo>
                <a:cubicBezTo>
                  <a:pt x="43" y="580"/>
                  <a:pt x="43" y="580"/>
                  <a:pt x="43" y="580"/>
                </a:cubicBezTo>
                <a:cubicBezTo>
                  <a:pt x="77" y="571"/>
                  <a:pt x="77" y="571"/>
                  <a:pt x="77" y="571"/>
                </a:cubicBezTo>
                <a:cubicBezTo>
                  <a:pt x="103" y="560"/>
                  <a:pt x="103" y="560"/>
                  <a:pt x="103" y="560"/>
                </a:cubicBezTo>
                <a:cubicBezTo>
                  <a:pt x="114" y="580"/>
                  <a:pt x="126" y="596"/>
                  <a:pt x="139" y="613"/>
                </a:cubicBezTo>
                <a:cubicBezTo>
                  <a:pt x="118" y="634"/>
                  <a:pt x="118" y="634"/>
                  <a:pt x="118" y="634"/>
                </a:cubicBezTo>
                <a:cubicBezTo>
                  <a:pt x="99" y="663"/>
                  <a:pt x="99" y="663"/>
                  <a:pt x="99" y="663"/>
                </a:cubicBezTo>
                <a:cubicBezTo>
                  <a:pt x="138" y="702"/>
                  <a:pt x="138" y="702"/>
                  <a:pt x="138" y="702"/>
                </a:cubicBezTo>
                <a:cubicBezTo>
                  <a:pt x="167" y="683"/>
                  <a:pt x="167" y="683"/>
                  <a:pt x="167" y="683"/>
                </a:cubicBezTo>
                <a:cubicBezTo>
                  <a:pt x="188" y="662"/>
                  <a:pt x="188" y="662"/>
                  <a:pt x="188" y="662"/>
                </a:cubicBezTo>
                <a:cubicBezTo>
                  <a:pt x="204" y="675"/>
                  <a:pt x="221" y="687"/>
                  <a:pt x="241" y="698"/>
                </a:cubicBezTo>
                <a:cubicBezTo>
                  <a:pt x="230" y="724"/>
                  <a:pt x="230" y="724"/>
                  <a:pt x="230" y="724"/>
                </a:cubicBezTo>
                <a:cubicBezTo>
                  <a:pt x="221" y="758"/>
                  <a:pt x="221" y="758"/>
                  <a:pt x="221" y="758"/>
                </a:cubicBezTo>
                <a:cubicBezTo>
                  <a:pt x="274" y="781"/>
                  <a:pt x="274" y="781"/>
                  <a:pt x="274" y="781"/>
                </a:cubicBezTo>
                <a:cubicBezTo>
                  <a:pt x="292" y="751"/>
                  <a:pt x="292" y="751"/>
                  <a:pt x="292" y="751"/>
                </a:cubicBezTo>
                <a:cubicBezTo>
                  <a:pt x="304" y="724"/>
                  <a:pt x="304" y="724"/>
                  <a:pt x="304" y="724"/>
                </a:cubicBezTo>
                <a:cubicBezTo>
                  <a:pt x="324" y="730"/>
                  <a:pt x="345" y="734"/>
                  <a:pt x="366" y="736"/>
                </a:cubicBezTo>
                <a:cubicBezTo>
                  <a:pt x="366" y="764"/>
                  <a:pt x="366" y="764"/>
                  <a:pt x="366" y="764"/>
                </a:cubicBezTo>
                <a:cubicBezTo>
                  <a:pt x="372" y="799"/>
                  <a:pt x="372" y="799"/>
                  <a:pt x="372" y="799"/>
                </a:cubicBezTo>
                <a:cubicBezTo>
                  <a:pt x="430" y="799"/>
                  <a:pt x="430" y="799"/>
                  <a:pt x="430" y="799"/>
                </a:cubicBezTo>
                <a:cubicBezTo>
                  <a:pt x="436" y="764"/>
                  <a:pt x="436" y="764"/>
                  <a:pt x="436" y="764"/>
                </a:cubicBezTo>
                <a:cubicBezTo>
                  <a:pt x="436" y="736"/>
                  <a:pt x="436" y="736"/>
                  <a:pt x="436" y="736"/>
                </a:cubicBezTo>
                <a:cubicBezTo>
                  <a:pt x="457" y="734"/>
                  <a:pt x="478" y="730"/>
                  <a:pt x="498" y="724"/>
                </a:cubicBezTo>
                <a:cubicBezTo>
                  <a:pt x="509" y="751"/>
                  <a:pt x="509" y="751"/>
                  <a:pt x="509" y="751"/>
                </a:cubicBezTo>
                <a:cubicBezTo>
                  <a:pt x="528" y="781"/>
                  <a:pt x="528" y="781"/>
                  <a:pt x="528" y="781"/>
                </a:cubicBezTo>
                <a:cubicBezTo>
                  <a:pt x="580" y="758"/>
                  <a:pt x="580" y="758"/>
                  <a:pt x="580" y="758"/>
                </a:cubicBezTo>
                <a:cubicBezTo>
                  <a:pt x="572" y="724"/>
                  <a:pt x="572" y="724"/>
                  <a:pt x="572" y="724"/>
                </a:cubicBezTo>
                <a:cubicBezTo>
                  <a:pt x="561" y="698"/>
                  <a:pt x="561" y="698"/>
                  <a:pt x="561" y="698"/>
                </a:cubicBezTo>
                <a:cubicBezTo>
                  <a:pt x="580" y="687"/>
                  <a:pt x="598" y="675"/>
                  <a:pt x="614" y="662"/>
                </a:cubicBezTo>
                <a:cubicBezTo>
                  <a:pt x="636" y="683"/>
                  <a:pt x="636" y="683"/>
                  <a:pt x="636" y="683"/>
                </a:cubicBezTo>
                <a:cubicBezTo>
                  <a:pt x="664" y="702"/>
                  <a:pt x="664" y="702"/>
                  <a:pt x="664" y="702"/>
                </a:cubicBezTo>
                <a:cubicBezTo>
                  <a:pt x="704" y="663"/>
                  <a:pt x="704" y="663"/>
                  <a:pt x="704" y="663"/>
                </a:cubicBezTo>
                <a:cubicBezTo>
                  <a:pt x="684" y="634"/>
                  <a:pt x="684" y="634"/>
                  <a:pt x="684" y="634"/>
                </a:cubicBezTo>
                <a:cubicBezTo>
                  <a:pt x="663" y="613"/>
                  <a:pt x="663" y="613"/>
                  <a:pt x="663" y="613"/>
                </a:cubicBezTo>
                <a:cubicBezTo>
                  <a:pt x="676" y="596"/>
                  <a:pt x="689" y="580"/>
                  <a:pt x="699" y="560"/>
                </a:cubicBezTo>
                <a:cubicBezTo>
                  <a:pt x="725" y="571"/>
                  <a:pt x="725" y="571"/>
                  <a:pt x="725" y="571"/>
                </a:cubicBezTo>
                <a:cubicBezTo>
                  <a:pt x="760" y="580"/>
                  <a:pt x="760" y="580"/>
                  <a:pt x="760" y="580"/>
                </a:cubicBezTo>
                <a:cubicBezTo>
                  <a:pt x="781" y="527"/>
                  <a:pt x="781" y="527"/>
                  <a:pt x="781" y="527"/>
                </a:cubicBezTo>
                <a:cubicBezTo>
                  <a:pt x="751" y="507"/>
                  <a:pt x="751" y="507"/>
                  <a:pt x="751" y="507"/>
                </a:cubicBezTo>
                <a:cubicBezTo>
                  <a:pt x="725" y="497"/>
                  <a:pt x="725" y="497"/>
                  <a:pt x="725" y="497"/>
                </a:cubicBezTo>
                <a:cubicBezTo>
                  <a:pt x="731" y="477"/>
                  <a:pt x="735" y="456"/>
                  <a:pt x="737" y="435"/>
                </a:cubicBezTo>
                <a:lnTo>
                  <a:pt x="766" y="435"/>
                </a:lnTo>
                <a:close/>
                <a:moveTo>
                  <a:pt x="400" y="650"/>
                </a:moveTo>
                <a:cubicBezTo>
                  <a:pt x="262" y="650"/>
                  <a:pt x="150" y="538"/>
                  <a:pt x="150" y="400"/>
                </a:cubicBezTo>
                <a:cubicBezTo>
                  <a:pt x="150" y="261"/>
                  <a:pt x="262" y="149"/>
                  <a:pt x="400" y="149"/>
                </a:cubicBezTo>
                <a:cubicBezTo>
                  <a:pt x="539" y="149"/>
                  <a:pt x="651" y="261"/>
                  <a:pt x="651" y="400"/>
                </a:cubicBezTo>
                <a:cubicBezTo>
                  <a:pt x="651" y="538"/>
                  <a:pt x="539" y="650"/>
                  <a:pt x="400" y="650"/>
                </a:cubicBezTo>
                <a:close/>
              </a:path>
            </a:pathLst>
          </a:custGeom>
          <a:solidFill>
            <a:srgbClr val="7BAD5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noEditPoints="1"/>
          </p:cNvSpPr>
          <p:nvPr/>
        </p:nvSpPr>
        <p:spPr bwMode="auto">
          <a:xfrm>
            <a:off x="3665820" y="3419145"/>
            <a:ext cx="1368913" cy="1392134"/>
          </a:xfrm>
          <a:custGeom>
            <a:avLst/>
            <a:gdLst>
              <a:gd name="T0" fmla="*/ 467 w 524"/>
              <a:gd name="T1" fmla="*/ 267 h 533"/>
              <a:gd name="T2" fmla="*/ 493 w 524"/>
              <a:gd name="T3" fmla="*/ 227 h 533"/>
              <a:gd name="T4" fmla="*/ 506 w 524"/>
              <a:gd name="T5" fmla="*/ 156 h 533"/>
              <a:gd name="T6" fmla="*/ 444 w 524"/>
              <a:gd name="T7" fmla="*/ 171 h 533"/>
              <a:gd name="T8" fmla="*/ 426 w 524"/>
              <a:gd name="T9" fmla="*/ 99 h 533"/>
              <a:gd name="T10" fmla="*/ 396 w 524"/>
              <a:gd name="T11" fmla="*/ 33 h 533"/>
              <a:gd name="T12" fmla="*/ 354 w 524"/>
              <a:gd name="T13" fmla="*/ 82 h 533"/>
              <a:gd name="T14" fmla="*/ 296 w 524"/>
              <a:gd name="T15" fmla="*/ 35 h 533"/>
              <a:gd name="T16" fmla="*/ 234 w 524"/>
              <a:gd name="T17" fmla="*/ 0 h 533"/>
              <a:gd name="T18" fmla="*/ 228 w 524"/>
              <a:gd name="T19" fmla="*/ 64 h 533"/>
              <a:gd name="T20" fmla="*/ 154 w 524"/>
              <a:gd name="T21" fmla="*/ 59 h 533"/>
              <a:gd name="T22" fmla="*/ 83 w 524"/>
              <a:gd name="T23" fmla="*/ 67 h 533"/>
              <a:gd name="T24" fmla="*/ 116 w 524"/>
              <a:gd name="T25" fmla="*/ 123 h 533"/>
              <a:gd name="T26" fmla="*/ 53 w 524"/>
              <a:gd name="T27" fmla="*/ 162 h 533"/>
              <a:gd name="T28" fmla="*/ 0 w 524"/>
              <a:gd name="T29" fmla="*/ 211 h 533"/>
              <a:gd name="T30" fmla="*/ 59 w 524"/>
              <a:gd name="T31" fmla="*/ 236 h 533"/>
              <a:gd name="T32" fmla="*/ 59 w 524"/>
              <a:gd name="T33" fmla="*/ 295 h 533"/>
              <a:gd name="T34" fmla="*/ 0 w 524"/>
              <a:gd name="T35" fmla="*/ 321 h 533"/>
              <a:gd name="T36" fmla="*/ 53 w 524"/>
              <a:gd name="T37" fmla="*/ 369 h 533"/>
              <a:gd name="T38" fmla="*/ 116 w 524"/>
              <a:gd name="T39" fmla="*/ 410 h 533"/>
              <a:gd name="T40" fmla="*/ 83 w 524"/>
              <a:gd name="T41" fmla="*/ 465 h 533"/>
              <a:gd name="T42" fmla="*/ 154 w 524"/>
              <a:gd name="T43" fmla="*/ 474 h 533"/>
              <a:gd name="T44" fmla="*/ 228 w 524"/>
              <a:gd name="T45" fmla="*/ 468 h 533"/>
              <a:gd name="T46" fmla="*/ 234 w 524"/>
              <a:gd name="T47" fmla="*/ 533 h 533"/>
              <a:gd name="T48" fmla="*/ 296 w 524"/>
              <a:gd name="T49" fmla="*/ 498 h 533"/>
              <a:gd name="T50" fmla="*/ 354 w 524"/>
              <a:gd name="T51" fmla="*/ 450 h 533"/>
              <a:gd name="T52" fmla="*/ 396 w 524"/>
              <a:gd name="T53" fmla="*/ 498 h 533"/>
              <a:gd name="T54" fmla="*/ 426 w 524"/>
              <a:gd name="T55" fmla="*/ 433 h 533"/>
              <a:gd name="T56" fmla="*/ 444 w 524"/>
              <a:gd name="T57" fmla="*/ 362 h 533"/>
              <a:gd name="T58" fmla="*/ 506 w 524"/>
              <a:gd name="T59" fmla="*/ 376 h 533"/>
              <a:gd name="T60" fmla="*/ 493 w 524"/>
              <a:gd name="T61" fmla="*/ 304 h 533"/>
              <a:gd name="T62" fmla="*/ 262 w 524"/>
              <a:gd name="T63" fmla="*/ 417 h 533"/>
              <a:gd name="T64" fmla="*/ 262 w 524"/>
              <a:gd name="T65" fmla="*/ 116 h 533"/>
              <a:gd name="T66" fmla="*/ 262 w 524"/>
              <a:gd name="T67" fmla="*/ 41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4" h="533">
                <a:moveTo>
                  <a:pt x="466" y="295"/>
                </a:moveTo>
                <a:cubicBezTo>
                  <a:pt x="467" y="286"/>
                  <a:pt x="467" y="276"/>
                  <a:pt x="467" y="267"/>
                </a:cubicBezTo>
                <a:cubicBezTo>
                  <a:pt x="467" y="256"/>
                  <a:pt x="467" y="245"/>
                  <a:pt x="466" y="236"/>
                </a:cubicBezTo>
                <a:cubicBezTo>
                  <a:pt x="493" y="227"/>
                  <a:pt x="493" y="227"/>
                  <a:pt x="493" y="227"/>
                </a:cubicBezTo>
                <a:cubicBezTo>
                  <a:pt x="524" y="211"/>
                  <a:pt x="524" y="211"/>
                  <a:pt x="524" y="211"/>
                </a:cubicBezTo>
                <a:cubicBezTo>
                  <a:pt x="506" y="156"/>
                  <a:pt x="506" y="156"/>
                  <a:pt x="506" y="156"/>
                </a:cubicBezTo>
                <a:cubicBezTo>
                  <a:pt x="472" y="162"/>
                  <a:pt x="472" y="162"/>
                  <a:pt x="472" y="162"/>
                </a:cubicBezTo>
                <a:cubicBezTo>
                  <a:pt x="444" y="171"/>
                  <a:pt x="444" y="171"/>
                  <a:pt x="444" y="171"/>
                </a:cubicBezTo>
                <a:cubicBezTo>
                  <a:pt x="435" y="153"/>
                  <a:pt x="423" y="136"/>
                  <a:pt x="410" y="123"/>
                </a:cubicBezTo>
                <a:cubicBezTo>
                  <a:pt x="426" y="99"/>
                  <a:pt x="426" y="99"/>
                  <a:pt x="426" y="99"/>
                </a:cubicBezTo>
                <a:cubicBezTo>
                  <a:pt x="441" y="67"/>
                  <a:pt x="441" y="67"/>
                  <a:pt x="441" y="67"/>
                </a:cubicBezTo>
                <a:cubicBezTo>
                  <a:pt x="396" y="33"/>
                  <a:pt x="396" y="33"/>
                  <a:pt x="396" y="33"/>
                </a:cubicBezTo>
                <a:cubicBezTo>
                  <a:pt x="370" y="59"/>
                  <a:pt x="370" y="59"/>
                  <a:pt x="370" y="59"/>
                </a:cubicBezTo>
                <a:cubicBezTo>
                  <a:pt x="354" y="82"/>
                  <a:pt x="354" y="82"/>
                  <a:pt x="354" y="82"/>
                </a:cubicBezTo>
                <a:cubicBezTo>
                  <a:pt x="335" y="73"/>
                  <a:pt x="317" y="67"/>
                  <a:pt x="296" y="64"/>
                </a:cubicBezTo>
                <a:cubicBezTo>
                  <a:pt x="296" y="35"/>
                  <a:pt x="296" y="35"/>
                  <a:pt x="296" y="35"/>
                </a:cubicBezTo>
                <a:cubicBezTo>
                  <a:pt x="290" y="0"/>
                  <a:pt x="290" y="0"/>
                  <a:pt x="290" y="0"/>
                </a:cubicBezTo>
                <a:cubicBezTo>
                  <a:pt x="234" y="0"/>
                  <a:pt x="234" y="0"/>
                  <a:pt x="234" y="0"/>
                </a:cubicBezTo>
                <a:cubicBezTo>
                  <a:pt x="228" y="35"/>
                  <a:pt x="228" y="35"/>
                  <a:pt x="228" y="35"/>
                </a:cubicBezTo>
                <a:cubicBezTo>
                  <a:pt x="228" y="64"/>
                  <a:pt x="228" y="64"/>
                  <a:pt x="228" y="64"/>
                </a:cubicBezTo>
                <a:cubicBezTo>
                  <a:pt x="208" y="67"/>
                  <a:pt x="189" y="73"/>
                  <a:pt x="171" y="82"/>
                </a:cubicBezTo>
                <a:cubicBezTo>
                  <a:pt x="154" y="59"/>
                  <a:pt x="154" y="59"/>
                  <a:pt x="154" y="59"/>
                </a:cubicBezTo>
                <a:cubicBezTo>
                  <a:pt x="128" y="33"/>
                  <a:pt x="128" y="33"/>
                  <a:pt x="128" y="33"/>
                </a:cubicBezTo>
                <a:cubicBezTo>
                  <a:pt x="83" y="67"/>
                  <a:pt x="83" y="67"/>
                  <a:pt x="83" y="67"/>
                </a:cubicBezTo>
                <a:cubicBezTo>
                  <a:pt x="98" y="99"/>
                  <a:pt x="98" y="99"/>
                  <a:pt x="98" y="99"/>
                </a:cubicBezTo>
                <a:cubicBezTo>
                  <a:pt x="116" y="123"/>
                  <a:pt x="116" y="123"/>
                  <a:pt x="116" y="123"/>
                </a:cubicBezTo>
                <a:cubicBezTo>
                  <a:pt x="101" y="136"/>
                  <a:pt x="91" y="153"/>
                  <a:pt x="80" y="171"/>
                </a:cubicBezTo>
                <a:cubicBezTo>
                  <a:pt x="53" y="162"/>
                  <a:pt x="53" y="162"/>
                  <a:pt x="53" y="162"/>
                </a:cubicBezTo>
                <a:cubicBezTo>
                  <a:pt x="18" y="156"/>
                  <a:pt x="18" y="156"/>
                  <a:pt x="18" y="156"/>
                </a:cubicBezTo>
                <a:cubicBezTo>
                  <a:pt x="0" y="211"/>
                  <a:pt x="0" y="211"/>
                  <a:pt x="0" y="211"/>
                </a:cubicBezTo>
                <a:cubicBezTo>
                  <a:pt x="32" y="227"/>
                  <a:pt x="32" y="227"/>
                  <a:pt x="32" y="227"/>
                </a:cubicBezTo>
                <a:cubicBezTo>
                  <a:pt x="59" y="236"/>
                  <a:pt x="59" y="236"/>
                  <a:pt x="59" y="236"/>
                </a:cubicBezTo>
                <a:cubicBezTo>
                  <a:pt x="57" y="245"/>
                  <a:pt x="57" y="256"/>
                  <a:pt x="57" y="267"/>
                </a:cubicBezTo>
                <a:cubicBezTo>
                  <a:pt x="57" y="276"/>
                  <a:pt x="57" y="286"/>
                  <a:pt x="59" y="295"/>
                </a:cubicBezTo>
                <a:cubicBezTo>
                  <a:pt x="32" y="304"/>
                  <a:pt x="32" y="304"/>
                  <a:pt x="32" y="304"/>
                </a:cubicBezTo>
                <a:cubicBezTo>
                  <a:pt x="0" y="321"/>
                  <a:pt x="0" y="321"/>
                  <a:pt x="0" y="321"/>
                </a:cubicBezTo>
                <a:cubicBezTo>
                  <a:pt x="18" y="376"/>
                  <a:pt x="18" y="376"/>
                  <a:pt x="18" y="376"/>
                </a:cubicBezTo>
                <a:cubicBezTo>
                  <a:pt x="53" y="369"/>
                  <a:pt x="53" y="369"/>
                  <a:pt x="53" y="369"/>
                </a:cubicBezTo>
                <a:cubicBezTo>
                  <a:pt x="80" y="362"/>
                  <a:pt x="80" y="362"/>
                  <a:pt x="80" y="362"/>
                </a:cubicBezTo>
                <a:cubicBezTo>
                  <a:pt x="91" y="379"/>
                  <a:pt x="101" y="395"/>
                  <a:pt x="116" y="410"/>
                </a:cubicBezTo>
                <a:cubicBezTo>
                  <a:pt x="98" y="433"/>
                  <a:pt x="98" y="433"/>
                  <a:pt x="98" y="433"/>
                </a:cubicBezTo>
                <a:cubicBezTo>
                  <a:pt x="83" y="465"/>
                  <a:pt x="83" y="465"/>
                  <a:pt x="83" y="465"/>
                </a:cubicBezTo>
                <a:cubicBezTo>
                  <a:pt x="128" y="498"/>
                  <a:pt x="128" y="498"/>
                  <a:pt x="128" y="498"/>
                </a:cubicBezTo>
                <a:cubicBezTo>
                  <a:pt x="154" y="474"/>
                  <a:pt x="154" y="474"/>
                  <a:pt x="154" y="474"/>
                </a:cubicBezTo>
                <a:cubicBezTo>
                  <a:pt x="171" y="450"/>
                  <a:pt x="171" y="450"/>
                  <a:pt x="171" y="450"/>
                </a:cubicBezTo>
                <a:cubicBezTo>
                  <a:pt x="189" y="459"/>
                  <a:pt x="208" y="465"/>
                  <a:pt x="228" y="468"/>
                </a:cubicBezTo>
                <a:cubicBezTo>
                  <a:pt x="228" y="498"/>
                  <a:pt x="228" y="498"/>
                  <a:pt x="228" y="498"/>
                </a:cubicBezTo>
                <a:cubicBezTo>
                  <a:pt x="234" y="533"/>
                  <a:pt x="234" y="533"/>
                  <a:pt x="234" y="533"/>
                </a:cubicBezTo>
                <a:cubicBezTo>
                  <a:pt x="290" y="533"/>
                  <a:pt x="290" y="533"/>
                  <a:pt x="290" y="533"/>
                </a:cubicBezTo>
                <a:cubicBezTo>
                  <a:pt x="296" y="498"/>
                  <a:pt x="296" y="498"/>
                  <a:pt x="296" y="498"/>
                </a:cubicBezTo>
                <a:cubicBezTo>
                  <a:pt x="296" y="468"/>
                  <a:pt x="296" y="468"/>
                  <a:pt x="296" y="468"/>
                </a:cubicBezTo>
                <a:cubicBezTo>
                  <a:pt x="317" y="465"/>
                  <a:pt x="335" y="459"/>
                  <a:pt x="354" y="450"/>
                </a:cubicBezTo>
                <a:cubicBezTo>
                  <a:pt x="370" y="474"/>
                  <a:pt x="370" y="474"/>
                  <a:pt x="370" y="474"/>
                </a:cubicBezTo>
                <a:cubicBezTo>
                  <a:pt x="396" y="498"/>
                  <a:pt x="396" y="498"/>
                  <a:pt x="396" y="498"/>
                </a:cubicBezTo>
                <a:cubicBezTo>
                  <a:pt x="441" y="465"/>
                  <a:pt x="441" y="465"/>
                  <a:pt x="441" y="465"/>
                </a:cubicBezTo>
                <a:cubicBezTo>
                  <a:pt x="426" y="433"/>
                  <a:pt x="426" y="433"/>
                  <a:pt x="426" y="433"/>
                </a:cubicBezTo>
                <a:cubicBezTo>
                  <a:pt x="410" y="410"/>
                  <a:pt x="410" y="410"/>
                  <a:pt x="410" y="410"/>
                </a:cubicBezTo>
                <a:cubicBezTo>
                  <a:pt x="423" y="395"/>
                  <a:pt x="435" y="379"/>
                  <a:pt x="444" y="362"/>
                </a:cubicBezTo>
                <a:cubicBezTo>
                  <a:pt x="472" y="369"/>
                  <a:pt x="472" y="369"/>
                  <a:pt x="472" y="369"/>
                </a:cubicBezTo>
                <a:cubicBezTo>
                  <a:pt x="506" y="376"/>
                  <a:pt x="506" y="376"/>
                  <a:pt x="506" y="376"/>
                </a:cubicBezTo>
                <a:cubicBezTo>
                  <a:pt x="524" y="321"/>
                  <a:pt x="524" y="321"/>
                  <a:pt x="524" y="321"/>
                </a:cubicBezTo>
                <a:cubicBezTo>
                  <a:pt x="493" y="304"/>
                  <a:pt x="493" y="304"/>
                  <a:pt x="493" y="304"/>
                </a:cubicBezTo>
                <a:lnTo>
                  <a:pt x="466" y="295"/>
                </a:lnTo>
                <a:close/>
                <a:moveTo>
                  <a:pt x="262" y="417"/>
                </a:moveTo>
                <a:cubicBezTo>
                  <a:pt x="179" y="417"/>
                  <a:pt x="112" y="350"/>
                  <a:pt x="112" y="267"/>
                </a:cubicBezTo>
                <a:cubicBezTo>
                  <a:pt x="112" y="183"/>
                  <a:pt x="179" y="116"/>
                  <a:pt x="262" y="116"/>
                </a:cubicBezTo>
                <a:cubicBezTo>
                  <a:pt x="345" y="116"/>
                  <a:pt x="412" y="183"/>
                  <a:pt x="412" y="267"/>
                </a:cubicBezTo>
                <a:cubicBezTo>
                  <a:pt x="412" y="350"/>
                  <a:pt x="345" y="417"/>
                  <a:pt x="262" y="417"/>
                </a:cubicBezTo>
                <a:close/>
              </a:path>
            </a:pathLst>
          </a:custGeom>
          <a:solidFill>
            <a:srgbClr val="F69F95"/>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4"/>
          <p:cNvSpPr>
            <a:spLocks noEditPoints="1"/>
          </p:cNvSpPr>
          <p:nvPr/>
        </p:nvSpPr>
        <p:spPr bwMode="auto">
          <a:xfrm>
            <a:off x="4413304" y="2243738"/>
            <a:ext cx="1666358" cy="1666359"/>
          </a:xfrm>
          <a:custGeom>
            <a:avLst/>
            <a:gdLst>
              <a:gd name="T0" fmla="*/ 638 w 638"/>
              <a:gd name="T1" fmla="*/ 347 h 638"/>
              <a:gd name="T2" fmla="*/ 603 w 638"/>
              <a:gd name="T3" fmla="*/ 285 h 638"/>
              <a:gd name="T4" fmla="*/ 556 w 638"/>
              <a:gd name="T5" fmla="*/ 221 h 638"/>
              <a:gd name="T6" fmla="*/ 609 w 638"/>
              <a:gd name="T7" fmla="*/ 185 h 638"/>
              <a:gd name="T8" fmla="*/ 547 w 638"/>
              <a:gd name="T9" fmla="*/ 147 h 638"/>
              <a:gd name="T10" fmla="*/ 476 w 638"/>
              <a:gd name="T11" fmla="*/ 117 h 638"/>
              <a:gd name="T12" fmla="*/ 503 w 638"/>
              <a:gd name="T13" fmla="*/ 58 h 638"/>
              <a:gd name="T14" fmla="*/ 432 w 638"/>
              <a:gd name="T15" fmla="*/ 56 h 638"/>
              <a:gd name="T16" fmla="*/ 353 w 638"/>
              <a:gd name="T17" fmla="*/ 65 h 638"/>
              <a:gd name="T18" fmla="*/ 347 w 638"/>
              <a:gd name="T19" fmla="*/ 0 h 638"/>
              <a:gd name="T20" fmla="*/ 285 w 638"/>
              <a:gd name="T21" fmla="*/ 35 h 638"/>
              <a:gd name="T22" fmla="*/ 221 w 638"/>
              <a:gd name="T23" fmla="*/ 82 h 638"/>
              <a:gd name="T24" fmla="*/ 185 w 638"/>
              <a:gd name="T25" fmla="*/ 29 h 638"/>
              <a:gd name="T26" fmla="*/ 148 w 638"/>
              <a:gd name="T27" fmla="*/ 91 h 638"/>
              <a:gd name="T28" fmla="*/ 117 w 638"/>
              <a:gd name="T29" fmla="*/ 162 h 638"/>
              <a:gd name="T30" fmla="*/ 58 w 638"/>
              <a:gd name="T31" fmla="*/ 135 h 638"/>
              <a:gd name="T32" fmla="*/ 56 w 638"/>
              <a:gd name="T33" fmla="*/ 206 h 638"/>
              <a:gd name="T34" fmla="*/ 65 w 638"/>
              <a:gd name="T35" fmla="*/ 285 h 638"/>
              <a:gd name="T36" fmla="*/ 0 w 638"/>
              <a:gd name="T37" fmla="*/ 291 h 638"/>
              <a:gd name="T38" fmla="*/ 36 w 638"/>
              <a:gd name="T39" fmla="*/ 353 h 638"/>
              <a:gd name="T40" fmla="*/ 82 w 638"/>
              <a:gd name="T41" fmla="*/ 415 h 638"/>
              <a:gd name="T42" fmla="*/ 29 w 638"/>
              <a:gd name="T43" fmla="*/ 453 h 638"/>
              <a:gd name="T44" fmla="*/ 91 w 638"/>
              <a:gd name="T45" fmla="*/ 489 h 638"/>
              <a:gd name="T46" fmla="*/ 162 w 638"/>
              <a:gd name="T47" fmla="*/ 521 h 638"/>
              <a:gd name="T48" fmla="*/ 135 w 638"/>
              <a:gd name="T49" fmla="*/ 580 h 638"/>
              <a:gd name="T50" fmla="*/ 208 w 638"/>
              <a:gd name="T51" fmla="*/ 582 h 638"/>
              <a:gd name="T52" fmla="*/ 285 w 638"/>
              <a:gd name="T53" fmla="*/ 573 h 638"/>
              <a:gd name="T54" fmla="*/ 291 w 638"/>
              <a:gd name="T55" fmla="*/ 638 h 638"/>
              <a:gd name="T56" fmla="*/ 353 w 638"/>
              <a:gd name="T57" fmla="*/ 601 h 638"/>
              <a:gd name="T58" fmla="*/ 416 w 638"/>
              <a:gd name="T59" fmla="*/ 556 h 638"/>
              <a:gd name="T60" fmla="*/ 453 w 638"/>
              <a:gd name="T61" fmla="*/ 609 h 638"/>
              <a:gd name="T62" fmla="*/ 491 w 638"/>
              <a:gd name="T63" fmla="*/ 547 h 638"/>
              <a:gd name="T64" fmla="*/ 521 w 638"/>
              <a:gd name="T65" fmla="*/ 476 h 638"/>
              <a:gd name="T66" fmla="*/ 580 w 638"/>
              <a:gd name="T67" fmla="*/ 503 h 638"/>
              <a:gd name="T68" fmla="*/ 582 w 638"/>
              <a:gd name="T69" fmla="*/ 430 h 638"/>
              <a:gd name="T70" fmla="*/ 572 w 638"/>
              <a:gd name="T71" fmla="*/ 353 h 638"/>
              <a:gd name="T72" fmla="*/ 319 w 638"/>
              <a:gd name="T73" fmla="*/ 503 h 638"/>
              <a:gd name="T74" fmla="*/ 319 w 638"/>
              <a:gd name="T75" fmla="*/ 135 h 638"/>
              <a:gd name="T76" fmla="*/ 319 w 638"/>
              <a:gd name="T77" fmla="*/ 50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8" h="638">
                <a:moveTo>
                  <a:pt x="603" y="353"/>
                </a:moveTo>
                <a:cubicBezTo>
                  <a:pt x="638" y="347"/>
                  <a:pt x="638" y="347"/>
                  <a:pt x="638" y="347"/>
                </a:cubicBezTo>
                <a:cubicBezTo>
                  <a:pt x="638" y="291"/>
                  <a:pt x="638" y="291"/>
                  <a:pt x="638" y="291"/>
                </a:cubicBezTo>
                <a:cubicBezTo>
                  <a:pt x="603" y="285"/>
                  <a:pt x="603" y="285"/>
                  <a:pt x="603" y="285"/>
                </a:cubicBezTo>
                <a:cubicBezTo>
                  <a:pt x="572" y="285"/>
                  <a:pt x="572" y="285"/>
                  <a:pt x="572" y="285"/>
                </a:cubicBezTo>
                <a:cubicBezTo>
                  <a:pt x="569" y="262"/>
                  <a:pt x="563" y="241"/>
                  <a:pt x="556" y="221"/>
                </a:cubicBezTo>
                <a:cubicBezTo>
                  <a:pt x="582" y="206"/>
                  <a:pt x="582" y="206"/>
                  <a:pt x="582" y="206"/>
                </a:cubicBezTo>
                <a:cubicBezTo>
                  <a:pt x="609" y="185"/>
                  <a:pt x="609" y="185"/>
                  <a:pt x="609" y="185"/>
                </a:cubicBezTo>
                <a:cubicBezTo>
                  <a:pt x="580" y="135"/>
                  <a:pt x="580" y="135"/>
                  <a:pt x="580" y="135"/>
                </a:cubicBezTo>
                <a:cubicBezTo>
                  <a:pt x="547" y="147"/>
                  <a:pt x="547" y="147"/>
                  <a:pt x="547" y="147"/>
                </a:cubicBezTo>
                <a:cubicBezTo>
                  <a:pt x="521" y="162"/>
                  <a:pt x="521" y="162"/>
                  <a:pt x="521" y="162"/>
                </a:cubicBezTo>
                <a:cubicBezTo>
                  <a:pt x="509" y="146"/>
                  <a:pt x="492" y="129"/>
                  <a:pt x="476" y="117"/>
                </a:cubicBezTo>
                <a:cubicBezTo>
                  <a:pt x="491" y="91"/>
                  <a:pt x="491" y="91"/>
                  <a:pt x="491" y="91"/>
                </a:cubicBezTo>
                <a:cubicBezTo>
                  <a:pt x="503" y="58"/>
                  <a:pt x="503" y="58"/>
                  <a:pt x="503" y="58"/>
                </a:cubicBezTo>
                <a:cubicBezTo>
                  <a:pt x="453" y="29"/>
                  <a:pt x="453" y="29"/>
                  <a:pt x="453" y="29"/>
                </a:cubicBezTo>
                <a:cubicBezTo>
                  <a:pt x="432" y="56"/>
                  <a:pt x="432" y="56"/>
                  <a:pt x="432" y="56"/>
                </a:cubicBezTo>
                <a:cubicBezTo>
                  <a:pt x="416" y="82"/>
                  <a:pt x="416" y="82"/>
                  <a:pt x="416" y="82"/>
                </a:cubicBezTo>
                <a:cubicBezTo>
                  <a:pt x="397" y="74"/>
                  <a:pt x="376" y="68"/>
                  <a:pt x="353" y="65"/>
                </a:cubicBezTo>
                <a:cubicBezTo>
                  <a:pt x="353" y="35"/>
                  <a:pt x="353" y="35"/>
                  <a:pt x="353" y="35"/>
                </a:cubicBezTo>
                <a:cubicBezTo>
                  <a:pt x="347" y="0"/>
                  <a:pt x="347" y="0"/>
                  <a:pt x="347" y="0"/>
                </a:cubicBezTo>
                <a:cubicBezTo>
                  <a:pt x="291" y="0"/>
                  <a:pt x="291" y="0"/>
                  <a:pt x="291" y="0"/>
                </a:cubicBezTo>
                <a:cubicBezTo>
                  <a:pt x="285" y="35"/>
                  <a:pt x="285" y="35"/>
                  <a:pt x="285" y="35"/>
                </a:cubicBezTo>
                <a:cubicBezTo>
                  <a:pt x="285" y="65"/>
                  <a:pt x="285" y="65"/>
                  <a:pt x="285" y="65"/>
                </a:cubicBezTo>
                <a:cubicBezTo>
                  <a:pt x="262" y="68"/>
                  <a:pt x="242" y="74"/>
                  <a:pt x="221" y="82"/>
                </a:cubicBezTo>
                <a:cubicBezTo>
                  <a:pt x="208" y="56"/>
                  <a:pt x="208" y="56"/>
                  <a:pt x="208" y="56"/>
                </a:cubicBezTo>
                <a:cubicBezTo>
                  <a:pt x="185" y="29"/>
                  <a:pt x="185" y="29"/>
                  <a:pt x="185" y="29"/>
                </a:cubicBezTo>
                <a:cubicBezTo>
                  <a:pt x="135" y="58"/>
                  <a:pt x="135" y="58"/>
                  <a:pt x="135" y="58"/>
                </a:cubicBezTo>
                <a:cubicBezTo>
                  <a:pt x="148" y="91"/>
                  <a:pt x="148" y="91"/>
                  <a:pt x="148" y="91"/>
                </a:cubicBezTo>
                <a:cubicBezTo>
                  <a:pt x="162" y="117"/>
                  <a:pt x="162" y="117"/>
                  <a:pt x="162" y="117"/>
                </a:cubicBezTo>
                <a:cubicBezTo>
                  <a:pt x="145" y="129"/>
                  <a:pt x="130" y="146"/>
                  <a:pt x="117" y="162"/>
                </a:cubicBezTo>
                <a:cubicBezTo>
                  <a:pt x="91" y="147"/>
                  <a:pt x="91" y="147"/>
                  <a:pt x="91" y="147"/>
                </a:cubicBezTo>
                <a:cubicBezTo>
                  <a:pt x="58" y="135"/>
                  <a:pt x="58" y="135"/>
                  <a:pt x="58" y="135"/>
                </a:cubicBezTo>
                <a:cubicBezTo>
                  <a:pt x="29" y="185"/>
                  <a:pt x="29" y="185"/>
                  <a:pt x="29" y="185"/>
                </a:cubicBezTo>
                <a:cubicBezTo>
                  <a:pt x="56" y="206"/>
                  <a:pt x="56" y="206"/>
                  <a:pt x="56" y="206"/>
                </a:cubicBezTo>
                <a:cubicBezTo>
                  <a:pt x="82" y="221"/>
                  <a:pt x="82" y="221"/>
                  <a:pt x="82" y="221"/>
                </a:cubicBezTo>
                <a:cubicBezTo>
                  <a:pt x="74" y="241"/>
                  <a:pt x="68" y="262"/>
                  <a:pt x="65" y="285"/>
                </a:cubicBezTo>
                <a:cubicBezTo>
                  <a:pt x="36" y="285"/>
                  <a:pt x="36" y="285"/>
                  <a:pt x="36" y="285"/>
                </a:cubicBezTo>
                <a:cubicBezTo>
                  <a:pt x="0" y="291"/>
                  <a:pt x="0" y="291"/>
                  <a:pt x="0" y="291"/>
                </a:cubicBezTo>
                <a:cubicBezTo>
                  <a:pt x="0" y="347"/>
                  <a:pt x="0" y="347"/>
                  <a:pt x="0" y="347"/>
                </a:cubicBezTo>
                <a:cubicBezTo>
                  <a:pt x="36" y="353"/>
                  <a:pt x="36" y="353"/>
                  <a:pt x="36" y="353"/>
                </a:cubicBezTo>
                <a:cubicBezTo>
                  <a:pt x="65" y="353"/>
                  <a:pt x="65" y="353"/>
                  <a:pt x="65" y="353"/>
                </a:cubicBezTo>
                <a:cubicBezTo>
                  <a:pt x="68" y="374"/>
                  <a:pt x="74" y="395"/>
                  <a:pt x="82" y="415"/>
                </a:cubicBezTo>
                <a:cubicBezTo>
                  <a:pt x="56" y="430"/>
                  <a:pt x="56" y="430"/>
                  <a:pt x="56" y="430"/>
                </a:cubicBezTo>
                <a:cubicBezTo>
                  <a:pt x="29" y="453"/>
                  <a:pt x="29" y="453"/>
                  <a:pt x="29" y="453"/>
                </a:cubicBezTo>
                <a:cubicBezTo>
                  <a:pt x="58" y="503"/>
                  <a:pt x="58" y="503"/>
                  <a:pt x="58" y="503"/>
                </a:cubicBezTo>
                <a:cubicBezTo>
                  <a:pt x="91" y="489"/>
                  <a:pt x="91" y="489"/>
                  <a:pt x="91" y="489"/>
                </a:cubicBezTo>
                <a:cubicBezTo>
                  <a:pt x="117" y="476"/>
                  <a:pt x="117" y="476"/>
                  <a:pt x="117" y="476"/>
                </a:cubicBezTo>
                <a:cubicBezTo>
                  <a:pt x="130" y="492"/>
                  <a:pt x="145" y="507"/>
                  <a:pt x="162" y="521"/>
                </a:cubicBezTo>
                <a:cubicBezTo>
                  <a:pt x="148" y="547"/>
                  <a:pt x="148" y="547"/>
                  <a:pt x="148" y="547"/>
                </a:cubicBezTo>
                <a:cubicBezTo>
                  <a:pt x="135" y="580"/>
                  <a:pt x="135" y="580"/>
                  <a:pt x="135" y="580"/>
                </a:cubicBezTo>
                <a:cubicBezTo>
                  <a:pt x="185" y="609"/>
                  <a:pt x="185" y="609"/>
                  <a:pt x="185" y="609"/>
                </a:cubicBezTo>
                <a:cubicBezTo>
                  <a:pt x="208" y="582"/>
                  <a:pt x="208" y="582"/>
                  <a:pt x="208" y="582"/>
                </a:cubicBezTo>
                <a:cubicBezTo>
                  <a:pt x="221" y="556"/>
                  <a:pt x="221" y="556"/>
                  <a:pt x="221" y="556"/>
                </a:cubicBezTo>
                <a:cubicBezTo>
                  <a:pt x="242" y="563"/>
                  <a:pt x="262" y="570"/>
                  <a:pt x="285" y="573"/>
                </a:cubicBezTo>
                <a:cubicBezTo>
                  <a:pt x="285" y="601"/>
                  <a:pt x="285" y="601"/>
                  <a:pt x="285" y="601"/>
                </a:cubicBezTo>
                <a:cubicBezTo>
                  <a:pt x="291" y="638"/>
                  <a:pt x="291" y="638"/>
                  <a:pt x="291" y="638"/>
                </a:cubicBezTo>
                <a:cubicBezTo>
                  <a:pt x="347" y="638"/>
                  <a:pt x="347" y="638"/>
                  <a:pt x="347" y="638"/>
                </a:cubicBezTo>
                <a:cubicBezTo>
                  <a:pt x="353" y="601"/>
                  <a:pt x="353" y="601"/>
                  <a:pt x="353" y="601"/>
                </a:cubicBezTo>
                <a:cubicBezTo>
                  <a:pt x="353" y="573"/>
                  <a:pt x="353" y="573"/>
                  <a:pt x="353" y="573"/>
                </a:cubicBezTo>
                <a:cubicBezTo>
                  <a:pt x="376" y="570"/>
                  <a:pt x="397" y="563"/>
                  <a:pt x="416" y="556"/>
                </a:cubicBezTo>
                <a:cubicBezTo>
                  <a:pt x="432" y="582"/>
                  <a:pt x="432" y="582"/>
                  <a:pt x="432" y="582"/>
                </a:cubicBezTo>
                <a:cubicBezTo>
                  <a:pt x="453" y="609"/>
                  <a:pt x="453" y="609"/>
                  <a:pt x="453" y="609"/>
                </a:cubicBezTo>
                <a:cubicBezTo>
                  <a:pt x="503" y="580"/>
                  <a:pt x="503" y="580"/>
                  <a:pt x="503" y="580"/>
                </a:cubicBezTo>
                <a:cubicBezTo>
                  <a:pt x="491" y="547"/>
                  <a:pt x="491" y="547"/>
                  <a:pt x="491" y="547"/>
                </a:cubicBezTo>
                <a:cubicBezTo>
                  <a:pt x="476" y="521"/>
                  <a:pt x="476" y="521"/>
                  <a:pt x="476" y="521"/>
                </a:cubicBezTo>
                <a:cubicBezTo>
                  <a:pt x="492" y="507"/>
                  <a:pt x="509" y="492"/>
                  <a:pt x="521" y="476"/>
                </a:cubicBezTo>
                <a:cubicBezTo>
                  <a:pt x="547" y="489"/>
                  <a:pt x="547" y="489"/>
                  <a:pt x="547" y="489"/>
                </a:cubicBezTo>
                <a:cubicBezTo>
                  <a:pt x="580" y="503"/>
                  <a:pt x="580" y="503"/>
                  <a:pt x="580" y="503"/>
                </a:cubicBezTo>
                <a:cubicBezTo>
                  <a:pt x="609" y="453"/>
                  <a:pt x="609" y="453"/>
                  <a:pt x="609" y="453"/>
                </a:cubicBezTo>
                <a:cubicBezTo>
                  <a:pt x="582" y="430"/>
                  <a:pt x="582" y="430"/>
                  <a:pt x="582" y="430"/>
                </a:cubicBezTo>
                <a:cubicBezTo>
                  <a:pt x="556" y="415"/>
                  <a:pt x="556" y="415"/>
                  <a:pt x="556" y="415"/>
                </a:cubicBezTo>
                <a:cubicBezTo>
                  <a:pt x="563" y="395"/>
                  <a:pt x="569" y="374"/>
                  <a:pt x="572" y="353"/>
                </a:cubicBezTo>
                <a:lnTo>
                  <a:pt x="603" y="353"/>
                </a:lnTo>
                <a:close/>
                <a:moveTo>
                  <a:pt x="319" y="503"/>
                </a:moveTo>
                <a:cubicBezTo>
                  <a:pt x="217" y="503"/>
                  <a:pt x="135" y="420"/>
                  <a:pt x="135" y="319"/>
                </a:cubicBezTo>
                <a:cubicBezTo>
                  <a:pt x="135" y="217"/>
                  <a:pt x="217" y="135"/>
                  <a:pt x="319" y="135"/>
                </a:cubicBezTo>
                <a:cubicBezTo>
                  <a:pt x="420" y="135"/>
                  <a:pt x="503" y="217"/>
                  <a:pt x="503" y="319"/>
                </a:cubicBezTo>
                <a:cubicBezTo>
                  <a:pt x="503" y="420"/>
                  <a:pt x="420" y="503"/>
                  <a:pt x="319" y="503"/>
                </a:cubicBezTo>
                <a:close/>
              </a:path>
            </a:pathLst>
          </a:custGeom>
          <a:solidFill>
            <a:srgbClr val="399644"/>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20"/>
          <p:cNvSpPr>
            <a:spLocks noEditPoints="1"/>
          </p:cNvSpPr>
          <p:nvPr/>
        </p:nvSpPr>
        <p:spPr bwMode="auto">
          <a:xfrm>
            <a:off x="711143" y="2026897"/>
            <a:ext cx="1976927" cy="2583136"/>
          </a:xfrm>
          <a:custGeom>
            <a:avLst/>
            <a:gdLst>
              <a:gd name="T0" fmla="*/ 1567 w 1613"/>
              <a:gd name="T1" fmla="*/ 523 h 2107"/>
              <a:gd name="T2" fmla="*/ 1500 w 1613"/>
              <a:gd name="T3" fmla="*/ 629 h 2107"/>
              <a:gd name="T4" fmla="*/ 1287 w 1613"/>
              <a:gd name="T5" fmla="*/ 761 h 2107"/>
              <a:gd name="T6" fmla="*/ 1120 w 1613"/>
              <a:gd name="T7" fmla="*/ 789 h 2107"/>
              <a:gd name="T8" fmla="*/ 1167 w 1613"/>
              <a:gd name="T9" fmla="*/ 902 h 2107"/>
              <a:gd name="T10" fmla="*/ 1451 w 1613"/>
              <a:gd name="T11" fmla="*/ 1038 h 2107"/>
              <a:gd name="T12" fmla="*/ 1297 w 1613"/>
              <a:gd name="T13" fmla="*/ 1352 h 2107"/>
              <a:gd name="T14" fmla="*/ 1167 w 1613"/>
              <a:gd name="T15" fmla="*/ 1469 h 2107"/>
              <a:gd name="T16" fmla="*/ 1304 w 1613"/>
              <a:gd name="T17" fmla="*/ 1587 h 2107"/>
              <a:gd name="T18" fmla="*/ 1199 w 1613"/>
              <a:gd name="T19" fmla="*/ 1624 h 2107"/>
              <a:gd name="T20" fmla="*/ 1101 w 1613"/>
              <a:gd name="T21" fmla="*/ 1629 h 2107"/>
              <a:gd name="T22" fmla="*/ 1003 w 1613"/>
              <a:gd name="T23" fmla="*/ 1537 h 2107"/>
              <a:gd name="T24" fmla="*/ 1061 w 1613"/>
              <a:gd name="T25" fmla="*/ 1458 h 2107"/>
              <a:gd name="T26" fmla="*/ 1142 w 1613"/>
              <a:gd name="T27" fmla="*/ 1330 h 2107"/>
              <a:gd name="T28" fmla="*/ 1232 w 1613"/>
              <a:gd name="T29" fmla="*/ 1164 h 2107"/>
              <a:gd name="T30" fmla="*/ 968 w 1613"/>
              <a:gd name="T31" fmla="*/ 1095 h 2107"/>
              <a:gd name="T32" fmla="*/ 861 w 1613"/>
              <a:gd name="T33" fmla="*/ 1194 h 2107"/>
              <a:gd name="T34" fmla="*/ 638 w 1613"/>
              <a:gd name="T35" fmla="*/ 1516 h 2107"/>
              <a:gd name="T36" fmla="*/ 486 w 1613"/>
              <a:gd name="T37" fmla="*/ 1707 h 2107"/>
              <a:gd name="T38" fmla="*/ 409 w 1613"/>
              <a:gd name="T39" fmla="*/ 1862 h 2107"/>
              <a:gd name="T40" fmla="*/ 375 w 1613"/>
              <a:gd name="T41" fmla="*/ 1892 h 2107"/>
              <a:gd name="T42" fmla="*/ 328 w 1613"/>
              <a:gd name="T43" fmla="*/ 2035 h 2107"/>
              <a:gd name="T44" fmla="*/ 358 w 1613"/>
              <a:gd name="T45" fmla="*/ 2100 h 2107"/>
              <a:gd name="T46" fmla="*/ 208 w 1613"/>
              <a:gd name="T47" fmla="*/ 1989 h 2107"/>
              <a:gd name="T48" fmla="*/ 173 w 1613"/>
              <a:gd name="T49" fmla="*/ 1874 h 2107"/>
              <a:gd name="T50" fmla="*/ 276 w 1613"/>
              <a:gd name="T51" fmla="*/ 1800 h 2107"/>
              <a:gd name="T52" fmla="*/ 388 w 1613"/>
              <a:gd name="T53" fmla="*/ 1585 h 2107"/>
              <a:gd name="T54" fmla="*/ 601 w 1613"/>
              <a:gd name="T55" fmla="*/ 1295 h 2107"/>
              <a:gd name="T56" fmla="*/ 687 w 1613"/>
              <a:gd name="T57" fmla="*/ 1065 h 2107"/>
              <a:gd name="T58" fmla="*/ 760 w 1613"/>
              <a:gd name="T59" fmla="*/ 732 h 2107"/>
              <a:gd name="T60" fmla="*/ 735 w 1613"/>
              <a:gd name="T61" fmla="*/ 579 h 2107"/>
              <a:gd name="T62" fmla="*/ 492 w 1613"/>
              <a:gd name="T63" fmla="*/ 817 h 2107"/>
              <a:gd name="T64" fmla="*/ 410 w 1613"/>
              <a:gd name="T65" fmla="*/ 866 h 2107"/>
              <a:gd name="T66" fmla="*/ 468 w 1613"/>
              <a:gd name="T67" fmla="*/ 998 h 2107"/>
              <a:gd name="T68" fmla="*/ 298 w 1613"/>
              <a:gd name="T69" fmla="*/ 1234 h 2107"/>
              <a:gd name="T70" fmla="*/ 233 w 1613"/>
              <a:gd name="T71" fmla="*/ 1232 h 2107"/>
              <a:gd name="T72" fmla="*/ 129 w 1613"/>
              <a:gd name="T73" fmla="*/ 1115 h 2107"/>
              <a:gd name="T74" fmla="*/ 17 w 1613"/>
              <a:gd name="T75" fmla="*/ 984 h 2107"/>
              <a:gd name="T76" fmla="*/ 60 w 1613"/>
              <a:gd name="T77" fmla="*/ 866 h 2107"/>
              <a:gd name="T78" fmla="*/ 183 w 1613"/>
              <a:gd name="T79" fmla="*/ 720 h 2107"/>
              <a:gd name="T80" fmla="*/ 311 w 1613"/>
              <a:gd name="T81" fmla="*/ 776 h 2107"/>
              <a:gd name="T82" fmla="*/ 406 w 1613"/>
              <a:gd name="T83" fmla="*/ 723 h 2107"/>
              <a:gd name="T84" fmla="*/ 553 w 1613"/>
              <a:gd name="T85" fmla="*/ 551 h 2107"/>
              <a:gd name="T86" fmla="*/ 674 w 1613"/>
              <a:gd name="T87" fmla="*/ 444 h 2107"/>
              <a:gd name="T88" fmla="*/ 756 w 1613"/>
              <a:gd name="T89" fmla="*/ 372 h 2107"/>
              <a:gd name="T90" fmla="*/ 938 w 1613"/>
              <a:gd name="T91" fmla="*/ 255 h 2107"/>
              <a:gd name="T92" fmla="*/ 1012 w 1613"/>
              <a:gd name="T93" fmla="*/ 168 h 2107"/>
              <a:gd name="T94" fmla="*/ 1063 w 1613"/>
              <a:gd name="T95" fmla="*/ 16 h 2107"/>
              <a:gd name="T96" fmla="*/ 1188 w 1613"/>
              <a:gd name="T97" fmla="*/ 18 h 2107"/>
              <a:gd name="T98" fmla="*/ 1265 w 1613"/>
              <a:gd name="T99" fmla="*/ 139 h 2107"/>
              <a:gd name="T100" fmla="*/ 1268 w 1613"/>
              <a:gd name="T101" fmla="*/ 210 h 2107"/>
              <a:gd name="T102" fmla="*/ 1239 w 1613"/>
              <a:gd name="T103" fmla="*/ 289 h 2107"/>
              <a:gd name="T104" fmla="*/ 1158 w 1613"/>
              <a:gd name="T105" fmla="*/ 340 h 2107"/>
              <a:gd name="T106" fmla="*/ 1218 w 1613"/>
              <a:gd name="T107" fmla="*/ 444 h 2107"/>
              <a:gd name="T108" fmla="*/ 1268 w 1613"/>
              <a:gd name="T109" fmla="*/ 566 h 2107"/>
              <a:gd name="T110" fmla="*/ 1364 w 1613"/>
              <a:gd name="T111" fmla="*/ 584 h 2107"/>
              <a:gd name="T112" fmla="*/ 1437 w 1613"/>
              <a:gd name="T113" fmla="*/ 509 h 2107"/>
              <a:gd name="T114" fmla="*/ 1515 w 1613"/>
              <a:gd name="T115" fmla="*/ 481 h 2107"/>
              <a:gd name="T116" fmla="*/ 1565 w 1613"/>
              <a:gd name="T117" fmla="*/ 388 h 2107"/>
              <a:gd name="T118" fmla="*/ 1608 w 1613"/>
              <a:gd name="T119" fmla="*/ 453 h 2107"/>
              <a:gd name="T120" fmla="*/ 325 w 1613"/>
              <a:gd name="T121" fmla="*/ 796 h 2107"/>
              <a:gd name="T122" fmla="*/ 330 w 1613"/>
              <a:gd name="T123" fmla="*/ 845 h 2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3" h="2107">
                <a:moveTo>
                  <a:pt x="1613" y="463"/>
                </a:moveTo>
                <a:cubicBezTo>
                  <a:pt x="1612" y="468"/>
                  <a:pt x="1610" y="473"/>
                  <a:pt x="1605" y="475"/>
                </a:cubicBezTo>
                <a:cubicBezTo>
                  <a:pt x="1605" y="476"/>
                  <a:pt x="1604" y="476"/>
                  <a:pt x="1604" y="477"/>
                </a:cubicBezTo>
                <a:cubicBezTo>
                  <a:pt x="1596" y="493"/>
                  <a:pt x="1580" y="502"/>
                  <a:pt x="1570" y="515"/>
                </a:cubicBezTo>
                <a:cubicBezTo>
                  <a:pt x="1568" y="517"/>
                  <a:pt x="1566" y="518"/>
                  <a:pt x="1568" y="521"/>
                </a:cubicBezTo>
                <a:cubicBezTo>
                  <a:pt x="1569" y="522"/>
                  <a:pt x="1568" y="522"/>
                  <a:pt x="1567" y="523"/>
                </a:cubicBezTo>
                <a:cubicBezTo>
                  <a:pt x="1564" y="529"/>
                  <a:pt x="1560" y="534"/>
                  <a:pt x="1553" y="538"/>
                </a:cubicBezTo>
                <a:cubicBezTo>
                  <a:pt x="1550" y="540"/>
                  <a:pt x="1548" y="543"/>
                  <a:pt x="1545" y="546"/>
                </a:cubicBezTo>
                <a:cubicBezTo>
                  <a:pt x="1544" y="548"/>
                  <a:pt x="1545" y="550"/>
                  <a:pt x="1547" y="552"/>
                </a:cubicBezTo>
                <a:cubicBezTo>
                  <a:pt x="1553" y="561"/>
                  <a:pt x="1560" y="569"/>
                  <a:pt x="1566" y="577"/>
                </a:cubicBezTo>
                <a:cubicBezTo>
                  <a:pt x="1570" y="582"/>
                  <a:pt x="1570" y="583"/>
                  <a:pt x="1565" y="586"/>
                </a:cubicBezTo>
                <a:cubicBezTo>
                  <a:pt x="1543" y="600"/>
                  <a:pt x="1521" y="614"/>
                  <a:pt x="1500" y="629"/>
                </a:cubicBezTo>
                <a:cubicBezTo>
                  <a:pt x="1486" y="639"/>
                  <a:pt x="1471" y="648"/>
                  <a:pt x="1458" y="659"/>
                </a:cubicBezTo>
                <a:cubicBezTo>
                  <a:pt x="1445" y="668"/>
                  <a:pt x="1431" y="677"/>
                  <a:pt x="1418" y="686"/>
                </a:cubicBezTo>
                <a:cubicBezTo>
                  <a:pt x="1402" y="697"/>
                  <a:pt x="1387" y="709"/>
                  <a:pt x="1373" y="722"/>
                </a:cubicBezTo>
                <a:cubicBezTo>
                  <a:pt x="1361" y="735"/>
                  <a:pt x="1346" y="743"/>
                  <a:pt x="1331" y="751"/>
                </a:cubicBezTo>
                <a:cubicBezTo>
                  <a:pt x="1326" y="754"/>
                  <a:pt x="1320" y="757"/>
                  <a:pt x="1315" y="761"/>
                </a:cubicBezTo>
                <a:cubicBezTo>
                  <a:pt x="1305" y="767"/>
                  <a:pt x="1296" y="767"/>
                  <a:pt x="1287" y="761"/>
                </a:cubicBezTo>
                <a:cubicBezTo>
                  <a:pt x="1264" y="748"/>
                  <a:pt x="1242" y="735"/>
                  <a:pt x="1222" y="718"/>
                </a:cubicBezTo>
                <a:cubicBezTo>
                  <a:pt x="1205" y="704"/>
                  <a:pt x="1188" y="690"/>
                  <a:pt x="1172" y="674"/>
                </a:cubicBezTo>
                <a:cubicBezTo>
                  <a:pt x="1169" y="672"/>
                  <a:pt x="1168" y="671"/>
                  <a:pt x="1166" y="675"/>
                </a:cubicBezTo>
                <a:cubicBezTo>
                  <a:pt x="1159" y="692"/>
                  <a:pt x="1151" y="708"/>
                  <a:pt x="1141" y="723"/>
                </a:cubicBezTo>
                <a:cubicBezTo>
                  <a:pt x="1137" y="729"/>
                  <a:pt x="1136" y="737"/>
                  <a:pt x="1136" y="745"/>
                </a:cubicBezTo>
                <a:cubicBezTo>
                  <a:pt x="1136" y="761"/>
                  <a:pt x="1130" y="776"/>
                  <a:pt x="1120" y="789"/>
                </a:cubicBezTo>
                <a:cubicBezTo>
                  <a:pt x="1112" y="800"/>
                  <a:pt x="1106" y="812"/>
                  <a:pt x="1098" y="823"/>
                </a:cubicBezTo>
                <a:cubicBezTo>
                  <a:pt x="1096" y="827"/>
                  <a:pt x="1093" y="831"/>
                  <a:pt x="1090" y="835"/>
                </a:cubicBezTo>
                <a:cubicBezTo>
                  <a:pt x="1085" y="841"/>
                  <a:pt x="1082" y="848"/>
                  <a:pt x="1081" y="856"/>
                </a:cubicBezTo>
                <a:cubicBezTo>
                  <a:pt x="1079" y="861"/>
                  <a:pt x="1081" y="866"/>
                  <a:pt x="1086" y="869"/>
                </a:cubicBezTo>
                <a:cubicBezTo>
                  <a:pt x="1093" y="874"/>
                  <a:pt x="1101" y="877"/>
                  <a:pt x="1109" y="879"/>
                </a:cubicBezTo>
                <a:cubicBezTo>
                  <a:pt x="1129" y="885"/>
                  <a:pt x="1149" y="892"/>
                  <a:pt x="1167" y="902"/>
                </a:cubicBezTo>
                <a:cubicBezTo>
                  <a:pt x="1183" y="911"/>
                  <a:pt x="1200" y="916"/>
                  <a:pt x="1217" y="921"/>
                </a:cubicBezTo>
                <a:cubicBezTo>
                  <a:pt x="1236" y="928"/>
                  <a:pt x="1255" y="935"/>
                  <a:pt x="1274" y="941"/>
                </a:cubicBezTo>
                <a:cubicBezTo>
                  <a:pt x="1286" y="945"/>
                  <a:pt x="1297" y="953"/>
                  <a:pt x="1309" y="958"/>
                </a:cubicBezTo>
                <a:cubicBezTo>
                  <a:pt x="1328" y="966"/>
                  <a:pt x="1346" y="974"/>
                  <a:pt x="1364" y="983"/>
                </a:cubicBezTo>
                <a:cubicBezTo>
                  <a:pt x="1386" y="994"/>
                  <a:pt x="1411" y="1001"/>
                  <a:pt x="1431" y="1015"/>
                </a:cubicBezTo>
                <a:cubicBezTo>
                  <a:pt x="1440" y="1021"/>
                  <a:pt x="1446" y="1029"/>
                  <a:pt x="1451" y="1038"/>
                </a:cubicBezTo>
                <a:cubicBezTo>
                  <a:pt x="1458" y="1050"/>
                  <a:pt x="1464" y="1063"/>
                  <a:pt x="1468" y="1076"/>
                </a:cubicBezTo>
                <a:cubicBezTo>
                  <a:pt x="1471" y="1090"/>
                  <a:pt x="1469" y="1103"/>
                  <a:pt x="1463" y="1115"/>
                </a:cubicBezTo>
                <a:cubicBezTo>
                  <a:pt x="1451" y="1141"/>
                  <a:pt x="1435" y="1164"/>
                  <a:pt x="1420" y="1188"/>
                </a:cubicBezTo>
                <a:cubicBezTo>
                  <a:pt x="1405" y="1211"/>
                  <a:pt x="1390" y="1234"/>
                  <a:pt x="1373" y="1256"/>
                </a:cubicBezTo>
                <a:cubicBezTo>
                  <a:pt x="1359" y="1273"/>
                  <a:pt x="1347" y="1292"/>
                  <a:pt x="1333" y="1310"/>
                </a:cubicBezTo>
                <a:cubicBezTo>
                  <a:pt x="1322" y="1324"/>
                  <a:pt x="1310" y="1338"/>
                  <a:pt x="1297" y="1352"/>
                </a:cubicBezTo>
                <a:cubicBezTo>
                  <a:pt x="1282" y="1367"/>
                  <a:pt x="1269" y="1385"/>
                  <a:pt x="1258" y="1404"/>
                </a:cubicBezTo>
                <a:cubicBezTo>
                  <a:pt x="1246" y="1425"/>
                  <a:pt x="1232" y="1444"/>
                  <a:pt x="1216" y="1462"/>
                </a:cubicBezTo>
                <a:cubicBezTo>
                  <a:pt x="1214" y="1464"/>
                  <a:pt x="1213" y="1466"/>
                  <a:pt x="1211" y="1469"/>
                </a:cubicBezTo>
                <a:cubicBezTo>
                  <a:pt x="1206" y="1475"/>
                  <a:pt x="1202" y="1477"/>
                  <a:pt x="1195" y="1474"/>
                </a:cubicBezTo>
                <a:cubicBezTo>
                  <a:pt x="1187" y="1472"/>
                  <a:pt x="1179" y="1471"/>
                  <a:pt x="1172" y="1468"/>
                </a:cubicBezTo>
                <a:cubicBezTo>
                  <a:pt x="1170" y="1467"/>
                  <a:pt x="1168" y="1468"/>
                  <a:pt x="1167" y="1469"/>
                </a:cubicBezTo>
                <a:cubicBezTo>
                  <a:pt x="1165" y="1470"/>
                  <a:pt x="1165" y="1472"/>
                  <a:pt x="1166" y="1474"/>
                </a:cubicBezTo>
                <a:cubicBezTo>
                  <a:pt x="1171" y="1482"/>
                  <a:pt x="1171" y="1492"/>
                  <a:pt x="1172" y="1501"/>
                </a:cubicBezTo>
                <a:cubicBezTo>
                  <a:pt x="1172" y="1505"/>
                  <a:pt x="1175" y="1507"/>
                  <a:pt x="1177" y="1510"/>
                </a:cubicBezTo>
                <a:cubicBezTo>
                  <a:pt x="1190" y="1520"/>
                  <a:pt x="1203" y="1529"/>
                  <a:pt x="1214" y="1540"/>
                </a:cubicBezTo>
                <a:cubicBezTo>
                  <a:pt x="1222" y="1548"/>
                  <a:pt x="1233" y="1553"/>
                  <a:pt x="1244" y="1559"/>
                </a:cubicBezTo>
                <a:cubicBezTo>
                  <a:pt x="1263" y="1569"/>
                  <a:pt x="1283" y="1578"/>
                  <a:pt x="1304" y="1587"/>
                </a:cubicBezTo>
                <a:cubicBezTo>
                  <a:pt x="1313" y="1591"/>
                  <a:pt x="1322" y="1594"/>
                  <a:pt x="1331" y="1598"/>
                </a:cubicBezTo>
                <a:cubicBezTo>
                  <a:pt x="1337" y="1601"/>
                  <a:pt x="1343" y="1605"/>
                  <a:pt x="1347" y="1610"/>
                </a:cubicBezTo>
                <a:cubicBezTo>
                  <a:pt x="1352" y="1616"/>
                  <a:pt x="1353" y="1623"/>
                  <a:pt x="1350" y="1629"/>
                </a:cubicBezTo>
                <a:cubicBezTo>
                  <a:pt x="1346" y="1637"/>
                  <a:pt x="1341" y="1642"/>
                  <a:pt x="1332" y="1642"/>
                </a:cubicBezTo>
                <a:cubicBezTo>
                  <a:pt x="1303" y="1643"/>
                  <a:pt x="1274" y="1639"/>
                  <a:pt x="1246" y="1634"/>
                </a:cubicBezTo>
                <a:cubicBezTo>
                  <a:pt x="1230" y="1631"/>
                  <a:pt x="1215" y="1628"/>
                  <a:pt x="1199" y="1624"/>
                </a:cubicBezTo>
                <a:cubicBezTo>
                  <a:pt x="1195" y="1623"/>
                  <a:pt x="1190" y="1624"/>
                  <a:pt x="1185" y="1624"/>
                </a:cubicBezTo>
                <a:cubicBezTo>
                  <a:pt x="1169" y="1625"/>
                  <a:pt x="1154" y="1619"/>
                  <a:pt x="1139" y="1615"/>
                </a:cubicBezTo>
                <a:cubicBezTo>
                  <a:pt x="1131" y="1613"/>
                  <a:pt x="1123" y="1610"/>
                  <a:pt x="1115" y="1608"/>
                </a:cubicBezTo>
                <a:cubicBezTo>
                  <a:pt x="1111" y="1607"/>
                  <a:pt x="1109" y="1609"/>
                  <a:pt x="1109" y="1613"/>
                </a:cubicBezTo>
                <a:cubicBezTo>
                  <a:pt x="1108" y="1616"/>
                  <a:pt x="1108" y="1620"/>
                  <a:pt x="1108" y="1624"/>
                </a:cubicBezTo>
                <a:cubicBezTo>
                  <a:pt x="1107" y="1628"/>
                  <a:pt x="1105" y="1630"/>
                  <a:pt x="1101" y="1629"/>
                </a:cubicBezTo>
                <a:cubicBezTo>
                  <a:pt x="1072" y="1628"/>
                  <a:pt x="1042" y="1624"/>
                  <a:pt x="1014" y="1615"/>
                </a:cubicBezTo>
                <a:cubicBezTo>
                  <a:pt x="1010" y="1614"/>
                  <a:pt x="1006" y="1612"/>
                  <a:pt x="1003" y="1611"/>
                </a:cubicBezTo>
                <a:cubicBezTo>
                  <a:pt x="996" y="1608"/>
                  <a:pt x="995" y="1607"/>
                  <a:pt x="996" y="1599"/>
                </a:cubicBezTo>
                <a:cubicBezTo>
                  <a:pt x="997" y="1593"/>
                  <a:pt x="998" y="1586"/>
                  <a:pt x="999" y="1579"/>
                </a:cubicBezTo>
                <a:cubicBezTo>
                  <a:pt x="1000" y="1575"/>
                  <a:pt x="1000" y="1570"/>
                  <a:pt x="1000" y="1565"/>
                </a:cubicBezTo>
                <a:cubicBezTo>
                  <a:pt x="999" y="1555"/>
                  <a:pt x="1000" y="1546"/>
                  <a:pt x="1003" y="1537"/>
                </a:cubicBezTo>
                <a:cubicBezTo>
                  <a:pt x="1009" y="1523"/>
                  <a:pt x="1012" y="1508"/>
                  <a:pt x="1021" y="1495"/>
                </a:cubicBezTo>
                <a:cubicBezTo>
                  <a:pt x="1024" y="1491"/>
                  <a:pt x="1025" y="1485"/>
                  <a:pt x="1025" y="1480"/>
                </a:cubicBezTo>
                <a:cubicBezTo>
                  <a:pt x="1024" y="1477"/>
                  <a:pt x="1025" y="1474"/>
                  <a:pt x="1026" y="1471"/>
                </a:cubicBezTo>
                <a:cubicBezTo>
                  <a:pt x="1027" y="1466"/>
                  <a:pt x="1032" y="1463"/>
                  <a:pt x="1037" y="1464"/>
                </a:cubicBezTo>
                <a:cubicBezTo>
                  <a:pt x="1039" y="1465"/>
                  <a:pt x="1040" y="1465"/>
                  <a:pt x="1042" y="1466"/>
                </a:cubicBezTo>
                <a:cubicBezTo>
                  <a:pt x="1050" y="1466"/>
                  <a:pt x="1056" y="1467"/>
                  <a:pt x="1061" y="1458"/>
                </a:cubicBezTo>
                <a:cubicBezTo>
                  <a:pt x="1066" y="1449"/>
                  <a:pt x="1073" y="1440"/>
                  <a:pt x="1080" y="1431"/>
                </a:cubicBezTo>
                <a:cubicBezTo>
                  <a:pt x="1082" y="1427"/>
                  <a:pt x="1083" y="1424"/>
                  <a:pt x="1083" y="1420"/>
                </a:cubicBezTo>
                <a:cubicBezTo>
                  <a:pt x="1083" y="1406"/>
                  <a:pt x="1085" y="1393"/>
                  <a:pt x="1095" y="1383"/>
                </a:cubicBezTo>
                <a:cubicBezTo>
                  <a:pt x="1100" y="1378"/>
                  <a:pt x="1106" y="1374"/>
                  <a:pt x="1112" y="1370"/>
                </a:cubicBezTo>
                <a:cubicBezTo>
                  <a:pt x="1119" y="1366"/>
                  <a:pt x="1125" y="1361"/>
                  <a:pt x="1128" y="1353"/>
                </a:cubicBezTo>
                <a:cubicBezTo>
                  <a:pt x="1131" y="1344"/>
                  <a:pt x="1136" y="1337"/>
                  <a:pt x="1142" y="1330"/>
                </a:cubicBezTo>
                <a:cubicBezTo>
                  <a:pt x="1149" y="1323"/>
                  <a:pt x="1155" y="1315"/>
                  <a:pt x="1159" y="1306"/>
                </a:cubicBezTo>
                <a:cubicBezTo>
                  <a:pt x="1166" y="1290"/>
                  <a:pt x="1174" y="1275"/>
                  <a:pt x="1182" y="1260"/>
                </a:cubicBezTo>
                <a:cubicBezTo>
                  <a:pt x="1188" y="1250"/>
                  <a:pt x="1193" y="1239"/>
                  <a:pt x="1199" y="1228"/>
                </a:cubicBezTo>
                <a:cubicBezTo>
                  <a:pt x="1201" y="1225"/>
                  <a:pt x="1204" y="1222"/>
                  <a:pt x="1206" y="1219"/>
                </a:cubicBezTo>
                <a:cubicBezTo>
                  <a:pt x="1214" y="1208"/>
                  <a:pt x="1221" y="1197"/>
                  <a:pt x="1221" y="1183"/>
                </a:cubicBezTo>
                <a:cubicBezTo>
                  <a:pt x="1222" y="1175"/>
                  <a:pt x="1226" y="1169"/>
                  <a:pt x="1232" y="1164"/>
                </a:cubicBezTo>
                <a:cubicBezTo>
                  <a:pt x="1233" y="1163"/>
                  <a:pt x="1234" y="1162"/>
                  <a:pt x="1235" y="1160"/>
                </a:cubicBezTo>
                <a:cubicBezTo>
                  <a:pt x="1236" y="1159"/>
                  <a:pt x="1236" y="1158"/>
                  <a:pt x="1233" y="1157"/>
                </a:cubicBezTo>
                <a:cubicBezTo>
                  <a:pt x="1200" y="1153"/>
                  <a:pt x="1169" y="1143"/>
                  <a:pt x="1137" y="1133"/>
                </a:cubicBezTo>
                <a:cubicBezTo>
                  <a:pt x="1113" y="1125"/>
                  <a:pt x="1088" y="1117"/>
                  <a:pt x="1063" y="1111"/>
                </a:cubicBezTo>
                <a:cubicBezTo>
                  <a:pt x="1045" y="1107"/>
                  <a:pt x="1027" y="1106"/>
                  <a:pt x="1009" y="1103"/>
                </a:cubicBezTo>
                <a:cubicBezTo>
                  <a:pt x="995" y="1100"/>
                  <a:pt x="982" y="1097"/>
                  <a:pt x="968" y="1095"/>
                </a:cubicBezTo>
                <a:cubicBezTo>
                  <a:pt x="965" y="1094"/>
                  <a:pt x="963" y="1095"/>
                  <a:pt x="962" y="1097"/>
                </a:cubicBezTo>
                <a:cubicBezTo>
                  <a:pt x="959" y="1101"/>
                  <a:pt x="957" y="1104"/>
                  <a:pt x="954" y="1107"/>
                </a:cubicBezTo>
                <a:cubicBezTo>
                  <a:pt x="948" y="1114"/>
                  <a:pt x="940" y="1115"/>
                  <a:pt x="931" y="1115"/>
                </a:cubicBezTo>
                <a:cubicBezTo>
                  <a:pt x="930" y="1115"/>
                  <a:pt x="930" y="1115"/>
                  <a:pt x="929" y="1114"/>
                </a:cubicBezTo>
                <a:cubicBezTo>
                  <a:pt x="923" y="1113"/>
                  <a:pt x="919" y="1115"/>
                  <a:pt x="916" y="1120"/>
                </a:cubicBezTo>
                <a:cubicBezTo>
                  <a:pt x="897" y="1144"/>
                  <a:pt x="878" y="1169"/>
                  <a:pt x="861" y="1194"/>
                </a:cubicBezTo>
                <a:cubicBezTo>
                  <a:pt x="851" y="1208"/>
                  <a:pt x="843" y="1223"/>
                  <a:pt x="834" y="1237"/>
                </a:cubicBezTo>
                <a:cubicBezTo>
                  <a:pt x="823" y="1256"/>
                  <a:pt x="810" y="1274"/>
                  <a:pt x="798" y="1292"/>
                </a:cubicBezTo>
                <a:cubicBezTo>
                  <a:pt x="789" y="1305"/>
                  <a:pt x="782" y="1319"/>
                  <a:pt x="774" y="1332"/>
                </a:cubicBezTo>
                <a:cubicBezTo>
                  <a:pt x="759" y="1355"/>
                  <a:pt x="743" y="1377"/>
                  <a:pt x="727" y="1399"/>
                </a:cubicBezTo>
                <a:cubicBezTo>
                  <a:pt x="702" y="1434"/>
                  <a:pt x="677" y="1469"/>
                  <a:pt x="652" y="1504"/>
                </a:cubicBezTo>
                <a:cubicBezTo>
                  <a:pt x="648" y="1510"/>
                  <a:pt x="643" y="1513"/>
                  <a:pt x="638" y="1516"/>
                </a:cubicBezTo>
                <a:cubicBezTo>
                  <a:pt x="621" y="1525"/>
                  <a:pt x="612" y="1541"/>
                  <a:pt x="603" y="1556"/>
                </a:cubicBezTo>
                <a:cubicBezTo>
                  <a:pt x="595" y="1570"/>
                  <a:pt x="585" y="1581"/>
                  <a:pt x="574" y="1592"/>
                </a:cubicBezTo>
                <a:cubicBezTo>
                  <a:pt x="562" y="1603"/>
                  <a:pt x="554" y="1615"/>
                  <a:pt x="543" y="1627"/>
                </a:cubicBezTo>
                <a:cubicBezTo>
                  <a:pt x="532" y="1640"/>
                  <a:pt x="521" y="1652"/>
                  <a:pt x="511" y="1665"/>
                </a:cubicBezTo>
                <a:cubicBezTo>
                  <a:pt x="505" y="1672"/>
                  <a:pt x="500" y="1680"/>
                  <a:pt x="498" y="1689"/>
                </a:cubicBezTo>
                <a:cubicBezTo>
                  <a:pt x="495" y="1696"/>
                  <a:pt x="491" y="1702"/>
                  <a:pt x="486" y="1707"/>
                </a:cubicBezTo>
                <a:cubicBezTo>
                  <a:pt x="476" y="1716"/>
                  <a:pt x="467" y="1726"/>
                  <a:pt x="458" y="1736"/>
                </a:cubicBezTo>
                <a:cubicBezTo>
                  <a:pt x="455" y="1740"/>
                  <a:pt x="453" y="1743"/>
                  <a:pt x="449" y="1746"/>
                </a:cubicBezTo>
                <a:cubicBezTo>
                  <a:pt x="440" y="1756"/>
                  <a:pt x="437" y="1770"/>
                  <a:pt x="431" y="1782"/>
                </a:cubicBezTo>
                <a:cubicBezTo>
                  <a:pt x="425" y="1793"/>
                  <a:pt x="426" y="1805"/>
                  <a:pt x="424" y="1817"/>
                </a:cubicBezTo>
                <a:cubicBezTo>
                  <a:pt x="423" y="1828"/>
                  <a:pt x="420" y="1839"/>
                  <a:pt x="414" y="1849"/>
                </a:cubicBezTo>
                <a:cubicBezTo>
                  <a:pt x="412" y="1853"/>
                  <a:pt x="411" y="1857"/>
                  <a:pt x="409" y="1862"/>
                </a:cubicBezTo>
                <a:cubicBezTo>
                  <a:pt x="408" y="1865"/>
                  <a:pt x="406" y="1866"/>
                  <a:pt x="403" y="1866"/>
                </a:cubicBezTo>
                <a:cubicBezTo>
                  <a:pt x="397" y="1864"/>
                  <a:pt x="392" y="1866"/>
                  <a:pt x="386" y="1866"/>
                </a:cubicBezTo>
                <a:cubicBezTo>
                  <a:pt x="385" y="1866"/>
                  <a:pt x="384" y="1867"/>
                  <a:pt x="384" y="1866"/>
                </a:cubicBezTo>
                <a:cubicBezTo>
                  <a:pt x="380" y="1866"/>
                  <a:pt x="376" y="1865"/>
                  <a:pt x="375" y="1870"/>
                </a:cubicBezTo>
                <a:cubicBezTo>
                  <a:pt x="373" y="1874"/>
                  <a:pt x="369" y="1879"/>
                  <a:pt x="374" y="1885"/>
                </a:cubicBezTo>
                <a:cubicBezTo>
                  <a:pt x="375" y="1887"/>
                  <a:pt x="376" y="1889"/>
                  <a:pt x="375" y="1892"/>
                </a:cubicBezTo>
                <a:cubicBezTo>
                  <a:pt x="370" y="1903"/>
                  <a:pt x="367" y="1915"/>
                  <a:pt x="362" y="1926"/>
                </a:cubicBezTo>
                <a:cubicBezTo>
                  <a:pt x="362" y="1927"/>
                  <a:pt x="362" y="1929"/>
                  <a:pt x="360" y="1930"/>
                </a:cubicBezTo>
                <a:cubicBezTo>
                  <a:pt x="359" y="1930"/>
                  <a:pt x="360" y="1928"/>
                  <a:pt x="359" y="1927"/>
                </a:cubicBezTo>
                <a:cubicBezTo>
                  <a:pt x="348" y="1953"/>
                  <a:pt x="339" y="1981"/>
                  <a:pt x="330" y="2008"/>
                </a:cubicBezTo>
                <a:cubicBezTo>
                  <a:pt x="328" y="2014"/>
                  <a:pt x="327" y="2020"/>
                  <a:pt x="328" y="2026"/>
                </a:cubicBezTo>
                <a:cubicBezTo>
                  <a:pt x="329" y="2029"/>
                  <a:pt x="328" y="2032"/>
                  <a:pt x="328" y="2035"/>
                </a:cubicBezTo>
                <a:cubicBezTo>
                  <a:pt x="327" y="2042"/>
                  <a:pt x="327" y="2048"/>
                  <a:pt x="329" y="2054"/>
                </a:cubicBezTo>
                <a:cubicBezTo>
                  <a:pt x="330" y="2057"/>
                  <a:pt x="330" y="2060"/>
                  <a:pt x="330" y="2062"/>
                </a:cubicBezTo>
                <a:cubicBezTo>
                  <a:pt x="328" y="2069"/>
                  <a:pt x="332" y="2077"/>
                  <a:pt x="340" y="2076"/>
                </a:cubicBezTo>
                <a:cubicBezTo>
                  <a:pt x="341" y="2076"/>
                  <a:pt x="342" y="2076"/>
                  <a:pt x="343" y="2077"/>
                </a:cubicBezTo>
                <a:cubicBezTo>
                  <a:pt x="355" y="2077"/>
                  <a:pt x="361" y="2085"/>
                  <a:pt x="360" y="2096"/>
                </a:cubicBezTo>
                <a:cubicBezTo>
                  <a:pt x="360" y="2098"/>
                  <a:pt x="359" y="2099"/>
                  <a:pt x="358" y="2100"/>
                </a:cubicBezTo>
                <a:cubicBezTo>
                  <a:pt x="349" y="2105"/>
                  <a:pt x="339" y="2107"/>
                  <a:pt x="329" y="2107"/>
                </a:cubicBezTo>
                <a:cubicBezTo>
                  <a:pt x="313" y="2107"/>
                  <a:pt x="297" y="2106"/>
                  <a:pt x="281" y="2105"/>
                </a:cubicBezTo>
                <a:cubicBezTo>
                  <a:pt x="271" y="2104"/>
                  <a:pt x="260" y="2104"/>
                  <a:pt x="250" y="2103"/>
                </a:cubicBezTo>
                <a:cubicBezTo>
                  <a:pt x="236" y="2101"/>
                  <a:pt x="227" y="2092"/>
                  <a:pt x="222" y="2080"/>
                </a:cubicBezTo>
                <a:cubicBezTo>
                  <a:pt x="214" y="2061"/>
                  <a:pt x="209" y="2041"/>
                  <a:pt x="207" y="2020"/>
                </a:cubicBezTo>
                <a:cubicBezTo>
                  <a:pt x="206" y="2010"/>
                  <a:pt x="207" y="1999"/>
                  <a:pt x="208" y="1989"/>
                </a:cubicBezTo>
                <a:cubicBezTo>
                  <a:pt x="209" y="1977"/>
                  <a:pt x="209" y="1965"/>
                  <a:pt x="208" y="1953"/>
                </a:cubicBezTo>
                <a:cubicBezTo>
                  <a:pt x="207" y="1951"/>
                  <a:pt x="207" y="1950"/>
                  <a:pt x="205" y="1950"/>
                </a:cubicBezTo>
                <a:cubicBezTo>
                  <a:pt x="203" y="1950"/>
                  <a:pt x="201" y="1949"/>
                  <a:pt x="200" y="1950"/>
                </a:cubicBezTo>
                <a:cubicBezTo>
                  <a:pt x="192" y="1950"/>
                  <a:pt x="189" y="1946"/>
                  <a:pt x="186" y="1940"/>
                </a:cubicBezTo>
                <a:cubicBezTo>
                  <a:pt x="178" y="1922"/>
                  <a:pt x="172" y="1904"/>
                  <a:pt x="172" y="1884"/>
                </a:cubicBezTo>
                <a:cubicBezTo>
                  <a:pt x="172" y="1881"/>
                  <a:pt x="173" y="1877"/>
                  <a:pt x="173" y="1874"/>
                </a:cubicBezTo>
                <a:cubicBezTo>
                  <a:pt x="174" y="1870"/>
                  <a:pt x="176" y="1867"/>
                  <a:pt x="179" y="1865"/>
                </a:cubicBezTo>
                <a:cubicBezTo>
                  <a:pt x="197" y="1855"/>
                  <a:pt x="211" y="1841"/>
                  <a:pt x="229" y="1832"/>
                </a:cubicBezTo>
                <a:cubicBezTo>
                  <a:pt x="239" y="1827"/>
                  <a:pt x="250" y="1822"/>
                  <a:pt x="261" y="1818"/>
                </a:cubicBezTo>
                <a:cubicBezTo>
                  <a:pt x="266" y="1817"/>
                  <a:pt x="271" y="1815"/>
                  <a:pt x="277" y="1814"/>
                </a:cubicBezTo>
                <a:cubicBezTo>
                  <a:pt x="279" y="1813"/>
                  <a:pt x="280" y="1812"/>
                  <a:pt x="278" y="1810"/>
                </a:cubicBezTo>
                <a:cubicBezTo>
                  <a:pt x="274" y="1807"/>
                  <a:pt x="275" y="1804"/>
                  <a:pt x="276" y="1800"/>
                </a:cubicBezTo>
                <a:cubicBezTo>
                  <a:pt x="280" y="1789"/>
                  <a:pt x="284" y="1779"/>
                  <a:pt x="288" y="1768"/>
                </a:cubicBezTo>
                <a:cubicBezTo>
                  <a:pt x="290" y="1763"/>
                  <a:pt x="294" y="1759"/>
                  <a:pt x="299" y="1756"/>
                </a:cubicBezTo>
                <a:cubicBezTo>
                  <a:pt x="306" y="1750"/>
                  <a:pt x="312" y="1744"/>
                  <a:pt x="315" y="1736"/>
                </a:cubicBezTo>
                <a:cubicBezTo>
                  <a:pt x="322" y="1715"/>
                  <a:pt x="332" y="1696"/>
                  <a:pt x="338" y="1676"/>
                </a:cubicBezTo>
                <a:cubicBezTo>
                  <a:pt x="344" y="1660"/>
                  <a:pt x="351" y="1645"/>
                  <a:pt x="358" y="1630"/>
                </a:cubicBezTo>
                <a:cubicBezTo>
                  <a:pt x="366" y="1613"/>
                  <a:pt x="379" y="1601"/>
                  <a:pt x="388" y="1585"/>
                </a:cubicBezTo>
                <a:cubicBezTo>
                  <a:pt x="408" y="1555"/>
                  <a:pt x="429" y="1526"/>
                  <a:pt x="448" y="1494"/>
                </a:cubicBezTo>
                <a:cubicBezTo>
                  <a:pt x="464" y="1467"/>
                  <a:pt x="481" y="1440"/>
                  <a:pt x="500" y="1414"/>
                </a:cubicBezTo>
                <a:cubicBezTo>
                  <a:pt x="514" y="1395"/>
                  <a:pt x="528" y="1374"/>
                  <a:pt x="543" y="1355"/>
                </a:cubicBezTo>
                <a:cubicBezTo>
                  <a:pt x="552" y="1344"/>
                  <a:pt x="562" y="1337"/>
                  <a:pt x="575" y="1333"/>
                </a:cubicBezTo>
                <a:cubicBezTo>
                  <a:pt x="591" y="1327"/>
                  <a:pt x="598" y="1317"/>
                  <a:pt x="599" y="1301"/>
                </a:cubicBezTo>
                <a:cubicBezTo>
                  <a:pt x="600" y="1299"/>
                  <a:pt x="600" y="1296"/>
                  <a:pt x="601" y="1295"/>
                </a:cubicBezTo>
                <a:cubicBezTo>
                  <a:pt x="612" y="1279"/>
                  <a:pt x="616" y="1261"/>
                  <a:pt x="622" y="1243"/>
                </a:cubicBezTo>
                <a:cubicBezTo>
                  <a:pt x="629" y="1221"/>
                  <a:pt x="638" y="1199"/>
                  <a:pt x="648" y="1178"/>
                </a:cubicBezTo>
                <a:cubicBezTo>
                  <a:pt x="655" y="1162"/>
                  <a:pt x="660" y="1146"/>
                  <a:pt x="667" y="1131"/>
                </a:cubicBezTo>
                <a:cubicBezTo>
                  <a:pt x="674" y="1116"/>
                  <a:pt x="678" y="1101"/>
                  <a:pt x="683" y="1086"/>
                </a:cubicBezTo>
                <a:cubicBezTo>
                  <a:pt x="684" y="1081"/>
                  <a:pt x="687" y="1076"/>
                  <a:pt x="688" y="1070"/>
                </a:cubicBezTo>
                <a:cubicBezTo>
                  <a:pt x="689" y="1068"/>
                  <a:pt x="689" y="1066"/>
                  <a:pt x="687" y="1065"/>
                </a:cubicBezTo>
                <a:cubicBezTo>
                  <a:pt x="682" y="1063"/>
                  <a:pt x="683" y="1060"/>
                  <a:pt x="683" y="1057"/>
                </a:cubicBezTo>
                <a:cubicBezTo>
                  <a:pt x="684" y="1047"/>
                  <a:pt x="685" y="1037"/>
                  <a:pt x="687" y="1027"/>
                </a:cubicBezTo>
                <a:cubicBezTo>
                  <a:pt x="690" y="1008"/>
                  <a:pt x="693" y="990"/>
                  <a:pt x="695" y="971"/>
                </a:cubicBezTo>
                <a:cubicBezTo>
                  <a:pt x="699" y="940"/>
                  <a:pt x="705" y="911"/>
                  <a:pt x="712" y="881"/>
                </a:cubicBezTo>
                <a:cubicBezTo>
                  <a:pt x="716" y="861"/>
                  <a:pt x="724" y="843"/>
                  <a:pt x="729" y="824"/>
                </a:cubicBezTo>
                <a:cubicBezTo>
                  <a:pt x="738" y="793"/>
                  <a:pt x="750" y="763"/>
                  <a:pt x="760" y="732"/>
                </a:cubicBezTo>
                <a:cubicBezTo>
                  <a:pt x="768" y="709"/>
                  <a:pt x="774" y="684"/>
                  <a:pt x="778" y="660"/>
                </a:cubicBezTo>
                <a:cubicBezTo>
                  <a:pt x="782" y="634"/>
                  <a:pt x="781" y="608"/>
                  <a:pt x="781" y="582"/>
                </a:cubicBezTo>
                <a:cubicBezTo>
                  <a:pt x="781" y="570"/>
                  <a:pt x="781" y="559"/>
                  <a:pt x="781" y="547"/>
                </a:cubicBezTo>
                <a:cubicBezTo>
                  <a:pt x="781" y="545"/>
                  <a:pt x="782" y="543"/>
                  <a:pt x="780" y="542"/>
                </a:cubicBezTo>
                <a:cubicBezTo>
                  <a:pt x="778" y="541"/>
                  <a:pt x="776" y="543"/>
                  <a:pt x="775" y="544"/>
                </a:cubicBezTo>
                <a:cubicBezTo>
                  <a:pt x="761" y="555"/>
                  <a:pt x="748" y="567"/>
                  <a:pt x="735" y="579"/>
                </a:cubicBezTo>
                <a:cubicBezTo>
                  <a:pt x="716" y="595"/>
                  <a:pt x="698" y="610"/>
                  <a:pt x="680" y="627"/>
                </a:cubicBezTo>
                <a:cubicBezTo>
                  <a:pt x="671" y="635"/>
                  <a:pt x="662" y="643"/>
                  <a:pt x="654" y="652"/>
                </a:cubicBezTo>
                <a:cubicBezTo>
                  <a:pt x="626" y="680"/>
                  <a:pt x="597" y="707"/>
                  <a:pt x="569" y="735"/>
                </a:cubicBezTo>
                <a:cubicBezTo>
                  <a:pt x="548" y="755"/>
                  <a:pt x="528" y="776"/>
                  <a:pt x="511" y="800"/>
                </a:cubicBezTo>
                <a:cubicBezTo>
                  <a:pt x="507" y="805"/>
                  <a:pt x="503" y="809"/>
                  <a:pt x="499" y="815"/>
                </a:cubicBezTo>
                <a:cubicBezTo>
                  <a:pt x="497" y="818"/>
                  <a:pt x="494" y="818"/>
                  <a:pt x="492" y="817"/>
                </a:cubicBezTo>
                <a:cubicBezTo>
                  <a:pt x="487" y="814"/>
                  <a:pt x="482" y="812"/>
                  <a:pt x="477" y="809"/>
                </a:cubicBezTo>
                <a:cubicBezTo>
                  <a:pt x="475" y="808"/>
                  <a:pt x="473" y="807"/>
                  <a:pt x="472" y="809"/>
                </a:cubicBezTo>
                <a:cubicBezTo>
                  <a:pt x="461" y="819"/>
                  <a:pt x="451" y="829"/>
                  <a:pt x="444" y="841"/>
                </a:cubicBezTo>
                <a:cubicBezTo>
                  <a:pt x="441" y="846"/>
                  <a:pt x="439" y="851"/>
                  <a:pt x="437" y="856"/>
                </a:cubicBezTo>
                <a:cubicBezTo>
                  <a:pt x="435" y="861"/>
                  <a:pt x="431" y="863"/>
                  <a:pt x="425" y="864"/>
                </a:cubicBezTo>
                <a:cubicBezTo>
                  <a:pt x="420" y="864"/>
                  <a:pt x="415" y="865"/>
                  <a:pt x="410" y="866"/>
                </a:cubicBezTo>
                <a:cubicBezTo>
                  <a:pt x="406" y="866"/>
                  <a:pt x="405" y="868"/>
                  <a:pt x="405" y="872"/>
                </a:cubicBezTo>
                <a:cubicBezTo>
                  <a:pt x="404" y="881"/>
                  <a:pt x="407" y="890"/>
                  <a:pt x="409" y="900"/>
                </a:cubicBezTo>
                <a:cubicBezTo>
                  <a:pt x="410" y="908"/>
                  <a:pt x="408" y="915"/>
                  <a:pt x="401" y="920"/>
                </a:cubicBezTo>
                <a:cubicBezTo>
                  <a:pt x="399" y="922"/>
                  <a:pt x="400" y="923"/>
                  <a:pt x="401" y="925"/>
                </a:cubicBezTo>
                <a:cubicBezTo>
                  <a:pt x="404" y="928"/>
                  <a:pt x="407" y="932"/>
                  <a:pt x="410" y="935"/>
                </a:cubicBezTo>
                <a:cubicBezTo>
                  <a:pt x="429" y="956"/>
                  <a:pt x="449" y="977"/>
                  <a:pt x="468" y="998"/>
                </a:cubicBezTo>
                <a:cubicBezTo>
                  <a:pt x="479" y="1009"/>
                  <a:pt x="479" y="1015"/>
                  <a:pt x="472" y="1029"/>
                </a:cubicBezTo>
                <a:cubicBezTo>
                  <a:pt x="459" y="1055"/>
                  <a:pt x="442" y="1080"/>
                  <a:pt x="425" y="1104"/>
                </a:cubicBezTo>
                <a:cubicBezTo>
                  <a:pt x="405" y="1133"/>
                  <a:pt x="384" y="1162"/>
                  <a:pt x="364" y="1192"/>
                </a:cubicBezTo>
                <a:cubicBezTo>
                  <a:pt x="353" y="1207"/>
                  <a:pt x="341" y="1221"/>
                  <a:pt x="329" y="1236"/>
                </a:cubicBezTo>
                <a:cubicBezTo>
                  <a:pt x="325" y="1242"/>
                  <a:pt x="319" y="1247"/>
                  <a:pt x="311" y="1245"/>
                </a:cubicBezTo>
                <a:cubicBezTo>
                  <a:pt x="305" y="1243"/>
                  <a:pt x="301" y="1239"/>
                  <a:pt x="298" y="1234"/>
                </a:cubicBezTo>
                <a:cubicBezTo>
                  <a:pt x="295" y="1231"/>
                  <a:pt x="294" y="1230"/>
                  <a:pt x="290" y="1232"/>
                </a:cubicBezTo>
                <a:cubicBezTo>
                  <a:pt x="285" y="1236"/>
                  <a:pt x="281" y="1234"/>
                  <a:pt x="277" y="1229"/>
                </a:cubicBezTo>
                <a:cubicBezTo>
                  <a:pt x="276" y="1227"/>
                  <a:pt x="275" y="1225"/>
                  <a:pt x="273" y="1224"/>
                </a:cubicBezTo>
                <a:cubicBezTo>
                  <a:pt x="271" y="1222"/>
                  <a:pt x="269" y="1222"/>
                  <a:pt x="267" y="1225"/>
                </a:cubicBezTo>
                <a:cubicBezTo>
                  <a:pt x="263" y="1229"/>
                  <a:pt x="259" y="1232"/>
                  <a:pt x="254" y="1235"/>
                </a:cubicBezTo>
                <a:cubicBezTo>
                  <a:pt x="246" y="1239"/>
                  <a:pt x="239" y="1238"/>
                  <a:pt x="233" y="1232"/>
                </a:cubicBezTo>
                <a:cubicBezTo>
                  <a:pt x="230" y="1229"/>
                  <a:pt x="227" y="1226"/>
                  <a:pt x="224" y="1223"/>
                </a:cubicBezTo>
                <a:cubicBezTo>
                  <a:pt x="221" y="1220"/>
                  <a:pt x="218" y="1217"/>
                  <a:pt x="213" y="1216"/>
                </a:cubicBezTo>
                <a:cubicBezTo>
                  <a:pt x="210" y="1216"/>
                  <a:pt x="207" y="1213"/>
                  <a:pt x="208" y="1209"/>
                </a:cubicBezTo>
                <a:cubicBezTo>
                  <a:pt x="208" y="1206"/>
                  <a:pt x="207" y="1204"/>
                  <a:pt x="205" y="1202"/>
                </a:cubicBezTo>
                <a:cubicBezTo>
                  <a:pt x="191" y="1187"/>
                  <a:pt x="178" y="1171"/>
                  <a:pt x="164" y="1156"/>
                </a:cubicBezTo>
                <a:cubicBezTo>
                  <a:pt x="152" y="1142"/>
                  <a:pt x="140" y="1129"/>
                  <a:pt x="129" y="1115"/>
                </a:cubicBezTo>
                <a:cubicBezTo>
                  <a:pt x="116" y="1101"/>
                  <a:pt x="104" y="1086"/>
                  <a:pt x="92" y="1072"/>
                </a:cubicBezTo>
                <a:cubicBezTo>
                  <a:pt x="81" y="1059"/>
                  <a:pt x="70" y="1047"/>
                  <a:pt x="59" y="1034"/>
                </a:cubicBezTo>
                <a:cubicBezTo>
                  <a:pt x="50" y="1024"/>
                  <a:pt x="41" y="1013"/>
                  <a:pt x="32" y="1003"/>
                </a:cubicBezTo>
                <a:cubicBezTo>
                  <a:pt x="31" y="1001"/>
                  <a:pt x="29" y="1000"/>
                  <a:pt x="26" y="1000"/>
                </a:cubicBezTo>
                <a:cubicBezTo>
                  <a:pt x="21" y="1000"/>
                  <a:pt x="18" y="995"/>
                  <a:pt x="19" y="990"/>
                </a:cubicBezTo>
                <a:cubicBezTo>
                  <a:pt x="20" y="988"/>
                  <a:pt x="18" y="986"/>
                  <a:pt x="17" y="984"/>
                </a:cubicBezTo>
                <a:cubicBezTo>
                  <a:pt x="13" y="979"/>
                  <a:pt x="10" y="975"/>
                  <a:pt x="6" y="970"/>
                </a:cubicBezTo>
                <a:cubicBezTo>
                  <a:pt x="3" y="966"/>
                  <a:pt x="1" y="961"/>
                  <a:pt x="0" y="955"/>
                </a:cubicBezTo>
                <a:cubicBezTo>
                  <a:pt x="0" y="955"/>
                  <a:pt x="0" y="954"/>
                  <a:pt x="0" y="954"/>
                </a:cubicBezTo>
                <a:cubicBezTo>
                  <a:pt x="0" y="942"/>
                  <a:pt x="7" y="933"/>
                  <a:pt x="14" y="924"/>
                </a:cubicBezTo>
                <a:cubicBezTo>
                  <a:pt x="16" y="921"/>
                  <a:pt x="19" y="917"/>
                  <a:pt x="22" y="913"/>
                </a:cubicBezTo>
                <a:cubicBezTo>
                  <a:pt x="35" y="898"/>
                  <a:pt x="47" y="882"/>
                  <a:pt x="60" y="866"/>
                </a:cubicBezTo>
                <a:cubicBezTo>
                  <a:pt x="66" y="859"/>
                  <a:pt x="73" y="852"/>
                  <a:pt x="75" y="843"/>
                </a:cubicBezTo>
                <a:cubicBezTo>
                  <a:pt x="76" y="840"/>
                  <a:pt x="78" y="837"/>
                  <a:pt x="80" y="835"/>
                </a:cubicBezTo>
                <a:cubicBezTo>
                  <a:pt x="88" y="825"/>
                  <a:pt x="95" y="816"/>
                  <a:pt x="103" y="806"/>
                </a:cubicBezTo>
                <a:cubicBezTo>
                  <a:pt x="115" y="793"/>
                  <a:pt x="126" y="779"/>
                  <a:pt x="138" y="765"/>
                </a:cubicBezTo>
                <a:cubicBezTo>
                  <a:pt x="145" y="757"/>
                  <a:pt x="153" y="749"/>
                  <a:pt x="160" y="740"/>
                </a:cubicBezTo>
                <a:cubicBezTo>
                  <a:pt x="167" y="733"/>
                  <a:pt x="174" y="724"/>
                  <a:pt x="183" y="720"/>
                </a:cubicBezTo>
                <a:cubicBezTo>
                  <a:pt x="194" y="716"/>
                  <a:pt x="204" y="715"/>
                  <a:pt x="214" y="722"/>
                </a:cubicBezTo>
                <a:cubicBezTo>
                  <a:pt x="220" y="727"/>
                  <a:pt x="226" y="733"/>
                  <a:pt x="231" y="739"/>
                </a:cubicBezTo>
                <a:cubicBezTo>
                  <a:pt x="244" y="755"/>
                  <a:pt x="258" y="769"/>
                  <a:pt x="272" y="783"/>
                </a:cubicBezTo>
                <a:cubicBezTo>
                  <a:pt x="275" y="786"/>
                  <a:pt x="277" y="787"/>
                  <a:pt x="280" y="784"/>
                </a:cubicBezTo>
                <a:cubicBezTo>
                  <a:pt x="284" y="781"/>
                  <a:pt x="288" y="779"/>
                  <a:pt x="293" y="779"/>
                </a:cubicBezTo>
                <a:cubicBezTo>
                  <a:pt x="299" y="779"/>
                  <a:pt x="305" y="777"/>
                  <a:pt x="311" y="776"/>
                </a:cubicBezTo>
                <a:cubicBezTo>
                  <a:pt x="318" y="775"/>
                  <a:pt x="325" y="774"/>
                  <a:pt x="333" y="775"/>
                </a:cubicBezTo>
                <a:cubicBezTo>
                  <a:pt x="336" y="776"/>
                  <a:pt x="340" y="776"/>
                  <a:pt x="344" y="777"/>
                </a:cubicBezTo>
                <a:cubicBezTo>
                  <a:pt x="346" y="777"/>
                  <a:pt x="348" y="776"/>
                  <a:pt x="349" y="775"/>
                </a:cubicBezTo>
                <a:cubicBezTo>
                  <a:pt x="362" y="764"/>
                  <a:pt x="375" y="752"/>
                  <a:pt x="389" y="742"/>
                </a:cubicBezTo>
                <a:cubicBezTo>
                  <a:pt x="394" y="739"/>
                  <a:pt x="398" y="736"/>
                  <a:pt x="400" y="730"/>
                </a:cubicBezTo>
                <a:cubicBezTo>
                  <a:pt x="401" y="727"/>
                  <a:pt x="404" y="725"/>
                  <a:pt x="406" y="723"/>
                </a:cubicBezTo>
                <a:cubicBezTo>
                  <a:pt x="416" y="713"/>
                  <a:pt x="425" y="704"/>
                  <a:pt x="435" y="694"/>
                </a:cubicBezTo>
                <a:cubicBezTo>
                  <a:pt x="449" y="681"/>
                  <a:pt x="458" y="665"/>
                  <a:pt x="470" y="651"/>
                </a:cubicBezTo>
                <a:cubicBezTo>
                  <a:pt x="479" y="641"/>
                  <a:pt x="487" y="630"/>
                  <a:pt x="494" y="619"/>
                </a:cubicBezTo>
                <a:cubicBezTo>
                  <a:pt x="501" y="609"/>
                  <a:pt x="511" y="602"/>
                  <a:pt x="520" y="594"/>
                </a:cubicBezTo>
                <a:cubicBezTo>
                  <a:pt x="523" y="591"/>
                  <a:pt x="526" y="587"/>
                  <a:pt x="528" y="584"/>
                </a:cubicBezTo>
                <a:cubicBezTo>
                  <a:pt x="536" y="572"/>
                  <a:pt x="542" y="560"/>
                  <a:pt x="553" y="551"/>
                </a:cubicBezTo>
                <a:cubicBezTo>
                  <a:pt x="566" y="540"/>
                  <a:pt x="580" y="530"/>
                  <a:pt x="589" y="514"/>
                </a:cubicBezTo>
                <a:cubicBezTo>
                  <a:pt x="589" y="514"/>
                  <a:pt x="589" y="514"/>
                  <a:pt x="590" y="513"/>
                </a:cubicBezTo>
                <a:cubicBezTo>
                  <a:pt x="597" y="503"/>
                  <a:pt x="605" y="494"/>
                  <a:pt x="614" y="485"/>
                </a:cubicBezTo>
                <a:cubicBezTo>
                  <a:pt x="622" y="478"/>
                  <a:pt x="627" y="469"/>
                  <a:pt x="635" y="462"/>
                </a:cubicBezTo>
                <a:cubicBezTo>
                  <a:pt x="639" y="458"/>
                  <a:pt x="642" y="453"/>
                  <a:pt x="648" y="450"/>
                </a:cubicBezTo>
                <a:cubicBezTo>
                  <a:pt x="656" y="446"/>
                  <a:pt x="665" y="443"/>
                  <a:pt x="674" y="444"/>
                </a:cubicBezTo>
                <a:cubicBezTo>
                  <a:pt x="678" y="445"/>
                  <a:pt x="680" y="443"/>
                  <a:pt x="683" y="441"/>
                </a:cubicBezTo>
                <a:cubicBezTo>
                  <a:pt x="685" y="438"/>
                  <a:pt x="687" y="436"/>
                  <a:pt x="688" y="433"/>
                </a:cubicBezTo>
                <a:cubicBezTo>
                  <a:pt x="692" y="423"/>
                  <a:pt x="700" y="418"/>
                  <a:pt x="710" y="416"/>
                </a:cubicBezTo>
                <a:cubicBezTo>
                  <a:pt x="714" y="416"/>
                  <a:pt x="717" y="414"/>
                  <a:pt x="719" y="410"/>
                </a:cubicBezTo>
                <a:cubicBezTo>
                  <a:pt x="721" y="404"/>
                  <a:pt x="725" y="400"/>
                  <a:pt x="730" y="396"/>
                </a:cubicBezTo>
                <a:cubicBezTo>
                  <a:pt x="740" y="390"/>
                  <a:pt x="747" y="380"/>
                  <a:pt x="756" y="372"/>
                </a:cubicBezTo>
                <a:cubicBezTo>
                  <a:pt x="760" y="368"/>
                  <a:pt x="764" y="362"/>
                  <a:pt x="768" y="358"/>
                </a:cubicBezTo>
                <a:cubicBezTo>
                  <a:pt x="783" y="344"/>
                  <a:pt x="795" y="330"/>
                  <a:pt x="802" y="311"/>
                </a:cubicBezTo>
                <a:cubicBezTo>
                  <a:pt x="810" y="287"/>
                  <a:pt x="823" y="266"/>
                  <a:pt x="843" y="251"/>
                </a:cubicBezTo>
                <a:cubicBezTo>
                  <a:pt x="856" y="240"/>
                  <a:pt x="871" y="236"/>
                  <a:pt x="888" y="241"/>
                </a:cubicBezTo>
                <a:cubicBezTo>
                  <a:pt x="899" y="245"/>
                  <a:pt x="910" y="249"/>
                  <a:pt x="921" y="253"/>
                </a:cubicBezTo>
                <a:cubicBezTo>
                  <a:pt x="927" y="255"/>
                  <a:pt x="932" y="257"/>
                  <a:pt x="938" y="255"/>
                </a:cubicBezTo>
                <a:cubicBezTo>
                  <a:pt x="946" y="253"/>
                  <a:pt x="954" y="254"/>
                  <a:pt x="961" y="253"/>
                </a:cubicBezTo>
                <a:cubicBezTo>
                  <a:pt x="971" y="252"/>
                  <a:pt x="981" y="253"/>
                  <a:pt x="991" y="250"/>
                </a:cubicBezTo>
                <a:cubicBezTo>
                  <a:pt x="1006" y="246"/>
                  <a:pt x="1018" y="236"/>
                  <a:pt x="1028" y="224"/>
                </a:cubicBezTo>
                <a:cubicBezTo>
                  <a:pt x="1029" y="223"/>
                  <a:pt x="1030" y="222"/>
                  <a:pt x="1029" y="220"/>
                </a:cubicBezTo>
                <a:cubicBezTo>
                  <a:pt x="1028" y="214"/>
                  <a:pt x="1028" y="208"/>
                  <a:pt x="1026" y="202"/>
                </a:cubicBezTo>
                <a:cubicBezTo>
                  <a:pt x="1021" y="191"/>
                  <a:pt x="1017" y="179"/>
                  <a:pt x="1012" y="168"/>
                </a:cubicBezTo>
                <a:cubicBezTo>
                  <a:pt x="1003" y="148"/>
                  <a:pt x="1001" y="127"/>
                  <a:pt x="1005" y="105"/>
                </a:cubicBezTo>
                <a:cubicBezTo>
                  <a:pt x="1008" y="93"/>
                  <a:pt x="1013" y="81"/>
                  <a:pt x="1018" y="70"/>
                </a:cubicBezTo>
                <a:cubicBezTo>
                  <a:pt x="1020" y="64"/>
                  <a:pt x="1021" y="59"/>
                  <a:pt x="1024" y="53"/>
                </a:cubicBezTo>
                <a:cubicBezTo>
                  <a:pt x="1029" y="43"/>
                  <a:pt x="1039" y="38"/>
                  <a:pt x="1045" y="29"/>
                </a:cubicBezTo>
                <a:cubicBezTo>
                  <a:pt x="1045" y="28"/>
                  <a:pt x="1047" y="27"/>
                  <a:pt x="1048" y="26"/>
                </a:cubicBezTo>
                <a:cubicBezTo>
                  <a:pt x="1054" y="24"/>
                  <a:pt x="1058" y="20"/>
                  <a:pt x="1063" y="16"/>
                </a:cubicBezTo>
                <a:cubicBezTo>
                  <a:pt x="1072" y="11"/>
                  <a:pt x="1081" y="6"/>
                  <a:pt x="1091" y="5"/>
                </a:cubicBezTo>
                <a:cubicBezTo>
                  <a:pt x="1096" y="4"/>
                  <a:pt x="1102" y="2"/>
                  <a:pt x="1107" y="0"/>
                </a:cubicBezTo>
                <a:cubicBezTo>
                  <a:pt x="1114" y="0"/>
                  <a:pt x="1120" y="0"/>
                  <a:pt x="1126" y="0"/>
                </a:cubicBezTo>
                <a:cubicBezTo>
                  <a:pt x="1126" y="0"/>
                  <a:pt x="1127" y="1"/>
                  <a:pt x="1127" y="1"/>
                </a:cubicBezTo>
                <a:cubicBezTo>
                  <a:pt x="1140" y="1"/>
                  <a:pt x="1151" y="5"/>
                  <a:pt x="1163" y="9"/>
                </a:cubicBezTo>
                <a:cubicBezTo>
                  <a:pt x="1171" y="12"/>
                  <a:pt x="1180" y="16"/>
                  <a:pt x="1188" y="18"/>
                </a:cubicBezTo>
                <a:cubicBezTo>
                  <a:pt x="1199" y="20"/>
                  <a:pt x="1209" y="25"/>
                  <a:pt x="1219" y="31"/>
                </a:cubicBezTo>
                <a:cubicBezTo>
                  <a:pt x="1226" y="35"/>
                  <a:pt x="1233" y="41"/>
                  <a:pt x="1239" y="47"/>
                </a:cubicBezTo>
                <a:cubicBezTo>
                  <a:pt x="1247" y="56"/>
                  <a:pt x="1252" y="66"/>
                  <a:pt x="1250" y="77"/>
                </a:cubicBezTo>
                <a:cubicBezTo>
                  <a:pt x="1250" y="84"/>
                  <a:pt x="1251" y="89"/>
                  <a:pt x="1254" y="94"/>
                </a:cubicBezTo>
                <a:cubicBezTo>
                  <a:pt x="1256" y="98"/>
                  <a:pt x="1258" y="102"/>
                  <a:pt x="1260" y="105"/>
                </a:cubicBezTo>
                <a:cubicBezTo>
                  <a:pt x="1267" y="116"/>
                  <a:pt x="1269" y="127"/>
                  <a:pt x="1265" y="139"/>
                </a:cubicBezTo>
                <a:cubicBezTo>
                  <a:pt x="1263" y="145"/>
                  <a:pt x="1264" y="150"/>
                  <a:pt x="1268" y="155"/>
                </a:cubicBezTo>
                <a:cubicBezTo>
                  <a:pt x="1269" y="156"/>
                  <a:pt x="1270" y="157"/>
                  <a:pt x="1271" y="158"/>
                </a:cubicBezTo>
                <a:cubicBezTo>
                  <a:pt x="1277" y="166"/>
                  <a:pt x="1284" y="173"/>
                  <a:pt x="1288" y="181"/>
                </a:cubicBezTo>
                <a:cubicBezTo>
                  <a:pt x="1293" y="190"/>
                  <a:pt x="1289" y="198"/>
                  <a:pt x="1279" y="198"/>
                </a:cubicBezTo>
                <a:cubicBezTo>
                  <a:pt x="1278" y="198"/>
                  <a:pt x="1277" y="198"/>
                  <a:pt x="1276" y="198"/>
                </a:cubicBezTo>
                <a:cubicBezTo>
                  <a:pt x="1269" y="200"/>
                  <a:pt x="1267" y="204"/>
                  <a:pt x="1268" y="210"/>
                </a:cubicBezTo>
                <a:cubicBezTo>
                  <a:pt x="1270" y="215"/>
                  <a:pt x="1268" y="218"/>
                  <a:pt x="1264" y="220"/>
                </a:cubicBezTo>
                <a:cubicBezTo>
                  <a:pt x="1260" y="223"/>
                  <a:pt x="1259" y="227"/>
                  <a:pt x="1262" y="232"/>
                </a:cubicBezTo>
                <a:cubicBezTo>
                  <a:pt x="1262" y="233"/>
                  <a:pt x="1263" y="234"/>
                  <a:pt x="1264" y="236"/>
                </a:cubicBezTo>
                <a:cubicBezTo>
                  <a:pt x="1265" y="239"/>
                  <a:pt x="1266" y="242"/>
                  <a:pt x="1263" y="245"/>
                </a:cubicBezTo>
                <a:cubicBezTo>
                  <a:pt x="1259" y="249"/>
                  <a:pt x="1259" y="253"/>
                  <a:pt x="1260" y="258"/>
                </a:cubicBezTo>
                <a:cubicBezTo>
                  <a:pt x="1263" y="273"/>
                  <a:pt x="1254" y="286"/>
                  <a:pt x="1239" y="289"/>
                </a:cubicBezTo>
                <a:cubicBezTo>
                  <a:pt x="1230" y="290"/>
                  <a:pt x="1221" y="289"/>
                  <a:pt x="1213" y="288"/>
                </a:cubicBezTo>
                <a:cubicBezTo>
                  <a:pt x="1201" y="287"/>
                  <a:pt x="1189" y="286"/>
                  <a:pt x="1177" y="290"/>
                </a:cubicBezTo>
                <a:cubicBezTo>
                  <a:pt x="1174" y="292"/>
                  <a:pt x="1171" y="294"/>
                  <a:pt x="1168" y="297"/>
                </a:cubicBezTo>
                <a:cubicBezTo>
                  <a:pt x="1164" y="304"/>
                  <a:pt x="1159" y="311"/>
                  <a:pt x="1152" y="316"/>
                </a:cubicBezTo>
                <a:cubicBezTo>
                  <a:pt x="1151" y="318"/>
                  <a:pt x="1150" y="320"/>
                  <a:pt x="1150" y="322"/>
                </a:cubicBezTo>
                <a:cubicBezTo>
                  <a:pt x="1152" y="329"/>
                  <a:pt x="1153" y="335"/>
                  <a:pt x="1158" y="340"/>
                </a:cubicBezTo>
                <a:cubicBezTo>
                  <a:pt x="1165" y="347"/>
                  <a:pt x="1166" y="353"/>
                  <a:pt x="1162" y="361"/>
                </a:cubicBezTo>
                <a:cubicBezTo>
                  <a:pt x="1159" y="367"/>
                  <a:pt x="1160" y="369"/>
                  <a:pt x="1165" y="372"/>
                </a:cubicBezTo>
                <a:cubicBezTo>
                  <a:pt x="1169" y="375"/>
                  <a:pt x="1174" y="378"/>
                  <a:pt x="1177" y="382"/>
                </a:cubicBezTo>
                <a:cubicBezTo>
                  <a:pt x="1180" y="388"/>
                  <a:pt x="1185" y="393"/>
                  <a:pt x="1188" y="399"/>
                </a:cubicBezTo>
                <a:cubicBezTo>
                  <a:pt x="1190" y="403"/>
                  <a:pt x="1193" y="406"/>
                  <a:pt x="1197" y="409"/>
                </a:cubicBezTo>
                <a:cubicBezTo>
                  <a:pt x="1209" y="417"/>
                  <a:pt x="1216" y="429"/>
                  <a:pt x="1218" y="444"/>
                </a:cubicBezTo>
                <a:cubicBezTo>
                  <a:pt x="1221" y="457"/>
                  <a:pt x="1223" y="470"/>
                  <a:pt x="1225" y="483"/>
                </a:cubicBezTo>
                <a:cubicBezTo>
                  <a:pt x="1227" y="493"/>
                  <a:pt x="1229" y="502"/>
                  <a:pt x="1229" y="512"/>
                </a:cubicBezTo>
                <a:cubicBezTo>
                  <a:pt x="1228" y="517"/>
                  <a:pt x="1230" y="521"/>
                  <a:pt x="1234" y="523"/>
                </a:cubicBezTo>
                <a:cubicBezTo>
                  <a:pt x="1245" y="527"/>
                  <a:pt x="1251" y="534"/>
                  <a:pt x="1254" y="545"/>
                </a:cubicBezTo>
                <a:cubicBezTo>
                  <a:pt x="1255" y="547"/>
                  <a:pt x="1255" y="550"/>
                  <a:pt x="1258" y="552"/>
                </a:cubicBezTo>
                <a:cubicBezTo>
                  <a:pt x="1263" y="556"/>
                  <a:pt x="1266" y="561"/>
                  <a:pt x="1268" y="566"/>
                </a:cubicBezTo>
                <a:cubicBezTo>
                  <a:pt x="1272" y="576"/>
                  <a:pt x="1277" y="584"/>
                  <a:pt x="1286" y="590"/>
                </a:cubicBezTo>
                <a:cubicBezTo>
                  <a:pt x="1290" y="593"/>
                  <a:pt x="1294" y="596"/>
                  <a:pt x="1296" y="600"/>
                </a:cubicBezTo>
                <a:cubicBezTo>
                  <a:pt x="1297" y="604"/>
                  <a:pt x="1301" y="606"/>
                  <a:pt x="1303" y="609"/>
                </a:cubicBezTo>
                <a:cubicBezTo>
                  <a:pt x="1304" y="611"/>
                  <a:pt x="1306" y="610"/>
                  <a:pt x="1307" y="610"/>
                </a:cubicBezTo>
                <a:cubicBezTo>
                  <a:pt x="1316" y="604"/>
                  <a:pt x="1327" y="604"/>
                  <a:pt x="1337" y="599"/>
                </a:cubicBezTo>
                <a:cubicBezTo>
                  <a:pt x="1346" y="595"/>
                  <a:pt x="1356" y="590"/>
                  <a:pt x="1364" y="584"/>
                </a:cubicBezTo>
                <a:cubicBezTo>
                  <a:pt x="1367" y="581"/>
                  <a:pt x="1371" y="578"/>
                  <a:pt x="1375" y="577"/>
                </a:cubicBezTo>
                <a:cubicBezTo>
                  <a:pt x="1380" y="576"/>
                  <a:pt x="1382" y="574"/>
                  <a:pt x="1382" y="568"/>
                </a:cubicBezTo>
                <a:cubicBezTo>
                  <a:pt x="1382" y="567"/>
                  <a:pt x="1383" y="565"/>
                  <a:pt x="1384" y="563"/>
                </a:cubicBezTo>
                <a:cubicBezTo>
                  <a:pt x="1389" y="551"/>
                  <a:pt x="1398" y="544"/>
                  <a:pt x="1407" y="536"/>
                </a:cubicBezTo>
                <a:cubicBezTo>
                  <a:pt x="1416" y="528"/>
                  <a:pt x="1427" y="524"/>
                  <a:pt x="1433" y="514"/>
                </a:cubicBezTo>
                <a:cubicBezTo>
                  <a:pt x="1434" y="512"/>
                  <a:pt x="1436" y="511"/>
                  <a:pt x="1437" y="509"/>
                </a:cubicBezTo>
                <a:cubicBezTo>
                  <a:pt x="1449" y="498"/>
                  <a:pt x="1462" y="489"/>
                  <a:pt x="1473" y="477"/>
                </a:cubicBezTo>
                <a:cubicBezTo>
                  <a:pt x="1476" y="474"/>
                  <a:pt x="1478" y="475"/>
                  <a:pt x="1480" y="477"/>
                </a:cubicBezTo>
                <a:cubicBezTo>
                  <a:pt x="1489" y="487"/>
                  <a:pt x="1498" y="496"/>
                  <a:pt x="1506" y="505"/>
                </a:cubicBezTo>
                <a:cubicBezTo>
                  <a:pt x="1507" y="506"/>
                  <a:pt x="1509" y="508"/>
                  <a:pt x="1511" y="507"/>
                </a:cubicBezTo>
                <a:cubicBezTo>
                  <a:pt x="1512" y="506"/>
                  <a:pt x="1514" y="505"/>
                  <a:pt x="1514" y="503"/>
                </a:cubicBezTo>
                <a:cubicBezTo>
                  <a:pt x="1515" y="496"/>
                  <a:pt x="1515" y="488"/>
                  <a:pt x="1515" y="481"/>
                </a:cubicBezTo>
                <a:cubicBezTo>
                  <a:pt x="1515" y="478"/>
                  <a:pt x="1513" y="474"/>
                  <a:pt x="1510" y="473"/>
                </a:cubicBezTo>
                <a:cubicBezTo>
                  <a:pt x="1502" y="472"/>
                  <a:pt x="1494" y="462"/>
                  <a:pt x="1498" y="454"/>
                </a:cubicBezTo>
                <a:cubicBezTo>
                  <a:pt x="1502" y="447"/>
                  <a:pt x="1503" y="439"/>
                  <a:pt x="1506" y="431"/>
                </a:cubicBezTo>
                <a:cubicBezTo>
                  <a:pt x="1507" y="426"/>
                  <a:pt x="1509" y="420"/>
                  <a:pt x="1515" y="417"/>
                </a:cubicBezTo>
                <a:cubicBezTo>
                  <a:pt x="1527" y="409"/>
                  <a:pt x="1539" y="401"/>
                  <a:pt x="1551" y="394"/>
                </a:cubicBezTo>
                <a:cubicBezTo>
                  <a:pt x="1555" y="391"/>
                  <a:pt x="1560" y="389"/>
                  <a:pt x="1565" y="388"/>
                </a:cubicBezTo>
                <a:cubicBezTo>
                  <a:pt x="1574" y="387"/>
                  <a:pt x="1580" y="392"/>
                  <a:pt x="1583" y="400"/>
                </a:cubicBezTo>
                <a:cubicBezTo>
                  <a:pt x="1585" y="405"/>
                  <a:pt x="1585" y="411"/>
                  <a:pt x="1592" y="413"/>
                </a:cubicBezTo>
                <a:cubicBezTo>
                  <a:pt x="1596" y="414"/>
                  <a:pt x="1599" y="418"/>
                  <a:pt x="1598" y="423"/>
                </a:cubicBezTo>
                <a:cubicBezTo>
                  <a:pt x="1598" y="426"/>
                  <a:pt x="1599" y="428"/>
                  <a:pt x="1602" y="430"/>
                </a:cubicBezTo>
                <a:cubicBezTo>
                  <a:pt x="1609" y="435"/>
                  <a:pt x="1611" y="440"/>
                  <a:pt x="1607" y="448"/>
                </a:cubicBezTo>
                <a:cubicBezTo>
                  <a:pt x="1606" y="450"/>
                  <a:pt x="1605" y="452"/>
                  <a:pt x="1608" y="453"/>
                </a:cubicBezTo>
                <a:cubicBezTo>
                  <a:pt x="1612" y="454"/>
                  <a:pt x="1612" y="458"/>
                  <a:pt x="1613" y="461"/>
                </a:cubicBezTo>
                <a:cubicBezTo>
                  <a:pt x="1613" y="462"/>
                  <a:pt x="1613" y="462"/>
                  <a:pt x="1613" y="463"/>
                </a:cubicBezTo>
                <a:close/>
                <a:moveTo>
                  <a:pt x="336" y="819"/>
                </a:moveTo>
                <a:cubicBezTo>
                  <a:pt x="336" y="817"/>
                  <a:pt x="337" y="814"/>
                  <a:pt x="335" y="813"/>
                </a:cubicBezTo>
                <a:cubicBezTo>
                  <a:pt x="330" y="810"/>
                  <a:pt x="329" y="806"/>
                  <a:pt x="329" y="801"/>
                </a:cubicBezTo>
                <a:cubicBezTo>
                  <a:pt x="330" y="797"/>
                  <a:pt x="328" y="796"/>
                  <a:pt x="325" y="796"/>
                </a:cubicBezTo>
                <a:cubicBezTo>
                  <a:pt x="322" y="797"/>
                  <a:pt x="318" y="797"/>
                  <a:pt x="315" y="798"/>
                </a:cubicBezTo>
                <a:cubicBezTo>
                  <a:pt x="312" y="798"/>
                  <a:pt x="310" y="799"/>
                  <a:pt x="309" y="802"/>
                </a:cubicBezTo>
                <a:cubicBezTo>
                  <a:pt x="308" y="805"/>
                  <a:pt x="306" y="807"/>
                  <a:pt x="303" y="808"/>
                </a:cubicBezTo>
                <a:cubicBezTo>
                  <a:pt x="299" y="810"/>
                  <a:pt x="299" y="812"/>
                  <a:pt x="302" y="814"/>
                </a:cubicBezTo>
                <a:cubicBezTo>
                  <a:pt x="306" y="819"/>
                  <a:pt x="311" y="824"/>
                  <a:pt x="315" y="829"/>
                </a:cubicBezTo>
                <a:cubicBezTo>
                  <a:pt x="320" y="834"/>
                  <a:pt x="325" y="839"/>
                  <a:pt x="330" y="845"/>
                </a:cubicBezTo>
                <a:cubicBezTo>
                  <a:pt x="331" y="845"/>
                  <a:pt x="332" y="847"/>
                  <a:pt x="333" y="847"/>
                </a:cubicBezTo>
                <a:cubicBezTo>
                  <a:pt x="335" y="846"/>
                  <a:pt x="334" y="844"/>
                  <a:pt x="335" y="843"/>
                </a:cubicBezTo>
                <a:cubicBezTo>
                  <a:pt x="337" y="836"/>
                  <a:pt x="340" y="830"/>
                  <a:pt x="336" y="822"/>
                </a:cubicBezTo>
                <a:cubicBezTo>
                  <a:pt x="336" y="821"/>
                  <a:pt x="336" y="821"/>
                  <a:pt x="336" y="819"/>
                </a:cubicBezTo>
                <a:close/>
              </a:path>
            </a:pathLst>
          </a:custGeom>
          <a:solidFill>
            <a:srgbClr val="7BAD5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TextBox 29"/>
          <p:cNvSpPr txBox="1"/>
          <p:nvPr/>
        </p:nvSpPr>
        <p:spPr>
          <a:xfrm>
            <a:off x="7045326" y="2379195"/>
            <a:ext cx="3826689" cy="1261884"/>
          </a:xfrm>
          <a:prstGeom prst="rect">
            <a:avLst/>
          </a:prstGeom>
          <a:noFill/>
        </p:spPr>
        <p:txBody>
          <a:bodyPr wrap="none" rtlCol="0">
            <a:spAutoFit/>
          </a:bodyPr>
          <a:lstStyle>
            <a:defPPr>
              <a:defRPr lang="zh-CN"/>
            </a:defPPr>
            <a:lvl1pPr>
              <a:defRPr sz="2400" b="1">
                <a:solidFill>
                  <a:srgbClr val="12E5DF"/>
                </a:solidFill>
                <a:latin typeface="微软雅黑" pitchFamily="34" charset="-122"/>
                <a:ea typeface="微软雅黑" pitchFamily="34" charset="-122"/>
              </a:defRPr>
            </a:lvl1pPr>
          </a:lstStyle>
          <a:p>
            <a:r>
              <a:rPr lang="zh-CN" altLang="en-US" sz="2800" b="0" dirty="0" smtClean="0">
                <a:solidFill>
                  <a:srgbClr val="25313D"/>
                </a:solidFill>
              </a:rPr>
              <a:t>点击添加文字</a:t>
            </a:r>
            <a:endParaRPr lang="en-US" altLang="zh-CN" sz="2800" b="0" dirty="0" smtClean="0">
              <a:solidFill>
                <a:srgbClr val="25313D"/>
              </a:solidFill>
            </a:endParaRPr>
          </a:p>
          <a:p>
            <a:r>
              <a:rPr lang="zh-CN" altLang="en-US" sz="2800" b="0" dirty="0" smtClean="0">
                <a:solidFill>
                  <a:srgbClr val="25313D"/>
                </a:solidFill>
              </a:rPr>
              <a:t>质量</a:t>
            </a:r>
            <a:r>
              <a:rPr lang="zh-CN" altLang="en-US" sz="4800" b="0" dirty="0">
                <a:solidFill>
                  <a:srgbClr val="399644"/>
                </a:solidFill>
              </a:rPr>
              <a:t>领先者</a:t>
            </a:r>
            <a:r>
              <a:rPr lang="zh-CN" altLang="en-US" sz="2800" b="0" dirty="0" smtClean="0">
                <a:solidFill>
                  <a:srgbClr val="25313D"/>
                </a:solidFill>
              </a:rPr>
              <a:t>的世界</a:t>
            </a:r>
            <a:endParaRPr lang="zh-CN" altLang="en-US" sz="2800" b="0" dirty="0">
              <a:solidFill>
                <a:srgbClr val="25313D"/>
              </a:solidFill>
            </a:endParaRPr>
          </a:p>
        </p:txBody>
      </p:sp>
      <p:sp>
        <p:nvSpPr>
          <p:cNvPr id="18" name="TextBox 30"/>
          <p:cNvSpPr txBox="1"/>
          <p:nvPr/>
        </p:nvSpPr>
        <p:spPr>
          <a:xfrm>
            <a:off x="7045325" y="3802119"/>
            <a:ext cx="3826689" cy="1615827"/>
          </a:xfrm>
          <a:prstGeom prst="rect">
            <a:avLst/>
          </a:prstGeom>
          <a:noFill/>
        </p:spPr>
        <p:txBody>
          <a:bodyPr wrap="square" rtlCol="0">
            <a:spAutoFit/>
          </a:bodyPr>
          <a:lstStyle/>
          <a:p>
            <a:pPr algn="just">
              <a:lnSpc>
                <a:spcPct val="150000"/>
              </a:lnSpc>
            </a:pPr>
            <a:r>
              <a:rPr lang="zh-CN" altLang="en-US" sz="1100" dirty="0">
                <a:solidFill>
                  <a:srgbClr val="4C4C4C"/>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rgbClr val="4C4C4C"/>
                </a:solidFill>
                <a:latin typeface="微软雅黑" pitchFamily="34" charset="-122"/>
                <a:ea typeface="微软雅黑" pitchFamily="34" charset="-122"/>
              </a:rPr>
              <a:t>。</a:t>
            </a:r>
            <a:r>
              <a:rPr lang="zh-CN" altLang="en-US" sz="11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chemeClr val="tx1">
                    <a:lumMod val="65000"/>
                    <a:lumOff val="35000"/>
                  </a:schemeClr>
                </a:solidFill>
                <a:latin typeface="微软雅黑" pitchFamily="34" charset="-122"/>
                <a:ea typeface="微软雅黑" pitchFamily="34" charset="-122"/>
              </a:rPr>
              <a:t>。</a:t>
            </a:r>
            <a:r>
              <a:rPr lang="zh-CN" altLang="en-US" sz="11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chemeClr val="tx1">
                    <a:lumMod val="65000"/>
                    <a:lumOff val="35000"/>
                  </a:schemeClr>
                </a:solidFill>
                <a:latin typeface="微软雅黑" pitchFamily="34" charset="-122"/>
                <a:ea typeface="微软雅黑" pitchFamily="34" charset="-122"/>
              </a:rPr>
              <a:t>。</a:t>
            </a:r>
            <a:r>
              <a:rPr lang="zh-CN" altLang="en-US" sz="11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100" dirty="0">
              <a:solidFill>
                <a:srgbClr val="4C4C4C"/>
              </a:solidFill>
              <a:latin typeface="微软雅黑" pitchFamily="34" charset="-122"/>
              <a:ea typeface="微软雅黑" pitchFamily="34" charset="-122"/>
            </a:endParaRPr>
          </a:p>
        </p:txBody>
      </p:sp>
    </p:spTree>
    <p:extLst>
      <p:ext uri="{BB962C8B-B14F-4D97-AF65-F5344CB8AC3E}">
        <p14:creationId xmlns:p14="http://schemas.microsoft.com/office/powerpoint/2010/main" val="281900821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47"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4000"/>
                            </p:stCondLst>
                            <p:childTnLst>
                              <p:par>
                                <p:cTn id="16" presetID="2" presetClass="entr" presetSubtype="8"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2" decel="10000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8" presetClass="emph" presetSubtype="0" repeatCount="indefinite" fill="hold" grpId="1" nodeType="withEffect">
                                  <p:stCondLst>
                                    <p:cond delay="0"/>
                                  </p:stCondLst>
                                  <p:childTnLst>
                                    <p:animRot by="-86400000">
                                      <p:cBhvr>
                                        <p:cTn id="33" dur="7000" fill="hold"/>
                                        <p:tgtEl>
                                          <p:spTgt spid="8"/>
                                        </p:tgtEl>
                                        <p:attrNameLst>
                                          <p:attrName>r</p:attrName>
                                        </p:attrNameLst>
                                      </p:cBhvr>
                                    </p:animRot>
                                  </p:childTnLst>
                                </p:cTn>
                              </p:par>
                              <p:par>
                                <p:cTn id="34" presetID="8" presetClass="emph" presetSubtype="0" repeatCount="indefinite" fill="hold" grpId="1" nodeType="withEffect">
                                  <p:stCondLst>
                                    <p:cond delay="0"/>
                                  </p:stCondLst>
                                  <p:childTnLst>
                                    <p:animRot by="70800000">
                                      <p:cBhvr>
                                        <p:cTn id="35" dur="7000" fill="hold"/>
                                        <p:tgtEl>
                                          <p:spTgt spid="10"/>
                                        </p:tgtEl>
                                        <p:attrNameLst>
                                          <p:attrName>r</p:attrName>
                                        </p:attrNameLst>
                                      </p:cBhvr>
                                    </p:animRot>
                                  </p:childTnLst>
                                </p:cTn>
                              </p:par>
                              <p:par>
                                <p:cTn id="36" presetID="8" presetClass="emph" presetSubtype="0" repeatCount="indefinite" fill="hold" grpId="1" nodeType="withEffect">
                                  <p:stCondLst>
                                    <p:cond delay="0"/>
                                  </p:stCondLst>
                                  <p:childTnLst>
                                    <p:animRot by="-112800000">
                                      <p:cBhvr>
                                        <p:cTn id="37" dur="7000" fill="hold"/>
                                        <p:tgtEl>
                                          <p:spTgt spid="11"/>
                                        </p:tgtEl>
                                        <p:attrNameLst>
                                          <p:attrName>r</p:attrName>
                                        </p:attrNameLst>
                                      </p:cBhvr>
                                    </p:animRot>
                                  </p:childTnLst>
                                </p:cTn>
                              </p:par>
                              <p:par>
                                <p:cTn id="38" presetID="8" presetClass="emph" presetSubtype="0" repeatCount="indefinite" fill="hold" grpId="1" nodeType="withEffect">
                                  <p:stCondLst>
                                    <p:cond delay="0"/>
                                  </p:stCondLst>
                                  <p:childTnLst>
                                    <p:animRot by="83400000">
                                      <p:cBhvr>
                                        <p:cTn id="39" dur="7000" fill="hold"/>
                                        <p:tgtEl>
                                          <p:spTgt spid="15"/>
                                        </p:tgtEl>
                                        <p:attrNameLst>
                                          <p:attrName>r</p:attrName>
                                        </p:attrNameLst>
                                      </p:cBhvr>
                                    </p:animRot>
                                  </p:childTnLst>
                                </p:cTn>
                              </p:par>
                              <p:par>
                                <p:cTn id="40" presetID="2" presetClass="entr" presetSubtype="12"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2" accel="100000" fill="hold" grpId="0" nodeType="withEffect">
                                  <p:stCondLst>
                                    <p:cond delay="10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1+#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par>
                                <p:cTn id="48" presetID="2" presetClass="entr" presetSubtype="4" accel="100000" fill="hold" grpId="0" nodeType="withEffect">
                                  <p:stCondLst>
                                    <p:cond delay="100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5" grpId="0" animBg="1"/>
      <p:bldP spid="15" grpId="1" animBg="1"/>
      <p:bldP spid="16"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sp>
        <p:nvSpPr>
          <p:cNvPr id="6" name="文本框 5"/>
          <p:cNvSpPr txBox="1"/>
          <p:nvPr/>
        </p:nvSpPr>
        <p:spPr>
          <a:xfrm>
            <a:off x="2991334" y="1811325"/>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967293" y="5616571"/>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938031" y="1775700"/>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8918048" y="5616571"/>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034256" y="2810983"/>
            <a:ext cx="2156108" cy="2336067"/>
            <a:chOff x="3034256" y="2592617"/>
            <a:chExt cx="2156108" cy="2336067"/>
          </a:xfrm>
        </p:grpSpPr>
        <p:sp>
          <p:nvSpPr>
            <p:cNvPr id="15" name="Block Arc 50"/>
            <p:cNvSpPr/>
            <p:nvPr/>
          </p:nvSpPr>
          <p:spPr>
            <a:xfrm flipV="1">
              <a:off x="3034256" y="2772576"/>
              <a:ext cx="2156108" cy="2156108"/>
            </a:xfrm>
            <a:prstGeom prst="blockArc">
              <a:avLst>
                <a:gd name="adj1" fmla="val 10800000"/>
                <a:gd name="adj2" fmla="val 0"/>
                <a:gd name="adj3" fmla="val 8077"/>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16" name="Oval 56"/>
            <p:cNvSpPr/>
            <p:nvPr/>
          </p:nvSpPr>
          <p:spPr>
            <a:xfrm>
              <a:off x="3503777" y="3242097"/>
              <a:ext cx="1217066" cy="1217066"/>
            </a:xfrm>
            <a:prstGeom prst="ellipse">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69F95"/>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nvGrpSpPr>
            <p:cNvPr id="18" name="组合 17"/>
            <p:cNvGrpSpPr/>
            <p:nvPr/>
          </p:nvGrpSpPr>
          <p:grpSpPr>
            <a:xfrm>
              <a:off x="4037553" y="2592617"/>
              <a:ext cx="149512" cy="525438"/>
              <a:chOff x="4037553" y="2592617"/>
              <a:chExt cx="149512" cy="525438"/>
            </a:xfrm>
            <a:solidFill>
              <a:srgbClr val="000000"/>
            </a:solidFill>
          </p:grpSpPr>
          <p:sp>
            <p:nvSpPr>
              <p:cNvPr id="19" name="Oval 78"/>
              <p:cNvSpPr/>
              <p:nvPr/>
            </p:nvSpPr>
            <p:spPr>
              <a:xfrm>
                <a:off x="4037553" y="2968543"/>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Oval 79"/>
              <p:cNvSpPr/>
              <p:nvPr/>
            </p:nvSpPr>
            <p:spPr>
              <a:xfrm>
                <a:off x="4037553" y="2780087"/>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Oval 80"/>
              <p:cNvSpPr/>
              <p:nvPr/>
            </p:nvSpPr>
            <p:spPr>
              <a:xfrm>
                <a:off x="4037553" y="2592617"/>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grpSp>
        <p:nvGrpSpPr>
          <p:cNvPr id="22" name="组合 21"/>
          <p:cNvGrpSpPr/>
          <p:nvPr/>
        </p:nvGrpSpPr>
        <p:grpSpPr>
          <a:xfrm>
            <a:off x="7001636" y="2810983"/>
            <a:ext cx="2156108" cy="2336067"/>
            <a:chOff x="7001636" y="2592617"/>
            <a:chExt cx="2156108" cy="2336067"/>
          </a:xfrm>
        </p:grpSpPr>
        <p:sp>
          <p:nvSpPr>
            <p:cNvPr id="23" name="Block Arc 52"/>
            <p:cNvSpPr/>
            <p:nvPr/>
          </p:nvSpPr>
          <p:spPr>
            <a:xfrm flipV="1">
              <a:off x="7001636" y="2772576"/>
              <a:ext cx="2156108" cy="2156108"/>
            </a:xfrm>
            <a:prstGeom prst="blockArc">
              <a:avLst>
                <a:gd name="adj1" fmla="val 10800000"/>
                <a:gd name="adj2" fmla="val 0"/>
                <a:gd name="adj3" fmla="val 8077"/>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4" name="Oval 58"/>
            <p:cNvSpPr/>
            <p:nvPr/>
          </p:nvSpPr>
          <p:spPr>
            <a:xfrm>
              <a:off x="7471157" y="3242097"/>
              <a:ext cx="1217066" cy="1217066"/>
            </a:xfrm>
            <a:prstGeom prst="ellipse">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5"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69F9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nvGrpSpPr>
            <p:cNvPr id="26" name="组合 25"/>
            <p:cNvGrpSpPr/>
            <p:nvPr/>
          </p:nvGrpSpPr>
          <p:grpSpPr>
            <a:xfrm>
              <a:off x="8004934" y="2592617"/>
              <a:ext cx="149512" cy="525438"/>
              <a:chOff x="8004934" y="2592617"/>
              <a:chExt cx="149512" cy="525438"/>
            </a:xfrm>
            <a:solidFill>
              <a:srgbClr val="000000"/>
            </a:solidFill>
          </p:grpSpPr>
          <p:sp>
            <p:nvSpPr>
              <p:cNvPr id="27" name="Oval 82"/>
              <p:cNvSpPr/>
              <p:nvPr/>
            </p:nvSpPr>
            <p:spPr>
              <a:xfrm>
                <a:off x="8004934" y="2968543"/>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8" name="Oval 83"/>
              <p:cNvSpPr/>
              <p:nvPr/>
            </p:nvSpPr>
            <p:spPr>
              <a:xfrm>
                <a:off x="8004934" y="2780087"/>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Oval 84"/>
              <p:cNvSpPr/>
              <p:nvPr/>
            </p:nvSpPr>
            <p:spPr>
              <a:xfrm>
                <a:off x="8004934" y="2592617"/>
                <a:ext cx="149512" cy="14951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grpSp>
        <p:nvGrpSpPr>
          <p:cNvPr id="30" name="组合 29"/>
          <p:cNvGrpSpPr/>
          <p:nvPr/>
        </p:nvGrpSpPr>
        <p:grpSpPr>
          <a:xfrm>
            <a:off x="5017946" y="3005010"/>
            <a:ext cx="2156108" cy="2321999"/>
            <a:chOff x="5017946" y="2786644"/>
            <a:chExt cx="2156108" cy="2321999"/>
          </a:xfrm>
        </p:grpSpPr>
        <p:sp>
          <p:nvSpPr>
            <p:cNvPr id="31" name="Block Arc 51"/>
            <p:cNvSpPr/>
            <p:nvPr/>
          </p:nvSpPr>
          <p:spPr>
            <a:xfrm>
              <a:off x="5017946" y="2786644"/>
              <a:ext cx="2156108" cy="2156108"/>
            </a:xfrm>
            <a:prstGeom prst="blockArc">
              <a:avLst>
                <a:gd name="adj1" fmla="val 10800000"/>
                <a:gd name="adj2" fmla="val 0"/>
                <a:gd name="adj3" fmla="val 8077"/>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32" name="Oval 57"/>
            <p:cNvSpPr/>
            <p:nvPr/>
          </p:nvSpPr>
          <p:spPr>
            <a:xfrm>
              <a:off x="5487467" y="3242097"/>
              <a:ext cx="1217066" cy="1217066"/>
            </a:xfrm>
            <a:prstGeom prst="ellipse">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3"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7BAD5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nvGrpSpPr>
            <p:cNvPr id="34" name="组合 33"/>
            <p:cNvGrpSpPr/>
            <p:nvPr/>
          </p:nvGrpSpPr>
          <p:grpSpPr>
            <a:xfrm>
              <a:off x="6021244" y="4583205"/>
              <a:ext cx="149512" cy="525438"/>
              <a:chOff x="6021244" y="4583205"/>
              <a:chExt cx="149512" cy="525438"/>
            </a:xfrm>
            <a:solidFill>
              <a:srgbClr val="D12828"/>
            </a:solidFill>
          </p:grpSpPr>
          <p:sp>
            <p:nvSpPr>
              <p:cNvPr id="35" name="Oval 70"/>
              <p:cNvSpPr/>
              <p:nvPr/>
            </p:nvSpPr>
            <p:spPr>
              <a:xfrm>
                <a:off x="6021244" y="4959131"/>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6" name="Oval 71"/>
              <p:cNvSpPr/>
              <p:nvPr/>
            </p:nvSpPr>
            <p:spPr>
              <a:xfrm>
                <a:off x="6021244" y="477067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7" name="Oval 72"/>
              <p:cNvSpPr/>
              <p:nvPr/>
            </p:nvSpPr>
            <p:spPr>
              <a:xfrm>
                <a:off x="6021244" y="458320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grpSp>
        <p:nvGrpSpPr>
          <p:cNvPr id="38" name="组合 37"/>
          <p:cNvGrpSpPr/>
          <p:nvPr/>
        </p:nvGrpSpPr>
        <p:grpSpPr>
          <a:xfrm>
            <a:off x="8985326" y="3005010"/>
            <a:ext cx="2156108" cy="2321999"/>
            <a:chOff x="8985326" y="2786644"/>
            <a:chExt cx="2156108" cy="2321999"/>
          </a:xfrm>
        </p:grpSpPr>
        <p:sp>
          <p:nvSpPr>
            <p:cNvPr id="39" name="Block Arc 53"/>
            <p:cNvSpPr/>
            <p:nvPr/>
          </p:nvSpPr>
          <p:spPr>
            <a:xfrm>
              <a:off x="8985326" y="2786644"/>
              <a:ext cx="2156108" cy="2156108"/>
            </a:xfrm>
            <a:prstGeom prst="blockArc">
              <a:avLst>
                <a:gd name="adj1" fmla="val 10800000"/>
                <a:gd name="adj2" fmla="val 0"/>
                <a:gd name="adj3" fmla="val 8077"/>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40" name="Oval 59"/>
            <p:cNvSpPr/>
            <p:nvPr/>
          </p:nvSpPr>
          <p:spPr>
            <a:xfrm>
              <a:off x="9454847" y="3242097"/>
              <a:ext cx="1217066" cy="1217066"/>
            </a:xfrm>
            <a:prstGeom prst="ellipse">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1"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7BAD5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nvGrpSpPr>
            <p:cNvPr id="42" name="组合 41"/>
            <p:cNvGrpSpPr/>
            <p:nvPr/>
          </p:nvGrpSpPr>
          <p:grpSpPr>
            <a:xfrm>
              <a:off x="9988623" y="4583205"/>
              <a:ext cx="149512" cy="525438"/>
              <a:chOff x="9988623" y="4583205"/>
              <a:chExt cx="149512" cy="525438"/>
            </a:xfrm>
            <a:solidFill>
              <a:srgbClr val="D12828"/>
            </a:solidFill>
          </p:grpSpPr>
          <p:sp>
            <p:nvSpPr>
              <p:cNvPr id="43" name="Oval 74"/>
              <p:cNvSpPr/>
              <p:nvPr/>
            </p:nvSpPr>
            <p:spPr>
              <a:xfrm>
                <a:off x="9988623" y="4959131"/>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4" name="Oval 75"/>
              <p:cNvSpPr/>
              <p:nvPr/>
            </p:nvSpPr>
            <p:spPr>
              <a:xfrm>
                <a:off x="9988623" y="477067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5" name="Oval 76"/>
              <p:cNvSpPr/>
              <p:nvPr/>
            </p:nvSpPr>
            <p:spPr>
              <a:xfrm>
                <a:off x="9988623" y="458320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grpSp>
        <p:nvGrpSpPr>
          <p:cNvPr id="46" name="组合 45"/>
          <p:cNvGrpSpPr/>
          <p:nvPr/>
        </p:nvGrpSpPr>
        <p:grpSpPr>
          <a:xfrm>
            <a:off x="1050566" y="3005010"/>
            <a:ext cx="2156108" cy="2321999"/>
            <a:chOff x="1050566" y="2786644"/>
            <a:chExt cx="2156108" cy="2321999"/>
          </a:xfrm>
        </p:grpSpPr>
        <p:sp>
          <p:nvSpPr>
            <p:cNvPr id="47" name="Block Arc 49"/>
            <p:cNvSpPr/>
            <p:nvPr/>
          </p:nvSpPr>
          <p:spPr>
            <a:xfrm>
              <a:off x="1050566" y="2786644"/>
              <a:ext cx="2156108" cy="2156108"/>
            </a:xfrm>
            <a:prstGeom prst="blockArc">
              <a:avLst>
                <a:gd name="adj1" fmla="val 10800000"/>
                <a:gd name="adj2" fmla="val 0"/>
                <a:gd name="adj3" fmla="val 8077"/>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48" name="Oval 55"/>
            <p:cNvSpPr/>
            <p:nvPr/>
          </p:nvSpPr>
          <p:spPr>
            <a:xfrm>
              <a:off x="1520087" y="3242097"/>
              <a:ext cx="1217066" cy="1217066"/>
            </a:xfrm>
            <a:prstGeom prst="ellipse">
              <a:avLst/>
            </a:prstGeom>
            <a:gradFill>
              <a:gsLst>
                <a:gs pos="0">
                  <a:schemeClr val="bg1">
                    <a:lumMod val="95000"/>
                  </a:schemeClr>
                </a:gs>
                <a:gs pos="100000">
                  <a:schemeClr val="bg1">
                    <a:lumMod val="8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9"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7BAD5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nvGrpSpPr>
            <p:cNvPr id="50" name="组合 49"/>
            <p:cNvGrpSpPr/>
            <p:nvPr/>
          </p:nvGrpSpPr>
          <p:grpSpPr>
            <a:xfrm>
              <a:off x="2047527" y="4583205"/>
              <a:ext cx="149512" cy="525438"/>
              <a:chOff x="2047527" y="4583205"/>
              <a:chExt cx="149512" cy="525438"/>
            </a:xfrm>
            <a:solidFill>
              <a:srgbClr val="D12828"/>
            </a:solidFill>
          </p:grpSpPr>
          <p:sp>
            <p:nvSpPr>
              <p:cNvPr id="51" name="Oval 65"/>
              <p:cNvSpPr/>
              <p:nvPr/>
            </p:nvSpPr>
            <p:spPr>
              <a:xfrm>
                <a:off x="2047527" y="4959131"/>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2" name="Oval 66"/>
              <p:cNvSpPr/>
              <p:nvPr/>
            </p:nvSpPr>
            <p:spPr>
              <a:xfrm>
                <a:off x="2047527" y="477067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3" name="Oval 67"/>
              <p:cNvSpPr/>
              <p:nvPr/>
            </p:nvSpPr>
            <p:spPr>
              <a:xfrm>
                <a:off x="2047527" y="4583205"/>
                <a:ext cx="149512" cy="14951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sp>
        <p:nvSpPr>
          <p:cNvPr id="54" name="文本框 53"/>
          <p:cNvSpPr txBox="1"/>
          <p:nvPr/>
        </p:nvSpPr>
        <p:spPr>
          <a:xfrm>
            <a:off x="1013914" y="5616571"/>
            <a:ext cx="2339102" cy="1261884"/>
          </a:xfrm>
          <a:prstGeom prst="rect">
            <a:avLst/>
          </a:prstGeom>
          <a:noFill/>
          <a:effectLst/>
        </p:spPr>
        <p:txBody>
          <a:bodyPr wrap="non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552173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4" decel="28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decel="28000"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1" decel="28000" fill="hold" nodeType="withEffect">
                                  <p:stCondLst>
                                    <p:cond delay="10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750" fill="hold"/>
                                        <p:tgtEl>
                                          <p:spTgt spid="38"/>
                                        </p:tgtEl>
                                        <p:attrNameLst>
                                          <p:attrName>ppt_x</p:attrName>
                                        </p:attrNameLst>
                                      </p:cBhvr>
                                      <p:tavLst>
                                        <p:tav tm="0">
                                          <p:val>
                                            <p:strVal val="#ppt_x"/>
                                          </p:val>
                                        </p:tav>
                                        <p:tav tm="100000">
                                          <p:val>
                                            <p:strVal val="#ppt_x"/>
                                          </p:val>
                                        </p:tav>
                                      </p:tavLst>
                                    </p:anim>
                                    <p:anim calcmode="lin" valueType="num">
                                      <p:cBhvr additive="base">
                                        <p:cTn id="24" dur="750" fill="hold"/>
                                        <p:tgtEl>
                                          <p:spTgt spid="38"/>
                                        </p:tgtEl>
                                        <p:attrNameLst>
                                          <p:attrName>ppt_y</p:attrName>
                                        </p:attrNameLst>
                                      </p:cBhvr>
                                      <p:tavLst>
                                        <p:tav tm="0">
                                          <p:val>
                                            <p:strVal val="0-#ppt_h/2"/>
                                          </p:val>
                                        </p:tav>
                                        <p:tav tm="100000">
                                          <p:val>
                                            <p:strVal val="#ppt_y"/>
                                          </p:val>
                                        </p:tav>
                                      </p:tavLst>
                                    </p:anim>
                                  </p:childTnLst>
                                </p:cTn>
                              </p:par>
                            </p:childTnLst>
                          </p:cTn>
                        </p:par>
                        <p:par>
                          <p:cTn id="25" fill="hold">
                            <p:stCondLst>
                              <p:cond delay="1750"/>
                            </p:stCondLst>
                            <p:childTnLst>
                              <p:par>
                                <p:cTn id="26" presetID="50" presetClass="entr" presetSubtype="0" decel="100000"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000" fill="hold"/>
                                        <p:tgtEl>
                                          <p:spTgt spid="54"/>
                                        </p:tgtEl>
                                        <p:attrNameLst>
                                          <p:attrName>ppt_w</p:attrName>
                                        </p:attrNameLst>
                                      </p:cBhvr>
                                      <p:tavLst>
                                        <p:tav tm="0">
                                          <p:val>
                                            <p:strVal val="#ppt_w+.3"/>
                                          </p:val>
                                        </p:tav>
                                        <p:tav tm="100000">
                                          <p:val>
                                            <p:strVal val="#ppt_w"/>
                                          </p:val>
                                        </p:tav>
                                      </p:tavLst>
                                    </p:anim>
                                    <p:anim calcmode="lin" valueType="num">
                                      <p:cBhvr>
                                        <p:cTn id="29" dur="1000" fill="hold"/>
                                        <p:tgtEl>
                                          <p:spTgt spid="54"/>
                                        </p:tgtEl>
                                        <p:attrNameLst>
                                          <p:attrName>ppt_h</p:attrName>
                                        </p:attrNameLst>
                                      </p:cBhvr>
                                      <p:tavLst>
                                        <p:tav tm="0">
                                          <p:val>
                                            <p:strVal val="#ppt_h"/>
                                          </p:val>
                                        </p:tav>
                                        <p:tav tm="100000">
                                          <p:val>
                                            <p:strVal val="#ppt_h"/>
                                          </p:val>
                                        </p:tav>
                                      </p:tavLst>
                                    </p:anim>
                                    <p:animEffect transition="in" filter="fade">
                                      <p:cBhvr>
                                        <p:cTn id="30" dur="1000"/>
                                        <p:tgtEl>
                                          <p:spTgt spid="54"/>
                                        </p:tgtEl>
                                      </p:cBhvr>
                                    </p:animEffect>
                                  </p:childTnLst>
                                </p:cTn>
                              </p:par>
                              <p:par>
                                <p:cTn id="31" presetID="50" presetClass="entr" presetSubtype="0" decel="100000" fill="hold" grpId="0"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3"/>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3"/>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par>
                                <p:cTn id="41" presetID="50" presetClass="entr" presetSubtype="0" decel="100000"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3"/>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par>
                                <p:cTn id="46" presetID="50" presetClass="entr" presetSubtype="0" decel="100000" fill="hold" grpId="0" nodeType="withEffect">
                                  <p:stCondLst>
                                    <p:cond delay="10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strVal val="#ppt_w+.3"/>
                                          </p:val>
                                        </p:tav>
                                        <p:tav tm="100000">
                                          <p:val>
                                            <p:strVal val="#ppt_w"/>
                                          </p:val>
                                        </p:tav>
                                      </p:tavLst>
                                    </p:anim>
                                    <p:anim calcmode="lin" valueType="num">
                                      <p:cBhvr>
                                        <p:cTn id="49" dur="1000" fill="hold"/>
                                        <p:tgtEl>
                                          <p:spTgt spid="10"/>
                                        </p:tgtEl>
                                        <p:attrNameLst>
                                          <p:attrName>ppt_h</p:attrName>
                                        </p:attrNameLst>
                                      </p:cBhvr>
                                      <p:tavLst>
                                        <p:tav tm="0">
                                          <p:val>
                                            <p:strVal val="#ppt_h"/>
                                          </p:val>
                                        </p:tav>
                                        <p:tav tm="100000">
                                          <p:val>
                                            <p:strVal val="#ppt_h"/>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37" y="-2290"/>
            <a:ext cx="2800803" cy="3977139"/>
          </a:xfrm>
          <a:prstGeom prst="rect">
            <a:avLst/>
          </a:prstGeom>
        </p:spPr>
      </p:pic>
      <p:sp>
        <p:nvSpPr>
          <p:cNvPr id="10" name="文本框 9"/>
          <p:cNvSpPr txBox="1"/>
          <p:nvPr/>
        </p:nvSpPr>
        <p:spPr>
          <a:xfrm>
            <a:off x="3308893" y="2680451"/>
            <a:ext cx="5704829" cy="923330"/>
          </a:xfrm>
          <a:prstGeom prst="rect">
            <a:avLst/>
          </a:prstGeom>
          <a:noFill/>
        </p:spPr>
        <p:txBody>
          <a:bodyPr wrap="square" rtlCol="0">
            <a:spAutoFit/>
          </a:bodyPr>
          <a:lstStyle/>
          <a:p>
            <a:r>
              <a:rPr lang="zh-CN" altLang="en-US" sz="5400" b="1" dirty="0" smtClean="0">
                <a:solidFill>
                  <a:srgbClr val="377636"/>
                </a:solidFill>
                <a:latin typeface="幼圆" panose="02010509060101010101" pitchFamily="49" charset="-122"/>
                <a:ea typeface="幼圆" panose="02010509060101010101" pitchFamily="49" charset="-122"/>
              </a:rPr>
              <a:t>感谢在座各位聆听</a:t>
            </a:r>
            <a:endParaRPr lang="zh-CN" altLang="en-US" sz="5400" b="1" dirty="0">
              <a:solidFill>
                <a:srgbClr val="377636"/>
              </a:solidFill>
              <a:latin typeface="幼圆" panose="02010509060101010101" pitchFamily="49" charset="-122"/>
              <a:ea typeface="幼圆" panose="02010509060101010101" pitchFamily="49" charset="-122"/>
            </a:endParaRPr>
          </a:p>
        </p:txBody>
      </p:sp>
      <p:cxnSp>
        <p:nvCxnSpPr>
          <p:cNvPr id="11" name="直接连接符 10"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a:off x="6161308" y="1330274"/>
            <a:ext cx="0" cy="468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367385" y="3796819"/>
            <a:ext cx="3587842" cy="461665"/>
          </a:xfrm>
          <a:prstGeom prst="rect">
            <a:avLst/>
          </a:prstGeom>
          <a:noFill/>
        </p:spPr>
        <p:txBody>
          <a:bodyPr wrap="none" rtlCol="0">
            <a:spAutoFit/>
          </a:bodyPr>
          <a:lstStyle/>
          <a:p>
            <a:pPr algn="ctr"/>
            <a:r>
              <a:rPr lang="zh-CN" altLang="en-US" sz="2400" b="1" dirty="0">
                <a:solidFill>
                  <a:srgbClr val="399644"/>
                </a:solidFill>
                <a:latin typeface="幼圆" panose="02010509060101010101" pitchFamily="49" charset="-122"/>
                <a:ea typeface="幼圆" panose="02010509060101010101" pitchFamily="49" charset="-122"/>
              </a:rPr>
              <a:t>适用于道德讲堂文化交流</a:t>
            </a:r>
          </a:p>
        </p:txBody>
      </p:sp>
    </p:spTree>
    <p:extLst>
      <p:ext uri="{BB962C8B-B14F-4D97-AF65-F5344CB8AC3E}">
        <p14:creationId xmlns:p14="http://schemas.microsoft.com/office/powerpoint/2010/main" val="136304221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3500"/>
                            </p:stCondLst>
                            <p:childTnLst>
                              <p:par>
                                <p:cTn id="31" presetID="56" presetClass="entr" presetSubtype="0"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by="(-#ppt_w*2)" calcmode="lin" valueType="num">
                                      <p:cBhvr rctx="PPT">
                                        <p:cTn id="33" dur="500" autoRev="1" fill="hold">
                                          <p:stCondLst>
                                            <p:cond delay="0"/>
                                          </p:stCondLst>
                                        </p:cTn>
                                        <p:tgtEl>
                                          <p:spTgt spid="10"/>
                                        </p:tgtEl>
                                        <p:attrNameLst>
                                          <p:attrName>ppt_w</p:attrName>
                                        </p:attrNameLst>
                                      </p:cBhvr>
                                    </p:anim>
                                    <p:anim by="(#ppt_w*0.50)" calcmode="lin" valueType="num">
                                      <p:cBhvr>
                                        <p:cTn id="34" dur="500" decel="50000" autoRev="1" fill="hold">
                                          <p:stCondLst>
                                            <p:cond delay="0"/>
                                          </p:stCondLst>
                                        </p:cTn>
                                        <p:tgtEl>
                                          <p:spTgt spid="10"/>
                                        </p:tgtEl>
                                        <p:attrNameLst>
                                          <p:attrName>ppt_x</p:attrName>
                                        </p:attrNameLst>
                                      </p:cBhvr>
                                    </p:anim>
                                    <p:anim from="(-#ppt_h/2)" to="(#ppt_y)" calcmode="lin" valueType="num">
                                      <p:cBhvr>
                                        <p:cTn id="35" dur="1000" fill="hold">
                                          <p:stCondLst>
                                            <p:cond delay="0"/>
                                          </p:stCondLst>
                                        </p:cTn>
                                        <p:tgtEl>
                                          <p:spTgt spid="10"/>
                                        </p:tgtEl>
                                        <p:attrNameLst>
                                          <p:attrName>ppt_y</p:attrName>
                                        </p:attrNameLst>
                                      </p:cBhvr>
                                    </p:anim>
                                    <p:animRot by="21600000">
                                      <p:cBhvr>
                                        <p:cTn id="36" dur="1000" fill="hold">
                                          <p:stCondLst>
                                            <p:cond delay="0"/>
                                          </p:stCondLst>
                                        </p:cTn>
                                        <p:tgtEl>
                                          <p:spTgt spid="10"/>
                                        </p:tgtEl>
                                        <p:attrNameLst>
                                          <p:attrName>r</p:attrName>
                                        </p:attrNameLst>
                                      </p:cBhvr>
                                    </p:animRot>
                                  </p:childTnLst>
                                </p:cTn>
                              </p:par>
                            </p:childTnLst>
                          </p:cTn>
                        </p:par>
                        <p:par>
                          <p:cTn id="37" fill="hold">
                            <p:stCondLst>
                              <p:cond delay="5200"/>
                            </p:stCondLst>
                            <p:childTnLst>
                              <p:par>
                                <p:cTn id="38" presetID="16" presetClass="entr" presetSubtype="37"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5700"/>
                            </p:stCondLst>
                            <p:childTnLst>
                              <p:par>
                                <p:cTn id="42" presetID="37"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900" decel="100000" fill="hold"/>
                                        <p:tgtEl>
                                          <p:spTgt spid="1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8449" y="-185889"/>
            <a:ext cx="2903775" cy="603404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sp>
        <p:nvSpPr>
          <p:cNvPr id="27" name="文本框 26"/>
          <p:cNvSpPr txBox="1"/>
          <p:nvPr/>
        </p:nvSpPr>
        <p:spPr>
          <a:xfrm>
            <a:off x="4751118" y="2107858"/>
            <a:ext cx="4118435" cy="1446550"/>
          </a:xfrm>
          <a:prstGeom prst="rect">
            <a:avLst/>
          </a:prstGeom>
          <a:noFill/>
        </p:spPr>
        <p:txBody>
          <a:bodyPr wrap="none" rtlCol="0">
            <a:spAutoFit/>
          </a:bodyPr>
          <a:lstStyle/>
          <a:p>
            <a:r>
              <a:rPr lang="en-US" altLang="zh-CN" sz="8800" b="1" dirty="0" smtClean="0">
                <a:solidFill>
                  <a:srgbClr val="377636"/>
                </a:solidFill>
                <a:latin typeface="Agency FB" panose="020B0503020202020204" pitchFamily="34" charset="0"/>
                <a:ea typeface="微软雅黑" panose="020B0503020204020204" pitchFamily="34" charset="-122"/>
              </a:rPr>
              <a:t>PART     01</a:t>
            </a:r>
            <a:endParaRPr lang="zh-CN" altLang="en-US" sz="8800" b="1" dirty="0">
              <a:solidFill>
                <a:srgbClr val="377636"/>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4013736" y="4691959"/>
            <a:ext cx="5593198" cy="1015663"/>
          </a:xfrm>
          <a:prstGeom prst="rect">
            <a:avLst/>
          </a:prstGeom>
          <a:noFill/>
        </p:spPr>
        <p:txBody>
          <a:bodyPr wrap="none" rtlCol="0">
            <a:spAutoFit/>
          </a:bodyPr>
          <a:lstStyle/>
          <a:p>
            <a:pPr algn="ctr"/>
            <a:r>
              <a:rPr lang="zh-CN" altLang="en-US" sz="6000" b="1" dirty="0" smtClean="0">
                <a:solidFill>
                  <a:srgbClr val="399644"/>
                </a:solidFill>
                <a:latin typeface="幼圆" panose="02010509060101010101" pitchFamily="49" charset="-122"/>
                <a:ea typeface="幼圆" panose="02010509060101010101" pitchFamily="49" charset="-122"/>
              </a:rPr>
              <a:t>输入您的小标题</a:t>
            </a:r>
            <a:endParaRPr lang="zh-CN" altLang="en-US" sz="6000" b="1" dirty="0">
              <a:solidFill>
                <a:srgbClr val="399644"/>
              </a:solidFill>
              <a:latin typeface="幼圆" panose="02010509060101010101" pitchFamily="49" charset="-122"/>
              <a:ea typeface="幼圆" panose="02010509060101010101" pitchFamily="49"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val="154671100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by="(-#ppt_w*2)" calcmode="lin" valueType="num">
                                      <p:cBhvr rctx="PPT">
                                        <p:cTn id="26" dur="500" autoRev="1" fill="hold">
                                          <p:stCondLst>
                                            <p:cond delay="0"/>
                                          </p:stCondLst>
                                        </p:cTn>
                                        <p:tgtEl>
                                          <p:spTgt spid="27"/>
                                        </p:tgtEl>
                                        <p:attrNameLst>
                                          <p:attrName>ppt_w</p:attrName>
                                        </p:attrNameLst>
                                      </p:cBhvr>
                                    </p:anim>
                                    <p:anim by="(#ppt_w*0.50)" calcmode="lin" valueType="num">
                                      <p:cBhvr>
                                        <p:cTn id="27" dur="500" decel="50000" autoRev="1" fill="hold">
                                          <p:stCondLst>
                                            <p:cond delay="0"/>
                                          </p:stCondLst>
                                        </p:cTn>
                                        <p:tgtEl>
                                          <p:spTgt spid="27"/>
                                        </p:tgtEl>
                                        <p:attrNameLst>
                                          <p:attrName>ppt_x</p:attrName>
                                        </p:attrNameLst>
                                      </p:cBhvr>
                                    </p:anim>
                                    <p:anim from="(-#ppt_h/2)" to="(#ppt_y)" calcmode="lin" valueType="num">
                                      <p:cBhvr>
                                        <p:cTn id="28" dur="1000" fill="hold">
                                          <p:stCondLst>
                                            <p:cond delay="0"/>
                                          </p:stCondLst>
                                        </p:cTn>
                                        <p:tgtEl>
                                          <p:spTgt spid="27"/>
                                        </p:tgtEl>
                                        <p:attrNameLst>
                                          <p:attrName>ppt_y</p:attrName>
                                        </p:attrNameLst>
                                      </p:cBhvr>
                                    </p:anim>
                                    <p:animRot by="21600000">
                                      <p:cBhvr>
                                        <p:cTn id="29" dur="1000" fill="hold">
                                          <p:stCondLst>
                                            <p:cond delay="0"/>
                                          </p:stCondLst>
                                        </p:cTn>
                                        <p:tgtEl>
                                          <p:spTgt spid="27"/>
                                        </p:tgtEl>
                                        <p:attrNameLst>
                                          <p:attrName>r</p:attrName>
                                        </p:attrNameLst>
                                      </p:cBhvr>
                                    </p:animRo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900" decel="100000" fill="hold"/>
                                        <p:tgtEl>
                                          <p:spTgt spid="2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6" name="图片 5" descr="psd2015092228_素材中国-sccnn.com副本"/>
          <p:cNvPicPr>
            <a:picLocks noChangeAspect="1"/>
          </p:cNvPicPr>
          <p:nvPr/>
        </p:nvPicPr>
        <p:blipFill rotWithShape="1">
          <a:blip r:embed="rId6"/>
          <a:srcRect t="29477" r="1522" b="9861"/>
          <a:stretch/>
        </p:blipFill>
        <p:spPr>
          <a:xfrm>
            <a:off x="999803" y="2320121"/>
            <a:ext cx="4661196" cy="4121624"/>
          </a:xfrm>
          <a:prstGeom prst="rect">
            <a:avLst/>
          </a:prstGeom>
        </p:spPr>
      </p:pic>
      <p:sp>
        <p:nvSpPr>
          <p:cNvPr id="7" name="矩形 6"/>
          <p:cNvSpPr/>
          <p:nvPr/>
        </p:nvSpPr>
        <p:spPr>
          <a:xfrm>
            <a:off x="6380297" y="2923825"/>
            <a:ext cx="4731952" cy="3831818"/>
          </a:xfrm>
          <a:prstGeom prst="rect">
            <a:avLst/>
          </a:prstGeom>
        </p:spPr>
        <p:txBody>
          <a:bodyPr wrap="square">
            <a:spAutoFit/>
          </a:bodyPr>
          <a:lstStyle/>
          <a:p>
            <a:pPr algn="just">
              <a:lnSpc>
                <a:spcPct val="150000"/>
              </a:lnSpc>
            </a:pPr>
            <a:r>
              <a:rPr lang="zh-CN" altLang="en-US"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zh-CN" altLang="en-US" dirty="0" smtClean="0">
                <a:latin typeface="微软雅黑 Light" pitchFamily="34" charset="-122"/>
                <a:ea typeface="微软雅黑 Light" pitchFamily="34" charset="-122"/>
              </a:rPr>
              <a:t>。</a:t>
            </a:r>
            <a:r>
              <a:rPr lang="zh-CN" altLang="en-US" dirty="0">
                <a:latin typeface="微软雅黑 Light" pitchFamily="34" charset="-122"/>
                <a:ea typeface="微软雅黑 Light" pitchFamily="34" charset="-122"/>
              </a:rPr>
              <a:t>点击输入简要文字内容，文字内容需概括精炼，不用多余的文字修饰，言简意赅的说明分项内容。</a:t>
            </a:r>
            <a:endParaRPr lang="en-US" altLang="zh-CN" dirty="0">
              <a:latin typeface="微软雅黑 Light" pitchFamily="34" charset="-122"/>
              <a:ea typeface="微软雅黑 Light" pitchFamily="34" charset="-122"/>
            </a:endParaRPr>
          </a:p>
          <a:p>
            <a:pPr algn="just">
              <a:lnSpc>
                <a:spcPct val="150000"/>
              </a:lnSpc>
            </a:pPr>
            <a:endParaRPr lang="en-US" altLang="zh-CN" dirty="0">
              <a:latin typeface="微软雅黑 Light" pitchFamily="34" charset="-122"/>
              <a:ea typeface="微软雅黑 Light" pitchFamily="34" charset="-122"/>
            </a:endParaRPr>
          </a:p>
          <a:p>
            <a:pPr algn="just">
              <a:lnSpc>
                <a:spcPct val="150000"/>
              </a:lnSpc>
            </a:pPr>
            <a:endParaRPr lang="en-US" altLang="zh-CN" dirty="0">
              <a:latin typeface="微软雅黑 Light" pitchFamily="34" charset="-122"/>
              <a:ea typeface="微软雅黑 Light" pitchFamily="34" charset="-122"/>
            </a:endParaRPr>
          </a:p>
        </p:txBody>
      </p:sp>
    </p:spTree>
    <p:extLst>
      <p:ext uri="{BB962C8B-B14F-4D97-AF65-F5344CB8AC3E}">
        <p14:creationId xmlns:p14="http://schemas.microsoft.com/office/powerpoint/2010/main" val="154110090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15" name="图片 14" descr="素材cnn-sccnn.com副本"/>
          <p:cNvPicPr>
            <a:picLocks noChangeAspect="1"/>
          </p:cNvPicPr>
          <p:nvPr/>
        </p:nvPicPr>
        <p:blipFill rotWithShape="1">
          <a:blip r:embed="rId6"/>
          <a:srcRect t="18884" r="75929"/>
          <a:stretch/>
        </p:blipFill>
        <p:spPr>
          <a:xfrm>
            <a:off x="-635" y="3452884"/>
            <a:ext cx="1929288" cy="3403845"/>
          </a:xfrm>
          <a:prstGeom prst="rect">
            <a:avLst/>
          </a:prstGeom>
        </p:spPr>
      </p:pic>
      <p:pic>
        <p:nvPicPr>
          <p:cNvPr id="17" name="图片 16" descr="素材cnn-sccnn.com副本"/>
          <p:cNvPicPr>
            <a:picLocks noChangeAspect="1"/>
          </p:cNvPicPr>
          <p:nvPr/>
        </p:nvPicPr>
        <p:blipFill rotWithShape="1">
          <a:blip r:embed="rId6"/>
          <a:srcRect l="64592" t="43470"/>
          <a:stretch/>
        </p:blipFill>
        <p:spPr>
          <a:xfrm>
            <a:off x="8511552" y="3780430"/>
            <a:ext cx="3680447" cy="3076299"/>
          </a:xfrm>
          <a:prstGeom prst="rect">
            <a:avLst/>
          </a:prstGeom>
        </p:spPr>
      </p:pic>
      <p:grpSp>
        <p:nvGrpSpPr>
          <p:cNvPr id="41" name="组合 40"/>
          <p:cNvGrpSpPr/>
          <p:nvPr/>
        </p:nvGrpSpPr>
        <p:grpSpPr>
          <a:xfrm>
            <a:off x="1749919" y="5490465"/>
            <a:ext cx="1641782" cy="1087173"/>
            <a:chOff x="1055773" y="4176803"/>
            <a:chExt cx="1368152" cy="905978"/>
          </a:xfrm>
        </p:grpSpPr>
        <p:sp>
          <p:nvSpPr>
            <p:cNvPr id="42" name="矩形 41"/>
            <p:cNvSpPr/>
            <p:nvPr/>
          </p:nvSpPr>
          <p:spPr>
            <a:xfrm>
              <a:off x="1170073" y="5010773"/>
              <a:ext cx="1000669" cy="72008"/>
            </a:xfrm>
            <a:prstGeom prst="rect">
              <a:avLst/>
            </a:prstGeom>
            <a:solidFill>
              <a:srgbClr val="7BAD51"/>
            </a:solidFill>
            <a:ln>
              <a:noFill/>
            </a:ln>
            <a:effectLst>
              <a:outerShdw blurRad="50800" dist="38100" dir="8100000" sx="68000" sy="68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bg1"/>
                </a:solidFill>
              </a:endParaRPr>
            </a:p>
          </p:txBody>
        </p:sp>
        <p:sp>
          <p:nvSpPr>
            <p:cNvPr id="43" name="TextBox 3"/>
            <p:cNvSpPr txBox="1"/>
            <p:nvPr/>
          </p:nvSpPr>
          <p:spPr>
            <a:xfrm>
              <a:off x="1055773" y="4176803"/>
              <a:ext cx="1368152" cy="723275"/>
            </a:xfrm>
            <a:prstGeom prst="rect">
              <a:avLst/>
            </a:prstGeom>
            <a:noFill/>
          </p:spPr>
          <p:txBody>
            <a:bodyPr wrap="square" rtlCol="0">
              <a:spAutoFit/>
            </a:bodyPr>
            <a:lstStyle/>
            <a:p>
              <a:r>
                <a:rPr lang="zh-CN" altLang="en-US" sz="1680" dirty="0">
                  <a:latin typeface="微软雅黑" pitchFamily="34" charset="-122"/>
                  <a:ea typeface="微软雅黑" pitchFamily="34" charset="-122"/>
                </a:rPr>
                <a:t>请输入文本内容信息请输入文本内容信息</a:t>
              </a:r>
            </a:p>
          </p:txBody>
        </p:sp>
      </p:grpSp>
      <p:cxnSp>
        <p:nvCxnSpPr>
          <p:cNvPr id="44" name="直接连接符 43"/>
          <p:cNvCxnSpPr/>
          <p:nvPr/>
        </p:nvCxnSpPr>
        <p:spPr>
          <a:xfrm rot="20182324">
            <a:off x="2135654" y="3509850"/>
            <a:ext cx="723223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rot="373005">
            <a:off x="1938332" y="4458703"/>
            <a:ext cx="1000942" cy="1000942"/>
            <a:chOff x="1691680" y="4380819"/>
            <a:chExt cx="834118" cy="834118"/>
          </a:xfrm>
        </p:grpSpPr>
        <p:sp>
          <p:nvSpPr>
            <p:cNvPr id="46" name="椭圆 45"/>
            <p:cNvSpPr/>
            <p:nvPr/>
          </p:nvSpPr>
          <p:spPr>
            <a:xfrm>
              <a:off x="1691680" y="4380819"/>
              <a:ext cx="834118" cy="8341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20">
                <a:solidFill>
                  <a:schemeClr val="accent6"/>
                </a:solidFill>
                <a:latin typeface="Adobe 黑体 Std R" pitchFamily="34" charset="-122"/>
                <a:ea typeface="Adobe 黑体 Std R" pitchFamily="34" charset="-122"/>
              </a:endParaRPr>
            </a:p>
          </p:txBody>
        </p:sp>
        <p:sp>
          <p:nvSpPr>
            <p:cNvPr id="47" name="椭圆 46"/>
            <p:cNvSpPr/>
            <p:nvPr/>
          </p:nvSpPr>
          <p:spPr>
            <a:xfrm>
              <a:off x="1748598" y="4437737"/>
              <a:ext cx="720282" cy="72028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20" dirty="0">
                  <a:solidFill>
                    <a:schemeClr val="bg1"/>
                  </a:solidFill>
                  <a:latin typeface="微软雅黑" panose="020B0503020204020204" pitchFamily="34" charset="-122"/>
                  <a:ea typeface="微软雅黑" panose="020B0503020204020204" pitchFamily="34" charset="-122"/>
                </a:rPr>
                <a:t>1</a:t>
              </a:r>
              <a:endParaRPr lang="zh-CN" altLang="en-US" sz="4320"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rot="373005">
            <a:off x="3594815" y="3734041"/>
            <a:ext cx="1000942" cy="1000942"/>
            <a:chOff x="1691680" y="4380819"/>
            <a:chExt cx="834118" cy="834118"/>
          </a:xfrm>
        </p:grpSpPr>
        <p:sp>
          <p:nvSpPr>
            <p:cNvPr id="49" name="椭圆 48"/>
            <p:cNvSpPr/>
            <p:nvPr/>
          </p:nvSpPr>
          <p:spPr>
            <a:xfrm>
              <a:off x="1691680" y="4380819"/>
              <a:ext cx="834118" cy="8341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20">
                <a:solidFill>
                  <a:schemeClr val="accent6"/>
                </a:solidFill>
                <a:latin typeface="Adobe 黑体 Std R" pitchFamily="34" charset="-122"/>
                <a:ea typeface="Adobe 黑体 Std R" pitchFamily="34" charset="-122"/>
              </a:endParaRPr>
            </a:p>
          </p:txBody>
        </p:sp>
        <p:sp>
          <p:nvSpPr>
            <p:cNvPr id="50" name="椭圆 49"/>
            <p:cNvSpPr/>
            <p:nvPr/>
          </p:nvSpPr>
          <p:spPr>
            <a:xfrm>
              <a:off x="1748598" y="4437737"/>
              <a:ext cx="720282" cy="72028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20" dirty="0">
                  <a:solidFill>
                    <a:schemeClr val="bg1"/>
                  </a:solidFill>
                  <a:latin typeface="微软雅黑" panose="020B0503020204020204" pitchFamily="34" charset="-122"/>
                  <a:ea typeface="微软雅黑" panose="020B0503020204020204" pitchFamily="34" charset="-122"/>
                </a:rPr>
                <a:t>2</a:t>
              </a:r>
              <a:endParaRPr lang="zh-CN" altLang="en-US" sz="4320" dirty="0">
                <a:solidFill>
                  <a:schemeClr val="bg1"/>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rot="373005">
            <a:off x="5251299" y="3009379"/>
            <a:ext cx="1000942" cy="1000942"/>
            <a:chOff x="1691680" y="4380819"/>
            <a:chExt cx="834118" cy="834118"/>
          </a:xfrm>
        </p:grpSpPr>
        <p:sp>
          <p:nvSpPr>
            <p:cNvPr id="52" name="椭圆 51"/>
            <p:cNvSpPr/>
            <p:nvPr/>
          </p:nvSpPr>
          <p:spPr>
            <a:xfrm>
              <a:off x="1691680" y="4380819"/>
              <a:ext cx="834118" cy="8341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20">
                <a:solidFill>
                  <a:schemeClr val="accent6"/>
                </a:solidFill>
                <a:latin typeface="Adobe 黑体 Std R" pitchFamily="34" charset="-122"/>
                <a:ea typeface="Adobe 黑体 Std R" pitchFamily="34" charset="-122"/>
              </a:endParaRPr>
            </a:p>
          </p:txBody>
        </p:sp>
        <p:sp>
          <p:nvSpPr>
            <p:cNvPr id="53" name="椭圆 52"/>
            <p:cNvSpPr/>
            <p:nvPr/>
          </p:nvSpPr>
          <p:spPr>
            <a:xfrm>
              <a:off x="1748598" y="4437737"/>
              <a:ext cx="720282" cy="72028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20" dirty="0">
                  <a:solidFill>
                    <a:schemeClr val="bg1"/>
                  </a:solidFill>
                  <a:latin typeface="微软雅黑" panose="020B0503020204020204" pitchFamily="34" charset="-122"/>
                  <a:ea typeface="微软雅黑" panose="020B0503020204020204" pitchFamily="34" charset="-122"/>
                </a:rPr>
                <a:t>3</a:t>
              </a:r>
              <a:endParaRPr lang="zh-CN" altLang="en-US" sz="4320" dirty="0">
                <a:solidFill>
                  <a:schemeClr val="bg1"/>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rot="373005">
            <a:off x="6907782" y="2284717"/>
            <a:ext cx="1000942" cy="1000942"/>
            <a:chOff x="1691680" y="4380819"/>
            <a:chExt cx="834118" cy="834118"/>
          </a:xfrm>
        </p:grpSpPr>
        <p:sp>
          <p:nvSpPr>
            <p:cNvPr id="55" name="椭圆 54"/>
            <p:cNvSpPr/>
            <p:nvPr/>
          </p:nvSpPr>
          <p:spPr>
            <a:xfrm>
              <a:off x="1691680" y="4380819"/>
              <a:ext cx="834118" cy="8341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20">
                <a:solidFill>
                  <a:schemeClr val="accent6"/>
                </a:solidFill>
                <a:latin typeface="Adobe 黑体 Std R" pitchFamily="34" charset="-122"/>
                <a:ea typeface="Adobe 黑体 Std R" pitchFamily="34" charset="-122"/>
              </a:endParaRPr>
            </a:p>
          </p:txBody>
        </p:sp>
        <p:sp>
          <p:nvSpPr>
            <p:cNvPr id="56" name="椭圆 55"/>
            <p:cNvSpPr/>
            <p:nvPr/>
          </p:nvSpPr>
          <p:spPr>
            <a:xfrm>
              <a:off x="1748598" y="4437737"/>
              <a:ext cx="720282" cy="720282"/>
            </a:xfrm>
            <a:prstGeom prst="ellipse">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20" dirty="0">
                  <a:solidFill>
                    <a:schemeClr val="bg1"/>
                  </a:solidFill>
                  <a:latin typeface="微软雅黑" panose="020B0503020204020204" pitchFamily="34" charset="-122"/>
                  <a:ea typeface="微软雅黑" panose="020B0503020204020204" pitchFamily="34" charset="-122"/>
                </a:rPr>
                <a:t>4</a:t>
              </a:r>
              <a:endParaRPr lang="zh-CN" altLang="en-US" sz="4320"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rot="373005">
            <a:off x="8564266" y="1560055"/>
            <a:ext cx="1000942" cy="1000942"/>
            <a:chOff x="1691680" y="4380819"/>
            <a:chExt cx="834118" cy="834118"/>
          </a:xfrm>
        </p:grpSpPr>
        <p:sp>
          <p:nvSpPr>
            <p:cNvPr id="58" name="椭圆 57"/>
            <p:cNvSpPr/>
            <p:nvPr/>
          </p:nvSpPr>
          <p:spPr>
            <a:xfrm>
              <a:off x="1691680" y="4380819"/>
              <a:ext cx="834118" cy="8341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20">
                <a:solidFill>
                  <a:schemeClr val="accent6"/>
                </a:solidFill>
                <a:latin typeface="Adobe 黑体 Std R" pitchFamily="34" charset="-122"/>
                <a:ea typeface="Adobe 黑体 Std R" pitchFamily="34" charset="-122"/>
              </a:endParaRPr>
            </a:p>
          </p:txBody>
        </p:sp>
        <p:sp>
          <p:nvSpPr>
            <p:cNvPr id="59" name="椭圆 58"/>
            <p:cNvSpPr/>
            <p:nvPr/>
          </p:nvSpPr>
          <p:spPr>
            <a:xfrm>
              <a:off x="1748598" y="4437737"/>
              <a:ext cx="720282" cy="720282"/>
            </a:xfrm>
            <a:prstGeom prst="ellipse">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20" dirty="0">
                  <a:solidFill>
                    <a:schemeClr val="bg1"/>
                  </a:solidFill>
                  <a:latin typeface="微软雅黑" panose="020B0503020204020204" pitchFamily="34" charset="-122"/>
                  <a:ea typeface="微软雅黑" panose="020B0503020204020204" pitchFamily="34" charset="-122"/>
                </a:rPr>
                <a:t>5</a:t>
              </a:r>
              <a:endParaRPr lang="zh-CN" altLang="en-US" sz="4320"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558264" y="4786170"/>
            <a:ext cx="1641782" cy="1087173"/>
            <a:chOff x="2562727" y="3589891"/>
            <a:chExt cx="1368152" cy="905978"/>
          </a:xfrm>
        </p:grpSpPr>
        <p:sp>
          <p:nvSpPr>
            <p:cNvPr id="61" name="TextBox 2"/>
            <p:cNvSpPr txBox="1"/>
            <p:nvPr/>
          </p:nvSpPr>
          <p:spPr>
            <a:xfrm>
              <a:off x="2562727" y="3589891"/>
              <a:ext cx="1368152" cy="723275"/>
            </a:xfrm>
            <a:prstGeom prst="rect">
              <a:avLst/>
            </a:prstGeom>
            <a:noFill/>
          </p:spPr>
          <p:txBody>
            <a:bodyPr wrap="square" rtlCol="0">
              <a:spAutoFit/>
            </a:bodyPr>
            <a:lstStyle/>
            <a:p>
              <a:r>
                <a:rPr lang="zh-CN" altLang="en-US" sz="1680" dirty="0">
                  <a:latin typeface="微软雅黑" pitchFamily="34" charset="-122"/>
                  <a:ea typeface="微软雅黑" pitchFamily="34" charset="-122"/>
                </a:rPr>
                <a:t>请输入文本内容信息请输入文本内容信息</a:t>
              </a:r>
            </a:p>
          </p:txBody>
        </p:sp>
        <p:sp>
          <p:nvSpPr>
            <p:cNvPr id="62" name="矩形 61"/>
            <p:cNvSpPr/>
            <p:nvPr/>
          </p:nvSpPr>
          <p:spPr>
            <a:xfrm>
              <a:off x="2677027" y="4423861"/>
              <a:ext cx="1000669" cy="72008"/>
            </a:xfrm>
            <a:prstGeom prst="rect">
              <a:avLst/>
            </a:prstGeom>
            <a:solidFill>
              <a:srgbClr val="F69F95"/>
            </a:solidFill>
            <a:ln>
              <a:noFill/>
            </a:ln>
            <a:effectLst>
              <a:outerShdw blurRad="50800" dist="38100" dir="8100000" sx="68000" sy="68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bg1"/>
                </a:solidFill>
              </a:endParaRPr>
            </a:p>
          </p:txBody>
        </p:sp>
      </p:grpSp>
      <p:grpSp>
        <p:nvGrpSpPr>
          <p:cNvPr id="63" name="组合 62"/>
          <p:cNvGrpSpPr/>
          <p:nvPr/>
        </p:nvGrpSpPr>
        <p:grpSpPr>
          <a:xfrm>
            <a:off x="5326890" y="4070446"/>
            <a:ext cx="1641782" cy="1087173"/>
            <a:chOff x="4036582" y="2993454"/>
            <a:chExt cx="1368152" cy="905978"/>
          </a:xfrm>
        </p:grpSpPr>
        <p:sp>
          <p:nvSpPr>
            <p:cNvPr id="64" name="TextBox 4"/>
            <p:cNvSpPr txBox="1"/>
            <p:nvPr/>
          </p:nvSpPr>
          <p:spPr>
            <a:xfrm>
              <a:off x="4036582" y="2993454"/>
              <a:ext cx="1368152" cy="723275"/>
            </a:xfrm>
            <a:prstGeom prst="rect">
              <a:avLst/>
            </a:prstGeom>
            <a:noFill/>
          </p:spPr>
          <p:txBody>
            <a:bodyPr wrap="square" rtlCol="0">
              <a:spAutoFit/>
            </a:bodyPr>
            <a:lstStyle/>
            <a:p>
              <a:r>
                <a:rPr lang="zh-CN" altLang="en-US" sz="1680" dirty="0">
                  <a:latin typeface="微软雅黑" pitchFamily="34" charset="-122"/>
                  <a:ea typeface="微软雅黑" pitchFamily="34" charset="-122"/>
                </a:rPr>
                <a:t>请输入文本内容信息请输入文本内容信息</a:t>
              </a:r>
              <a:endParaRPr lang="zh-CN" altLang="en-US" sz="1920" dirty="0">
                <a:latin typeface="微软雅黑" pitchFamily="34" charset="-122"/>
                <a:ea typeface="微软雅黑" pitchFamily="34" charset="-122"/>
              </a:endParaRPr>
            </a:p>
          </p:txBody>
        </p:sp>
        <p:sp>
          <p:nvSpPr>
            <p:cNvPr id="65" name="矩形 64"/>
            <p:cNvSpPr/>
            <p:nvPr/>
          </p:nvSpPr>
          <p:spPr>
            <a:xfrm>
              <a:off x="4150882" y="3827424"/>
              <a:ext cx="1000669" cy="72008"/>
            </a:xfrm>
            <a:prstGeom prst="rect">
              <a:avLst/>
            </a:prstGeom>
            <a:solidFill>
              <a:srgbClr val="7BAD51"/>
            </a:solidFill>
            <a:ln>
              <a:noFill/>
            </a:ln>
            <a:effectLst>
              <a:outerShdw blurRad="50800" dist="38100" dir="8100000" sx="68000" sy="68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bg1"/>
                </a:solidFill>
              </a:endParaRPr>
            </a:p>
          </p:txBody>
        </p:sp>
      </p:grpSp>
      <p:grpSp>
        <p:nvGrpSpPr>
          <p:cNvPr id="66" name="组合 65"/>
          <p:cNvGrpSpPr/>
          <p:nvPr/>
        </p:nvGrpSpPr>
        <p:grpSpPr>
          <a:xfrm>
            <a:off x="6946527" y="3336911"/>
            <a:ext cx="1641782" cy="1087173"/>
            <a:chOff x="5386280" y="2382175"/>
            <a:chExt cx="1368152" cy="905978"/>
          </a:xfrm>
        </p:grpSpPr>
        <p:sp>
          <p:nvSpPr>
            <p:cNvPr id="67" name="TextBox 22"/>
            <p:cNvSpPr txBox="1"/>
            <p:nvPr/>
          </p:nvSpPr>
          <p:spPr>
            <a:xfrm>
              <a:off x="5386280" y="2382175"/>
              <a:ext cx="1368152" cy="723275"/>
            </a:xfrm>
            <a:prstGeom prst="rect">
              <a:avLst/>
            </a:prstGeom>
            <a:noFill/>
          </p:spPr>
          <p:txBody>
            <a:bodyPr wrap="square" rtlCol="0">
              <a:spAutoFit/>
            </a:bodyPr>
            <a:lstStyle/>
            <a:p>
              <a:r>
                <a:rPr lang="zh-CN" altLang="en-US" sz="1680" dirty="0">
                  <a:latin typeface="微软雅黑" pitchFamily="34" charset="-122"/>
                  <a:ea typeface="微软雅黑" pitchFamily="34" charset="-122"/>
                </a:rPr>
                <a:t>请输入文本内容信息请输入文本内容信息</a:t>
              </a:r>
            </a:p>
          </p:txBody>
        </p:sp>
        <p:sp>
          <p:nvSpPr>
            <p:cNvPr id="68" name="矩形 67"/>
            <p:cNvSpPr/>
            <p:nvPr/>
          </p:nvSpPr>
          <p:spPr>
            <a:xfrm>
              <a:off x="5500580" y="3216145"/>
              <a:ext cx="1000669" cy="72008"/>
            </a:xfrm>
            <a:prstGeom prst="rect">
              <a:avLst/>
            </a:prstGeom>
            <a:solidFill>
              <a:srgbClr val="F69F95"/>
            </a:solidFill>
            <a:ln>
              <a:noFill/>
            </a:ln>
            <a:effectLst>
              <a:outerShdw blurRad="50800" dist="38100" dir="8100000" sx="68000" sy="68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bg1"/>
                </a:solidFill>
              </a:endParaRPr>
            </a:p>
          </p:txBody>
        </p:sp>
      </p:grpSp>
      <p:grpSp>
        <p:nvGrpSpPr>
          <p:cNvPr id="69" name="组合 68"/>
          <p:cNvGrpSpPr/>
          <p:nvPr/>
        </p:nvGrpSpPr>
        <p:grpSpPr>
          <a:xfrm>
            <a:off x="8653984" y="2670683"/>
            <a:ext cx="1641782" cy="1087173"/>
            <a:chOff x="6809161" y="1826985"/>
            <a:chExt cx="1368152" cy="905978"/>
          </a:xfrm>
        </p:grpSpPr>
        <p:sp>
          <p:nvSpPr>
            <p:cNvPr id="70" name="矩形 69"/>
            <p:cNvSpPr/>
            <p:nvPr/>
          </p:nvSpPr>
          <p:spPr>
            <a:xfrm>
              <a:off x="6923461" y="2660955"/>
              <a:ext cx="1000669" cy="72008"/>
            </a:xfrm>
            <a:prstGeom prst="rect">
              <a:avLst/>
            </a:prstGeom>
            <a:solidFill>
              <a:srgbClr val="7BAD51"/>
            </a:solidFill>
            <a:ln>
              <a:noFill/>
            </a:ln>
            <a:effectLst>
              <a:outerShdw blurRad="50800" dist="38100" dir="8100000" sx="68000" sy="68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bg1"/>
                </a:solidFill>
              </a:endParaRPr>
            </a:p>
          </p:txBody>
        </p:sp>
        <p:sp>
          <p:nvSpPr>
            <p:cNvPr id="71" name="TextBox 27"/>
            <p:cNvSpPr txBox="1"/>
            <p:nvPr/>
          </p:nvSpPr>
          <p:spPr>
            <a:xfrm>
              <a:off x="6809161" y="1826985"/>
              <a:ext cx="1368152" cy="723275"/>
            </a:xfrm>
            <a:prstGeom prst="rect">
              <a:avLst/>
            </a:prstGeom>
            <a:noFill/>
          </p:spPr>
          <p:txBody>
            <a:bodyPr wrap="square" rtlCol="0">
              <a:spAutoFit/>
            </a:bodyPr>
            <a:lstStyle/>
            <a:p>
              <a:r>
                <a:rPr lang="zh-CN" altLang="en-US" sz="1680" dirty="0">
                  <a:latin typeface="微软雅黑" pitchFamily="34" charset="-122"/>
                  <a:ea typeface="微软雅黑" pitchFamily="34" charset="-122"/>
                </a:rPr>
                <a:t>请输入文本内容信息请输入文本内容信息</a:t>
              </a:r>
            </a:p>
          </p:txBody>
        </p:sp>
      </p:grpSp>
    </p:spTree>
    <p:extLst>
      <p:ext uri="{BB962C8B-B14F-4D97-AF65-F5344CB8AC3E}">
        <p14:creationId xmlns:p14="http://schemas.microsoft.com/office/powerpoint/2010/main" val="306511197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ppt_x"/>
                                          </p:val>
                                        </p:tav>
                                        <p:tav tm="100000">
                                          <p:val>
                                            <p:strVal val="#ppt_x"/>
                                          </p:val>
                                        </p:tav>
                                      </p:tavLst>
                                    </p:anim>
                                    <p:anim calcmode="lin" valueType="num">
                                      <p:cBhvr additive="base">
                                        <p:cTn id="27" dur="500" fill="hold"/>
                                        <p:tgtEl>
                                          <p:spTgt spid="41"/>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500" fill="hold"/>
                                        <p:tgtEl>
                                          <p:spTgt spid="63"/>
                                        </p:tgtEl>
                                        <p:attrNameLst>
                                          <p:attrName>ppt_x</p:attrName>
                                        </p:attrNameLst>
                                      </p:cBhvr>
                                      <p:tavLst>
                                        <p:tav tm="0">
                                          <p:val>
                                            <p:strVal val="#ppt_x"/>
                                          </p:val>
                                        </p:tav>
                                        <p:tav tm="100000">
                                          <p:val>
                                            <p:strVal val="#ppt_x"/>
                                          </p:val>
                                        </p:tav>
                                      </p:tavLst>
                                    </p:anim>
                                    <p:anim calcmode="lin" valueType="num">
                                      <p:cBhvr additive="base">
                                        <p:cTn id="45" dur="500" fill="hold"/>
                                        <p:tgtEl>
                                          <p:spTgt spid="63"/>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par>
                          <p:cTn id="50" fill="hold">
                            <p:stCondLst>
                              <p:cond delay="5000"/>
                            </p:stCondLst>
                            <p:childTnLst>
                              <p:par>
                                <p:cTn id="51" presetID="2" presetClass="entr" presetSubtype="4"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10" presetClass="entr" presetSubtype="0"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par>
                          <p:cTn id="59" fill="hold">
                            <p:stCondLst>
                              <p:cond delay="6000"/>
                            </p:stCondLst>
                            <p:childTnLst>
                              <p:par>
                                <p:cTn id="60" presetID="2" presetClass="entr" presetSubtype="4" fill="hold" nodeType="afterEffect">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cBhvr additive="base">
                                        <p:cTn id="62" dur="500" fill="hold"/>
                                        <p:tgtEl>
                                          <p:spTgt spid="69"/>
                                        </p:tgtEl>
                                        <p:attrNameLst>
                                          <p:attrName>ppt_x</p:attrName>
                                        </p:attrNameLst>
                                      </p:cBhvr>
                                      <p:tavLst>
                                        <p:tav tm="0">
                                          <p:val>
                                            <p:strVal val="#ppt_x"/>
                                          </p:val>
                                        </p:tav>
                                        <p:tav tm="100000">
                                          <p:val>
                                            <p:strVal val="#ppt_x"/>
                                          </p:val>
                                        </p:tav>
                                      </p:tavLst>
                                    </p:anim>
                                    <p:anim calcmode="lin" valueType="num">
                                      <p:cBhvr additive="base">
                                        <p:cTn id="6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pic>
        <p:nvPicPr>
          <p:cNvPr id="6" name="图片 5" descr="556c1d435b9b4副本"/>
          <p:cNvPicPr>
            <a:picLocks noChangeAspect="1"/>
          </p:cNvPicPr>
          <p:nvPr/>
        </p:nvPicPr>
        <p:blipFill>
          <a:blip r:embed="rId6"/>
          <a:srcRect t="107" r="57759" b="64337"/>
          <a:stretch>
            <a:fillRect/>
          </a:stretch>
        </p:blipFill>
        <p:spPr>
          <a:xfrm flipH="1">
            <a:off x="2562" y="2661312"/>
            <a:ext cx="3561094" cy="4239907"/>
          </a:xfrm>
          <a:prstGeom prst="rect">
            <a:avLst/>
          </a:prstGeom>
        </p:spPr>
      </p:pic>
      <p:grpSp>
        <p:nvGrpSpPr>
          <p:cNvPr id="7" name="组合 6"/>
          <p:cNvGrpSpPr/>
          <p:nvPr/>
        </p:nvGrpSpPr>
        <p:grpSpPr>
          <a:xfrm>
            <a:off x="4023316" y="2234608"/>
            <a:ext cx="2210931" cy="987043"/>
            <a:chOff x="465719" y="1295954"/>
            <a:chExt cx="1658494" cy="740511"/>
          </a:xfrm>
        </p:grpSpPr>
        <p:sp>
          <p:nvSpPr>
            <p:cNvPr id="8"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7BAD51"/>
            </a:solidFill>
            <a:ln>
              <a:noFill/>
            </a:ln>
            <a:effectLst/>
          </p:spPr>
          <p:txBody>
            <a:bodyPr wrap="none" anchor="ctr"/>
            <a:lstStyle/>
            <a:p>
              <a:endParaRPr lang="en-US" sz="3199">
                <a:latin typeface="+mn-ea"/>
              </a:endParaRPr>
            </a:p>
          </p:txBody>
        </p:sp>
        <p:sp>
          <p:nvSpPr>
            <p:cNvPr id="10"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a:defRPr/>
              </a:pPr>
              <a:endParaRPr lang="en-US" sz="3199" kern="0" dirty="0">
                <a:solidFill>
                  <a:sysClr val="windowText" lastClr="000000"/>
                </a:solidFill>
              </a:endParaRPr>
            </a:p>
          </p:txBody>
        </p:sp>
      </p:grpSp>
      <p:sp>
        <p:nvSpPr>
          <p:cNvPr id="11" name="TextBox 6"/>
          <p:cNvSpPr txBox="1"/>
          <p:nvPr/>
        </p:nvSpPr>
        <p:spPr>
          <a:xfrm>
            <a:off x="6470081" y="2464135"/>
            <a:ext cx="4748378" cy="792976"/>
          </a:xfrm>
          <a:prstGeom prst="rect">
            <a:avLst/>
          </a:prstGeom>
          <a:noFill/>
        </p:spPr>
        <p:txBody>
          <a:bodyPr wrap="square" lIns="115126" tIns="57564" rIns="115126" bIns="57564" rtlCol="0">
            <a:spAutoFit/>
          </a:bodyPr>
          <a:lstStyle/>
          <a:p>
            <a:pPr>
              <a:lnSpc>
                <a:spcPct val="150000"/>
              </a:lnSpc>
            </a:pPr>
            <a:r>
              <a:rPr lang="zh-CN" altLang="en-US" sz="1466" dirty="0">
                <a:latin typeface="+mn-ea"/>
              </a:rPr>
              <a:t>单击此处添加文本单击此处添加文本 单击此处添加</a:t>
            </a:r>
            <a:r>
              <a:rPr lang="zh-CN" altLang="en-US" sz="1466" dirty="0" smtClean="0">
                <a:latin typeface="+mn-ea"/>
              </a:rPr>
              <a:t>文本 单击</a:t>
            </a:r>
            <a:r>
              <a:rPr lang="zh-CN" altLang="en-US" sz="1466" dirty="0">
                <a:latin typeface="+mn-ea"/>
              </a:rPr>
              <a:t>此处添加文本单击此处添加文本单击此处添加</a:t>
            </a:r>
            <a:r>
              <a:rPr lang="zh-CN" altLang="en-US" sz="1466" dirty="0" smtClean="0">
                <a:latin typeface="+mn-ea"/>
              </a:rPr>
              <a:t>文本</a:t>
            </a:r>
            <a:endParaRPr lang="en-US" altLang="zh-CN" sz="1466" dirty="0">
              <a:latin typeface="+mn-ea"/>
            </a:endParaRPr>
          </a:p>
        </p:txBody>
      </p:sp>
      <p:sp>
        <p:nvSpPr>
          <p:cNvPr id="15" name="TextBox 7"/>
          <p:cNvSpPr txBox="1"/>
          <p:nvPr/>
        </p:nvSpPr>
        <p:spPr>
          <a:xfrm>
            <a:off x="6314022" y="2111503"/>
            <a:ext cx="3551761" cy="405151"/>
          </a:xfrm>
          <a:prstGeom prst="rect">
            <a:avLst/>
          </a:prstGeom>
          <a:noFill/>
        </p:spPr>
        <p:txBody>
          <a:bodyPr wrap="square" lIns="76176" tIns="38088" rIns="76176" bIns="38088" rtlCol="0">
            <a:spAutoFit/>
          </a:bodyPr>
          <a:lstStyle/>
          <a:p>
            <a:r>
              <a:rPr lang="zh-CN" altLang="zh-CN" sz="2133" b="1" dirty="0"/>
              <a:t>（一）</a:t>
            </a:r>
            <a:r>
              <a:rPr lang="zh-CN" altLang="en-US" sz="2133" b="1" dirty="0"/>
              <a:t>单击填加标题</a:t>
            </a:r>
          </a:p>
        </p:txBody>
      </p:sp>
      <p:grpSp>
        <p:nvGrpSpPr>
          <p:cNvPr id="16" name="组合 15"/>
          <p:cNvGrpSpPr/>
          <p:nvPr/>
        </p:nvGrpSpPr>
        <p:grpSpPr>
          <a:xfrm>
            <a:off x="4023316" y="5159292"/>
            <a:ext cx="2210931" cy="1034251"/>
            <a:chOff x="465719" y="3291830"/>
            <a:chExt cx="1658494" cy="740511"/>
          </a:xfrm>
        </p:grpSpPr>
        <p:sp>
          <p:nvSpPr>
            <p:cNvPr id="17"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7BAD51"/>
            </a:solidFill>
            <a:ln>
              <a:noFill/>
            </a:ln>
            <a:effectLst/>
          </p:spPr>
          <p:txBody>
            <a:bodyPr wrap="none" anchor="ctr"/>
            <a:lstStyle/>
            <a:p>
              <a:endParaRPr lang="en-US" sz="3199">
                <a:latin typeface="+mn-ea"/>
              </a:endParaRPr>
            </a:p>
          </p:txBody>
        </p:sp>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1"/>
          <p:cNvSpPr txBox="1"/>
          <p:nvPr/>
        </p:nvSpPr>
        <p:spPr>
          <a:xfrm>
            <a:off x="6470080" y="3978642"/>
            <a:ext cx="4584605" cy="792976"/>
          </a:xfrm>
          <a:prstGeom prst="rect">
            <a:avLst/>
          </a:prstGeom>
          <a:noFill/>
        </p:spPr>
        <p:txBody>
          <a:bodyPr wrap="square" lIns="115126" tIns="57564" rIns="115126" bIns="57564" rtlCol="0">
            <a:spAutoFit/>
          </a:bodyPr>
          <a:lstStyle/>
          <a:p>
            <a:pPr>
              <a:lnSpc>
                <a:spcPct val="150000"/>
              </a:lnSpc>
            </a:pPr>
            <a:r>
              <a:rPr lang="zh-CN" altLang="en-US" sz="1466" dirty="0">
                <a:latin typeface="+mn-ea"/>
              </a:rPr>
              <a:t>单击此处添加文本单击此处添加文本 单击此处添加</a:t>
            </a:r>
            <a:r>
              <a:rPr lang="zh-CN" altLang="en-US" sz="1466" dirty="0" smtClean="0">
                <a:latin typeface="+mn-ea"/>
              </a:rPr>
              <a:t>文本此处</a:t>
            </a:r>
            <a:r>
              <a:rPr lang="zh-CN" altLang="en-US" sz="1466" dirty="0">
                <a:latin typeface="+mn-ea"/>
              </a:rPr>
              <a:t>添加文本 单击此处添加文本单击此处添加文本</a:t>
            </a:r>
            <a:endParaRPr lang="en-US" altLang="zh-CN" sz="1466" dirty="0">
              <a:latin typeface="+mn-ea"/>
            </a:endParaRPr>
          </a:p>
        </p:txBody>
      </p:sp>
      <p:sp>
        <p:nvSpPr>
          <p:cNvPr id="20" name="TextBox 12"/>
          <p:cNvSpPr txBox="1"/>
          <p:nvPr/>
        </p:nvSpPr>
        <p:spPr>
          <a:xfrm>
            <a:off x="6314022" y="3626009"/>
            <a:ext cx="3551761" cy="405151"/>
          </a:xfrm>
          <a:prstGeom prst="rect">
            <a:avLst/>
          </a:prstGeom>
          <a:noFill/>
        </p:spPr>
        <p:txBody>
          <a:bodyPr wrap="square" lIns="76176" tIns="38088" rIns="76176" bIns="38088" rtlCol="0">
            <a:spAutoFit/>
          </a:bodyPr>
          <a:lstStyle/>
          <a:p>
            <a:r>
              <a:rPr lang="zh-CN" altLang="zh-CN" sz="2133" b="1" dirty="0"/>
              <a:t>（</a:t>
            </a:r>
            <a:r>
              <a:rPr lang="zh-CN" altLang="en-US" sz="2133" b="1" dirty="0"/>
              <a:t>二</a:t>
            </a:r>
            <a:r>
              <a:rPr lang="zh-CN" altLang="zh-CN" sz="2133" b="1" dirty="0"/>
              <a:t>）</a:t>
            </a:r>
            <a:r>
              <a:rPr lang="zh-CN" altLang="en-US" sz="2133" b="1" dirty="0"/>
              <a:t>单击填加标题</a:t>
            </a:r>
          </a:p>
        </p:txBody>
      </p:sp>
      <p:sp>
        <p:nvSpPr>
          <p:cNvPr id="21" name="TextBox 13"/>
          <p:cNvSpPr txBox="1"/>
          <p:nvPr/>
        </p:nvSpPr>
        <p:spPr>
          <a:xfrm>
            <a:off x="6470080" y="5439547"/>
            <a:ext cx="4748379" cy="792976"/>
          </a:xfrm>
          <a:prstGeom prst="rect">
            <a:avLst/>
          </a:prstGeom>
          <a:noFill/>
        </p:spPr>
        <p:txBody>
          <a:bodyPr wrap="square" lIns="115126" tIns="57564" rIns="115126" bIns="57564" rtlCol="0">
            <a:spAutoFit/>
          </a:bodyPr>
          <a:lstStyle/>
          <a:p>
            <a:pPr>
              <a:lnSpc>
                <a:spcPct val="150000"/>
              </a:lnSpc>
            </a:pPr>
            <a:r>
              <a:rPr lang="zh-CN" altLang="en-US" sz="1466" dirty="0">
                <a:latin typeface="+mn-ea"/>
              </a:rPr>
              <a:t>单击此处添加文本单击此处添加文本 单击此处添加</a:t>
            </a:r>
            <a:r>
              <a:rPr lang="zh-CN" altLang="en-US" sz="1466" dirty="0" smtClean="0">
                <a:latin typeface="+mn-ea"/>
              </a:rPr>
              <a:t>文本</a:t>
            </a:r>
            <a:endParaRPr lang="en-US" altLang="zh-CN" sz="1466" dirty="0">
              <a:latin typeface="+mn-ea"/>
            </a:endParaRPr>
          </a:p>
          <a:p>
            <a:pPr>
              <a:lnSpc>
                <a:spcPct val="150000"/>
              </a:lnSpc>
            </a:pPr>
            <a:r>
              <a:rPr lang="zh-CN" altLang="en-US" sz="1466" dirty="0">
                <a:latin typeface="+mn-ea"/>
              </a:rPr>
              <a:t>单击此处添加文本单击此处添加文本单击此处添加</a:t>
            </a:r>
            <a:r>
              <a:rPr lang="zh-CN" altLang="en-US" sz="1466" dirty="0" smtClean="0">
                <a:latin typeface="+mn-ea"/>
              </a:rPr>
              <a:t>文本</a:t>
            </a:r>
            <a:endParaRPr lang="en-US" altLang="zh-CN" sz="1466" dirty="0">
              <a:latin typeface="+mn-ea"/>
            </a:endParaRPr>
          </a:p>
        </p:txBody>
      </p:sp>
      <p:sp>
        <p:nvSpPr>
          <p:cNvPr id="22" name="TextBox 14"/>
          <p:cNvSpPr txBox="1"/>
          <p:nvPr/>
        </p:nvSpPr>
        <p:spPr>
          <a:xfrm>
            <a:off x="6314022" y="5086914"/>
            <a:ext cx="3551761" cy="405151"/>
          </a:xfrm>
          <a:prstGeom prst="rect">
            <a:avLst/>
          </a:prstGeom>
          <a:noFill/>
        </p:spPr>
        <p:txBody>
          <a:bodyPr wrap="square" lIns="76176" tIns="38088" rIns="76176" bIns="38088" rtlCol="0">
            <a:spAutoFit/>
          </a:bodyPr>
          <a:lstStyle/>
          <a:p>
            <a:r>
              <a:rPr lang="zh-CN" altLang="zh-CN" sz="2133" b="1" dirty="0"/>
              <a:t>（</a:t>
            </a:r>
            <a:r>
              <a:rPr lang="zh-CN" altLang="en-US" sz="2133" b="1" dirty="0"/>
              <a:t>三</a:t>
            </a:r>
            <a:r>
              <a:rPr lang="zh-CN" altLang="zh-CN" sz="2133" b="1" dirty="0"/>
              <a:t>）</a:t>
            </a:r>
            <a:r>
              <a:rPr lang="zh-CN" altLang="en-US" sz="2133" b="1" dirty="0"/>
              <a:t>单击填加标题</a:t>
            </a:r>
          </a:p>
        </p:txBody>
      </p:sp>
      <p:grpSp>
        <p:nvGrpSpPr>
          <p:cNvPr id="23" name="Group 4"/>
          <p:cNvGrpSpPr/>
          <p:nvPr/>
        </p:nvGrpSpPr>
        <p:grpSpPr>
          <a:xfrm>
            <a:off x="4023316" y="3697856"/>
            <a:ext cx="2210931" cy="1033262"/>
            <a:chOff x="1372486" y="3793072"/>
            <a:chExt cx="6146978" cy="2804667"/>
          </a:xfrm>
        </p:grpSpPr>
        <p:sp>
          <p:nvSpPr>
            <p:cNvPr id="24"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F69F95"/>
            </a:solidFill>
            <a:ln>
              <a:noFill/>
            </a:ln>
            <a:effectLst/>
          </p:spPr>
          <p:txBody>
            <a:bodyPr wrap="none" anchor="ctr"/>
            <a:lstStyle/>
            <a:p>
              <a:endParaRPr lang="en-US" sz="3199">
                <a:latin typeface="+mn-ea"/>
              </a:endParaRPr>
            </a:p>
          </p:txBody>
        </p:sp>
        <p:grpSp>
          <p:nvGrpSpPr>
            <p:cNvPr id="25" name="Group 2"/>
            <p:cNvGrpSpPr>
              <a:grpSpLocks/>
            </p:cNvGrpSpPr>
            <p:nvPr/>
          </p:nvGrpSpPr>
          <p:grpSpPr bwMode="auto">
            <a:xfrm>
              <a:off x="3531959" y="4060393"/>
              <a:ext cx="1906518" cy="1888205"/>
              <a:chOff x="1569458" y="688424"/>
              <a:chExt cx="334962" cy="331788"/>
            </a:xfrm>
            <a:solidFill>
              <a:schemeClr val="bg1"/>
            </a:solidFill>
          </p:grpSpPr>
          <p:sp>
            <p:nvSpPr>
              <p:cNvPr id="26"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27"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28"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29"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30"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31"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grpSp>
      </p:grpSp>
      <p:sp>
        <p:nvSpPr>
          <p:cNvPr id="32" name="矩形 31"/>
          <p:cNvSpPr/>
          <p:nvPr/>
        </p:nvSpPr>
        <p:spPr>
          <a:xfrm>
            <a:off x="-1086723" y="1992912"/>
            <a:ext cx="823485" cy="1471134"/>
          </a:xfrm>
          <a:prstGeom prst="rect">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86724" y="3464046"/>
            <a:ext cx="823485" cy="1471134"/>
          </a:xfrm>
          <a:prstGeom prst="rect">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533352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cTn>
                              </p:par>
                            </p:childTnLst>
                          </p:cTn>
                        </p:par>
                        <p:par>
                          <p:cTn id="23" fill="hold">
                            <p:stCondLst>
                              <p:cond delay="2750"/>
                            </p:stCondLst>
                            <p:childTnLst>
                              <p:par>
                                <p:cTn id="24" presetID="2" presetClass="entr" presetSubtype="8" decel="10000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0-#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750"/>
                                        <p:tgtEl>
                                          <p:spTgt spid="19"/>
                                        </p:tgtEl>
                                      </p:cBhvr>
                                    </p:animEffect>
                                  </p:childTnLst>
                                </p:cTn>
                              </p:par>
                            </p:childTnLst>
                          </p:cTn>
                        </p:par>
                        <p:par>
                          <p:cTn id="36" fill="hold">
                            <p:stCondLst>
                              <p:cond delay="4500"/>
                            </p:stCondLst>
                            <p:childTnLst>
                              <p:par>
                                <p:cTn id="37" presetID="2" presetClass="entr" presetSubtype="8" decel="10000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19" name="组合 18"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GrpSpPr/>
          <p:nvPr/>
        </p:nvGrpSpPr>
        <p:grpSpPr>
          <a:xfrm>
            <a:off x="686477" y="4423197"/>
            <a:ext cx="2724550" cy="650630"/>
            <a:chOff x="659181" y="5000896"/>
            <a:chExt cx="2724550" cy="650630"/>
          </a:xfrm>
        </p:grpSpPr>
        <p:sp>
          <p:nvSpPr>
            <p:cNvPr id="20" name="Rectangle 3"/>
            <p:cNvSpPr/>
            <p:nvPr/>
          </p:nvSpPr>
          <p:spPr>
            <a:xfrm>
              <a:off x="659181" y="5000896"/>
              <a:ext cx="2724550" cy="650630"/>
            </a:xfrm>
            <a:prstGeom prst="rect">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ectangle 4"/>
            <p:cNvSpPr/>
            <p:nvPr/>
          </p:nvSpPr>
          <p:spPr>
            <a:xfrm>
              <a:off x="659181" y="5000896"/>
              <a:ext cx="598585" cy="650630"/>
            </a:xfrm>
            <a:prstGeom prst="rect">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2" name="Freeform 29"/>
            <p:cNvSpPr>
              <a:spLocks noEditPoints="1"/>
            </p:cNvSpPr>
            <p:nvPr/>
          </p:nvSpPr>
          <p:spPr bwMode="auto">
            <a:xfrm>
              <a:off x="768210" y="5090592"/>
              <a:ext cx="380526" cy="443102"/>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23" name="TextBox 30"/>
            <p:cNvSpPr txBox="1"/>
            <p:nvPr/>
          </p:nvSpPr>
          <p:spPr>
            <a:xfrm>
              <a:off x="1305086" y="5100703"/>
              <a:ext cx="2031325" cy="461665"/>
            </a:xfrm>
            <a:prstGeom prst="rect">
              <a:avLst/>
            </a:prstGeom>
            <a:noFill/>
          </p:spPr>
          <p:txBody>
            <a:bodyPr wrap="none"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rPr>
                <a:t>此处输入标题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grpSp>
      <p:grpSp>
        <p:nvGrpSpPr>
          <p:cNvPr id="24" name="组合 23"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GrpSpPr/>
          <p:nvPr/>
        </p:nvGrpSpPr>
        <p:grpSpPr>
          <a:xfrm>
            <a:off x="1057501" y="3233565"/>
            <a:ext cx="937472" cy="1131885"/>
            <a:chOff x="1030205" y="3811264"/>
            <a:chExt cx="937472" cy="1131885"/>
          </a:xfrm>
          <a:solidFill>
            <a:schemeClr val="bg1">
              <a:lumMod val="75000"/>
            </a:schemeClr>
          </a:solidFill>
        </p:grpSpPr>
        <p:sp>
          <p:nvSpPr>
            <p:cNvPr id="25" name="Freeform 5"/>
            <p:cNvSpPr>
              <a:spLocks noEditPoints="1"/>
            </p:cNvSpPr>
            <p:nvPr/>
          </p:nvSpPr>
          <p:spPr bwMode="auto">
            <a:xfrm>
              <a:off x="1562155" y="3811264"/>
              <a:ext cx="255240" cy="252855"/>
            </a:xfrm>
            <a:custGeom>
              <a:avLst/>
              <a:gdLst>
                <a:gd name="T0" fmla="*/ 90 w 90"/>
                <a:gd name="T1" fmla="*/ 45 h 89"/>
                <a:gd name="T2" fmla="*/ 45 w 90"/>
                <a:gd name="T3" fmla="*/ 89 h 89"/>
                <a:gd name="T4" fmla="*/ 0 w 90"/>
                <a:gd name="T5" fmla="*/ 45 h 89"/>
                <a:gd name="T6" fmla="*/ 45 w 90"/>
                <a:gd name="T7" fmla="*/ 0 h 89"/>
                <a:gd name="T8" fmla="*/ 90 w 90"/>
                <a:gd name="T9" fmla="*/ 45 h 89"/>
                <a:gd name="T10" fmla="*/ 90 w 90"/>
                <a:gd name="T11" fmla="*/ 45 h 89"/>
                <a:gd name="T12" fmla="*/ 90 w 90"/>
                <a:gd name="T13" fmla="*/ 45 h 89"/>
              </a:gdLst>
              <a:ahLst/>
              <a:cxnLst>
                <a:cxn ang="0">
                  <a:pos x="T0" y="T1"/>
                </a:cxn>
                <a:cxn ang="0">
                  <a:pos x="T2" y="T3"/>
                </a:cxn>
                <a:cxn ang="0">
                  <a:pos x="T4" y="T5"/>
                </a:cxn>
                <a:cxn ang="0">
                  <a:pos x="T6" y="T7"/>
                </a:cxn>
                <a:cxn ang="0">
                  <a:pos x="T8" y="T9"/>
                </a:cxn>
                <a:cxn ang="0">
                  <a:pos x="T10" y="T11"/>
                </a:cxn>
                <a:cxn ang="0">
                  <a:pos x="T12" y="T13"/>
                </a:cxn>
              </a:cxnLst>
              <a:rect l="0" t="0" r="r" b="b"/>
              <a:pathLst>
                <a:path w="90" h="89">
                  <a:moveTo>
                    <a:pt x="90" y="45"/>
                  </a:moveTo>
                  <a:cubicBezTo>
                    <a:pt x="90" y="69"/>
                    <a:pt x="70" y="89"/>
                    <a:pt x="45" y="89"/>
                  </a:cubicBezTo>
                  <a:cubicBezTo>
                    <a:pt x="20" y="89"/>
                    <a:pt x="0" y="69"/>
                    <a:pt x="0" y="45"/>
                  </a:cubicBezTo>
                  <a:cubicBezTo>
                    <a:pt x="0" y="20"/>
                    <a:pt x="20" y="0"/>
                    <a:pt x="45" y="0"/>
                  </a:cubicBezTo>
                  <a:cubicBezTo>
                    <a:pt x="70" y="0"/>
                    <a:pt x="90" y="20"/>
                    <a:pt x="90" y="45"/>
                  </a:cubicBezTo>
                  <a:close/>
                  <a:moveTo>
                    <a:pt x="90" y="45"/>
                  </a:moveTo>
                  <a:cubicBezTo>
                    <a:pt x="90" y="45"/>
                    <a:pt x="90" y="45"/>
                    <a:pt x="90" y="45"/>
                  </a:cubicBezTo>
                </a:path>
              </a:pathLst>
            </a:custGeom>
            <a:grp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6" name="Freeform 6"/>
            <p:cNvSpPr>
              <a:spLocks noEditPoints="1"/>
            </p:cNvSpPr>
            <p:nvPr/>
          </p:nvSpPr>
          <p:spPr bwMode="auto">
            <a:xfrm>
              <a:off x="1030205" y="4047421"/>
              <a:ext cx="937472" cy="895728"/>
            </a:xfrm>
            <a:custGeom>
              <a:avLst/>
              <a:gdLst>
                <a:gd name="T0" fmla="*/ 299 w 330"/>
                <a:gd name="T1" fmla="*/ 45 h 316"/>
                <a:gd name="T2" fmla="*/ 237 w 330"/>
                <a:gd name="T3" fmla="*/ 32 h 316"/>
                <a:gd name="T4" fmla="*/ 218 w 330"/>
                <a:gd name="T5" fmla="*/ 8 h 316"/>
                <a:gd name="T6" fmla="*/ 209 w 330"/>
                <a:gd name="T7" fmla="*/ 3 h 316"/>
                <a:gd name="T8" fmla="*/ 198 w 330"/>
                <a:gd name="T9" fmla="*/ 1 h 316"/>
                <a:gd name="T10" fmla="*/ 124 w 330"/>
                <a:gd name="T11" fmla="*/ 18 h 316"/>
                <a:gd name="T12" fmla="*/ 76 w 330"/>
                <a:gd name="T13" fmla="*/ 75 h 316"/>
                <a:gd name="T14" fmla="*/ 67 w 330"/>
                <a:gd name="T15" fmla="*/ 81 h 316"/>
                <a:gd name="T16" fmla="*/ 0 w 330"/>
                <a:gd name="T17" fmla="*/ 107 h 316"/>
                <a:gd name="T18" fmla="*/ 110 w 330"/>
                <a:gd name="T19" fmla="*/ 127 h 316"/>
                <a:gd name="T20" fmla="*/ 96 w 330"/>
                <a:gd name="T21" fmla="*/ 103 h 316"/>
                <a:gd name="T22" fmla="*/ 110 w 330"/>
                <a:gd name="T23" fmla="*/ 83 h 316"/>
                <a:gd name="T24" fmla="*/ 152 w 330"/>
                <a:gd name="T25" fmla="*/ 43 h 316"/>
                <a:gd name="T26" fmla="*/ 127 w 330"/>
                <a:gd name="T27" fmla="*/ 132 h 316"/>
                <a:gd name="T28" fmla="*/ 57 w 330"/>
                <a:gd name="T29" fmla="*/ 180 h 316"/>
                <a:gd name="T30" fmla="*/ 58 w 330"/>
                <a:gd name="T31" fmla="*/ 221 h 316"/>
                <a:gd name="T32" fmla="*/ 126 w 330"/>
                <a:gd name="T33" fmla="*/ 217 h 316"/>
                <a:gd name="T34" fmla="*/ 159 w 330"/>
                <a:gd name="T35" fmla="*/ 165 h 316"/>
                <a:gd name="T36" fmla="*/ 191 w 330"/>
                <a:gd name="T37" fmla="*/ 205 h 316"/>
                <a:gd name="T38" fmla="*/ 182 w 330"/>
                <a:gd name="T39" fmla="*/ 316 h 316"/>
                <a:gd name="T40" fmla="*/ 208 w 330"/>
                <a:gd name="T41" fmla="*/ 301 h 316"/>
                <a:gd name="T42" fmla="*/ 230 w 330"/>
                <a:gd name="T43" fmla="*/ 189 h 316"/>
                <a:gd name="T44" fmla="*/ 206 w 330"/>
                <a:gd name="T45" fmla="*/ 144 h 316"/>
                <a:gd name="T46" fmla="*/ 251 w 330"/>
                <a:gd name="T47" fmla="*/ 84 h 316"/>
                <a:gd name="T48" fmla="*/ 322 w 330"/>
                <a:gd name="T49" fmla="*/ 72 h 316"/>
                <a:gd name="T50" fmla="*/ 93 w 330"/>
                <a:gd name="T51" fmla="*/ 100 h 316"/>
                <a:gd name="T52" fmla="*/ 70 w 330"/>
                <a:gd name="T53" fmla="*/ 84 h 316"/>
                <a:gd name="T54" fmla="*/ 76 w 330"/>
                <a:gd name="T55" fmla="*/ 80 h 316"/>
                <a:gd name="T56" fmla="*/ 89 w 330"/>
                <a:gd name="T57" fmla="*/ 96 h 316"/>
                <a:gd name="T58" fmla="*/ 91 w 330"/>
                <a:gd name="T59" fmla="*/ 96 h 316"/>
                <a:gd name="T60" fmla="*/ 93 w 330"/>
                <a:gd name="T61" fmla="*/ 100 h 316"/>
                <a:gd name="T62" fmla="*/ 93 w 330"/>
                <a:gd name="T63" fmla="*/ 10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0" h="316">
                  <a:moveTo>
                    <a:pt x="324" y="47"/>
                  </a:moveTo>
                  <a:cubicBezTo>
                    <a:pt x="317" y="40"/>
                    <a:pt x="306" y="39"/>
                    <a:pt x="299" y="45"/>
                  </a:cubicBezTo>
                  <a:cubicBezTo>
                    <a:pt x="291" y="52"/>
                    <a:pt x="275" y="54"/>
                    <a:pt x="261" y="50"/>
                  </a:cubicBezTo>
                  <a:cubicBezTo>
                    <a:pt x="249" y="47"/>
                    <a:pt x="240" y="40"/>
                    <a:pt x="237" y="32"/>
                  </a:cubicBezTo>
                  <a:cubicBezTo>
                    <a:pt x="237" y="32"/>
                    <a:pt x="237" y="31"/>
                    <a:pt x="237" y="30"/>
                  </a:cubicBezTo>
                  <a:cubicBezTo>
                    <a:pt x="234" y="21"/>
                    <a:pt x="226" y="13"/>
                    <a:pt x="218" y="8"/>
                  </a:cubicBezTo>
                  <a:cubicBezTo>
                    <a:pt x="217" y="6"/>
                    <a:pt x="214" y="5"/>
                    <a:pt x="212" y="4"/>
                  </a:cubicBezTo>
                  <a:cubicBezTo>
                    <a:pt x="211" y="4"/>
                    <a:pt x="210" y="3"/>
                    <a:pt x="209" y="3"/>
                  </a:cubicBezTo>
                  <a:cubicBezTo>
                    <a:pt x="204" y="1"/>
                    <a:pt x="199" y="1"/>
                    <a:pt x="199" y="1"/>
                  </a:cubicBezTo>
                  <a:cubicBezTo>
                    <a:pt x="198" y="1"/>
                    <a:pt x="198" y="1"/>
                    <a:pt x="198" y="1"/>
                  </a:cubicBezTo>
                  <a:cubicBezTo>
                    <a:pt x="196" y="1"/>
                    <a:pt x="194" y="1"/>
                    <a:pt x="191" y="1"/>
                  </a:cubicBezTo>
                  <a:cubicBezTo>
                    <a:pt x="170" y="0"/>
                    <a:pt x="145" y="6"/>
                    <a:pt x="124" y="18"/>
                  </a:cubicBezTo>
                  <a:cubicBezTo>
                    <a:pt x="100" y="32"/>
                    <a:pt x="83" y="52"/>
                    <a:pt x="77" y="74"/>
                  </a:cubicBezTo>
                  <a:cubicBezTo>
                    <a:pt x="77" y="75"/>
                    <a:pt x="77" y="75"/>
                    <a:pt x="76" y="75"/>
                  </a:cubicBezTo>
                  <a:cubicBezTo>
                    <a:pt x="75" y="75"/>
                    <a:pt x="73" y="75"/>
                    <a:pt x="71" y="77"/>
                  </a:cubicBezTo>
                  <a:cubicBezTo>
                    <a:pt x="67" y="81"/>
                    <a:pt x="67" y="81"/>
                    <a:pt x="67" y="81"/>
                  </a:cubicBezTo>
                  <a:cubicBezTo>
                    <a:pt x="48" y="61"/>
                    <a:pt x="48" y="61"/>
                    <a:pt x="48" y="61"/>
                  </a:cubicBezTo>
                  <a:cubicBezTo>
                    <a:pt x="0" y="107"/>
                    <a:pt x="0" y="107"/>
                    <a:pt x="0" y="107"/>
                  </a:cubicBezTo>
                  <a:cubicBezTo>
                    <a:pt x="61" y="172"/>
                    <a:pt x="61" y="172"/>
                    <a:pt x="61" y="172"/>
                  </a:cubicBezTo>
                  <a:cubicBezTo>
                    <a:pt x="110" y="127"/>
                    <a:pt x="110" y="127"/>
                    <a:pt x="110" y="127"/>
                  </a:cubicBezTo>
                  <a:cubicBezTo>
                    <a:pt x="91" y="107"/>
                    <a:pt x="91" y="107"/>
                    <a:pt x="91" y="107"/>
                  </a:cubicBezTo>
                  <a:cubicBezTo>
                    <a:pt x="96" y="103"/>
                    <a:pt x="96" y="103"/>
                    <a:pt x="96" y="103"/>
                  </a:cubicBezTo>
                  <a:cubicBezTo>
                    <a:pt x="98" y="101"/>
                    <a:pt x="98" y="98"/>
                    <a:pt x="97" y="96"/>
                  </a:cubicBezTo>
                  <a:cubicBezTo>
                    <a:pt x="103" y="95"/>
                    <a:pt x="109" y="90"/>
                    <a:pt x="110" y="83"/>
                  </a:cubicBezTo>
                  <a:cubicBezTo>
                    <a:pt x="114" y="70"/>
                    <a:pt x="125" y="58"/>
                    <a:pt x="141" y="48"/>
                  </a:cubicBezTo>
                  <a:cubicBezTo>
                    <a:pt x="145" y="46"/>
                    <a:pt x="148" y="45"/>
                    <a:pt x="152" y="43"/>
                  </a:cubicBezTo>
                  <a:cubicBezTo>
                    <a:pt x="128" y="118"/>
                    <a:pt x="128" y="118"/>
                    <a:pt x="128" y="118"/>
                  </a:cubicBezTo>
                  <a:cubicBezTo>
                    <a:pt x="127" y="123"/>
                    <a:pt x="126" y="128"/>
                    <a:pt x="127" y="132"/>
                  </a:cubicBezTo>
                  <a:cubicBezTo>
                    <a:pt x="110" y="177"/>
                    <a:pt x="110" y="177"/>
                    <a:pt x="110" y="177"/>
                  </a:cubicBezTo>
                  <a:cubicBezTo>
                    <a:pt x="57" y="180"/>
                    <a:pt x="57" y="180"/>
                    <a:pt x="57" y="180"/>
                  </a:cubicBezTo>
                  <a:cubicBezTo>
                    <a:pt x="46" y="180"/>
                    <a:pt x="37" y="190"/>
                    <a:pt x="38" y="201"/>
                  </a:cubicBezTo>
                  <a:cubicBezTo>
                    <a:pt x="38" y="212"/>
                    <a:pt x="47" y="221"/>
                    <a:pt x="58" y="221"/>
                  </a:cubicBezTo>
                  <a:cubicBezTo>
                    <a:pt x="59" y="221"/>
                    <a:pt x="59" y="221"/>
                    <a:pt x="59" y="221"/>
                  </a:cubicBezTo>
                  <a:cubicBezTo>
                    <a:pt x="126" y="217"/>
                    <a:pt x="126" y="217"/>
                    <a:pt x="126" y="217"/>
                  </a:cubicBezTo>
                  <a:cubicBezTo>
                    <a:pt x="134" y="217"/>
                    <a:pt x="141" y="212"/>
                    <a:pt x="144" y="204"/>
                  </a:cubicBezTo>
                  <a:cubicBezTo>
                    <a:pt x="159" y="165"/>
                    <a:pt x="159" y="165"/>
                    <a:pt x="159" y="165"/>
                  </a:cubicBezTo>
                  <a:cubicBezTo>
                    <a:pt x="160" y="165"/>
                    <a:pt x="162" y="166"/>
                    <a:pt x="164" y="166"/>
                  </a:cubicBezTo>
                  <a:cubicBezTo>
                    <a:pt x="191" y="205"/>
                    <a:pt x="191" y="205"/>
                    <a:pt x="191" y="205"/>
                  </a:cubicBezTo>
                  <a:cubicBezTo>
                    <a:pt x="168" y="290"/>
                    <a:pt x="168" y="290"/>
                    <a:pt x="168" y="290"/>
                  </a:cubicBezTo>
                  <a:cubicBezTo>
                    <a:pt x="165" y="301"/>
                    <a:pt x="171" y="313"/>
                    <a:pt x="182" y="316"/>
                  </a:cubicBezTo>
                  <a:cubicBezTo>
                    <a:pt x="184" y="316"/>
                    <a:pt x="186" y="316"/>
                    <a:pt x="188" y="316"/>
                  </a:cubicBezTo>
                  <a:cubicBezTo>
                    <a:pt x="197" y="316"/>
                    <a:pt x="205" y="310"/>
                    <a:pt x="208" y="301"/>
                  </a:cubicBezTo>
                  <a:cubicBezTo>
                    <a:pt x="233" y="206"/>
                    <a:pt x="233" y="206"/>
                    <a:pt x="233" y="206"/>
                  </a:cubicBezTo>
                  <a:cubicBezTo>
                    <a:pt x="235" y="200"/>
                    <a:pt x="234" y="194"/>
                    <a:pt x="230" y="189"/>
                  </a:cubicBezTo>
                  <a:cubicBezTo>
                    <a:pt x="203" y="150"/>
                    <a:pt x="203" y="150"/>
                    <a:pt x="203" y="150"/>
                  </a:cubicBezTo>
                  <a:cubicBezTo>
                    <a:pt x="205" y="148"/>
                    <a:pt x="206" y="146"/>
                    <a:pt x="206" y="144"/>
                  </a:cubicBezTo>
                  <a:cubicBezTo>
                    <a:pt x="229" y="74"/>
                    <a:pt x="229" y="74"/>
                    <a:pt x="229" y="74"/>
                  </a:cubicBezTo>
                  <a:cubicBezTo>
                    <a:pt x="235" y="78"/>
                    <a:pt x="243" y="81"/>
                    <a:pt x="251" y="84"/>
                  </a:cubicBezTo>
                  <a:cubicBezTo>
                    <a:pt x="259" y="86"/>
                    <a:pt x="267" y="87"/>
                    <a:pt x="275" y="87"/>
                  </a:cubicBezTo>
                  <a:cubicBezTo>
                    <a:pt x="293" y="87"/>
                    <a:pt x="310" y="82"/>
                    <a:pt x="322" y="72"/>
                  </a:cubicBezTo>
                  <a:cubicBezTo>
                    <a:pt x="329" y="65"/>
                    <a:pt x="330" y="54"/>
                    <a:pt x="324" y="47"/>
                  </a:cubicBezTo>
                  <a:close/>
                  <a:moveTo>
                    <a:pt x="93" y="100"/>
                  </a:moveTo>
                  <a:cubicBezTo>
                    <a:pt x="88" y="104"/>
                    <a:pt x="88" y="104"/>
                    <a:pt x="88" y="104"/>
                  </a:cubicBezTo>
                  <a:cubicBezTo>
                    <a:pt x="70" y="84"/>
                    <a:pt x="70" y="84"/>
                    <a:pt x="70" y="84"/>
                  </a:cubicBezTo>
                  <a:cubicBezTo>
                    <a:pt x="74" y="80"/>
                    <a:pt x="74" y="80"/>
                    <a:pt x="74" y="80"/>
                  </a:cubicBezTo>
                  <a:cubicBezTo>
                    <a:pt x="75" y="80"/>
                    <a:pt x="75" y="80"/>
                    <a:pt x="76" y="80"/>
                  </a:cubicBezTo>
                  <a:cubicBezTo>
                    <a:pt x="76" y="81"/>
                    <a:pt x="76" y="81"/>
                    <a:pt x="76" y="81"/>
                  </a:cubicBezTo>
                  <a:cubicBezTo>
                    <a:pt x="77" y="88"/>
                    <a:pt x="82" y="94"/>
                    <a:pt x="89" y="96"/>
                  </a:cubicBezTo>
                  <a:cubicBezTo>
                    <a:pt x="89" y="96"/>
                    <a:pt x="90" y="96"/>
                    <a:pt x="91" y="96"/>
                  </a:cubicBezTo>
                  <a:cubicBezTo>
                    <a:pt x="91" y="96"/>
                    <a:pt x="91" y="96"/>
                    <a:pt x="91" y="96"/>
                  </a:cubicBezTo>
                  <a:cubicBezTo>
                    <a:pt x="93" y="98"/>
                    <a:pt x="93" y="98"/>
                    <a:pt x="93" y="98"/>
                  </a:cubicBezTo>
                  <a:cubicBezTo>
                    <a:pt x="93" y="99"/>
                    <a:pt x="93" y="99"/>
                    <a:pt x="93" y="100"/>
                  </a:cubicBezTo>
                  <a:close/>
                  <a:moveTo>
                    <a:pt x="93" y="100"/>
                  </a:moveTo>
                  <a:cubicBezTo>
                    <a:pt x="93" y="100"/>
                    <a:pt x="93" y="100"/>
                    <a:pt x="93" y="100"/>
                  </a:cubicBezTo>
                </a:path>
              </a:pathLst>
            </a:custGeom>
            <a:grp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sp>
        <p:nvSpPr>
          <p:cNvPr id="27" name="Arc 37"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SpPr/>
          <p:nvPr/>
        </p:nvSpPr>
        <p:spPr>
          <a:xfrm rot="13265014">
            <a:off x="7937175" y="1988467"/>
            <a:ext cx="1217066" cy="1217066"/>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8" name="Arc 38"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SpPr/>
          <p:nvPr/>
        </p:nvSpPr>
        <p:spPr>
          <a:xfrm rot="13265014">
            <a:off x="5212626" y="2633439"/>
            <a:ext cx="1217066" cy="1217066"/>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29" name="组合 28"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GrpSpPr/>
          <p:nvPr/>
        </p:nvGrpSpPr>
        <p:grpSpPr>
          <a:xfrm>
            <a:off x="3411027" y="3772567"/>
            <a:ext cx="2724550" cy="650630"/>
            <a:chOff x="3383731" y="4350266"/>
            <a:chExt cx="2724550" cy="650630"/>
          </a:xfrm>
        </p:grpSpPr>
        <p:sp>
          <p:nvSpPr>
            <p:cNvPr id="30" name="Rectangle 7"/>
            <p:cNvSpPr/>
            <p:nvPr/>
          </p:nvSpPr>
          <p:spPr>
            <a:xfrm>
              <a:off x="3383731" y="4350266"/>
              <a:ext cx="2724550" cy="650630"/>
            </a:xfrm>
            <a:prstGeom prst="rect">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1" name="Rectangle 8"/>
            <p:cNvSpPr/>
            <p:nvPr/>
          </p:nvSpPr>
          <p:spPr>
            <a:xfrm>
              <a:off x="3383731" y="4350266"/>
              <a:ext cx="598585" cy="650630"/>
            </a:xfrm>
            <a:prstGeom prst="rect">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2" name="TextBox 34"/>
            <p:cNvSpPr txBox="1"/>
            <p:nvPr/>
          </p:nvSpPr>
          <p:spPr>
            <a:xfrm>
              <a:off x="4003172" y="4444748"/>
              <a:ext cx="2031325" cy="461665"/>
            </a:xfrm>
            <a:prstGeom prst="rect">
              <a:avLst/>
            </a:prstGeom>
            <a:noFill/>
          </p:spPr>
          <p:txBody>
            <a:bodyPr wrap="none"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rPr>
                <a:t>此处输入标题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sp>
          <p:nvSpPr>
            <p:cNvPr id="33" name="Freeform 39"/>
            <p:cNvSpPr>
              <a:spLocks noEditPoints="1"/>
            </p:cNvSpPr>
            <p:nvPr/>
          </p:nvSpPr>
          <p:spPr bwMode="auto">
            <a:xfrm>
              <a:off x="3510322" y="4478072"/>
              <a:ext cx="345401" cy="395018"/>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grpSp>
        <p:nvGrpSpPr>
          <p:cNvPr id="34" name="组合 33"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GrpSpPr/>
          <p:nvPr/>
        </p:nvGrpSpPr>
        <p:grpSpPr>
          <a:xfrm>
            <a:off x="6135576" y="3121937"/>
            <a:ext cx="2724550" cy="650630"/>
            <a:chOff x="6108280" y="3699636"/>
            <a:chExt cx="2724550" cy="650630"/>
          </a:xfrm>
        </p:grpSpPr>
        <p:sp>
          <p:nvSpPr>
            <p:cNvPr id="35" name="Rectangle 10"/>
            <p:cNvSpPr/>
            <p:nvPr/>
          </p:nvSpPr>
          <p:spPr>
            <a:xfrm>
              <a:off x="6108280" y="3699636"/>
              <a:ext cx="2724550" cy="650630"/>
            </a:xfrm>
            <a:prstGeom prst="rect">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6" name="Rectangle 11"/>
            <p:cNvSpPr/>
            <p:nvPr/>
          </p:nvSpPr>
          <p:spPr>
            <a:xfrm>
              <a:off x="6108280" y="3699636"/>
              <a:ext cx="598585" cy="650630"/>
            </a:xfrm>
            <a:prstGeom prst="rect">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7" name="TextBox 36"/>
            <p:cNvSpPr txBox="1"/>
            <p:nvPr/>
          </p:nvSpPr>
          <p:spPr>
            <a:xfrm>
              <a:off x="6754185" y="3786276"/>
              <a:ext cx="2031325" cy="461665"/>
            </a:xfrm>
            <a:prstGeom prst="rect">
              <a:avLst/>
            </a:prstGeom>
            <a:noFill/>
          </p:spPr>
          <p:txBody>
            <a:bodyPr wrap="none"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rPr>
                <a:t>此处输入标题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sp>
          <p:nvSpPr>
            <p:cNvPr id="38" name="Freeform 40"/>
            <p:cNvSpPr>
              <a:spLocks noEditPoints="1"/>
            </p:cNvSpPr>
            <p:nvPr/>
          </p:nvSpPr>
          <p:spPr bwMode="auto">
            <a:xfrm>
              <a:off x="6264604" y="3828921"/>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grpSp>
        <p:nvGrpSpPr>
          <p:cNvPr id="39" name="组合 38"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GrpSpPr/>
          <p:nvPr/>
        </p:nvGrpSpPr>
        <p:grpSpPr>
          <a:xfrm>
            <a:off x="8860126" y="2471307"/>
            <a:ext cx="2724550" cy="650630"/>
            <a:chOff x="8832830" y="3049006"/>
            <a:chExt cx="2724550" cy="650630"/>
          </a:xfrm>
        </p:grpSpPr>
        <p:sp>
          <p:nvSpPr>
            <p:cNvPr id="40" name="Rectangle 13"/>
            <p:cNvSpPr/>
            <p:nvPr/>
          </p:nvSpPr>
          <p:spPr>
            <a:xfrm>
              <a:off x="8832830" y="3049006"/>
              <a:ext cx="2724550" cy="650630"/>
            </a:xfrm>
            <a:prstGeom prst="rect">
              <a:avLst/>
            </a:prstGeom>
            <a:solidFill>
              <a:srgbClr val="7B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1" name="Rectangle 14"/>
            <p:cNvSpPr/>
            <p:nvPr/>
          </p:nvSpPr>
          <p:spPr>
            <a:xfrm>
              <a:off x="8832830" y="3049006"/>
              <a:ext cx="598585" cy="650630"/>
            </a:xfrm>
            <a:prstGeom prst="rect">
              <a:avLst/>
            </a:prstGeom>
            <a:solidFill>
              <a:srgbClr val="F69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2" name="TextBox 35"/>
            <p:cNvSpPr txBox="1"/>
            <p:nvPr/>
          </p:nvSpPr>
          <p:spPr>
            <a:xfrm>
              <a:off x="9495394" y="3147374"/>
              <a:ext cx="2031325" cy="461665"/>
            </a:xfrm>
            <a:prstGeom prst="rect">
              <a:avLst/>
            </a:prstGeom>
            <a:noFill/>
          </p:spPr>
          <p:txBody>
            <a:bodyPr wrap="none"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rPr>
                <a:t>此处输入标题</a:t>
              </a:r>
              <a:endParaRPr lang="en-US" altLang="zh-CN" sz="2400" dirty="0">
                <a:solidFill>
                  <a:srgbClr val="FFFFFF"/>
                </a:solidFill>
                <a:latin typeface="微软雅黑" panose="020B0503020204020204" pitchFamily="34" charset="-122"/>
                <a:ea typeface="微软雅黑" panose="020B0503020204020204" pitchFamily="34" charset="-122"/>
              </a:endParaRPr>
            </a:p>
          </p:txBody>
        </p:sp>
        <p:sp>
          <p:nvSpPr>
            <p:cNvPr id="43" name="Freeform 41"/>
            <p:cNvSpPr>
              <a:spLocks noEditPoints="1"/>
            </p:cNvSpPr>
            <p:nvPr/>
          </p:nvSpPr>
          <p:spPr bwMode="auto">
            <a:xfrm>
              <a:off x="8999960" y="3182537"/>
              <a:ext cx="316777" cy="38356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grpSp>
      <p:sp>
        <p:nvSpPr>
          <p:cNvPr id="44" name="Arc 38" descr="e7d195523061f1c0deeec63e560781cfd59afb0ea006f2a87ABB68BF51EA6619813959095094C18C62A12F549504892A4AAA8C1554C6663626E05CA27F281A14E6983772AFC3FB97135759321DEA3D70145073B7709DEAFA1D499B22DD4C0A91992C77CDD87542866AC7CFC3BB6ACAC6FFCB8FDDA96A494CAB5B85B9E84A2A2B379F5C510CD0903B"/>
          <p:cNvSpPr/>
          <p:nvPr/>
        </p:nvSpPr>
        <p:spPr>
          <a:xfrm rot="13265014">
            <a:off x="2521108" y="3281393"/>
            <a:ext cx="1217066" cy="1217066"/>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45" name="图片 44" descr="556c1d435b9b4副本"/>
          <p:cNvPicPr>
            <a:picLocks noChangeAspect="1"/>
          </p:cNvPicPr>
          <p:nvPr/>
        </p:nvPicPr>
        <p:blipFill>
          <a:blip r:embed="rId6"/>
          <a:srcRect l="40289" t="7369" r="5194" b="70987"/>
          <a:stretch>
            <a:fillRect/>
          </a:stretch>
        </p:blipFill>
        <p:spPr>
          <a:xfrm>
            <a:off x="7687122" y="4128435"/>
            <a:ext cx="4884708" cy="2743433"/>
          </a:xfrm>
          <a:prstGeom prst="rect">
            <a:avLst/>
          </a:prstGeom>
        </p:spPr>
      </p:pic>
    </p:spTree>
    <p:extLst>
      <p:ext uri="{BB962C8B-B14F-4D97-AF65-F5344CB8AC3E}">
        <p14:creationId xmlns:p14="http://schemas.microsoft.com/office/powerpoint/2010/main" val="165132444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decel="100000" fill="hold"/>
                                        <p:tgtEl>
                                          <p:spTgt spid="1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900" decel="100000" fill="hold"/>
                                        <p:tgtEl>
                                          <p:spTgt spid="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900" decel="100000" fill="hold"/>
                                        <p:tgtEl>
                                          <p:spTgt spid="3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7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900" decel="100000" fill="hold"/>
                                        <p:tgtEl>
                                          <p:spTgt spid="3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33" fill="hold">
                            <p:stCondLst>
                              <p:cond delay="2750"/>
                            </p:stCondLst>
                            <p:childTnLst>
                              <p:par>
                                <p:cTn id="34" presetID="2" presetClass="entr" presetSubtype="8" decel="28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750" fill="hold"/>
                                        <p:tgtEl>
                                          <p:spTgt spid="24"/>
                                        </p:tgtEl>
                                        <p:attrNameLst>
                                          <p:attrName>ppt_x</p:attrName>
                                        </p:attrNameLst>
                                      </p:cBhvr>
                                      <p:tavLst>
                                        <p:tav tm="0">
                                          <p:val>
                                            <p:strVal val="0-#ppt_w/2"/>
                                          </p:val>
                                        </p:tav>
                                        <p:tav tm="100000">
                                          <p:val>
                                            <p:strVal val="#ppt_x"/>
                                          </p:val>
                                        </p:tav>
                                      </p:tavLst>
                                    </p:anim>
                                    <p:anim calcmode="lin" valueType="num">
                                      <p:cBhvr additive="base">
                                        <p:cTn id="37" dur="750" fill="hold"/>
                                        <p:tgtEl>
                                          <p:spTgt spid="24"/>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49" presetClass="entr" presetSubtype="0" decel="100000" fill="hold" grpId="0" nodeType="withEffect">
                                  <p:stCondLst>
                                    <p:cond delay="25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49" presetClass="entr" presetSubtype="0" decel="100000" fill="hold" grpId="0" nodeType="withEffect">
                                  <p:stCondLst>
                                    <p:cond delay="50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 calcmode="lin" valueType="num">
                                      <p:cBhvr>
                                        <p:cTn id="55" dur="500" fill="hold"/>
                                        <p:tgtEl>
                                          <p:spTgt spid="27"/>
                                        </p:tgtEl>
                                        <p:attrNameLst>
                                          <p:attrName>style.rotation</p:attrName>
                                        </p:attrNameLst>
                                      </p:cBhvr>
                                      <p:tavLst>
                                        <p:tav tm="0">
                                          <p:val>
                                            <p:fltVal val="360"/>
                                          </p:val>
                                        </p:tav>
                                        <p:tav tm="100000">
                                          <p:val>
                                            <p:fltVal val="0"/>
                                          </p:val>
                                        </p:tav>
                                      </p:tavLst>
                                    </p:anim>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8449" y="-185889"/>
            <a:ext cx="2903775" cy="603404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sp>
        <p:nvSpPr>
          <p:cNvPr id="27" name="文本框 26"/>
          <p:cNvSpPr txBox="1"/>
          <p:nvPr/>
        </p:nvSpPr>
        <p:spPr>
          <a:xfrm>
            <a:off x="4696526" y="2107858"/>
            <a:ext cx="4350871" cy="1446550"/>
          </a:xfrm>
          <a:prstGeom prst="rect">
            <a:avLst/>
          </a:prstGeom>
          <a:noFill/>
        </p:spPr>
        <p:txBody>
          <a:bodyPr wrap="none" rtlCol="0">
            <a:spAutoFit/>
          </a:bodyPr>
          <a:lstStyle/>
          <a:p>
            <a:r>
              <a:rPr lang="en-US" altLang="zh-CN" sz="8800" b="1" dirty="0" smtClean="0">
                <a:solidFill>
                  <a:srgbClr val="377636"/>
                </a:solidFill>
                <a:latin typeface="Agency FB" panose="020B0503020202020204" pitchFamily="34" charset="0"/>
                <a:ea typeface="微软雅黑" panose="020B0503020204020204" pitchFamily="34" charset="-122"/>
              </a:rPr>
              <a:t>PART     02</a:t>
            </a:r>
            <a:endParaRPr lang="zh-CN" altLang="en-US" sz="8800" b="1" dirty="0">
              <a:solidFill>
                <a:srgbClr val="377636"/>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4013736" y="4691959"/>
            <a:ext cx="5593198" cy="1015663"/>
          </a:xfrm>
          <a:prstGeom prst="rect">
            <a:avLst/>
          </a:prstGeom>
          <a:noFill/>
        </p:spPr>
        <p:txBody>
          <a:bodyPr wrap="none" rtlCol="0">
            <a:spAutoFit/>
          </a:bodyPr>
          <a:lstStyle/>
          <a:p>
            <a:pPr algn="ctr"/>
            <a:r>
              <a:rPr lang="zh-CN" altLang="en-US" sz="6000" b="1" dirty="0" smtClean="0">
                <a:solidFill>
                  <a:srgbClr val="399644"/>
                </a:solidFill>
                <a:latin typeface="幼圆" panose="02010509060101010101" pitchFamily="49" charset="-122"/>
                <a:ea typeface="幼圆" panose="02010509060101010101" pitchFamily="49" charset="-122"/>
              </a:rPr>
              <a:t>输入您的小标题</a:t>
            </a:r>
            <a:endParaRPr lang="zh-CN" altLang="en-US" sz="6000" b="1" dirty="0">
              <a:solidFill>
                <a:srgbClr val="399644"/>
              </a:solidFill>
              <a:latin typeface="幼圆" panose="02010509060101010101" pitchFamily="49" charset="-122"/>
              <a:ea typeface="幼圆" panose="02010509060101010101" pitchFamily="49"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val="8212050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by="(-#ppt_w*2)" calcmode="lin" valueType="num">
                                      <p:cBhvr rctx="PPT">
                                        <p:cTn id="26" dur="500" autoRev="1" fill="hold">
                                          <p:stCondLst>
                                            <p:cond delay="0"/>
                                          </p:stCondLst>
                                        </p:cTn>
                                        <p:tgtEl>
                                          <p:spTgt spid="27"/>
                                        </p:tgtEl>
                                        <p:attrNameLst>
                                          <p:attrName>ppt_w</p:attrName>
                                        </p:attrNameLst>
                                      </p:cBhvr>
                                    </p:anim>
                                    <p:anim by="(#ppt_w*0.50)" calcmode="lin" valueType="num">
                                      <p:cBhvr>
                                        <p:cTn id="27" dur="500" decel="50000" autoRev="1" fill="hold">
                                          <p:stCondLst>
                                            <p:cond delay="0"/>
                                          </p:stCondLst>
                                        </p:cTn>
                                        <p:tgtEl>
                                          <p:spTgt spid="27"/>
                                        </p:tgtEl>
                                        <p:attrNameLst>
                                          <p:attrName>ppt_x</p:attrName>
                                        </p:attrNameLst>
                                      </p:cBhvr>
                                    </p:anim>
                                    <p:anim from="(-#ppt_h/2)" to="(#ppt_y)" calcmode="lin" valueType="num">
                                      <p:cBhvr>
                                        <p:cTn id="28" dur="1000" fill="hold">
                                          <p:stCondLst>
                                            <p:cond delay="0"/>
                                          </p:stCondLst>
                                        </p:cTn>
                                        <p:tgtEl>
                                          <p:spTgt spid="27"/>
                                        </p:tgtEl>
                                        <p:attrNameLst>
                                          <p:attrName>ppt_y</p:attrName>
                                        </p:attrNameLst>
                                      </p:cBhvr>
                                    </p:anim>
                                    <p:animRot by="21600000">
                                      <p:cBhvr>
                                        <p:cTn id="29" dur="1000" fill="hold">
                                          <p:stCondLst>
                                            <p:cond delay="0"/>
                                          </p:stCondLst>
                                        </p:cTn>
                                        <p:tgtEl>
                                          <p:spTgt spid="27"/>
                                        </p:tgtEl>
                                        <p:attrNameLst>
                                          <p:attrName>r</p:attrName>
                                        </p:attrNameLst>
                                      </p:cBhvr>
                                    </p:animRo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900" decel="100000" fill="hold"/>
                                        <p:tgtEl>
                                          <p:spTgt spid="2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065" y="435611"/>
            <a:ext cx="2160416" cy="137842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9"/>
            <a:ext cx="2514504" cy="15060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94" y="-140514"/>
            <a:ext cx="1812998" cy="1659787"/>
          </a:xfrm>
          <a:prstGeom prst="rect">
            <a:avLst/>
          </a:prstGeom>
        </p:spPr>
      </p:pic>
      <p:sp>
        <p:nvSpPr>
          <p:cNvPr id="14" name="文本框 13"/>
          <p:cNvSpPr txBox="1"/>
          <p:nvPr/>
        </p:nvSpPr>
        <p:spPr>
          <a:xfrm>
            <a:off x="3224094" y="391711"/>
            <a:ext cx="5753498" cy="830997"/>
          </a:xfrm>
          <a:prstGeom prst="rect">
            <a:avLst/>
          </a:prstGeom>
          <a:noFill/>
          <a:effectLst/>
        </p:spPr>
        <p:txBody>
          <a:bodyPr wrap="none" rtlCol="0">
            <a:spAutoFit/>
          </a:bodyPr>
          <a:lstStyle/>
          <a:p>
            <a:r>
              <a:rPr lang="zh-CN" altLang="en-US" sz="4800" b="1" dirty="0" smtClean="0">
                <a:solidFill>
                  <a:srgbClr val="399644"/>
                </a:solidFill>
                <a:latin typeface="幼圆" panose="02010509060101010101" pitchFamily="49" charset="-122"/>
                <a:ea typeface="幼圆" panose="02010509060101010101" pitchFamily="49" charset="-122"/>
              </a:rPr>
              <a:t>请在这里输入小标题</a:t>
            </a:r>
            <a:endParaRPr lang="zh-CN" altLang="en-US" sz="4800" b="1" dirty="0">
              <a:solidFill>
                <a:srgbClr val="399644"/>
              </a:solidFill>
              <a:latin typeface="幼圆" panose="02010509060101010101" pitchFamily="49" charset="-122"/>
              <a:ea typeface="幼圆" panose="02010509060101010101" pitchFamily="49" charset="-122"/>
            </a:endParaRPr>
          </a:p>
        </p:txBody>
      </p:sp>
      <p:grpSp>
        <p:nvGrpSpPr>
          <p:cNvPr id="6" name="组合 5"/>
          <p:cNvGrpSpPr/>
          <p:nvPr/>
        </p:nvGrpSpPr>
        <p:grpSpPr>
          <a:xfrm>
            <a:off x="0" y="1814035"/>
            <a:ext cx="5170315" cy="4733387"/>
            <a:chOff x="3939422" y="1938528"/>
            <a:chExt cx="4764304" cy="4361687"/>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9422" y="1938528"/>
              <a:ext cx="4764304" cy="4361687"/>
            </a:xfrm>
            <a:prstGeom prst="rect">
              <a:avLst/>
            </a:prstGeom>
          </p:spPr>
        </p:pic>
        <p:sp>
          <p:nvSpPr>
            <p:cNvPr id="8" name="椭圆 7"/>
            <p:cNvSpPr/>
            <p:nvPr/>
          </p:nvSpPr>
          <p:spPr>
            <a:xfrm>
              <a:off x="4530534" y="2107850"/>
              <a:ext cx="3897951" cy="3897951"/>
            </a:xfrm>
            <a:prstGeom prst="ellipse">
              <a:avLst/>
            </a:prstGeom>
            <a:noFill/>
            <a:ln w="12700">
              <a:solidFill>
                <a:srgbClr val="EA628D"/>
              </a:solidFill>
            </a:ln>
          </p:spPr>
          <p:txBody>
            <a:bodyPr wrap="none" rtlCol="0" anchor="ctr">
              <a:noAutofit/>
            </a:bodyPr>
            <a:lstStyle/>
            <a:p>
              <a:pPr algn="ctr"/>
              <a:endParaRPr lang="zh-CN" altLang="en-US" sz="1350">
                <a:solidFill>
                  <a:schemeClr val="accent2"/>
                </a:solidFill>
              </a:endParaRPr>
            </a:p>
          </p:txBody>
        </p:sp>
      </p:grpSp>
      <p:sp>
        <p:nvSpPr>
          <p:cNvPr id="44" name="矩形 43"/>
          <p:cNvSpPr/>
          <p:nvPr/>
        </p:nvSpPr>
        <p:spPr>
          <a:xfrm>
            <a:off x="5438750" y="3719327"/>
            <a:ext cx="6205481" cy="2749706"/>
          </a:xfrm>
          <a:prstGeom prst="rect">
            <a:avLst/>
          </a:prstGeom>
          <a:noFill/>
        </p:spPr>
        <p:txBody>
          <a:bodyPr wrap="square" rtlCol="0">
            <a:spAutoFit/>
          </a:bodyPr>
          <a:lstStyle/>
          <a:p>
            <a:pPr algn="just" defTabSz="913943" fontAlgn="base">
              <a:lnSpc>
                <a:spcPct val="120000"/>
              </a:lnSpc>
              <a:spcBef>
                <a:spcPct val="0"/>
              </a:spcBef>
              <a:spcAft>
                <a:spcPct val="0"/>
              </a:spcAft>
              <a:defRPr/>
            </a:pPr>
            <a:r>
              <a:rPr lang="zh-CN" altLang="en-US" sz="1799" dirty="0">
                <a:solidFill>
                  <a:srgbClr val="1F3240"/>
                </a:solidFill>
                <a:latin typeface="微软雅黑" panose="020B0503020204020204" pitchFamily="34" charset="-122"/>
                <a:ea typeface="微软雅黑" panose="020B0503020204020204" pitchFamily="34" charset="-122"/>
              </a:rPr>
              <a:t>这里用一段简单的话介绍公司概况，并将其中重点内容的关键词放在上方的圆内突显出来，右边的图可以虚实结合，即好看又重点突出。这里用一段简单的话介绍公司概况，重点内容可以放在上方的圆内突出出来，右边的图可以虚实结合，即好看又重点突出。必要时还可以分成多页来介绍。</a:t>
            </a:r>
          </a:p>
          <a:p>
            <a:pPr algn="just" defTabSz="913943" fontAlgn="base">
              <a:lnSpc>
                <a:spcPct val="120000"/>
              </a:lnSpc>
              <a:spcBef>
                <a:spcPct val="0"/>
              </a:spcBef>
              <a:spcAft>
                <a:spcPct val="0"/>
              </a:spcAft>
              <a:defRPr/>
            </a:pPr>
            <a:r>
              <a:rPr lang="zh-CN" altLang="en-US" sz="1799" dirty="0">
                <a:solidFill>
                  <a:srgbClr val="1F3240"/>
                </a:solidFill>
                <a:latin typeface="微软雅黑" panose="020B0503020204020204" pitchFamily="34" charset="-122"/>
                <a:ea typeface="微软雅黑" panose="020B0503020204020204" pitchFamily="34" charset="-122"/>
              </a:rPr>
              <a:t>这里用一段简单的话介绍公司概况，并将其中重点内容的关键词放在上方的圆内突显出来，右边的图可以虚实结合，即好看又重点突出。</a:t>
            </a:r>
          </a:p>
        </p:txBody>
      </p:sp>
      <p:sp>
        <p:nvSpPr>
          <p:cNvPr id="45" name="Oval 5"/>
          <p:cNvSpPr/>
          <p:nvPr/>
        </p:nvSpPr>
        <p:spPr>
          <a:xfrm>
            <a:off x="5697378" y="1997787"/>
            <a:ext cx="1578740" cy="1559700"/>
          </a:xfrm>
          <a:prstGeom prst="ellipse">
            <a:avLst/>
          </a:prstGeom>
          <a:solidFill>
            <a:srgbClr val="7BAD51"/>
          </a:solidFill>
          <a:ln w="9525">
            <a:noFill/>
          </a:ln>
        </p:spPr>
        <p:txBody>
          <a:bodyPr/>
          <a:lstStyle/>
          <a:p>
            <a:pPr lvl="0" eaLnBrk="1" hangingPunct="1"/>
            <a:endParaRPr lang="zh-CN" altLang="en-US" sz="1799" dirty="0">
              <a:latin typeface="Arial" panose="020B0604020202020204" pitchFamily="34" charset="0"/>
              <a:ea typeface="宋体" panose="02010600030101010101" pitchFamily="2" charset="-122"/>
            </a:endParaRPr>
          </a:p>
        </p:txBody>
      </p:sp>
      <p:sp>
        <p:nvSpPr>
          <p:cNvPr id="46" name="Oval 5"/>
          <p:cNvSpPr/>
          <p:nvPr/>
        </p:nvSpPr>
        <p:spPr>
          <a:xfrm>
            <a:off x="7769573" y="1997787"/>
            <a:ext cx="1578740" cy="1559700"/>
          </a:xfrm>
          <a:prstGeom prst="ellipse">
            <a:avLst/>
          </a:prstGeom>
          <a:solidFill>
            <a:srgbClr val="F69F95"/>
          </a:solidFill>
          <a:ln w="9525">
            <a:noFill/>
          </a:ln>
        </p:spPr>
        <p:txBody>
          <a:bodyPr/>
          <a:lstStyle/>
          <a:p>
            <a:pPr lvl="0" eaLnBrk="1" hangingPunct="1"/>
            <a:endParaRPr lang="zh-CN" altLang="en-US" sz="1799" dirty="0">
              <a:latin typeface="Arial" panose="020B0604020202020204" pitchFamily="34" charset="0"/>
              <a:ea typeface="宋体" panose="02010600030101010101" pitchFamily="2" charset="-122"/>
            </a:endParaRPr>
          </a:p>
        </p:txBody>
      </p:sp>
      <p:sp>
        <p:nvSpPr>
          <p:cNvPr id="47" name="Oval 5"/>
          <p:cNvSpPr/>
          <p:nvPr/>
        </p:nvSpPr>
        <p:spPr>
          <a:xfrm>
            <a:off x="9840182" y="1997787"/>
            <a:ext cx="1578741" cy="1559700"/>
          </a:xfrm>
          <a:prstGeom prst="ellipse">
            <a:avLst/>
          </a:prstGeom>
          <a:solidFill>
            <a:srgbClr val="7BAD51"/>
          </a:solidFill>
          <a:ln w="9525">
            <a:noFill/>
          </a:ln>
        </p:spPr>
        <p:txBody>
          <a:bodyPr/>
          <a:lstStyle/>
          <a:p>
            <a:pPr lvl="0" eaLnBrk="1" hangingPunct="1"/>
            <a:endParaRPr lang="zh-CN" altLang="en-US" sz="1799" dirty="0">
              <a:latin typeface="Arial" panose="020B0604020202020204" pitchFamily="34" charset="0"/>
              <a:ea typeface="宋体" panose="02010600030101010101" pitchFamily="2" charset="-122"/>
            </a:endParaRPr>
          </a:p>
        </p:txBody>
      </p:sp>
      <p:sp>
        <p:nvSpPr>
          <p:cNvPr id="48" name="TextBox 71"/>
          <p:cNvSpPr txBox="1"/>
          <p:nvPr/>
        </p:nvSpPr>
        <p:spPr>
          <a:xfrm>
            <a:off x="5771951" y="2096161"/>
            <a:ext cx="1381993" cy="921858"/>
          </a:xfrm>
          <a:prstGeom prst="rect">
            <a:avLst/>
          </a:prstGeom>
          <a:noFill/>
        </p:spPr>
        <p:txBody>
          <a:bodyPr wrap="square" rtlCol="0">
            <a:spAutoFit/>
          </a:bodyPr>
          <a:lstStyle/>
          <a:p>
            <a:pPr algn="ctr" defTabSz="913943" fontAlgn="base">
              <a:spcBef>
                <a:spcPct val="0"/>
              </a:spcBef>
              <a:spcAft>
                <a:spcPct val="0"/>
              </a:spcAft>
              <a:defRPr/>
            </a:pPr>
            <a:r>
              <a:rPr lang="en-US" altLang="zh-CN" sz="5397" b="1" dirty="0">
                <a:solidFill>
                  <a:srgbClr val="F8F8F8"/>
                </a:solidFill>
                <a:latin typeface="微软雅黑" panose="020B0503020204020204" pitchFamily="34" charset="-122"/>
                <a:ea typeface="微软雅黑" panose="020B0503020204020204" pitchFamily="34" charset="-122"/>
              </a:rPr>
              <a:t>30</a:t>
            </a:r>
            <a:endParaRPr lang="zh-CN" altLang="en-US" sz="2399" b="1" dirty="0">
              <a:solidFill>
                <a:srgbClr val="F8F8F8"/>
              </a:solidFill>
              <a:latin typeface="微软雅黑" panose="020B0503020204020204" pitchFamily="34" charset="-122"/>
              <a:ea typeface="微软雅黑" panose="020B0503020204020204" pitchFamily="34" charset="-122"/>
            </a:endParaRPr>
          </a:p>
        </p:txBody>
      </p:sp>
      <p:sp>
        <p:nvSpPr>
          <p:cNvPr id="49" name="TextBox 72"/>
          <p:cNvSpPr txBox="1"/>
          <p:nvPr/>
        </p:nvSpPr>
        <p:spPr>
          <a:xfrm>
            <a:off x="5973459" y="2891084"/>
            <a:ext cx="1028164" cy="522016"/>
          </a:xfrm>
          <a:prstGeom prst="rect">
            <a:avLst/>
          </a:prstGeom>
          <a:noFill/>
        </p:spPr>
        <p:txBody>
          <a:bodyPr wrap="square" rtlCol="0">
            <a:spAutoFit/>
          </a:bodyPr>
          <a:lstStyle/>
          <a:p>
            <a:pPr algn="ctr" defTabSz="913943" fontAlgn="base">
              <a:spcBef>
                <a:spcPct val="0"/>
              </a:spcBef>
              <a:spcAft>
                <a:spcPct val="0"/>
              </a:spcAft>
              <a:defRPr/>
            </a:pPr>
            <a:r>
              <a:rPr lang="zh-CN" altLang="en-US" sz="1399" dirty="0">
                <a:solidFill>
                  <a:srgbClr val="F8F8F8"/>
                </a:solidFill>
                <a:latin typeface="微软雅黑" panose="020B0503020204020204" pitchFamily="34" charset="-122"/>
                <a:ea typeface="微软雅黑" panose="020B0503020204020204" pitchFamily="34" charset="-122"/>
              </a:rPr>
              <a:t>余家分支机构</a:t>
            </a:r>
          </a:p>
        </p:txBody>
      </p:sp>
      <p:sp>
        <p:nvSpPr>
          <p:cNvPr id="50" name="TextBox 73"/>
          <p:cNvSpPr txBox="1"/>
          <p:nvPr/>
        </p:nvSpPr>
        <p:spPr>
          <a:xfrm>
            <a:off x="7769574" y="2188188"/>
            <a:ext cx="1608887" cy="767950"/>
          </a:xfrm>
          <a:prstGeom prst="rect">
            <a:avLst/>
          </a:prstGeom>
          <a:noFill/>
        </p:spPr>
        <p:txBody>
          <a:bodyPr wrap="square" rtlCol="0">
            <a:spAutoFit/>
          </a:bodyPr>
          <a:lstStyle/>
          <a:p>
            <a:pPr algn="ctr" defTabSz="913943" fontAlgn="base">
              <a:spcBef>
                <a:spcPct val="0"/>
              </a:spcBef>
              <a:spcAft>
                <a:spcPct val="0"/>
              </a:spcAft>
              <a:defRPr/>
            </a:pPr>
            <a:r>
              <a:rPr lang="en-US" altLang="zh-CN" sz="4398" b="1" dirty="0">
                <a:solidFill>
                  <a:srgbClr val="F8F8F8"/>
                </a:solidFill>
                <a:latin typeface="微软雅黑" panose="020B0503020204020204" pitchFamily="34" charset="-122"/>
                <a:ea typeface="微软雅黑" panose="020B0503020204020204" pitchFamily="34" charset="-122"/>
              </a:rPr>
              <a:t>500</a:t>
            </a:r>
            <a:endParaRPr lang="zh-CN" altLang="en-US" sz="4398" b="1" dirty="0">
              <a:solidFill>
                <a:srgbClr val="F8F8F8"/>
              </a:solidFill>
              <a:latin typeface="微软雅黑" panose="020B0503020204020204" pitchFamily="34" charset="-122"/>
              <a:ea typeface="微软雅黑" panose="020B0503020204020204" pitchFamily="34" charset="-122"/>
            </a:endParaRPr>
          </a:p>
        </p:txBody>
      </p:sp>
      <p:sp>
        <p:nvSpPr>
          <p:cNvPr id="51" name="TextBox 74"/>
          <p:cNvSpPr txBox="1"/>
          <p:nvPr/>
        </p:nvSpPr>
        <p:spPr>
          <a:xfrm>
            <a:off x="7858427" y="2891084"/>
            <a:ext cx="1334393" cy="522016"/>
          </a:xfrm>
          <a:prstGeom prst="rect">
            <a:avLst/>
          </a:prstGeom>
          <a:noFill/>
        </p:spPr>
        <p:txBody>
          <a:bodyPr wrap="square" rtlCol="0">
            <a:spAutoFit/>
          </a:bodyPr>
          <a:lstStyle/>
          <a:p>
            <a:pPr algn="ctr" defTabSz="913943" fontAlgn="base">
              <a:spcBef>
                <a:spcPct val="0"/>
              </a:spcBef>
              <a:spcAft>
                <a:spcPct val="0"/>
              </a:spcAft>
              <a:defRPr/>
            </a:pPr>
            <a:r>
              <a:rPr lang="zh-CN" altLang="en-US" sz="1399" dirty="0">
                <a:solidFill>
                  <a:srgbClr val="FFFFFF"/>
                </a:solidFill>
                <a:latin typeface="微软雅黑" panose="020B0503020204020204" pitchFamily="34" charset="-122"/>
                <a:ea typeface="微软雅黑" panose="020B0503020204020204" pitchFamily="34" charset="-122"/>
              </a:rPr>
              <a:t>万套年生成能力</a:t>
            </a:r>
          </a:p>
        </p:txBody>
      </p:sp>
      <p:sp>
        <p:nvSpPr>
          <p:cNvPr id="52" name="TextBox 75"/>
          <p:cNvSpPr txBox="1"/>
          <p:nvPr/>
        </p:nvSpPr>
        <p:spPr>
          <a:xfrm>
            <a:off x="9905236" y="2218335"/>
            <a:ext cx="1391513" cy="707656"/>
          </a:xfrm>
          <a:prstGeom prst="rect">
            <a:avLst/>
          </a:prstGeom>
          <a:noFill/>
        </p:spPr>
        <p:txBody>
          <a:bodyPr wrap="square" rtlCol="0">
            <a:spAutoFit/>
          </a:bodyPr>
          <a:lstStyle/>
          <a:p>
            <a:pPr algn="ctr" defTabSz="913943" fontAlgn="base">
              <a:spcBef>
                <a:spcPct val="0"/>
              </a:spcBef>
              <a:spcAft>
                <a:spcPct val="0"/>
              </a:spcAft>
              <a:defRPr/>
            </a:pPr>
            <a:r>
              <a:rPr lang="zh-CN" altLang="en-US" sz="3998" b="1" dirty="0">
                <a:solidFill>
                  <a:srgbClr val="F8F8F8"/>
                </a:solidFill>
                <a:latin typeface="微软雅黑" panose="020B0503020204020204" pitchFamily="34" charset="-122"/>
                <a:ea typeface="微软雅黑" panose="020B0503020204020204" pitchFamily="34" charset="-122"/>
              </a:rPr>
              <a:t>十强</a:t>
            </a:r>
          </a:p>
        </p:txBody>
      </p:sp>
      <p:sp>
        <p:nvSpPr>
          <p:cNvPr id="53" name="TextBox 76"/>
          <p:cNvSpPr txBox="1"/>
          <p:nvPr/>
        </p:nvSpPr>
        <p:spPr>
          <a:xfrm>
            <a:off x="9959184" y="2891084"/>
            <a:ext cx="1337566" cy="522016"/>
          </a:xfrm>
          <a:prstGeom prst="rect">
            <a:avLst/>
          </a:prstGeom>
          <a:noFill/>
        </p:spPr>
        <p:txBody>
          <a:bodyPr wrap="square" rtlCol="0">
            <a:spAutoFit/>
          </a:bodyPr>
          <a:lstStyle/>
          <a:p>
            <a:pPr algn="ctr" defTabSz="913943" fontAlgn="base">
              <a:spcBef>
                <a:spcPct val="0"/>
              </a:spcBef>
              <a:spcAft>
                <a:spcPct val="0"/>
              </a:spcAft>
              <a:defRPr/>
            </a:pPr>
            <a:r>
              <a:rPr lang="zh-CN" altLang="en-US" sz="1399" dirty="0">
                <a:solidFill>
                  <a:srgbClr val="FFFFFF"/>
                </a:solidFill>
                <a:latin typeface="微软雅黑" panose="020B0503020204020204" pitchFamily="34" charset="-122"/>
                <a:ea typeface="微软雅黑" panose="020B0503020204020204" pitchFamily="34" charset="-122"/>
              </a:rPr>
              <a:t>某区域十强民营企业</a:t>
            </a:r>
          </a:p>
        </p:txBody>
      </p:sp>
    </p:spTree>
    <p:extLst>
      <p:ext uri="{BB962C8B-B14F-4D97-AF65-F5344CB8AC3E}">
        <p14:creationId xmlns:p14="http://schemas.microsoft.com/office/powerpoint/2010/main" val="315671401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par>
                          <p:cTn id="8" fill="hold">
                            <p:stCondLst>
                              <p:cond delay="1250"/>
                            </p:stCondLst>
                            <p:childTnLst>
                              <p:par>
                                <p:cTn id="9" presetID="52"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Scale>
                                      <p:cBhvr>
                                        <p:cTn id="11"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5"/>
                                        </p:tgtEl>
                                        <p:attrNameLst>
                                          <p:attrName>ppt_x</p:attrName>
                                          <p:attrName>ppt_y</p:attrName>
                                        </p:attrNameLst>
                                      </p:cBhvr>
                                    </p:animMotion>
                                    <p:animEffect transition="in" filter="fade">
                                      <p:cBhvr>
                                        <p:cTn id="13" dur="1000"/>
                                        <p:tgtEl>
                                          <p:spTgt spid="45"/>
                                        </p:tgtEl>
                                      </p:cBhvr>
                                    </p:animEffect>
                                  </p:childTnLst>
                                </p:cTn>
                              </p:par>
                              <p:par>
                                <p:cTn id="14" presetID="52" presetClass="entr" presetSubtype="0" fill="hold" grpId="0" nodeType="withEffect">
                                  <p:stCondLst>
                                    <p:cond delay="100"/>
                                  </p:stCondLst>
                                  <p:childTnLst>
                                    <p:set>
                                      <p:cBhvr>
                                        <p:cTn id="15" dur="1" fill="hold">
                                          <p:stCondLst>
                                            <p:cond delay="0"/>
                                          </p:stCondLst>
                                        </p:cTn>
                                        <p:tgtEl>
                                          <p:spTgt spid="46"/>
                                        </p:tgtEl>
                                        <p:attrNameLst>
                                          <p:attrName>style.visibility</p:attrName>
                                        </p:attrNameLst>
                                      </p:cBhvr>
                                      <p:to>
                                        <p:strVal val="visible"/>
                                      </p:to>
                                    </p:set>
                                    <p:animScale>
                                      <p:cBhvr>
                                        <p:cTn id="16"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6"/>
                                        </p:tgtEl>
                                        <p:attrNameLst>
                                          <p:attrName>ppt_x</p:attrName>
                                          <p:attrName>ppt_y</p:attrName>
                                        </p:attrNameLst>
                                      </p:cBhvr>
                                    </p:animMotion>
                                    <p:animEffect transition="in" filter="fade">
                                      <p:cBhvr>
                                        <p:cTn id="18" dur="1000"/>
                                        <p:tgtEl>
                                          <p:spTgt spid="46"/>
                                        </p:tgtEl>
                                      </p:cBhvr>
                                    </p:animEffect>
                                  </p:childTnLst>
                                </p:cTn>
                              </p:par>
                              <p:par>
                                <p:cTn id="19" presetID="52" presetClass="entr" presetSubtype="0" fill="hold" grpId="0" nodeType="withEffect">
                                  <p:stCondLst>
                                    <p:cond delay="200"/>
                                  </p:stCondLst>
                                  <p:childTnLst>
                                    <p:set>
                                      <p:cBhvr>
                                        <p:cTn id="20" dur="1" fill="hold">
                                          <p:stCondLst>
                                            <p:cond delay="0"/>
                                          </p:stCondLst>
                                        </p:cTn>
                                        <p:tgtEl>
                                          <p:spTgt spid="47"/>
                                        </p:tgtEl>
                                        <p:attrNameLst>
                                          <p:attrName>style.visibility</p:attrName>
                                        </p:attrNameLst>
                                      </p:cBhvr>
                                      <p:to>
                                        <p:strVal val="visible"/>
                                      </p:to>
                                    </p:set>
                                    <p:animScale>
                                      <p:cBhvr>
                                        <p:cTn id="21"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7"/>
                                        </p:tgtEl>
                                        <p:attrNameLst>
                                          <p:attrName>ppt_x</p:attrName>
                                          <p:attrName>ppt_y</p:attrName>
                                        </p:attrNameLst>
                                      </p:cBhvr>
                                    </p:animMotion>
                                    <p:animEffect transition="in" filter="fade">
                                      <p:cBhvr>
                                        <p:cTn id="23" dur="1000"/>
                                        <p:tgtEl>
                                          <p:spTgt spid="47"/>
                                        </p:tgtEl>
                                      </p:cBhvr>
                                    </p:animEffect>
                                  </p:childTnLst>
                                </p:cTn>
                              </p:par>
                            </p:childTnLst>
                          </p:cTn>
                        </p:par>
                        <p:par>
                          <p:cTn id="24" fill="hold">
                            <p:stCondLst>
                              <p:cond delay="2450"/>
                            </p:stCondLst>
                            <p:childTnLst>
                              <p:par>
                                <p:cTn id="25" presetID="31"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 calcmode="lin" valueType="num">
                                      <p:cBhvr>
                                        <p:cTn id="29" dur="500" fill="hold"/>
                                        <p:tgtEl>
                                          <p:spTgt spid="48"/>
                                        </p:tgtEl>
                                        <p:attrNameLst>
                                          <p:attrName>style.rotation</p:attrName>
                                        </p:attrNameLst>
                                      </p:cBhvr>
                                      <p:tavLst>
                                        <p:tav tm="0">
                                          <p:val>
                                            <p:fltVal val="90"/>
                                          </p:val>
                                        </p:tav>
                                        <p:tav tm="100000">
                                          <p:val>
                                            <p:fltVal val="0"/>
                                          </p:val>
                                        </p:tav>
                                      </p:tavLst>
                                    </p:anim>
                                    <p:animEffect transition="in" filter="fade">
                                      <p:cBhvr>
                                        <p:cTn id="30" dur="500"/>
                                        <p:tgtEl>
                                          <p:spTgt spid="48"/>
                                        </p:tgtEl>
                                      </p:cBhvr>
                                    </p:animEffect>
                                  </p:childTnLst>
                                </p:cTn>
                              </p:par>
                            </p:childTnLst>
                          </p:cTn>
                        </p:par>
                        <p:par>
                          <p:cTn id="31" fill="hold">
                            <p:stCondLst>
                              <p:cond delay="2950"/>
                            </p:stCondLst>
                            <p:childTnLst>
                              <p:par>
                                <p:cTn id="32" presetID="22" presetClass="entr" presetSubtype="1"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300"/>
                                        <p:tgtEl>
                                          <p:spTgt spid="49"/>
                                        </p:tgtEl>
                                      </p:cBhvr>
                                    </p:animEffect>
                                  </p:childTnLst>
                                </p:cTn>
                              </p:par>
                            </p:childTnLst>
                          </p:cTn>
                        </p:par>
                        <p:par>
                          <p:cTn id="35" fill="hold">
                            <p:stCondLst>
                              <p:cond delay="3250"/>
                            </p:stCondLst>
                            <p:childTnLst>
                              <p:par>
                                <p:cTn id="36" presetID="31"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fltVal val="0"/>
                                          </p:val>
                                        </p:tav>
                                        <p:tav tm="100000">
                                          <p:val>
                                            <p:strVal val="#ppt_h"/>
                                          </p:val>
                                        </p:tav>
                                      </p:tavLst>
                                    </p:anim>
                                    <p:anim calcmode="lin" valueType="num">
                                      <p:cBhvr>
                                        <p:cTn id="40" dur="500" fill="hold"/>
                                        <p:tgtEl>
                                          <p:spTgt spid="50"/>
                                        </p:tgtEl>
                                        <p:attrNameLst>
                                          <p:attrName>style.rotation</p:attrName>
                                        </p:attrNameLst>
                                      </p:cBhvr>
                                      <p:tavLst>
                                        <p:tav tm="0">
                                          <p:val>
                                            <p:fltVal val="90"/>
                                          </p:val>
                                        </p:tav>
                                        <p:tav tm="100000">
                                          <p:val>
                                            <p:fltVal val="0"/>
                                          </p:val>
                                        </p:tav>
                                      </p:tavLst>
                                    </p:anim>
                                    <p:animEffect transition="in" filter="fade">
                                      <p:cBhvr>
                                        <p:cTn id="41" dur="500"/>
                                        <p:tgtEl>
                                          <p:spTgt spid="50"/>
                                        </p:tgtEl>
                                      </p:cBhvr>
                                    </p:animEffect>
                                  </p:childTnLst>
                                </p:cTn>
                              </p:par>
                            </p:childTnLst>
                          </p:cTn>
                        </p:par>
                        <p:par>
                          <p:cTn id="42" fill="hold">
                            <p:stCondLst>
                              <p:cond delay="3750"/>
                            </p:stCondLst>
                            <p:childTnLst>
                              <p:par>
                                <p:cTn id="43" presetID="22" presetClass="entr" presetSubtype="1"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up)">
                                      <p:cBhvr>
                                        <p:cTn id="45" dur="300"/>
                                        <p:tgtEl>
                                          <p:spTgt spid="51"/>
                                        </p:tgtEl>
                                      </p:cBhvr>
                                    </p:animEffect>
                                  </p:childTnLst>
                                </p:cTn>
                              </p:par>
                            </p:childTnLst>
                          </p:cTn>
                        </p:par>
                        <p:par>
                          <p:cTn id="46" fill="hold">
                            <p:stCondLst>
                              <p:cond delay="4050"/>
                            </p:stCondLst>
                            <p:childTnLst>
                              <p:par>
                                <p:cTn id="47" presetID="31"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500" fill="hold"/>
                                        <p:tgtEl>
                                          <p:spTgt spid="52"/>
                                        </p:tgtEl>
                                        <p:attrNameLst>
                                          <p:attrName>ppt_w</p:attrName>
                                        </p:attrNameLst>
                                      </p:cBhvr>
                                      <p:tavLst>
                                        <p:tav tm="0">
                                          <p:val>
                                            <p:fltVal val="0"/>
                                          </p:val>
                                        </p:tav>
                                        <p:tav tm="100000">
                                          <p:val>
                                            <p:strVal val="#ppt_w"/>
                                          </p:val>
                                        </p:tav>
                                      </p:tavLst>
                                    </p:anim>
                                    <p:anim calcmode="lin" valueType="num">
                                      <p:cBhvr>
                                        <p:cTn id="50" dur="500" fill="hold"/>
                                        <p:tgtEl>
                                          <p:spTgt spid="52"/>
                                        </p:tgtEl>
                                        <p:attrNameLst>
                                          <p:attrName>ppt_h</p:attrName>
                                        </p:attrNameLst>
                                      </p:cBhvr>
                                      <p:tavLst>
                                        <p:tav tm="0">
                                          <p:val>
                                            <p:fltVal val="0"/>
                                          </p:val>
                                        </p:tav>
                                        <p:tav tm="100000">
                                          <p:val>
                                            <p:strVal val="#ppt_h"/>
                                          </p:val>
                                        </p:tav>
                                      </p:tavLst>
                                    </p:anim>
                                    <p:anim calcmode="lin" valueType="num">
                                      <p:cBhvr>
                                        <p:cTn id="51" dur="500" fill="hold"/>
                                        <p:tgtEl>
                                          <p:spTgt spid="52"/>
                                        </p:tgtEl>
                                        <p:attrNameLst>
                                          <p:attrName>style.rotation</p:attrName>
                                        </p:attrNameLst>
                                      </p:cBhvr>
                                      <p:tavLst>
                                        <p:tav tm="0">
                                          <p:val>
                                            <p:fltVal val="90"/>
                                          </p:val>
                                        </p:tav>
                                        <p:tav tm="100000">
                                          <p:val>
                                            <p:fltVal val="0"/>
                                          </p:val>
                                        </p:tav>
                                      </p:tavLst>
                                    </p:anim>
                                    <p:animEffect transition="in" filter="fade">
                                      <p:cBhvr>
                                        <p:cTn id="52" dur="500"/>
                                        <p:tgtEl>
                                          <p:spTgt spid="52"/>
                                        </p:tgtEl>
                                      </p:cBhvr>
                                    </p:animEffect>
                                  </p:childTnLst>
                                </p:cTn>
                              </p:par>
                            </p:childTnLst>
                          </p:cTn>
                        </p:par>
                        <p:par>
                          <p:cTn id="53" fill="hold">
                            <p:stCondLst>
                              <p:cond delay="4550"/>
                            </p:stCondLst>
                            <p:childTnLst>
                              <p:par>
                                <p:cTn id="54" presetID="22" presetClass="entr" presetSubtype="1"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up)">
                                      <p:cBhvr>
                                        <p:cTn id="56" dur="300"/>
                                        <p:tgtEl>
                                          <p:spTgt spid="53"/>
                                        </p:tgtEl>
                                      </p:cBhvr>
                                    </p:animEffect>
                                  </p:childTnLst>
                                </p:cTn>
                              </p:par>
                            </p:childTnLst>
                          </p:cTn>
                        </p:par>
                        <p:par>
                          <p:cTn id="57" fill="hold">
                            <p:stCondLst>
                              <p:cond delay="4850"/>
                            </p:stCondLst>
                            <p:childTnLst>
                              <p:par>
                                <p:cTn id="58" presetID="22" presetClass="entr" presetSubtype="1"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up)">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animBg="1"/>
      <p:bldP spid="47" grpId="0" animBg="1"/>
      <p:bldP spid="48" grpId="0"/>
      <p:bldP spid="49" grpId="0"/>
      <p:bldP spid="50" grpId="0"/>
      <p:bldP spid="51" grpId="0"/>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国学文化"/>
  <p:tag name="ISPRING_ULTRA_SCORM_COURSE_ID" val="4C159DF4-3DE4-4BC8-B6BB-879E3A0D550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1691</Words>
  <Application>Microsoft Office PowerPoint</Application>
  <PresentationFormat>自定义</PresentationFormat>
  <Paragraphs>207</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荷塘月色国学文化</dc:title>
  <cp:lastModifiedBy>User</cp:lastModifiedBy>
  <cp:revision>3</cp:revision>
  <dcterms:created xsi:type="dcterms:W3CDTF">2017-04-29T09:11:14Z</dcterms:created>
  <dcterms:modified xsi:type="dcterms:W3CDTF">2017-07-29T06:55:55Z</dcterms:modified>
</cp:coreProperties>
</file>